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4.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5.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68"/>
  </p:notesMasterIdLst>
  <p:sldIdLst>
    <p:sldId id="2141411434" r:id="rId5"/>
    <p:sldId id="2147472758" r:id="rId6"/>
    <p:sldId id="2141411526" r:id="rId7"/>
    <p:sldId id="2141411549" r:id="rId8"/>
    <p:sldId id="952" r:id="rId9"/>
    <p:sldId id="2141411435" r:id="rId10"/>
    <p:sldId id="4019" r:id="rId11"/>
    <p:sldId id="260" r:id="rId12"/>
    <p:sldId id="264" r:id="rId13"/>
    <p:sldId id="2147472736" r:id="rId14"/>
    <p:sldId id="266" r:id="rId15"/>
    <p:sldId id="268" r:id="rId16"/>
    <p:sldId id="258" r:id="rId17"/>
    <p:sldId id="267" r:id="rId18"/>
    <p:sldId id="2147472743" r:id="rId19"/>
    <p:sldId id="259" r:id="rId20"/>
    <p:sldId id="2147472738" r:id="rId21"/>
    <p:sldId id="2147472703" r:id="rId22"/>
    <p:sldId id="2147472739" r:id="rId23"/>
    <p:sldId id="2147472704" r:id="rId24"/>
    <p:sldId id="2147472705" r:id="rId25"/>
    <p:sldId id="2147472706" r:id="rId26"/>
    <p:sldId id="2147472707" r:id="rId27"/>
    <p:sldId id="2147472708" r:id="rId28"/>
    <p:sldId id="2147472709" r:id="rId29"/>
    <p:sldId id="2147472744" r:id="rId30"/>
    <p:sldId id="2147472711" r:id="rId31"/>
    <p:sldId id="2147472732" r:id="rId32"/>
    <p:sldId id="2147472735" r:id="rId33"/>
    <p:sldId id="2147472754" r:id="rId34"/>
    <p:sldId id="2147472747" r:id="rId35"/>
    <p:sldId id="2147472714" r:id="rId36"/>
    <p:sldId id="2147472755" r:id="rId37"/>
    <p:sldId id="2147472756" r:id="rId38"/>
    <p:sldId id="2147472748" r:id="rId39"/>
    <p:sldId id="2147472749" r:id="rId40"/>
    <p:sldId id="2147472750" r:id="rId41"/>
    <p:sldId id="257" r:id="rId42"/>
    <p:sldId id="2147472742" r:id="rId43"/>
    <p:sldId id="2147472716" r:id="rId44"/>
    <p:sldId id="2147472719" r:id="rId45"/>
    <p:sldId id="2147472720" r:id="rId46"/>
    <p:sldId id="2147472721" r:id="rId47"/>
    <p:sldId id="2147472730" r:id="rId48"/>
    <p:sldId id="2147472723" r:id="rId49"/>
    <p:sldId id="2147472724" r:id="rId50"/>
    <p:sldId id="2147472725" r:id="rId51"/>
    <p:sldId id="2147472726" r:id="rId52"/>
    <p:sldId id="2147472728" r:id="rId53"/>
    <p:sldId id="2147472729" r:id="rId54"/>
    <p:sldId id="2147472717" r:id="rId55"/>
    <p:sldId id="2147472718" r:id="rId56"/>
    <p:sldId id="2147472745" r:id="rId57"/>
    <p:sldId id="2147472746" r:id="rId58"/>
    <p:sldId id="2147472731" r:id="rId59"/>
    <p:sldId id="2147472733" r:id="rId60"/>
    <p:sldId id="2147472734" r:id="rId61"/>
    <p:sldId id="2147472757" r:id="rId62"/>
    <p:sldId id="2141411335" r:id="rId63"/>
    <p:sldId id="4101" r:id="rId64"/>
    <p:sldId id="2147472759" r:id="rId65"/>
    <p:sldId id="951" r:id="rId66"/>
    <p:sldId id="2141411451" r:id="rId67"/>
  </p:sldIdLst>
  <p:sldSz cx="9144000" cy="5143500" type="screen16x9"/>
  <p:notesSz cx="7102475" cy="9388475"/>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8C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198BA1-6C9D-4AB4-89B3-19F1A1313AE9}" v="1" dt="2024-11-18T15:01:47.9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20"/>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944CA6CB-9A6C-6043-9E28-8742B37C52AD}" type="datetimeFigureOut">
              <a:rPr lang="en-US" smtClean="0"/>
              <a:t>11/20/2024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2FB49D4D-568C-2641-B360-BD4A87EDB853}" type="slidenum">
              <a:rPr lang="en-US" smtClean="0"/>
              <a:t>‹#›</a:t>
            </a:fld>
            <a:endParaRPr lang="en-US"/>
          </a:p>
        </p:txBody>
      </p:sp>
    </p:spTree>
    <p:extLst>
      <p:ext uri="{BB962C8B-B14F-4D97-AF65-F5344CB8AC3E}">
        <p14:creationId xmlns:p14="http://schemas.microsoft.com/office/powerpoint/2010/main" val="46474262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defRPr/>
            </a:pPr>
            <a:r>
              <a:rPr kumimoji="0" lang="en-US" sz="1400" b="0" i="0" u="none" strike="noStrike" kern="1200" cap="none" spc="-30" normalizeH="0" baseline="0" noProof="0">
                <a:ln>
                  <a:noFill/>
                </a:ln>
                <a:effectLst/>
                <a:uLnTx/>
                <a:uFillTx/>
                <a:ea typeface="ＭＳ Ｐゴシック"/>
                <a:cs typeface="Calibri"/>
              </a:rPr>
              <a:t>Hi everyone; welcome and thank you for joining today’s ISMPP U</a:t>
            </a:r>
            <a:r>
              <a:rPr lang="en-US" sz="1400" spc="-30">
                <a:ea typeface="ＭＳ Ｐゴシック"/>
                <a:cs typeface="Calibri"/>
              </a:rPr>
              <a:t>,</a:t>
            </a:r>
            <a:r>
              <a:rPr kumimoji="0" lang="en-US" sz="1400" b="0" i="0" u="none" strike="noStrike" kern="1200" cap="none" spc="-30" normalizeH="0" baseline="0" noProof="0">
                <a:ln>
                  <a:noFill/>
                </a:ln>
                <a:effectLst/>
                <a:uLnTx/>
                <a:uFillTx/>
                <a:ea typeface="ＭＳ Ｐゴシック"/>
                <a:cs typeface="Calibri"/>
              </a:rPr>
              <a:t> “Introducing LearningBuilder – ISMPP’s New Certification Management Platform for the CMPP Credential”</a:t>
            </a:r>
            <a:endParaRPr lang="en-US" sz="440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B49D4D-568C-2641-B360-BD4A87EDB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43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The credit tracking feature I am sure will be a welcome improvement for many CMPPs. LearningBuilder makes tracking your CE activities faster and easier!</a:t>
            </a:r>
          </a:p>
          <a:p>
            <a:r>
              <a:rPr lang="en-US" sz="1400"/>
              <a:t>Read slide</a:t>
            </a:r>
          </a:p>
        </p:txBody>
      </p:sp>
      <p:sp>
        <p:nvSpPr>
          <p:cNvPr id="4" name="Slide Number Placeholder 3"/>
          <p:cNvSpPr>
            <a:spLocks noGrp="1"/>
          </p:cNvSpPr>
          <p:nvPr>
            <p:ph type="sldNum" sz="quarter" idx="5"/>
          </p:nvPr>
        </p:nvSpPr>
        <p:spPr/>
        <p:txBody>
          <a:bodyPr/>
          <a:lstStyle/>
          <a:p>
            <a:fld id="{2FB49D4D-568C-2641-B360-BD4A87EDB853}" type="slidenum">
              <a:rPr lang="en-US" smtClean="0"/>
              <a:t>10</a:t>
            </a:fld>
            <a:endParaRPr lang="en-US"/>
          </a:p>
        </p:txBody>
      </p:sp>
    </p:spTree>
    <p:extLst>
      <p:ext uri="{BB962C8B-B14F-4D97-AF65-F5344CB8AC3E}">
        <p14:creationId xmlns:p14="http://schemas.microsoft.com/office/powerpoint/2010/main" val="3651877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73163"/>
            <a:ext cx="5632450" cy="3168650"/>
          </a:xfrm>
        </p:spPr>
      </p:sp>
      <p:sp>
        <p:nvSpPr>
          <p:cNvPr id="3" name="Notes Placeholder 2"/>
          <p:cNvSpPr>
            <a:spLocks noGrp="1"/>
          </p:cNvSpPr>
          <p:nvPr>
            <p:ph type="body" idx="1"/>
          </p:nvPr>
        </p:nvSpPr>
        <p:spPr/>
        <p:txBody>
          <a:bodyPr/>
          <a:lstStyle/>
          <a:p>
            <a:r>
              <a:rPr lang="en-US" sz="1400"/>
              <a:t>Before we get into specifics, I want to mention a few things you should be aware of regarding LB terminology.</a:t>
            </a:r>
          </a:p>
        </p:txBody>
      </p:sp>
      <p:sp>
        <p:nvSpPr>
          <p:cNvPr id="4" name="Slide Number Placeholder 3"/>
          <p:cNvSpPr>
            <a:spLocks noGrp="1"/>
          </p:cNvSpPr>
          <p:nvPr>
            <p:ph type="sldNum" sz="quarter" idx="5"/>
          </p:nvPr>
        </p:nvSpPr>
        <p:spPr/>
        <p:txBody>
          <a:bodyPr/>
          <a:lstStyle/>
          <a:p>
            <a:fld id="{2FB49D4D-568C-2641-B360-BD4A87EDB853}" type="slidenum">
              <a:rPr lang="en-US" smtClean="0"/>
              <a:t>11</a:t>
            </a:fld>
            <a:endParaRPr lang="en-US"/>
          </a:p>
        </p:txBody>
      </p:sp>
    </p:spTree>
    <p:extLst>
      <p:ext uri="{BB962C8B-B14F-4D97-AF65-F5344CB8AC3E}">
        <p14:creationId xmlns:p14="http://schemas.microsoft.com/office/powerpoint/2010/main" val="784404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To access LB, read slide </a:t>
            </a:r>
          </a:p>
        </p:txBody>
      </p:sp>
      <p:sp>
        <p:nvSpPr>
          <p:cNvPr id="4" name="Slide Number Placeholder 3"/>
          <p:cNvSpPr>
            <a:spLocks noGrp="1"/>
          </p:cNvSpPr>
          <p:nvPr>
            <p:ph type="sldNum" sz="quarter" idx="5"/>
          </p:nvPr>
        </p:nvSpPr>
        <p:spPr/>
        <p:txBody>
          <a:bodyPr/>
          <a:lstStyle/>
          <a:p>
            <a:fld id="{2FB49D4D-568C-2641-B360-BD4A87EDB853}" type="slidenum">
              <a:rPr lang="en-US" smtClean="0"/>
              <a:t>12</a:t>
            </a:fld>
            <a:endParaRPr lang="en-US"/>
          </a:p>
        </p:txBody>
      </p:sp>
    </p:spTree>
    <p:extLst>
      <p:ext uri="{BB962C8B-B14F-4D97-AF65-F5344CB8AC3E}">
        <p14:creationId xmlns:p14="http://schemas.microsoft.com/office/powerpoint/2010/main" val="2782519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Let’s have a look at what your CMPP Account and Profile will look like in LB.</a:t>
            </a:r>
          </a:p>
        </p:txBody>
      </p:sp>
      <p:sp>
        <p:nvSpPr>
          <p:cNvPr id="4" name="Slide Number Placeholder 3"/>
          <p:cNvSpPr>
            <a:spLocks noGrp="1"/>
          </p:cNvSpPr>
          <p:nvPr>
            <p:ph type="sldNum" sz="quarter" idx="5"/>
          </p:nvPr>
        </p:nvSpPr>
        <p:spPr/>
        <p:txBody>
          <a:bodyPr/>
          <a:lstStyle/>
          <a:p>
            <a:fld id="{2FB49D4D-568C-2641-B360-BD4A87EDB853}" type="slidenum">
              <a:rPr lang="en-US" smtClean="0"/>
              <a:t>13</a:t>
            </a:fld>
            <a:endParaRPr lang="en-US"/>
          </a:p>
        </p:txBody>
      </p:sp>
    </p:spTree>
    <p:extLst>
      <p:ext uri="{BB962C8B-B14F-4D97-AF65-F5344CB8AC3E}">
        <p14:creationId xmlns:p14="http://schemas.microsoft.com/office/powerpoint/2010/main" val="1238317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7888" y="1173163"/>
            <a:ext cx="5632450" cy="3168650"/>
          </a:xfrm>
        </p:spPr>
      </p:sp>
      <p:sp>
        <p:nvSpPr>
          <p:cNvPr id="3" name="Notes Placeholder 2"/>
          <p:cNvSpPr>
            <a:spLocks noGrp="1"/>
          </p:cNvSpPr>
          <p:nvPr>
            <p:ph type="body" idx="1"/>
          </p:nvPr>
        </p:nvSpPr>
        <p:spPr/>
        <p:txBody>
          <a:bodyPr/>
          <a:lstStyle/>
          <a:p>
            <a:r>
              <a:rPr lang="en-US" sz="1400"/>
              <a:t>Your demographic information (name, primary email, phone, address, organization, </a:t>
            </a:r>
            <a:r>
              <a:rPr lang="en-US" sz="1400" err="1"/>
              <a:t>etc</a:t>
            </a:r>
            <a:r>
              <a:rPr lang="en-US" sz="1400"/>
              <a:t>) is derived from your information in MemberClicks (the ISMPP AMS which you know as the ISMPP website). LB integrates with MemberClicks to synchronize this information.</a:t>
            </a:r>
          </a:p>
          <a:p>
            <a:endParaRPr lang="en-US" sz="1400"/>
          </a:p>
          <a:p>
            <a:r>
              <a:rPr lang="en-US" sz="1400"/>
              <a:t>Demographic changes/updates (name, primary email, phone, or address) can ONLY be made in MemberClicks and are copied to LearningBuilder</a:t>
            </a:r>
          </a:p>
          <a:p>
            <a:endParaRPr lang="en-US" sz="1400"/>
          </a:p>
          <a:p>
            <a:r>
              <a:rPr lang="en-US" sz="1400"/>
              <a:t>LearningBuilder uses the demographic data in MemberClicks for applications</a:t>
            </a:r>
          </a:p>
          <a:p>
            <a:endParaRPr lang="en-US" sz="1400"/>
          </a:p>
        </p:txBody>
      </p:sp>
      <p:sp>
        <p:nvSpPr>
          <p:cNvPr id="4" name="Slide Number Placeholder 3"/>
          <p:cNvSpPr>
            <a:spLocks noGrp="1"/>
          </p:cNvSpPr>
          <p:nvPr>
            <p:ph type="sldNum" sz="quarter" idx="5"/>
          </p:nvPr>
        </p:nvSpPr>
        <p:spPr/>
        <p:txBody>
          <a:bodyPr/>
          <a:lstStyle/>
          <a:p>
            <a:fld id="{2FB49D4D-568C-2641-B360-BD4A87EDB853}" type="slidenum">
              <a:rPr lang="en-US" smtClean="0"/>
              <a:t>14</a:t>
            </a:fld>
            <a:endParaRPr lang="en-US"/>
          </a:p>
        </p:txBody>
      </p:sp>
    </p:spTree>
    <p:extLst>
      <p:ext uri="{BB962C8B-B14F-4D97-AF65-F5344CB8AC3E}">
        <p14:creationId xmlns:p14="http://schemas.microsoft.com/office/powerpoint/2010/main" val="1720150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4"/>
            <a:ext cx="5681980" cy="4077156"/>
          </a:xfrm>
        </p:spPr>
        <p:txBody>
          <a:bodyPr/>
          <a:lstStyle/>
          <a:p>
            <a:r>
              <a:rPr lang="en-US" sz="1400"/>
              <a:t>This is a screenshot of a profile page in LB.</a:t>
            </a:r>
          </a:p>
          <a:p>
            <a:r>
              <a:rPr lang="en-US" sz="1400"/>
              <a:t>Top right, you have an Account button. When clicked, it pulls up this profile page</a:t>
            </a:r>
          </a:p>
          <a:p>
            <a:endParaRPr lang="en-US" sz="1400"/>
          </a:p>
          <a:p>
            <a:r>
              <a:rPr lang="en-US" sz="1400"/>
              <a:t>In the middle of the page, the menu bar has the following:</a:t>
            </a:r>
          </a:p>
          <a:p>
            <a:r>
              <a:rPr lang="en-US" sz="1400" b="1"/>
              <a:t>Account details </a:t>
            </a:r>
            <a:r>
              <a:rPr lang="en-US" sz="1400"/>
              <a:t>= Main view (this view) when you click Account above</a:t>
            </a:r>
          </a:p>
          <a:p>
            <a:r>
              <a:rPr lang="en-US" sz="1400" b="1"/>
              <a:t>Applications</a:t>
            </a:r>
            <a:r>
              <a:rPr lang="en-US" sz="1400"/>
              <a:t> = your relevant apps (certification, Mentor volunteer, Mentor request, recert)</a:t>
            </a:r>
            <a:endParaRPr lang="en-US" sz="1400">
              <a:highlight>
                <a:srgbClr val="FFFF00"/>
              </a:highlight>
            </a:endParaRPr>
          </a:p>
          <a:p>
            <a:r>
              <a:rPr lang="en-US" sz="1400" b="1"/>
              <a:t>Payment history</a:t>
            </a:r>
          </a:p>
          <a:p>
            <a:r>
              <a:rPr lang="en-US" sz="1400" b="1"/>
              <a:t>Communications</a:t>
            </a:r>
            <a:r>
              <a:rPr lang="en-US" sz="1400"/>
              <a:t> = messages from LB. Communications is a history of all emails LB has ever sent to your account</a:t>
            </a:r>
          </a:p>
          <a:p>
            <a:r>
              <a:rPr lang="en-US" sz="1400" b="1"/>
              <a:t>Library</a:t>
            </a:r>
            <a:r>
              <a:rPr lang="en-US" sz="1400"/>
              <a:t> = contains all previously uploaded documents</a:t>
            </a:r>
          </a:p>
          <a:p>
            <a:r>
              <a:rPr lang="en-US" sz="1400" b="1"/>
              <a:t>Change pw</a:t>
            </a:r>
          </a:p>
          <a:p>
            <a:endParaRPr lang="en-US" sz="1400"/>
          </a:p>
          <a:p>
            <a:r>
              <a:rPr lang="en-US" sz="1400"/>
              <a:t>Down the left side is your demographic information. Again, this is taken from MC</a:t>
            </a:r>
          </a:p>
          <a:p>
            <a:endParaRPr lang="en-US" sz="1400"/>
          </a:p>
          <a:p>
            <a:r>
              <a:rPr lang="en-US" sz="1400"/>
              <a:t>The middle box contains your relevant CMPP information:</a:t>
            </a:r>
          </a:p>
          <a:p>
            <a:r>
              <a:rPr lang="en-US" sz="1400"/>
              <a:t>Status = Applicant, Candidate, CMPP</a:t>
            </a:r>
          </a:p>
          <a:p>
            <a:r>
              <a:rPr lang="en-US" sz="1400"/>
              <a:t>Certification number, issue date, end date (is expiration) and your ISMPP membership expiration</a:t>
            </a:r>
          </a:p>
          <a:p>
            <a:endParaRPr lang="en-US"/>
          </a:p>
        </p:txBody>
      </p:sp>
      <p:sp>
        <p:nvSpPr>
          <p:cNvPr id="4" name="Slide Number Placeholder 3"/>
          <p:cNvSpPr>
            <a:spLocks noGrp="1"/>
          </p:cNvSpPr>
          <p:nvPr>
            <p:ph type="sldNum" sz="quarter" idx="5"/>
          </p:nvPr>
        </p:nvSpPr>
        <p:spPr/>
        <p:txBody>
          <a:bodyPr/>
          <a:lstStyle/>
          <a:p>
            <a:fld id="{2FB49D4D-568C-2641-B360-BD4A87EDB853}" type="slidenum">
              <a:rPr lang="en-US" smtClean="0"/>
              <a:t>15</a:t>
            </a:fld>
            <a:endParaRPr lang="en-US"/>
          </a:p>
        </p:txBody>
      </p:sp>
    </p:spTree>
    <p:extLst>
      <p:ext uri="{BB962C8B-B14F-4D97-AF65-F5344CB8AC3E}">
        <p14:creationId xmlns:p14="http://schemas.microsoft.com/office/powerpoint/2010/main" val="3199991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Now I will demonstrate how to complete a certification application.</a:t>
            </a:r>
          </a:p>
        </p:txBody>
      </p:sp>
      <p:sp>
        <p:nvSpPr>
          <p:cNvPr id="4" name="Slide Number Placeholder 3"/>
          <p:cNvSpPr>
            <a:spLocks noGrp="1"/>
          </p:cNvSpPr>
          <p:nvPr>
            <p:ph type="sldNum" sz="quarter" idx="5"/>
          </p:nvPr>
        </p:nvSpPr>
        <p:spPr/>
        <p:txBody>
          <a:bodyPr/>
          <a:lstStyle/>
          <a:p>
            <a:fld id="{2FB49D4D-568C-2641-B360-BD4A87EDB853}" type="slidenum">
              <a:rPr lang="en-US" smtClean="0"/>
              <a:t>16</a:t>
            </a:fld>
            <a:endParaRPr lang="en-US"/>
          </a:p>
        </p:txBody>
      </p:sp>
    </p:spTree>
    <p:extLst>
      <p:ext uri="{BB962C8B-B14F-4D97-AF65-F5344CB8AC3E}">
        <p14:creationId xmlns:p14="http://schemas.microsoft.com/office/powerpoint/2010/main" val="181929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To access the certification application, click on “Applications” in the menu bar.</a:t>
            </a:r>
          </a:p>
        </p:txBody>
      </p:sp>
      <p:sp>
        <p:nvSpPr>
          <p:cNvPr id="4" name="Slide Number Placeholder 3"/>
          <p:cNvSpPr>
            <a:spLocks noGrp="1"/>
          </p:cNvSpPr>
          <p:nvPr>
            <p:ph type="sldNum" sz="quarter" idx="5"/>
          </p:nvPr>
        </p:nvSpPr>
        <p:spPr/>
        <p:txBody>
          <a:bodyPr/>
          <a:lstStyle/>
          <a:p>
            <a:fld id="{2FB49D4D-568C-2641-B360-BD4A87EDB853}" type="slidenum">
              <a:rPr lang="en-US" smtClean="0"/>
              <a:t>17</a:t>
            </a:fld>
            <a:endParaRPr lang="en-US"/>
          </a:p>
        </p:txBody>
      </p:sp>
    </p:spTree>
    <p:extLst>
      <p:ext uri="{BB962C8B-B14F-4D97-AF65-F5344CB8AC3E}">
        <p14:creationId xmlns:p14="http://schemas.microsoft.com/office/powerpoint/2010/main" val="3042637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The first step is to select your eligibility pathway:</a:t>
            </a:r>
          </a:p>
          <a:p>
            <a:pPr marL="285750" indent="-285750">
              <a:buFont typeface="Arial" panose="020B0604020202020204" pitchFamily="34" charset="0"/>
              <a:buChar char="•"/>
            </a:pPr>
            <a:r>
              <a:rPr lang="en-US" sz="1400"/>
              <a:t>Bachelor’s degree or higher and 4,000 hours (equivalent of 2 years industry experience)</a:t>
            </a:r>
          </a:p>
          <a:p>
            <a:pPr marL="285750" indent="-285750">
              <a:buFont typeface="Arial" panose="020B0604020202020204" pitchFamily="34" charset="0"/>
              <a:buChar char="•"/>
            </a:pPr>
            <a:r>
              <a:rPr lang="en-US" sz="1400"/>
              <a:t>High school diploma or equivalent and 10,000 hours (equivalent of 5 years in industry)</a:t>
            </a:r>
          </a:p>
          <a:p>
            <a:pPr marL="285750" indent="-285750">
              <a:buFont typeface="Arial" panose="020B0604020202020204" pitchFamily="34" charset="0"/>
              <a:buChar char="•"/>
            </a:pPr>
            <a:endParaRPr lang="en-US" sz="1400"/>
          </a:p>
          <a:p>
            <a:pPr marL="285750" indent="-285750">
              <a:buFont typeface="Arial" panose="020B0604020202020204" pitchFamily="34" charset="0"/>
              <a:buChar char="•"/>
            </a:pPr>
            <a:r>
              <a:rPr lang="en-US" sz="1400"/>
              <a:t>Note that throughout LB, Orange buttons are used to advance to the next step in the process</a:t>
            </a:r>
          </a:p>
        </p:txBody>
      </p:sp>
      <p:sp>
        <p:nvSpPr>
          <p:cNvPr id="4" name="Slide Number Placeholder 3"/>
          <p:cNvSpPr>
            <a:spLocks noGrp="1"/>
          </p:cNvSpPr>
          <p:nvPr>
            <p:ph type="sldNum" sz="quarter" idx="5"/>
          </p:nvPr>
        </p:nvSpPr>
        <p:spPr/>
        <p:txBody>
          <a:bodyPr/>
          <a:lstStyle/>
          <a:p>
            <a:fld id="{2FB49D4D-568C-2641-B360-BD4A87EDB853}" type="slidenum">
              <a:rPr lang="en-US" smtClean="0"/>
              <a:t>18</a:t>
            </a:fld>
            <a:endParaRPr lang="en-US"/>
          </a:p>
        </p:txBody>
      </p:sp>
    </p:spTree>
    <p:extLst>
      <p:ext uri="{BB962C8B-B14F-4D97-AF65-F5344CB8AC3E}">
        <p14:creationId xmlns:p14="http://schemas.microsoft.com/office/powerpoint/2010/main" val="2741707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When you click on “Select a Pathway”, this window opens for you to choose your pathway.</a:t>
            </a:r>
          </a:p>
        </p:txBody>
      </p:sp>
      <p:sp>
        <p:nvSpPr>
          <p:cNvPr id="4" name="Slide Number Placeholder 3"/>
          <p:cNvSpPr>
            <a:spLocks noGrp="1"/>
          </p:cNvSpPr>
          <p:nvPr>
            <p:ph type="sldNum" sz="quarter" idx="5"/>
          </p:nvPr>
        </p:nvSpPr>
        <p:spPr/>
        <p:txBody>
          <a:bodyPr/>
          <a:lstStyle/>
          <a:p>
            <a:fld id="{2FB49D4D-568C-2641-B360-BD4A87EDB853}" type="slidenum">
              <a:rPr lang="en-US" smtClean="0"/>
              <a:t>19</a:t>
            </a:fld>
            <a:endParaRPr lang="en-US"/>
          </a:p>
        </p:txBody>
      </p:sp>
    </p:spTree>
    <p:extLst>
      <p:ext uri="{BB962C8B-B14F-4D97-AF65-F5344CB8AC3E}">
        <p14:creationId xmlns:p14="http://schemas.microsoft.com/office/powerpoint/2010/main" val="1837310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0AD4BD6F-191C-4BA8-B732-2EAB22BB99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0D8BB900-C976-4510-AC7A-69AF68CCE8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400">
                <a:ea typeface="ＭＳ Ｐゴシック" panose="020B0600070205080204" pitchFamily="34" charset="-128"/>
              </a:rPr>
              <a:t>First a sincere thank you to all of ISMPP’s titanium and platinum corporate sponsors for their ongoing support of the Society. </a:t>
            </a:r>
          </a:p>
        </p:txBody>
      </p:sp>
      <p:sp>
        <p:nvSpPr>
          <p:cNvPr id="17412" name="Slide Number Placeholder 3">
            <a:extLst>
              <a:ext uri="{FF2B5EF4-FFF2-40B4-BE49-F238E27FC236}">
                <a16:creationId xmlns:a16="http://schemas.microsoft.com/office/drawing/2014/main" id="{23A487AE-EAA4-4C51-939E-92E1857B35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71640" indent="-295768">
              <a:defRPr>
                <a:solidFill>
                  <a:schemeClr val="tx1"/>
                </a:solidFill>
                <a:latin typeface="Arial" panose="020B0604020202020204" pitchFamily="34" charset="0"/>
                <a:cs typeface="Arial" panose="020B0604020202020204" pitchFamily="34" charset="0"/>
              </a:defRPr>
            </a:lvl2pPr>
            <a:lvl3pPr marL="1188030" indent="-236285">
              <a:defRPr>
                <a:solidFill>
                  <a:schemeClr val="tx1"/>
                </a:solidFill>
                <a:latin typeface="Arial" panose="020B0604020202020204" pitchFamily="34" charset="0"/>
                <a:cs typeface="Arial" panose="020B0604020202020204" pitchFamily="34" charset="0"/>
              </a:defRPr>
            </a:lvl3pPr>
            <a:lvl4pPr marL="1663903" indent="-236285">
              <a:defRPr>
                <a:solidFill>
                  <a:schemeClr val="tx1"/>
                </a:solidFill>
                <a:latin typeface="Arial" panose="020B0604020202020204" pitchFamily="34" charset="0"/>
                <a:cs typeface="Arial" panose="020B0604020202020204" pitchFamily="34" charset="0"/>
              </a:defRPr>
            </a:lvl4pPr>
            <a:lvl5pPr marL="2139773" indent="-236285">
              <a:defRPr>
                <a:solidFill>
                  <a:schemeClr val="tx1"/>
                </a:solidFill>
                <a:latin typeface="Arial" panose="020B0604020202020204" pitchFamily="34" charset="0"/>
                <a:cs typeface="Arial" panose="020B0604020202020204" pitchFamily="34" charset="0"/>
              </a:defRPr>
            </a:lvl5pPr>
            <a:lvl6pPr marL="2615646" indent="-236285"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91518" indent="-236285"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67392" indent="-236285"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43263" indent="-236285"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75872" rtl="0" eaLnBrk="1" fontAlgn="base" latinLnBrk="0" hangingPunct="1">
              <a:lnSpc>
                <a:spcPct val="100000"/>
              </a:lnSpc>
              <a:spcBef>
                <a:spcPct val="0"/>
              </a:spcBef>
              <a:spcAft>
                <a:spcPct val="0"/>
              </a:spcAft>
              <a:buClrTx/>
              <a:buSzTx/>
              <a:buFontTx/>
              <a:buNone/>
              <a:tabLst/>
              <a:defRPr/>
            </a:pPr>
            <a:fld id="{1CA89FEE-7925-49B9-A87F-9A2D7DE389F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ヒラギノ角ゴ Pro W3"/>
              </a:rPr>
              <a:pPr marL="0" marR="0" lvl="0" indent="0" algn="r" defTabSz="475872"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ヒラギノ角ゴ Pro W3"/>
            </a:endParaRPr>
          </a:p>
        </p:txBody>
      </p:sp>
    </p:spTree>
    <p:extLst>
      <p:ext uri="{BB962C8B-B14F-4D97-AF65-F5344CB8AC3E}">
        <p14:creationId xmlns:p14="http://schemas.microsoft.com/office/powerpoint/2010/main" val="1620665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The first pathway was chosen, requiring 4,000 hours of industry experience.</a:t>
            </a:r>
          </a:p>
          <a:p>
            <a:endParaRPr lang="en-US" sz="1400"/>
          </a:p>
          <a:p>
            <a:r>
              <a:rPr lang="en-US" sz="1400"/>
              <a:t>Here are the progress bars to show you have provided degree information and the second bar showing your progress toward the 4,000 hours of industry experience. It may take more than 1 job history entry to reach the required 4,000 hours.</a:t>
            </a:r>
          </a:p>
        </p:txBody>
      </p:sp>
      <p:sp>
        <p:nvSpPr>
          <p:cNvPr id="4" name="Slide Number Placeholder 3"/>
          <p:cNvSpPr>
            <a:spLocks noGrp="1"/>
          </p:cNvSpPr>
          <p:nvPr>
            <p:ph type="sldNum" sz="quarter" idx="5"/>
          </p:nvPr>
        </p:nvSpPr>
        <p:spPr/>
        <p:txBody>
          <a:bodyPr/>
          <a:lstStyle/>
          <a:p>
            <a:fld id="{2FB49D4D-568C-2641-B360-BD4A87EDB853}" type="slidenum">
              <a:rPr lang="en-US" smtClean="0"/>
              <a:t>20</a:t>
            </a:fld>
            <a:endParaRPr lang="en-US"/>
          </a:p>
        </p:txBody>
      </p:sp>
    </p:spTree>
    <p:extLst>
      <p:ext uri="{BB962C8B-B14F-4D97-AF65-F5344CB8AC3E}">
        <p14:creationId xmlns:p14="http://schemas.microsoft.com/office/powerpoint/2010/main" val="1046558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Next, you add your academic degree.</a:t>
            </a:r>
          </a:p>
        </p:txBody>
      </p:sp>
      <p:sp>
        <p:nvSpPr>
          <p:cNvPr id="4" name="Slide Number Placeholder 3"/>
          <p:cNvSpPr>
            <a:spLocks noGrp="1"/>
          </p:cNvSpPr>
          <p:nvPr>
            <p:ph type="sldNum" sz="quarter" idx="5"/>
          </p:nvPr>
        </p:nvSpPr>
        <p:spPr/>
        <p:txBody>
          <a:bodyPr/>
          <a:lstStyle/>
          <a:p>
            <a:fld id="{2FB49D4D-568C-2641-B360-BD4A87EDB853}" type="slidenum">
              <a:rPr lang="en-US" smtClean="0"/>
              <a:t>21</a:t>
            </a:fld>
            <a:endParaRPr lang="en-US"/>
          </a:p>
        </p:txBody>
      </p:sp>
    </p:spTree>
    <p:extLst>
      <p:ext uri="{BB962C8B-B14F-4D97-AF65-F5344CB8AC3E}">
        <p14:creationId xmlns:p14="http://schemas.microsoft.com/office/powerpoint/2010/main" val="3385912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In this window, you enter your degree details.</a:t>
            </a:r>
          </a:p>
        </p:txBody>
      </p:sp>
      <p:sp>
        <p:nvSpPr>
          <p:cNvPr id="4" name="Slide Number Placeholder 3"/>
          <p:cNvSpPr>
            <a:spLocks noGrp="1"/>
          </p:cNvSpPr>
          <p:nvPr>
            <p:ph type="sldNum" sz="quarter" idx="5"/>
          </p:nvPr>
        </p:nvSpPr>
        <p:spPr/>
        <p:txBody>
          <a:bodyPr/>
          <a:lstStyle/>
          <a:p>
            <a:fld id="{2FB49D4D-568C-2641-B360-BD4A87EDB853}" type="slidenum">
              <a:rPr lang="en-US" smtClean="0"/>
              <a:t>22</a:t>
            </a:fld>
            <a:endParaRPr lang="en-US"/>
          </a:p>
        </p:txBody>
      </p:sp>
    </p:spTree>
    <p:extLst>
      <p:ext uri="{BB962C8B-B14F-4D97-AF65-F5344CB8AC3E}">
        <p14:creationId xmlns:p14="http://schemas.microsoft.com/office/powerpoint/2010/main" val="801957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After clicking on Work Experience, enter your details in this window, including:</a:t>
            </a:r>
          </a:p>
          <a:p>
            <a:r>
              <a:rPr lang="en-US" sz="1400"/>
              <a:t>Employer</a:t>
            </a:r>
          </a:p>
          <a:p>
            <a:r>
              <a:rPr lang="en-US" sz="1400"/>
              <a:t>Address</a:t>
            </a:r>
          </a:p>
          <a:p>
            <a:r>
              <a:rPr lang="en-US" sz="1400"/>
              <a:t>Your title</a:t>
            </a:r>
          </a:p>
          <a:p>
            <a:r>
              <a:rPr lang="en-US" sz="1400"/>
              <a:t>Dates of employment</a:t>
            </a:r>
          </a:p>
          <a:p>
            <a:r>
              <a:rPr lang="en-US" sz="1400"/>
              <a:t>Hours/week</a:t>
            </a:r>
          </a:p>
        </p:txBody>
      </p:sp>
      <p:sp>
        <p:nvSpPr>
          <p:cNvPr id="4" name="Slide Number Placeholder 3"/>
          <p:cNvSpPr>
            <a:spLocks noGrp="1"/>
          </p:cNvSpPr>
          <p:nvPr>
            <p:ph type="sldNum" sz="quarter" idx="5"/>
          </p:nvPr>
        </p:nvSpPr>
        <p:spPr/>
        <p:txBody>
          <a:bodyPr/>
          <a:lstStyle/>
          <a:p>
            <a:fld id="{2FB49D4D-568C-2641-B360-BD4A87EDB853}" type="slidenum">
              <a:rPr lang="en-US" smtClean="0"/>
              <a:t>23</a:t>
            </a:fld>
            <a:endParaRPr lang="en-US"/>
          </a:p>
        </p:txBody>
      </p:sp>
    </p:spTree>
    <p:extLst>
      <p:ext uri="{BB962C8B-B14F-4D97-AF65-F5344CB8AC3E}">
        <p14:creationId xmlns:p14="http://schemas.microsoft.com/office/powerpoint/2010/main" val="3977006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In the next window, you enter percentage of time spent in each domain in this position:</a:t>
            </a:r>
          </a:p>
          <a:p>
            <a:r>
              <a:rPr lang="en-US" sz="1400"/>
              <a:t>Dev Pub Plan</a:t>
            </a:r>
          </a:p>
          <a:p>
            <a:r>
              <a:rPr lang="en-US" sz="1400"/>
              <a:t>Implement Pub Plan</a:t>
            </a:r>
          </a:p>
          <a:p>
            <a:r>
              <a:rPr lang="en-US" sz="1400"/>
              <a:t>Foster Ethical and Compliant Behavior</a:t>
            </a:r>
          </a:p>
          <a:p>
            <a:r>
              <a:rPr lang="en-US" sz="1400"/>
              <a:t>Other.</a:t>
            </a:r>
          </a:p>
          <a:p>
            <a:r>
              <a:rPr lang="en-US" sz="1400"/>
              <a:t>Text box to describe other responsibilities</a:t>
            </a:r>
          </a:p>
        </p:txBody>
      </p:sp>
      <p:sp>
        <p:nvSpPr>
          <p:cNvPr id="4" name="Slide Number Placeholder 3"/>
          <p:cNvSpPr>
            <a:spLocks noGrp="1"/>
          </p:cNvSpPr>
          <p:nvPr>
            <p:ph type="sldNum" sz="quarter" idx="5"/>
          </p:nvPr>
        </p:nvSpPr>
        <p:spPr/>
        <p:txBody>
          <a:bodyPr/>
          <a:lstStyle/>
          <a:p>
            <a:fld id="{2FB49D4D-568C-2641-B360-BD4A87EDB853}" type="slidenum">
              <a:rPr lang="en-US" smtClean="0"/>
              <a:t>24</a:t>
            </a:fld>
            <a:endParaRPr lang="en-US"/>
          </a:p>
        </p:txBody>
      </p:sp>
    </p:spTree>
    <p:extLst>
      <p:ext uri="{BB962C8B-B14F-4D97-AF65-F5344CB8AC3E}">
        <p14:creationId xmlns:p14="http://schemas.microsoft.com/office/powerpoint/2010/main" val="3081164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As you enter your degree and work experience, the bars show your progress. If your progress bar is not completely filled, you need to add another position in your work history to satisfy the 4,000 hours of experience required</a:t>
            </a:r>
          </a:p>
          <a:p>
            <a:endParaRPr lang="en-US" sz="1400"/>
          </a:p>
          <a:p>
            <a:r>
              <a:rPr lang="en-US" sz="1400"/>
              <a:t>When both bars are completed, you may submit your application. </a:t>
            </a:r>
          </a:p>
        </p:txBody>
      </p:sp>
      <p:sp>
        <p:nvSpPr>
          <p:cNvPr id="4" name="Slide Number Placeholder 3"/>
          <p:cNvSpPr>
            <a:spLocks noGrp="1"/>
          </p:cNvSpPr>
          <p:nvPr>
            <p:ph type="sldNum" sz="quarter" idx="5"/>
          </p:nvPr>
        </p:nvSpPr>
        <p:spPr/>
        <p:txBody>
          <a:bodyPr/>
          <a:lstStyle/>
          <a:p>
            <a:fld id="{2FB49D4D-568C-2641-B360-BD4A87EDB853}" type="slidenum">
              <a:rPr lang="en-US" smtClean="0"/>
              <a:t>25</a:t>
            </a:fld>
            <a:endParaRPr lang="en-US"/>
          </a:p>
        </p:txBody>
      </p:sp>
    </p:spTree>
    <p:extLst>
      <p:ext uri="{BB962C8B-B14F-4D97-AF65-F5344CB8AC3E}">
        <p14:creationId xmlns:p14="http://schemas.microsoft.com/office/powerpoint/2010/main" val="1071133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73163"/>
            <a:ext cx="5632450" cy="3168650"/>
          </a:xfrm>
        </p:spPr>
      </p:sp>
      <p:sp>
        <p:nvSpPr>
          <p:cNvPr id="3" name="Notes Placeholder 2"/>
          <p:cNvSpPr>
            <a:spLocks noGrp="1"/>
          </p:cNvSpPr>
          <p:nvPr>
            <p:ph type="body" idx="1"/>
          </p:nvPr>
        </p:nvSpPr>
        <p:spPr/>
        <p:txBody>
          <a:bodyPr/>
          <a:lstStyle/>
          <a:p>
            <a:r>
              <a:rPr lang="en-US" sz="1400"/>
              <a:t>After submitting your application, you must complete fields in several tabs:</a:t>
            </a:r>
          </a:p>
          <a:p>
            <a:r>
              <a:rPr lang="en-US" sz="1400" b="1"/>
              <a:t>Exam Window </a:t>
            </a:r>
            <a:r>
              <a:rPr lang="en-US" sz="1400"/>
              <a:t>– confirm your exam window (March or September)</a:t>
            </a:r>
          </a:p>
          <a:p>
            <a:r>
              <a:rPr lang="en-US" sz="1400" b="1"/>
              <a:t>Attestation</a:t>
            </a:r>
            <a:r>
              <a:rPr lang="en-US" sz="1400"/>
              <a:t> – Candidate agreement and release</a:t>
            </a:r>
          </a:p>
          <a:p>
            <a:r>
              <a:rPr lang="en-US" sz="1400" b="1"/>
              <a:t>Statement of Confidentiality </a:t>
            </a:r>
            <a:r>
              <a:rPr lang="en-US" sz="1400"/>
              <a:t>– you agree to keep all exam information and content confidential</a:t>
            </a:r>
          </a:p>
          <a:p>
            <a:r>
              <a:rPr lang="en-US" sz="1400" b="1"/>
              <a:t>Exam Accommodations </a:t>
            </a:r>
            <a:r>
              <a:rPr lang="en-US" sz="1400"/>
              <a:t>– requested here with upload of relevant documentation</a:t>
            </a:r>
          </a:p>
          <a:p>
            <a:r>
              <a:rPr lang="en-US" sz="1400" b="1"/>
              <a:t>OnVUE policies acknowledgement</a:t>
            </a:r>
            <a:r>
              <a:rPr lang="en-US" sz="1400"/>
              <a:t> – agree to all online exam rules and regulations, with the result of exam termination if rules are violated</a:t>
            </a:r>
          </a:p>
          <a:p>
            <a:r>
              <a:rPr lang="en-US" sz="1400" b="1"/>
              <a:t>Legal Name and Demographics </a:t>
            </a:r>
            <a:r>
              <a:rPr lang="en-US" sz="1400"/>
              <a:t>– Name on application must EXACTLY match name on your ID(s) to be allowed to take the exam. You also must provide your gender and birth date for Pearson ID purposes</a:t>
            </a:r>
          </a:p>
          <a:p>
            <a:endParaRPr lang="en-US"/>
          </a:p>
        </p:txBody>
      </p:sp>
      <p:sp>
        <p:nvSpPr>
          <p:cNvPr id="4" name="Slide Number Placeholder 3"/>
          <p:cNvSpPr>
            <a:spLocks noGrp="1"/>
          </p:cNvSpPr>
          <p:nvPr>
            <p:ph type="sldNum" sz="quarter" idx="5"/>
          </p:nvPr>
        </p:nvSpPr>
        <p:spPr/>
        <p:txBody>
          <a:bodyPr/>
          <a:lstStyle/>
          <a:p>
            <a:fld id="{2FB49D4D-568C-2641-B360-BD4A87EDB853}" type="slidenum">
              <a:rPr lang="en-US" smtClean="0"/>
              <a:t>26</a:t>
            </a:fld>
            <a:endParaRPr lang="en-US"/>
          </a:p>
        </p:txBody>
      </p:sp>
    </p:spTree>
    <p:extLst>
      <p:ext uri="{BB962C8B-B14F-4D97-AF65-F5344CB8AC3E}">
        <p14:creationId xmlns:p14="http://schemas.microsoft.com/office/powerpoint/2010/main" val="1670987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The next window allows you to submit payment.</a:t>
            </a:r>
          </a:p>
          <a:p>
            <a:endParaRPr lang="en-US" sz="1400"/>
          </a:p>
          <a:p>
            <a:r>
              <a:rPr lang="en-US" sz="1400"/>
              <a:t>If you have a discount code, it is entered here.</a:t>
            </a:r>
          </a:p>
          <a:p>
            <a:endParaRPr lang="en-US" sz="1400"/>
          </a:p>
          <a:p>
            <a:r>
              <a:rPr lang="en-US" sz="1400"/>
              <a:t>Applicants will receive an email to their primary email address (which will also show in their “Communications”) when they submit payment. A copy of the receipt can be downloaded from Payment History.</a:t>
            </a:r>
          </a:p>
          <a:p>
            <a:endParaRPr lang="en-US" sz="1400"/>
          </a:p>
          <a:p>
            <a:r>
              <a:rPr lang="en-US" sz="1400"/>
              <a:t>The application will then be reviewed for approval. </a:t>
            </a:r>
          </a:p>
        </p:txBody>
      </p:sp>
      <p:sp>
        <p:nvSpPr>
          <p:cNvPr id="4" name="Slide Number Placeholder 3"/>
          <p:cNvSpPr>
            <a:spLocks noGrp="1"/>
          </p:cNvSpPr>
          <p:nvPr>
            <p:ph type="sldNum" sz="quarter" idx="5"/>
          </p:nvPr>
        </p:nvSpPr>
        <p:spPr/>
        <p:txBody>
          <a:bodyPr/>
          <a:lstStyle/>
          <a:p>
            <a:fld id="{2FB49D4D-568C-2641-B360-BD4A87EDB853}" type="slidenum">
              <a:rPr lang="en-US" smtClean="0"/>
              <a:t>27</a:t>
            </a:fld>
            <a:endParaRPr lang="en-US"/>
          </a:p>
        </p:txBody>
      </p:sp>
    </p:spTree>
    <p:extLst>
      <p:ext uri="{BB962C8B-B14F-4D97-AF65-F5344CB8AC3E}">
        <p14:creationId xmlns:p14="http://schemas.microsoft.com/office/powerpoint/2010/main" val="69953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After you submit your certification application, you will receive a message indicating that your application has been approved</a:t>
            </a:r>
          </a:p>
          <a:p>
            <a:endParaRPr lang="en-US" sz="1400"/>
          </a:p>
          <a:p>
            <a:r>
              <a:rPr lang="en-US" sz="1400"/>
              <a:t>After approval of the CMPP exam application, the Pearson authorization to test message is sent to the candidate 3-4 days later.</a:t>
            </a:r>
          </a:p>
          <a:p>
            <a:endParaRPr lang="en-US" sz="1400"/>
          </a:p>
          <a:p>
            <a:r>
              <a:rPr lang="en-US" sz="1400"/>
              <a:t>This message will also appear in “Communications” in the toolbar in LB.</a:t>
            </a:r>
          </a:p>
          <a:p>
            <a:endParaRPr lang="en-US" sz="1400"/>
          </a:p>
          <a:p>
            <a:r>
              <a:rPr lang="en-US" sz="1400"/>
              <a:t>Exam results are posted in your Communications in LB. </a:t>
            </a:r>
          </a:p>
          <a:p>
            <a:endParaRPr lang="en-US" sz="1400"/>
          </a:p>
          <a:p>
            <a:r>
              <a:rPr lang="en-US" sz="1400"/>
              <a:t>LB will integrate with Credly for the issue of digital badges or updates to expirations on digital badges.</a:t>
            </a:r>
          </a:p>
        </p:txBody>
      </p:sp>
      <p:sp>
        <p:nvSpPr>
          <p:cNvPr id="4" name="Slide Number Placeholder 3"/>
          <p:cNvSpPr>
            <a:spLocks noGrp="1"/>
          </p:cNvSpPr>
          <p:nvPr>
            <p:ph type="sldNum" sz="quarter" idx="5"/>
          </p:nvPr>
        </p:nvSpPr>
        <p:spPr/>
        <p:txBody>
          <a:bodyPr/>
          <a:lstStyle/>
          <a:p>
            <a:fld id="{2FB49D4D-568C-2641-B360-BD4A87EDB853}" type="slidenum">
              <a:rPr lang="en-US" smtClean="0"/>
              <a:t>28</a:t>
            </a:fld>
            <a:endParaRPr lang="en-US"/>
          </a:p>
        </p:txBody>
      </p:sp>
    </p:spTree>
    <p:extLst>
      <p:ext uri="{BB962C8B-B14F-4D97-AF65-F5344CB8AC3E}">
        <p14:creationId xmlns:p14="http://schemas.microsoft.com/office/powerpoint/2010/main" val="4246107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Once your exam application is approved, you may defer your exam to the subsequent test window by clicking the “defer” button at the top right of your application.</a:t>
            </a:r>
          </a:p>
          <a:p>
            <a:endParaRPr lang="en-US" sz="1400"/>
          </a:p>
        </p:txBody>
      </p:sp>
      <p:sp>
        <p:nvSpPr>
          <p:cNvPr id="4" name="Slide Number Placeholder 3"/>
          <p:cNvSpPr>
            <a:spLocks noGrp="1"/>
          </p:cNvSpPr>
          <p:nvPr>
            <p:ph type="sldNum" sz="quarter" idx="5"/>
          </p:nvPr>
        </p:nvSpPr>
        <p:spPr/>
        <p:txBody>
          <a:bodyPr/>
          <a:lstStyle/>
          <a:p>
            <a:fld id="{2FB49D4D-568C-2641-B360-BD4A87EDB853}" type="slidenum">
              <a:rPr lang="en-US" smtClean="0"/>
              <a:t>29</a:t>
            </a:fld>
            <a:endParaRPr lang="en-US"/>
          </a:p>
        </p:txBody>
      </p:sp>
    </p:spTree>
    <p:extLst>
      <p:ext uri="{BB962C8B-B14F-4D97-AF65-F5344CB8AC3E}">
        <p14:creationId xmlns:p14="http://schemas.microsoft.com/office/powerpoint/2010/main" val="13162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500">
                <a:cs typeface="Calibri"/>
              </a:rPr>
              <a:t>For those who are seeking to earn the CMPP credential or to recertify via exam, the application deadline for the next exam window (March 1-31) is February 1, 2025. Applications will open in January in LearningBuilder.</a:t>
            </a:r>
            <a:endParaRPr lang="en-AU" altLang="en-US" sz="1500">
              <a:cs typeface="Calibri"/>
            </a:endParaRPr>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93120" indent="-304031">
              <a:defRPr>
                <a:solidFill>
                  <a:schemeClr val="tx1"/>
                </a:solidFill>
                <a:latin typeface="Calibri" pitchFamily="34" charset="0"/>
              </a:defRPr>
            </a:lvl2pPr>
            <a:lvl3pPr marL="1221077" indent="-242893">
              <a:defRPr>
                <a:solidFill>
                  <a:schemeClr val="tx1"/>
                </a:solidFill>
                <a:latin typeface="Calibri" pitchFamily="34" charset="0"/>
              </a:defRPr>
            </a:lvl3pPr>
            <a:lvl4pPr marL="1710169" indent="-242893">
              <a:defRPr>
                <a:solidFill>
                  <a:schemeClr val="tx1"/>
                </a:solidFill>
                <a:latin typeface="Calibri" pitchFamily="34" charset="0"/>
              </a:defRPr>
            </a:lvl4pPr>
            <a:lvl5pPr marL="2199258" indent="-242893">
              <a:defRPr>
                <a:solidFill>
                  <a:schemeClr val="tx1"/>
                </a:solidFill>
                <a:latin typeface="Calibri" pitchFamily="34" charset="0"/>
              </a:defRPr>
            </a:lvl5pPr>
            <a:lvl6pPr marL="2675131" indent="-242893" fontAlgn="base">
              <a:spcBef>
                <a:spcPct val="0"/>
              </a:spcBef>
              <a:spcAft>
                <a:spcPct val="0"/>
              </a:spcAft>
              <a:defRPr>
                <a:solidFill>
                  <a:schemeClr val="tx1"/>
                </a:solidFill>
                <a:latin typeface="Calibri" pitchFamily="34" charset="0"/>
              </a:defRPr>
            </a:lvl6pPr>
            <a:lvl7pPr marL="3151003" indent="-242893" fontAlgn="base">
              <a:spcBef>
                <a:spcPct val="0"/>
              </a:spcBef>
              <a:spcAft>
                <a:spcPct val="0"/>
              </a:spcAft>
              <a:defRPr>
                <a:solidFill>
                  <a:schemeClr val="tx1"/>
                </a:solidFill>
                <a:latin typeface="Calibri" pitchFamily="34" charset="0"/>
              </a:defRPr>
            </a:lvl7pPr>
            <a:lvl8pPr marL="3626875" indent="-242893" fontAlgn="base">
              <a:spcBef>
                <a:spcPct val="0"/>
              </a:spcBef>
              <a:spcAft>
                <a:spcPct val="0"/>
              </a:spcAft>
              <a:defRPr>
                <a:solidFill>
                  <a:schemeClr val="tx1"/>
                </a:solidFill>
                <a:latin typeface="Calibri" pitchFamily="34" charset="0"/>
              </a:defRPr>
            </a:lvl8pPr>
            <a:lvl9pPr marL="4102748" indent="-242893" fontAlgn="base">
              <a:spcBef>
                <a:spcPct val="0"/>
              </a:spcBef>
              <a:spcAft>
                <a:spcPct val="0"/>
              </a:spcAft>
              <a:defRPr>
                <a:solidFill>
                  <a:schemeClr val="tx1"/>
                </a:solidFill>
                <a:latin typeface="Calibri" pitchFamily="34" charset="0"/>
              </a:defRPr>
            </a:lvl9pPr>
          </a:lstStyle>
          <a:p>
            <a:pPr marL="0" marR="0" lvl="0" indent="0" algn="r" defTabSz="951964" rtl="0" eaLnBrk="1" fontAlgn="base" latinLnBrk="0" hangingPunct="1">
              <a:lnSpc>
                <a:spcPct val="100000"/>
              </a:lnSpc>
              <a:spcBef>
                <a:spcPct val="0"/>
              </a:spcBef>
              <a:spcAft>
                <a:spcPct val="0"/>
              </a:spcAft>
              <a:buClrTx/>
              <a:buSzTx/>
              <a:buFontTx/>
              <a:buNone/>
              <a:tabLst/>
              <a:defRPr/>
            </a:pPr>
            <a:fld id="{F6F8AE99-151B-4F30-A9F5-8B97ED74D97C}"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51964"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6593182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In the defer window, you will need to upload documentation if you request to waive your deferral fee due to a medical/family emergency.</a:t>
            </a:r>
          </a:p>
          <a:p>
            <a:endParaRPr lang="en-US" sz="1400"/>
          </a:p>
        </p:txBody>
      </p:sp>
      <p:sp>
        <p:nvSpPr>
          <p:cNvPr id="4" name="Slide Number Placeholder 3"/>
          <p:cNvSpPr>
            <a:spLocks noGrp="1"/>
          </p:cNvSpPr>
          <p:nvPr>
            <p:ph type="sldNum" sz="quarter" idx="5"/>
          </p:nvPr>
        </p:nvSpPr>
        <p:spPr/>
        <p:txBody>
          <a:bodyPr/>
          <a:lstStyle/>
          <a:p>
            <a:fld id="{2FB49D4D-568C-2641-B360-BD4A87EDB853}" type="slidenum">
              <a:rPr lang="en-US" smtClean="0"/>
              <a:t>30</a:t>
            </a:fld>
            <a:endParaRPr lang="en-US"/>
          </a:p>
        </p:txBody>
      </p:sp>
    </p:spTree>
    <p:extLst>
      <p:ext uri="{BB962C8B-B14F-4D97-AF65-F5344CB8AC3E}">
        <p14:creationId xmlns:p14="http://schemas.microsoft.com/office/powerpoint/2010/main" val="10563580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The CMPP Mentor Program now “lives” in LB</a:t>
            </a:r>
          </a:p>
          <a:p>
            <a:endParaRPr lang="en-US" sz="1400"/>
          </a:p>
        </p:txBody>
      </p:sp>
      <p:sp>
        <p:nvSpPr>
          <p:cNvPr id="4" name="Slide Number Placeholder 3"/>
          <p:cNvSpPr>
            <a:spLocks noGrp="1"/>
          </p:cNvSpPr>
          <p:nvPr>
            <p:ph type="sldNum" sz="quarter" idx="5"/>
          </p:nvPr>
        </p:nvSpPr>
        <p:spPr/>
        <p:txBody>
          <a:bodyPr/>
          <a:lstStyle/>
          <a:p>
            <a:fld id="{2FB49D4D-568C-2641-B360-BD4A87EDB853}" type="slidenum">
              <a:rPr lang="en-US" smtClean="0"/>
              <a:t>31</a:t>
            </a:fld>
            <a:endParaRPr lang="en-US"/>
          </a:p>
        </p:txBody>
      </p:sp>
    </p:spTree>
    <p:extLst>
      <p:ext uri="{BB962C8B-B14F-4D97-AF65-F5344CB8AC3E}">
        <p14:creationId xmlns:p14="http://schemas.microsoft.com/office/powerpoint/2010/main" val="19085180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The CMPP Mentor Program is now in LB. Both Request a Mentor and Mentor Volunteer forms can be found in “Applications” menu item in the toolbar in LB.</a:t>
            </a:r>
          </a:p>
          <a:p>
            <a:endParaRPr lang="en-US" sz="1400"/>
          </a:p>
          <a:p>
            <a:r>
              <a:rPr lang="en-US" sz="1400"/>
              <a:t>Once a practitioner has “Candidate” status – their application has been submitted and approved – they may request a mentor.</a:t>
            </a:r>
            <a:endParaRPr lang="en-US" sz="1400">
              <a:highlight>
                <a:srgbClr val="FFFF00"/>
              </a:highlight>
            </a:endParaRPr>
          </a:p>
          <a:p>
            <a:endParaRPr lang="en-US" sz="1400">
              <a:highlight>
                <a:srgbClr val="FFFF00"/>
              </a:highlight>
            </a:endParaRPr>
          </a:p>
          <a:p>
            <a:r>
              <a:rPr lang="en-US" sz="1400"/>
              <a:t>Mentor assignments and communications occur in LB.</a:t>
            </a:r>
          </a:p>
          <a:p>
            <a:endParaRPr lang="en-US" sz="1400"/>
          </a:p>
          <a:p>
            <a:r>
              <a:rPr lang="en-US" sz="1400"/>
              <a:t>“CMPPs” may volunteer to become a mentor by submitting the mentor application in their “Applications” menu item in the tool bar.</a:t>
            </a:r>
          </a:p>
        </p:txBody>
      </p:sp>
      <p:sp>
        <p:nvSpPr>
          <p:cNvPr id="4" name="Slide Number Placeholder 3"/>
          <p:cNvSpPr>
            <a:spLocks noGrp="1"/>
          </p:cNvSpPr>
          <p:nvPr>
            <p:ph type="sldNum" sz="quarter" idx="5"/>
          </p:nvPr>
        </p:nvSpPr>
        <p:spPr/>
        <p:txBody>
          <a:bodyPr/>
          <a:lstStyle/>
          <a:p>
            <a:fld id="{2FB49D4D-568C-2641-B360-BD4A87EDB853}" type="slidenum">
              <a:rPr lang="en-US" smtClean="0"/>
              <a:t>32</a:t>
            </a:fld>
            <a:endParaRPr lang="en-US"/>
          </a:p>
        </p:txBody>
      </p:sp>
    </p:spTree>
    <p:extLst>
      <p:ext uri="{BB962C8B-B14F-4D97-AF65-F5344CB8AC3E}">
        <p14:creationId xmlns:p14="http://schemas.microsoft.com/office/powerpoint/2010/main" val="4166382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When you click on the Mentor Application in the Applications tool bar, this menu opens. Click Begin to request a mentor.</a:t>
            </a:r>
          </a:p>
        </p:txBody>
      </p:sp>
      <p:sp>
        <p:nvSpPr>
          <p:cNvPr id="4" name="Slide Number Placeholder 3"/>
          <p:cNvSpPr>
            <a:spLocks noGrp="1"/>
          </p:cNvSpPr>
          <p:nvPr>
            <p:ph type="sldNum" sz="quarter" idx="5"/>
          </p:nvPr>
        </p:nvSpPr>
        <p:spPr/>
        <p:txBody>
          <a:bodyPr/>
          <a:lstStyle/>
          <a:p>
            <a:fld id="{2FB49D4D-568C-2641-B360-BD4A87EDB853}" type="slidenum">
              <a:rPr lang="en-US" smtClean="0"/>
              <a:t>33</a:t>
            </a:fld>
            <a:endParaRPr lang="en-US"/>
          </a:p>
        </p:txBody>
      </p:sp>
    </p:spTree>
    <p:extLst>
      <p:ext uri="{BB962C8B-B14F-4D97-AF65-F5344CB8AC3E}">
        <p14:creationId xmlns:p14="http://schemas.microsoft.com/office/powerpoint/2010/main" val="3268090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This window collects information for your mentor request. Your member name and contact information are taken from your LearningBuilder profile</a:t>
            </a:r>
          </a:p>
          <a:p>
            <a:endParaRPr lang="en-US" sz="1400"/>
          </a:p>
          <a:p>
            <a:r>
              <a:rPr lang="en-US" sz="1400"/>
              <a:t>You will enter the following:</a:t>
            </a:r>
          </a:p>
          <a:p>
            <a:pPr marL="285750" indent="-285750">
              <a:buFont typeface="Arial" panose="020B0604020202020204" pitchFamily="34" charset="0"/>
              <a:buChar char="•"/>
            </a:pPr>
            <a:r>
              <a:rPr lang="en-US" sz="1400"/>
              <a:t>Type of company you work for</a:t>
            </a:r>
          </a:p>
          <a:p>
            <a:pPr marL="285750" indent="-285750">
              <a:buFont typeface="Arial" panose="020B0604020202020204" pitchFamily="34" charset="0"/>
              <a:buChar char="•"/>
            </a:pPr>
            <a:r>
              <a:rPr lang="en-US" sz="1400"/>
              <a:t>If you would like a mentor who speaks a language other than English</a:t>
            </a:r>
          </a:p>
          <a:p>
            <a:pPr marL="285750" indent="-285750">
              <a:buFont typeface="Arial" panose="020B0604020202020204" pitchFamily="34" charset="0"/>
              <a:buChar char="•"/>
            </a:pPr>
            <a:r>
              <a:rPr lang="en-US" sz="1400"/>
              <a:t>Your test window (March or September)</a:t>
            </a:r>
          </a:p>
        </p:txBody>
      </p:sp>
      <p:sp>
        <p:nvSpPr>
          <p:cNvPr id="4" name="Slide Number Placeholder 3"/>
          <p:cNvSpPr>
            <a:spLocks noGrp="1"/>
          </p:cNvSpPr>
          <p:nvPr>
            <p:ph type="sldNum" sz="quarter" idx="5"/>
          </p:nvPr>
        </p:nvSpPr>
        <p:spPr/>
        <p:txBody>
          <a:bodyPr/>
          <a:lstStyle/>
          <a:p>
            <a:fld id="{2FB49D4D-568C-2641-B360-BD4A87EDB853}" type="slidenum">
              <a:rPr lang="en-US" smtClean="0"/>
              <a:t>34</a:t>
            </a:fld>
            <a:endParaRPr lang="en-US"/>
          </a:p>
        </p:txBody>
      </p:sp>
    </p:spTree>
    <p:extLst>
      <p:ext uri="{BB962C8B-B14F-4D97-AF65-F5344CB8AC3E}">
        <p14:creationId xmlns:p14="http://schemas.microsoft.com/office/powerpoint/2010/main" val="1142727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The Mentor Volunteer form may now be found in your “Applications” on the menu tool bar. Open the Volunteer to be a Mentor application.</a:t>
            </a:r>
          </a:p>
        </p:txBody>
      </p:sp>
      <p:sp>
        <p:nvSpPr>
          <p:cNvPr id="4" name="Slide Number Placeholder 3"/>
          <p:cNvSpPr>
            <a:spLocks noGrp="1"/>
          </p:cNvSpPr>
          <p:nvPr>
            <p:ph type="sldNum" sz="quarter" idx="5"/>
          </p:nvPr>
        </p:nvSpPr>
        <p:spPr/>
        <p:txBody>
          <a:bodyPr/>
          <a:lstStyle/>
          <a:p>
            <a:fld id="{2FB49D4D-568C-2641-B360-BD4A87EDB853}" type="slidenum">
              <a:rPr lang="en-US" smtClean="0"/>
              <a:t>35</a:t>
            </a:fld>
            <a:endParaRPr lang="en-US"/>
          </a:p>
        </p:txBody>
      </p:sp>
    </p:spTree>
    <p:extLst>
      <p:ext uri="{BB962C8B-B14F-4D97-AF65-F5344CB8AC3E}">
        <p14:creationId xmlns:p14="http://schemas.microsoft.com/office/powerpoint/2010/main" val="18178242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Your demographic information will appear in the box, since it is pulled from MC.</a:t>
            </a:r>
          </a:p>
          <a:p>
            <a:endParaRPr lang="en-US" sz="1400"/>
          </a:p>
          <a:p>
            <a:r>
              <a:rPr lang="en-US" sz="1400"/>
              <a:t>You will enter the type of company you work for and indicate any languages other than English in which you are comfortable mentoring.</a:t>
            </a:r>
          </a:p>
        </p:txBody>
      </p:sp>
      <p:sp>
        <p:nvSpPr>
          <p:cNvPr id="4" name="Slide Number Placeholder 3"/>
          <p:cNvSpPr>
            <a:spLocks noGrp="1"/>
          </p:cNvSpPr>
          <p:nvPr>
            <p:ph type="sldNum" sz="quarter" idx="5"/>
          </p:nvPr>
        </p:nvSpPr>
        <p:spPr/>
        <p:txBody>
          <a:bodyPr/>
          <a:lstStyle/>
          <a:p>
            <a:fld id="{2FB49D4D-568C-2641-B360-BD4A87EDB853}" type="slidenum">
              <a:rPr lang="en-US" smtClean="0"/>
              <a:t>36</a:t>
            </a:fld>
            <a:endParaRPr lang="en-US"/>
          </a:p>
        </p:txBody>
      </p:sp>
    </p:spTree>
    <p:extLst>
      <p:ext uri="{BB962C8B-B14F-4D97-AF65-F5344CB8AC3E}">
        <p14:creationId xmlns:p14="http://schemas.microsoft.com/office/powerpoint/2010/main" val="11319170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The next window allows you to attest to the statement of confidentiality.</a:t>
            </a:r>
          </a:p>
          <a:p>
            <a:endParaRPr lang="en-US" sz="1400"/>
          </a:p>
          <a:p>
            <a:r>
              <a:rPr lang="en-US" sz="1400"/>
              <a:t>After you submit your mentor volunteer form, you will receive a message in LearningBuilder regarding next steps in the process.</a:t>
            </a:r>
          </a:p>
        </p:txBody>
      </p:sp>
      <p:sp>
        <p:nvSpPr>
          <p:cNvPr id="4" name="Slide Number Placeholder 3"/>
          <p:cNvSpPr>
            <a:spLocks noGrp="1"/>
          </p:cNvSpPr>
          <p:nvPr>
            <p:ph type="sldNum" sz="quarter" idx="5"/>
          </p:nvPr>
        </p:nvSpPr>
        <p:spPr/>
        <p:txBody>
          <a:bodyPr/>
          <a:lstStyle/>
          <a:p>
            <a:fld id="{2FB49D4D-568C-2641-B360-BD4A87EDB853}" type="slidenum">
              <a:rPr lang="en-US" smtClean="0"/>
              <a:t>37</a:t>
            </a:fld>
            <a:endParaRPr lang="en-US"/>
          </a:p>
        </p:txBody>
      </p:sp>
    </p:spTree>
    <p:extLst>
      <p:ext uri="{BB962C8B-B14F-4D97-AF65-F5344CB8AC3E}">
        <p14:creationId xmlns:p14="http://schemas.microsoft.com/office/powerpoint/2010/main" val="37418782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Now we will have a look at the CE credit tracker, which is part of the Recertification application in LB.</a:t>
            </a:r>
          </a:p>
          <a:p>
            <a:endParaRPr lang="en-US" sz="1400"/>
          </a:p>
          <a:p>
            <a:r>
              <a:rPr lang="en-US" sz="1400"/>
              <a:t>Note that this is different from  our current process in that:</a:t>
            </a:r>
          </a:p>
          <a:p>
            <a:r>
              <a:rPr lang="en-US" sz="1400"/>
              <a:t> </a:t>
            </a:r>
          </a:p>
          <a:p>
            <a:pPr marL="285750" indent="-285750">
              <a:buFont typeface="Arial" panose="020B0604020202020204" pitchFamily="34" charset="0"/>
              <a:buChar char="•"/>
            </a:pPr>
            <a:r>
              <a:rPr lang="en-US" sz="1400"/>
              <a:t>You recertify by exam using the Recertification application function.</a:t>
            </a:r>
          </a:p>
          <a:p>
            <a:pPr marL="285750" indent="-285750">
              <a:buFont typeface="Arial" panose="020B0604020202020204" pitchFamily="34" charset="0"/>
              <a:buChar char="•"/>
            </a:pPr>
            <a:r>
              <a:rPr lang="en-US" sz="1400"/>
              <a:t>Your credit tracker “lives” in the Recertification application.</a:t>
            </a:r>
          </a:p>
        </p:txBody>
      </p:sp>
      <p:sp>
        <p:nvSpPr>
          <p:cNvPr id="4" name="Slide Number Placeholder 3"/>
          <p:cNvSpPr>
            <a:spLocks noGrp="1"/>
          </p:cNvSpPr>
          <p:nvPr>
            <p:ph type="sldNum" sz="quarter" idx="5"/>
          </p:nvPr>
        </p:nvSpPr>
        <p:spPr/>
        <p:txBody>
          <a:bodyPr/>
          <a:lstStyle/>
          <a:p>
            <a:fld id="{2FB49D4D-568C-2641-B360-BD4A87EDB853}" type="slidenum">
              <a:rPr lang="en-US" smtClean="0"/>
              <a:t>38</a:t>
            </a:fld>
            <a:endParaRPr lang="en-US"/>
          </a:p>
        </p:txBody>
      </p:sp>
    </p:spTree>
    <p:extLst>
      <p:ext uri="{BB962C8B-B14F-4D97-AF65-F5344CB8AC3E}">
        <p14:creationId xmlns:p14="http://schemas.microsoft.com/office/powerpoint/2010/main" val="20187002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If your status is “CMPP”, the Recertification Application – this screen – will automatically open when you login to LearningBuilder.</a:t>
            </a:r>
          </a:p>
          <a:p>
            <a:endParaRPr lang="en-US" sz="1400"/>
          </a:p>
          <a:p>
            <a:r>
              <a:rPr lang="en-US" sz="1400"/>
              <a:t>The Recertification application will show as “In Progress” under “Applications” for all CMPPs.</a:t>
            </a:r>
          </a:p>
        </p:txBody>
      </p:sp>
      <p:sp>
        <p:nvSpPr>
          <p:cNvPr id="4" name="Slide Number Placeholder 3"/>
          <p:cNvSpPr>
            <a:spLocks noGrp="1"/>
          </p:cNvSpPr>
          <p:nvPr>
            <p:ph type="sldNum" sz="quarter" idx="5"/>
          </p:nvPr>
        </p:nvSpPr>
        <p:spPr/>
        <p:txBody>
          <a:bodyPr/>
          <a:lstStyle/>
          <a:p>
            <a:fld id="{2FB49D4D-568C-2641-B360-BD4A87EDB853}" type="slidenum">
              <a:rPr lang="en-US" smtClean="0"/>
              <a:t>39</a:t>
            </a:fld>
            <a:endParaRPr lang="en-US"/>
          </a:p>
        </p:txBody>
      </p:sp>
    </p:spTree>
    <p:extLst>
      <p:ext uri="{BB962C8B-B14F-4D97-AF65-F5344CB8AC3E}">
        <p14:creationId xmlns:p14="http://schemas.microsoft.com/office/powerpoint/2010/main" val="4123034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Also, just a reminder that registration is now open for the 2025 European Meeting of ISMPP, where this year, sessions will focus on “core values for an integrated age.” The meeting this year will be held in London from January 27-29. Looking forward to it. </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B49D4D-568C-2641-B360-BD4A87EDB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4650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CMPPs can enter CE credits any time during their certification cycle. You do NOT need to select a recertification pathway to do so.</a:t>
            </a:r>
          </a:p>
          <a:p>
            <a:endParaRPr lang="en-US" sz="1400"/>
          </a:p>
          <a:p>
            <a:r>
              <a:rPr lang="en-US" sz="1400"/>
              <a:t>In you plan to recertify by continuing education, your progress in fulfilling your recertification requirements is tracked in LB. There are several columns at the top of your screen to show your progress in all recertification requirements.</a:t>
            </a:r>
          </a:p>
          <a:p>
            <a:pPr marL="285750" indent="-285750">
              <a:buFont typeface="Arial" panose="020B0604020202020204" pitchFamily="34" charset="0"/>
              <a:buChar char="•"/>
            </a:pPr>
            <a:r>
              <a:rPr lang="en-US" sz="1400"/>
              <a:t>Total of 3 years active employment, which you enter in Work History</a:t>
            </a:r>
          </a:p>
          <a:p>
            <a:pPr marL="285750" indent="-285750">
              <a:buFont typeface="Arial" panose="020B0604020202020204" pitchFamily="34" charset="0"/>
              <a:buChar char="•"/>
            </a:pPr>
            <a:r>
              <a:rPr lang="en-US" sz="1400"/>
              <a:t>Total of 50 CE credits over 5 years</a:t>
            </a:r>
          </a:p>
          <a:p>
            <a:pPr marL="285750" indent="-285750">
              <a:buFont typeface="Arial" panose="020B0604020202020204" pitchFamily="34" charset="0"/>
              <a:buChar char="•"/>
            </a:pPr>
            <a:r>
              <a:rPr lang="en-US" sz="1400"/>
              <a:t>5 Credits in each of 3 domains – dev pub plan, implement pub plan, foster ethical and compliant behavior</a:t>
            </a:r>
          </a:p>
          <a:p>
            <a:pPr marL="285750" indent="-285750">
              <a:buFont typeface="Arial" panose="020B0604020202020204" pitchFamily="34" charset="0"/>
              <a:buChar char="•"/>
            </a:pPr>
            <a:r>
              <a:rPr lang="en-US" sz="1400"/>
              <a:t>Minimum of 5 credits during each year of cycle.</a:t>
            </a:r>
          </a:p>
          <a:p>
            <a:pPr marL="285750" indent="-285750">
              <a:buFont typeface="Arial" panose="020B0604020202020204" pitchFamily="34" charset="0"/>
              <a:buChar char="•"/>
            </a:pPr>
            <a:endParaRPr lang="en-US" sz="1400"/>
          </a:p>
          <a:p>
            <a:pPr marL="285750" indent="-285750">
              <a:buFont typeface="Arial" panose="020B0604020202020204" pitchFamily="34" charset="0"/>
              <a:buChar char="•"/>
            </a:pPr>
            <a:r>
              <a:rPr lang="en-US" sz="1400"/>
              <a:t>The bars show percent completion as you add activities to your tracker.</a:t>
            </a:r>
          </a:p>
        </p:txBody>
      </p:sp>
      <p:sp>
        <p:nvSpPr>
          <p:cNvPr id="4" name="Slide Number Placeholder 3"/>
          <p:cNvSpPr>
            <a:spLocks noGrp="1"/>
          </p:cNvSpPr>
          <p:nvPr>
            <p:ph type="sldNum" sz="quarter" idx="5"/>
          </p:nvPr>
        </p:nvSpPr>
        <p:spPr/>
        <p:txBody>
          <a:bodyPr/>
          <a:lstStyle/>
          <a:p>
            <a:fld id="{2FB49D4D-568C-2641-B360-BD4A87EDB853}" type="slidenum">
              <a:rPr lang="en-US" smtClean="0"/>
              <a:t>40</a:t>
            </a:fld>
            <a:endParaRPr lang="en-US"/>
          </a:p>
        </p:txBody>
      </p:sp>
    </p:spTree>
    <p:extLst>
      <p:ext uri="{BB962C8B-B14F-4D97-AF65-F5344CB8AC3E}">
        <p14:creationId xmlns:p14="http://schemas.microsoft.com/office/powerpoint/2010/main" val="1739185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To add an activity, go to “Approved CMPP Continuing Education Activities”.</a:t>
            </a:r>
          </a:p>
          <a:p>
            <a:endParaRPr lang="en-US" sz="1400"/>
          </a:p>
          <a:p>
            <a:r>
              <a:rPr lang="en-US" sz="1400"/>
              <a:t>Click Add Activity</a:t>
            </a:r>
          </a:p>
        </p:txBody>
      </p:sp>
      <p:sp>
        <p:nvSpPr>
          <p:cNvPr id="4" name="Slide Number Placeholder 3"/>
          <p:cNvSpPr>
            <a:spLocks noGrp="1"/>
          </p:cNvSpPr>
          <p:nvPr>
            <p:ph type="sldNum" sz="quarter" idx="5"/>
          </p:nvPr>
        </p:nvSpPr>
        <p:spPr/>
        <p:txBody>
          <a:bodyPr/>
          <a:lstStyle/>
          <a:p>
            <a:fld id="{2FB49D4D-568C-2641-B360-BD4A87EDB853}" type="slidenum">
              <a:rPr lang="en-US" smtClean="0"/>
              <a:t>41</a:t>
            </a:fld>
            <a:endParaRPr lang="en-US"/>
          </a:p>
        </p:txBody>
      </p:sp>
    </p:spTree>
    <p:extLst>
      <p:ext uri="{BB962C8B-B14F-4D97-AF65-F5344CB8AC3E}">
        <p14:creationId xmlns:p14="http://schemas.microsoft.com/office/powerpoint/2010/main" val="25139936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You may add an activity using this screen. This is the equivalent of the “List of Approved CE Activities”.</a:t>
            </a:r>
          </a:p>
          <a:p>
            <a:r>
              <a:rPr lang="en-US" sz="1400"/>
              <a:t>You may search for activities by many criteria:</a:t>
            </a:r>
          </a:p>
          <a:p>
            <a:pPr marL="285750" indent="-285750">
              <a:buFont typeface="Arial" panose="020B0604020202020204" pitchFamily="34" charset="0"/>
              <a:buChar char="•"/>
            </a:pPr>
            <a:r>
              <a:rPr lang="en-US" sz="1400"/>
              <a:t>Keyword</a:t>
            </a:r>
          </a:p>
          <a:p>
            <a:pPr marL="285750" indent="-285750">
              <a:buFont typeface="Arial" panose="020B0604020202020204" pitchFamily="34" charset="0"/>
              <a:buChar char="•"/>
            </a:pPr>
            <a:r>
              <a:rPr lang="en-US" sz="1400"/>
              <a:t>Course type (eg, ISMPP U, ISMPP Annual meeting, </a:t>
            </a:r>
            <a:r>
              <a:rPr lang="en-US" sz="1400" err="1"/>
              <a:t>etc</a:t>
            </a:r>
            <a:r>
              <a:rPr lang="en-US" sz="1400"/>
              <a:t>)</a:t>
            </a:r>
          </a:p>
          <a:p>
            <a:pPr marL="285750" indent="-285750">
              <a:buFont typeface="Arial" panose="020B0604020202020204" pitchFamily="34" charset="0"/>
              <a:buChar char="•"/>
            </a:pPr>
            <a:r>
              <a:rPr lang="en-US" sz="1400"/>
              <a:t>Dates</a:t>
            </a:r>
          </a:p>
          <a:p>
            <a:pPr marL="285750" indent="-285750">
              <a:buFont typeface="Arial" panose="020B0604020202020204" pitchFamily="34" charset="0"/>
              <a:buChar char="•"/>
            </a:pPr>
            <a:r>
              <a:rPr lang="en-US" sz="1400"/>
              <a:t>Domain</a:t>
            </a:r>
          </a:p>
          <a:p>
            <a:pPr marL="285750" indent="-285750">
              <a:buFont typeface="Arial" panose="020B0604020202020204" pitchFamily="34" charset="0"/>
              <a:buChar char="•"/>
            </a:pPr>
            <a:endParaRPr lang="en-US" sz="1400"/>
          </a:p>
          <a:p>
            <a:r>
              <a:rPr lang="en-US" sz="1400"/>
              <a:t>You then click on the relevant activity in Search Results. </a:t>
            </a:r>
          </a:p>
          <a:p>
            <a:endParaRPr lang="en-US" sz="1400"/>
          </a:p>
        </p:txBody>
      </p:sp>
      <p:sp>
        <p:nvSpPr>
          <p:cNvPr id="4" name="Slide Number Placeholder 3"/>
          <p:cNvSpPr>
            <a:spLocks noGrp="1"/>
          </p:cNvSpPr>
          <p:nvPr>
            <p:ph type="sldNum" sz="quarter" idx="5"/>
          </p:nvPr>
        </p:nvSpPr>
        <p:spPr/>
        <p:txBody>
          <a:bodyPr/>
          <a:lstStyle/>
          <a:p>
            <a:fld id="{2FB49D4D-568C-2641-B360-BD4A87EDB853}" type="slidenum">
              <a:rPr lang="en-US" smtClean="0"/>
              <a:t>42</a:t>
            </a:fld>
            <a:endParaRPr lang="en-US"/>
          </a:p>
        </p:txBody>
      </p:sp>
    </p:spTree>
    <p:extLst>
      <p:ext uri="{BB962C8B-B14F-4D97-AF65-F5344CB8AC3E}">
        <p14:creationId xmlns:p14="http://schemas.microsoft.com/office/powerpoint/2010/main" val="29705459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After clicking on your selected activity, the information associated with the selected activity will appear in this window.</a:t>
            </a:r>
          </a:p>
          <a:p>
            <a:endParaRPr lang="en-US" sz="1400"/>
          </a:p>
          <a:p>
            <a:r>
              <a:rPr lang="en-US" sz="1400"/>
              <a:t>All you must do is upload documentation of proof of attendance. Note if you do not upload documentation, you will not be able to submit the activity.</a:t>
            </a:r>
          </a:p>
          <a:p>
            <a:endParaRPr lang="en-US" sz="1400"/>
          </a:p>
          <a:p>
            <a:endParaRPr lang="en-US" sz="1400"/>
          </a:p>
        </p:txBody>
      </p:sp>
      <p:sp>
        <p:nvSpPr>
          <p:cNvPr id="4" name="Slide Number Placeholder 3"/>
          <p:cNvSpPr>
            <a:spLocks noGrp="1"/>
          </p:cNvSpPr>
          <p:nvPr>
            <p:ph type="sldNum" sz="quarter" idx="5"/>
          </p:nvPr>
        </p:nvSpPr>
        <p:spPr/>
        <p:txBody>
          <a:bodyPr/>
          <a:lstStyle/>
          <a:p>
            <a:fld id="{2FB49D4D-568C-2641-B360-BD4A87EDB853}" type="slidenum">
              <a:rPr lang="en-US" smtClean="0"/>
              <a:t>43</a:t>
            </a:fld>
            <a:endParaRPr lang="en-US"/>
          </a:p>
        </p:txBody>
      </p:sp>
    </p:spTree>
    <p:extLst>
      <p:ext uri="{BB962C8B-B14F-4D97-AF65-F5344CB8AC3E}">
        <p14:creationId xmlns:p14="http://schemas.microsoft.com/office/powerpoint/2010/main" val="32746978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The next window will display the number of course credits assigned to this activity as well as the assigned domain.</a:t>
            </a:r>
          </a:p>
          <a:p>
            <a:endParaRPr lang="en-US" sz="1400"/>
          </a:p>
          <a:p>
            <a:r>
              <a:rPr lang="en-US" sz="1400"/>
              <a:t>Once you click “Submit”, the activity will be added to your tracker.</a:t>
            </a:r>
          </a:p>
        </p:txBody>
      </p:sp>
      <p:sp>
        <p:nvSpPr>
          <p:cNvPr id="4" name="Slide Number Placeholder 3"/>
          <p:cNvSpPr>
            <a:spLocks noGrp="1"/>
          </p:cNvSpPr>
          <p:nvPr>
            <p:ph type="sldNum" sz="quarter" idx="5"/>
          </p:nvPr>
        </p:nvSpPr>
        <p:spPr/>
        <p:txBody>
          <a:bodyPr/>
          <a:lstStyle/>
          <a:p>
            <a:fld id="{2FB49D4D-568C-2641-B360-BD4A87EDB853}" type="slidenum">
              <a:rPr lang="en-US" smtClean="0"/>
              <a:t>44</a:t>
            </a:fld>
            <a:endParaRPr lang="en-US"/>
          </a:p>
        </p:txBody>
      </p:sp>
    </p:spTree>
    <p:extLst>
      <p:ext uri="{BB962C8B-B14F-4D97-AF65-F5344CB8AC3E}">
        <p14:creationId xmlns:p14="http://schemas.microsoft.com/office/powerpoint/2010/main" val="17060591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Here you see that 1 of 5 credits appears in the progress bar, which is now 20% completed. In addition, you will see 1 credit added in the bar depicting the year the activity was completed. Finally, you will also see progress in the bar showing the total of 50 credits you have earned.</a:t>
            </a:r>
          </a:p>
        </p:txBody>
      </p:sp>
      <p:sp>
        <p:nvSpPr>
          <p:cNvPr id="4" name="Slide Number Placeholder 3"/>
          <p:cNvSpPr>
            <a:spLocks noGrp="1"/>
          </p:cNvSpPr>
          <p:nvPr>
            <p:ph type="sldNum" sz="quarter" idx="5"/>
          </p:nvPr>
        </p:nvSpPr>
        <p:spPr/>
        <p:txBody>
          <a:bodyPr/>
          <a:lstStyle/>
          <a:p>
            <a:fld id="{2FB49D4D-568C-2641-B360-BD4A87EDB853}" type="slidenum">
              <a:rPr lang="en-US" smtClean="0"/>
              <a:t>45</a:t>
            </a:fld>
            <a:endParaRPr lang="en-US"/>
          </a:p>
        </p:txBody>
      </p:sp>
    </p:spTree>
    <p:extLst>
      <p:ext uri="{BB962C8B-B14F-4D97-AF65-F5344CB8AC3E}">
        <p14:creationId xmlns:p14="http://schemas.microsoft.com/office/powerpoint/2010/main" val="6461109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You may also use the section “Request for Credit Approval” to request credit for an activity not on the pre-approved list of activities.</a:t>
            </a:r>
          </a:p>
          <a:p>
            <a:endParaRPr lang="en-US" sz="1400"/>
          </a:p>
          <a:p>
            <a:r>
              <a:rPr lang="en-US" sz="1400"/>
              <a:t>Simply click “Request Credit”.</a:t>
            </a:r>
          </a:p>
        </p:txBody>
      </p:sp>
      <p:sp>
        <p:nvSpPr>
          <p:cNvPr id="4" name="Slide Number Placeholder 3"/>
          <p:cNvSpPr>
            <a:spLocks noGrp="1"/>
          </p:cNvSpPr>
          <p:nvPr>
            <p:ph type="sldNum" sz="quarter" idx="5"/>
          </p:nvPr>
        </p:nvSpPr>
        <p:spPr/>
        <p:txBody>
          <a:bodyPr/>
          <a:lstStyle/>
          <a:p>
            <a:fld id="{2FB49D4D-568C-2641-B360-BD4A87EDB853}" type="slidenum">
              <a:rPr lang="en-US" smtClean="0"/>
              <a:t>46</a:t>
            </a:fld>
            <a:endParaRPr lang="en-US"/>
          </a:p>
        </p:txBody>
      </p:sp>
    </p:spTree>
    <p:extLst>
      <p:ext uri="{BB962C8B-B14F-4D97-AF65-F5344CB8AC3E}">
        <p14:creationId xmlns:p14="http://schemas.microsoft.com/office/powerpoint/2010/main" val="10225353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In this window, you enter the following information (similar to current request for credit approval form):</a:t>
            </a:r>
          </a:p>
          <a:p>
            <a:r>
              <a:rPr lang="en-US" sz="1400"/>
              <a:t>Course/session name</a:t>
            </a:r>
          </a:p>
          <a:p>
            <a:r>
              <a:rPr lang="en-US" sz="1400"/>
              <a:t>Provide agenda/course description/learning objectives</a:t>
            </a:r>
          </a:p>
          <a:p>
            <a:r>
              <a:rPr lang="en-US" sz="1400"/>
              <a:t>Educational provider</a:t>
            </a:r>
          </a:p>
          <a:p>
            <a:r>
              <a:rPr lang="en-US" sz="1400"/>
              <a:t>Other faculty</a:t>
            </a:r>
          </a:p>
          <a:p>
            <a:r>
              <a:rPr lang="en-US" sz="1400"/>
              <a:t>Your specific role</a:t>
            </a:r>
          </a:p>
          <a:p>
            <a:r>
              <a:rPr lang="en-US" sz="1400"/>
              <a:t>Dates</a:t>
            </a:r>
          </a:p>
          <a:p>
            <a:endParaRPr lang="en-US" sz="1400"/>
          </a:p>
        </p:txBody>
      </p:sp>
      <p:sp>
        <p:nvSpPr>
          <p:cNvPr id="4" name="Slide Number Placeholder 3"/>
          <p:cNvSpPr>
            <a:spLocks noGrp="1"/>
          </p:cNvSpPr>
          <p:nvPr>
            <p:ph type="sldNum" sz="quarter" idx="5"/>
          </p:nvPr>
        </p:nvSpPr>
        <p:spPr/>
        <p:txBody>
          <a:bodyPr/>
          <a:lstStyle/>
          <a:p>
            <a:fld id="{2FB49D4D-568C-2641-B360-BD4A87EDB853}" type="slidenum">
              <a:rPr lang="en-US" smtClean="0"/>
              <a:t>47</a:t>
            </a:fld>
            <a:endParaRPr lang="en-US"/>
          </a:p>
        </p:txBody>
      </p:sp>
    </p:spTree>
    <p:extLst>
      <p:ext uri="{BB962C8B-B14F-4D97-AF65-F5344CB8AC3E}">
        <p14:creationId xmlns:p14="http://schemas.microsoft.com/office/powerpoint/2010/main" val="9671961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On the next screen you enter:</a:t>
            </a:r>
          </a:p>
          <a:p>
            <a:pPr marL="285750" indent="-285750">
              <a:buFont typeface="Arial" panose="020B0604020202020204" pitchFamily="34" charset="0"/>
              <a:buChar char="•"/>
            </a:pPr>
            <a:r>
              <a:rPr lang="en-US" sz="1400"/>
              <a:t>Prep time hours</a:t>
            </a:r>
          </a:p>
          <a:p>
            <a:pPr marL="285750" indent="-285750">
              <a:buFont typeface="Arial" panose="020B0604020202020204" pitchFamily="34" charset="0"/>
              <a:buChar char="•"/>
            </a:pPr>
            <a:r>
              <a:rPr lang="en-US" sz="1400"/>
              <a:t>Presentation time hours</a:t>
            </a:r>
          </a:p>
          <a:p>
            <a:pPr marL="285750" indent="-285750">
              <a:buFont typeface="Arial" panose="020B0604020202020204" pitchFamily="34" charset="0"/>
              <a:buChar char="•"/>
            </a:pPr>
            <a:r>
              <a:rPr lang="en-US" sz="1400"/>
              <a:t>Hours in the relevant domain.</a:t>
            </a:r>
          </a:p>
        </p:txBody>
      </p:sp>
      <p:sp>
        <p:nvSpPr>
          <p:cNvPr id="4" name="Slide Number Placeholder 3"/>
          <p:cNvSpPr>
            <a:spLocks noGrp="1"/>
          </p:cNvSpPr>
          <p:nvPr>
            <p:ph type="sldNum" sz="quarter" idx="5"/>
          </p:nvPr>
        </p:nvSpPr>
        <p:spPr/>
        <p:txBody>
          <a:bodyPr/>
          <a:lstStyle/>
          <a:p>
            <a:fld id="{2FB49D4D-568C-2641-B360-BD4A87EDB853}" type="slidenum">
              <a:rPr lang="en-US" smtClean="0"/>
              <a:t>48</a:t>
            </a:fld>
            <a:endParaRPr lang="en-US"/>
          </a:p>
        </p:txBody>
      </p:sp>
    </p:spTree>
    <p:extLst>
      <p:ext uri="{BB962C8B-B14F-4D97-AF65-F5344CB8AC3E}">
        <p14:creationId xmlns:p14="http://schemas.microsoft.com/office/powerpoint/2010/main" val="4908516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In the final window, you upload supporting documentation.</a:t>
            </a:r>
          </a:p>
          <a:p>
            <a:endParaRPr lang="en-US" sz="1400"/>
          </a:p>
          <a:p>
            <a:r>
              <a:rPr lang="en-US" sz="1400"/>
              <a:t>Note that if you do not upload any documentation, you will not be able to submit the activity.</a:t>
            </a:r>
          </a:p>
        </p:txBody>
      </p:sp>
      <p:sp>
        <p:nvSpPr>
          <p:cNvPr id="4" name="Slide Number Placeholder 3"/>
          <p:cNvSpPr>
            <a:spLocks noGrp="1"/>
          </p:cNvSpPr>
          <p:nvPr>
            <p:ph type="sldNum" sz="quarter" idx="5"/>
          </p:nvPr>
        </p:nvSpPr>
        <p:spPr/>
        <p:txBody>
          <a:bodyPr/>
          <a:lstStyle/>
          <a:p>
            <a:fld id="{2FB49D4D-568C-2641-B360-BD4A87EDB853}" type="slidenum">
              <a:rPr lang="en-US" smtClean="0"/>
              <a:t>49</a:t>
            </a:fld>
            <a:endParaRPr lang="en-US"/>
          </a:p>
        </p:txBody>
      </p:sp>
    </p:spTree>
    <p:extLst>
      <p:ext uri="{BB962C8B-B14F-4D97-AF65-F5344CB8AC3E}">
        <p14:creationId xmlns:p14="http://schemas.microsoft.com/office/powerpoint/2010/main" val="520366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400"/>
              <a:t>You can submit a question at any time during the presentation by following the instructions on this slide. </a:t>
            </a:r>
          </a:p>
          <a:p>
            <a:pPr>
              <a:spcBef>
                <a:spcPct val="0"/>
              </a:spcBef>
            </a:pPr>
            <a:endParaRPr lang="en-US" altLang="en-US" sz="1400"/>
          </a:p>
          <a:p>
            <a:pPr>
              <a:spcBef>
                <a:spcPct val="0"/>
              </a:spcBef>
            </a:pPr>
            <a:r>
              <a:rPr lang="en-US" altLang="en-US" sz="1400"/>
              <a:t>We will answer questions at the end of the presentation. </a:t>
            </a:r>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93120" indent="-304031">
              <a:defRPr>
                <a:solidFill>
                  <a:schemeClr val="tx1"/>
                </a:solidFill>
                <a:latin typeface="Calibri" pitchFamily="34" charset="0"/>
              </a:defRPr>
            </a:lvl2pPr>
            <a:lvl3pPr marL="1221077" indent="-242893">
              <a:defRPr>
                <a:solidFill>
                  <a:schemeClr val="tx1"/>
                </a:solidFill>
                <a:latin typeface="Calibri" pitchFamily="34" charset="0"/>
              </a:defRPr>
            </a:lvl3pPr>
            <a:lvl4pPr marL="1710169" indent="-242893">
              <a:defRPr>
                <a:solidFill>
                  <a:schemeClr val="tx1"/>
                </a:solidFill>
                <a:latin typeface="Calibri" pitchFamily="34" charset="0"/>
              </a:defRPr>
            </a:lvl4pPr>
            <a:lvl5pPr marL="2199258" indent="-242893">
              <a:defRPr>
                <a:solidFill>
                  <a:schemeClr val="tx1"/>
                </a:solidFill>
                <a:latin typeface="Calibri" pitchFamily="34" charset="0"/>
              </a:defRPr>
            </a:lvl5pPr>
            <a:lvl6pPr marL="2675131" indent="-242893" fontAlgn="base">
              <a:spcBef>
                <a:spcPct val="0"/>
              </a:spcBef>
              <a:spcAft>
                <a:spcPct val="0"/>
              </a:spcAft>
              <a:defRPr>
                <a:solidFill>
                  <a:schemeClr val="tx1"/>
                </a:solidFill>
                <a:latin typeface="Calibri" pitchFamily="34" charset="0"/>
              </a:defRPr>
            </a:lvl6pPr>
            <a:lvl7pPr marL="3151003" indent="-242893" fontAlgn="base">
              <a:spcBef>
                <a:spcPct val="0"/>
              </a:spcBef>
              <a:spcAft>
                <a:spcPct val="0"/>
              </a:spcAft>
              <a:defRPr>
                <a:solidFill>
                  <a:schemeClr val="tx1"/>
                </a:solidFill>
                <a:latin typeface="Calibri" pitchFamily="34" charset="0"/>
              </a:defRPr>
            </a:lvl7pPr>
            <a:lvl8pPr marL="3626875" indent="-242893" fontAlgn="base">
              <a:spcBef>
                <a:spcPct val="0"/>
              </a:spcBef>
              <a:spcAft>
                <a:spcPct val="0"/>
              </a:spcAft>
              <a:defRPr>
                <a:solidFill>
                  <a:schemeClr val="tx1"/>
                </a:solidFill>
                <a:latin typeface="Calibri" pitchFamily="34" charset="0"/>
              </a:defRPr>
            </a:lvl8pPr>
            <a:lvl9pPr marL="4102748" indent="-242893" fontAlgn="base">
              <a:spcBef>
                <a:spcPct val="0"/>
              </a:spcBef>
              <a:spcAft>
                <a:spcPct val="0"/>
              </a:spcAft>
              <a:defRPr>
                <a:solidFill>
                  <a:schemeClr val="tx1"/>
                </a:solidFill>
                <a:latin typeface="Calibri" pitchFamily="34" charset="0"/>
              </a:defRPr>
            </a:lvl9pPr>
          </a:lstStyle>
          <a:p>
            <a:pPr marL="0" marR="0" lvl="0" indent="0" algn="r" defTabSz="951964" rtl="0" eaLnBrk="1" fontAlgn="base" latinLnBrk="0" hangingPunct="1">
              <a:lnSpc>
                <a:spcPct val="100000"/>
              </a:lnSpc>
              <a:spcBef>
                <a:spcPct val="0"/>
              </a:spcBef>
              <a:spcAft>
                <a:spcPct val="0"/>
              </a:spcAft>
              <a:buClrTx/>
              <a:buSzTx/>
              <a:buFontTx/>
              <a:buNone/>
              <a:tabLst/>
              <a:defRPr/>
            </a:pPr>
            <a:fld id="{C415E4E8-E76D-446B-9C18-288379B8CA0A}"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51964"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4499865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After your activity request has been submitted, the Recertification Committee will review your activity.</a:t>
            </a:r>
          </a:p>
          <a:p>
            <a:endParaRPr lang="en-US" sz="1400"/>
          </a:p>
          <a:p>
            <a:r>
              <a:rPr lang="en-US" sz="1400"/>
              <a:t>Once approved, the activity will be automatically entered into your tracker. No actions required by you.</a:t>
            </a:r>
          </a:p>
        </p:txBody>
      </p:sp>
      <p:sp>
        <p:nvSpPr>
          <p:cNvPr id="4" name="Slide Number Placeholder 3"/>
          <p:cNvSpPr>
            <a:spLocks noGrp="1"/>
          </p:cNvSpPr>
          <p:nvPr>
            <p:ph type="sldNum" sz="quarter" idx="5"/>
          </p:nvPr>
        </p:nvSpPr>
        <p:spPr/>
        <p:txBody>
          <a:bodyPr/>
          <a:lstStyle/>
          <a:p>
            <a:fld id="{2FB49D4D-568C-2641-B360-BD4A87EDB853}" type="slidenum">
              <a:rPr lang="en-US" smtClean="0"/>
              <a:t>50</a:t>
            </a:fld>
            <a:endParaRPr lang="en-US"/>
          </a:p>
        </p:txBody>
      </p:sp>
    </p:spTree>
    <p:extLst>
      <p:ext uri="{BB962C8B-B14F-4D97-AF65-F5344CB8AC3E}">
        <p14:creationId xmlns:p14="http://schemas.microsoft.com/office/powerpoint/2010/main" val="21608405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You must choose your recertification pathway in the Recertification application - either recertify by exam or recertify by continuing education. – before you submit your recertification application during the final year of your certification cycle.</a:t>
            </a:r>
          </a:p>
          <a:p>
            <a:endParaRPr lang="en-US" sz="1400"/>
          </a:p>
          <a:p>
            <a:r>
              <a:rPr lang="en-US" sz="1400"/>
              <a:t>If you have chosen to recertify via exam, the attestation window will open (similar to that for the certification application) followed by the payment window.  The process is then the same as that for those who completed the certification application. </a:t>
            </a:r>
          </a:p>
          <a:p>
            <a:endParaRPr lang="en-US" sz="1400"/>
          </a:p>
          <a:p>
            <a:endParaRPr lang="en-US" sz="1400"/>
          </a:p>
        </p:txBody>
      </p:sp>
      <p:sp>
        <p:nvSpPr>
          <p:cNvPr id="4" name="Slide Number Placeholder 3"/>
          <p:cNvSpPr>
            <a:spLocks noGrp="1"/>
          </p:cNvSpPr>
          <p:nvPr>
            <p:ph type="sldNum" sz="quarter" idx="5"/>
          </p:nvPr>
        </p:nvSpPr>
        <p:spPr/>
        <p:txBody>
          <a:bodyPr/>
          <a:lstStyle/>
          <a:p>
            <a:fld id="{2FB49D4D-568C-2641-B360-BD4A87EDB853}" type="slidenum">
              <a:rPr lang="en-US" smtClean="0"/>
              <a:t>51</a:t>
            </a:fld>
            <a:endParaRPr lang="en-US"/>
          </a:p>
        </p:txBody>
      </p:sp>
    </p:spTree>
    <p:extLst>
      <p:ext uri="{BB962C8B-B14F-4D97-AF65-F5344CB8AC3E}">
        <p14:creationId xmlns:p14="http://schemas.microsoft.com/office/powerpoint/2010/main" val="38933736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Here you see the Continuing Education pathway was chosen.</a:t>
            </a:r>
          </a:p>
        </p:txBody>
      </p:sp>
      <p:sp>
        <p:nvSpPr>
          <p:cNvPr id="4" name="Slide Number Placeholder 3"/>
          <p:cNvSpPr>
            <a:spLocks noGrp="1"/>
          </p:cNvSpPr>
          <p:nvPr>
            <p:ph type="sldNum" sz="quarter" idx="5"/>
          </p:nvPr>
        </p:nvSpPr>
        <p:spPr/>
        <p:txBody>
          <a:bodyPr/>
          <a:lstStyle/>
          <a:p>
            <a:fld id="{2FB49D4D-568C-2641-B360-BD4A87EDB853}" type="slidenum">
              <a:rPr lang="en-US" smtClean="0"/>
              <a:t>52</a:t>
            </a:fld>
            <a:endParaRPr lang="en-US"/>
          </a:p>
        </p:txBody>
      </p:sp>
    </p:spTree>
    <p:extLst>
      <p:ext uri="{BB962C8B-B14F-4D97-AF65-F5344CB8AC3E}">
        <p14:creationId xmlns:p14="http://schemas.microsoft.com/office/powerpoint/2010/main" val="40430993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Whether you choose to recertify by exam or continuing education, you will need to document a minimum of 3 years of work experience in the industry during your recertification cycle. This window allows you to enter that information.</a:t>
            </a:r>
          </a:p>
          <a:p>
            <a:endParaRPr lang="en-US" sz="1400"/>
          </a:p>
          <a:p>
            <a:endParaRPr lang="en-US"/>
          </a:p>
        </p:txBody>
      </p:sp>
      <p:sp>
        <p:nvSpPr>
          <p:cNvPr id="4" name="Slide Number Placeholder 3"/>
          <p:cNvSpPr>
            <a:spLocks noGrp="1"/>
          </p:cNvSpPr>
          <p:nvPr>
            <p:ph type="sldNum" sz="quarter" idx="5"/>
          </p:nvPr>
        </p:nvSpPr>
        <p:spPr/>
        <p:txBody>
          <a:bodyPr/>
          <a:lstStyle/>
          <a:p>
            <a:fld id="{2FB49D4D-568C-2641-B360-BD4A87EDB853}" type="slidenum">
              <a:rPr lang="en-US" smtClean="0"/>
              <a:t>53</a:t>
            </a:fld>
            <a:endParaRPr lang="en-US"/>
          </a:p>
        </p:txBody>
      </p:sp>
    </p:spTree>
    <p:extLst>
      <p:ext uri="{BB962C8B-B14F-4D97-AF65-F5344CB8AC3E}">
        <p14:creationId xmlns:p14="http://schemas.microsoft.com/office/powerpoint/2010/main" val="18130096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In this window, you will enter details of each position required to show 3 years, or 6,000 hours, of industry experience, including:</a:t>
            </a:r>
          </a:p>
          <a:p>
            <a:pPr marL="285750" indent="-285750">
              <a:buFont typeface="Arial" panose="020B0604020202020204" pitchFamily="34" charset="0"/>
              <a:buChar char="•"/>
            </a:pPr>
            <a:r>
              <a:rPr lang="en-US" sz="1400"/>
              <a:t>Employer</a:t>
            </a:r>
          </a:p>
          <a:p>
            <a:pPr marL="285750" indent="-285750">
              <a:buFont typeface="Arial" panose="020B0604020202020204" pitchFamily="34" charset="0"/>
              <a:buChar char="•"/>
            </a:pPr>
            <a:r>
              <a:rPr lang="en-US" sz="1400"/>
              <a:t>Address</a:t>
            </a:r>
          </a:p>
          <a:p>
            <a:pPr marL="285750" indent="-285750">
              <a:buFont typeface="Arial" panose="020B0604020202020204" pitchFamily="34" charset="0"/>
              <a:buChar char="•"/>
            </a:pPr>
            <a:r>
              <a:rPr lang="en-US" sz="1400"/>
              <a:t>Country</a:t>
            </a:r>
          </a:p>
          <a:p>
            <a:pPr marL="285750" indent="-285750">
              <a:buFont typeface="Arial" panose="020B0604020202020204" pitchFamily="34" charset="0"/>
              <a:buChar char="•"/>
            </a:pPr>
            <a:r>
              <a:rPr lang="en-US" sz="1400"/>
              <a:t>Position title</a:t>
            </a:r>
          </a:p>
          <a:p>
            <a:pPr marL="285750" indent="-285750">
              <a:buFont typeface="Arial" panose="020B0604020202020204" pitchFamily="34" charset="0"/>
              <a:buChar char="•"/>
            </a:pPr>
            <a:r>
              <a:rPr lang="en-US" sz="1400"/>
              <a:t>Dates</a:t>
            </a:r>
          </a:p>
          <a:p>
            <a:pPr marL="285750" indent="-285750">
              <a:buFont typeface="Arial" panose="020B0604020202020204" pitchFamily="34" charset="0"/>
              <a:buChar char="•"/>
            </a:pPr>
            <a:r>
              <a:rPr lang="en-US" sz="1400"/>
              <a:t>Hours worked per week</a:t>
            </a:r>
          </a:p>
          <a:p>
            <a:r>
              <a:rPr lang="en-US" sz="1400"/>
              <a:t>LB will then calculate the hours of experience from that position for an equivalent of 6,000 hours or 3 years.</a:t>
            </a:r>
          </a:p>
        </p:txBody>
      </p:sp>
      <p:sp>
        <p:nvSpPr>
          <p:cNvPr id="4" name="Slide Number Placeholder 3"/>
          <p:cNvSpPr>
            <a:spLocks noGrp="1"/>
          </p:cNvSpPr>
          <p:nvPr>
            <p:ph type="sldNum" sz="quarter" idx="5"/>
          </p:nvPr>
        </p:nvSpPr>
        <p:spPr/>
        <p:txBody>
          <a:bodyPr/>
          <a:lstStyle/>
          <a:p>
            <a:fld id="{2FB49D4D-568C-2641-B360-BD4A87EDB853}" type="slidenum">
              <a:rPr lang="en-US" smtClean="0"/>
              <a:t>54</a:t>
            </a:fld>
            <a:endParaRPr lang="en-US"/>
          </a:p>
        </p:txBody>
      </p:sp>
    </p:spTree>
    <p:extLst>
      <p:ext uri="{BB962C8B-B14F-4D97-AF65-F5344CB8AC3E}">
        <p14:creationId xmlns:p14="http://schemas.microsoft.com/office/powerpoint/2010/main" val="22810027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You will be able to click “Submit” during your final year of your certification cycle, but only when all the requirements have been met and you have paid your ISMPP membership fee.</a:t>
            </a:r>
          </a:p>
          <a:p>
            <a:endParaRPr lang="en-US" sz="1400"/>
          </a:p>
          <a:p>
            <a:r>
              <a:rPr lang="en-US" sz="1400"/>
              <a:t>Note that if you do not submit your recertification application by December 31 of the final year of your cycle, LB will allow you to submit your application by February 28 upon payment of a late fee in addition to the recertification application fee.</a:t>
            </a:r>
          </a:p>
          <a:p>
            <a:endParaRPr lang="en-US" sz="1400"/>
          </a:p>
          <a:p>
            <a:r>
              <a:rPr lang="en-US" sz="1400"/>
              <a:t>If you do not recertify by exam during the last test window of the year your certification expires (September), or do not submit your recertification application by February 28, your certification will expire.</a:t>
            </a:r>
          </a:p>
        </p:txBody>
      </p:sp>
      <p:sp>
        <p:nvSpPr>
          <p:cNvPr id="4" name="Slide Number Placeholder 3"/>
          <p:cNvSpPr>
            <a:spLocks noGrp="1"/>
          </p:cNvSpPr>
          <p:nvPr>
            <p:ph type="sldNum" sz="quarter" idx="5"/>
          </p:nvPr>
        </p:nvSpPr>
        <p:spPr/>
        <p:txBody>
          <a:bodyPr/>
          <a:lstStyle/>
          <a:p>
            <a:fld id="{2FB49D4D-568C-2641-B360-BD4A87EDB853}" type="slidenum">
              <a:rPr lang="en-US" smtClean="0"/>
              <a:t>55</a:t>
            </a:fld>
            <a:endParaRPr lang="en-US"/>
          </a:p>
        </p:txBody>
      </p:sp>
    </p:spTree>
    <p:extLst>
      <p:ext uri="{BB962C8B-B14F-4D97-AF65-F5344CB8AC3E}">
        <p14:creationId xmlns:p14="http://schemas.microsoft.com/office/powerpoint/2010/main" val="36115553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Before we take questions, just a few final notes on our certification policy relative to LB.</a:t>
            </a:r>
          </a:p>
        </p:txBody>
      </p:sp>
      <p:sp>
        <p:nvSpPr>
          <p:cNvPr id="4" name="Slide Number Placeholder 3"/>
          <p:cNvSpPr>
            <a:spLocks noGrp="1"/>
          </p:cNvSpPr>
          <p:nvPr>
            <p:ph type="sldNum" sz="quarter" idx="5"/>
          </p:nvPr>
        </p:nvSpPr>
        <p:spPr/>
        <p:txBody>
          <a:bodyPr/>
          <a:lstStyle/>
          <a:p>
            <a:fld id="{2FB49D4D-568C-2641-B360-BD4A87EDB853}" type="slidenum">
              <a:rPr lang="en-US" smtClean="0"/>
              <a:t>56</a:t>
            </a:fld>
            <a:endParaRPr lang="en-US"/>
          </a:p>
        </p:txBody>
      </p:sp>
    </p:spTree>
    <p:extLst>
      <p:ext uri="{BB962C8B-B14F-4D97-AF65-F5344CB8AC3E}">
        <p14:creationId xmlns:p14="http://schemas.microsoft.com/office/powerpoint/2010/main" val="27218878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As you might imagine, automation can only be achieved by applying rules. These rules in some cases do not allow exceptions to be made to CMPP policies.</a:t>
            </a:r>
          </a:p>
          <a:p>
            <a:r>
              <a:rPr lang="en-US" sz="1400"/>
              <a:t>Some relevant examples:</a:t>
            </a:r>
          </a:p>
          <a:p>
            <a:pPr marL="285750" indent="-285750">
              <a:buFont typeface="Arial" panose="020B0604020202020204" pitchFamily="34" charset="0"/>
              <a:buChar char="•"/>
            </a:pPr>
            <a:r>
              <a:rPr lang="en-US" sz="1400"/>
              <a:t>You will not be able to access the certification or recertification applications if you are not an ISMPP member. You will be required to pay your membership dues on the ISMPP website before accessing the applications.</a:t>
            </a:r>
          </a:p>
          <a:p>
            <a:pPr marL="285750" indent="-285750">
              <a:buFont typeface="Arial" panose="020B0604020202020204" pitchFamily="34" charset="0"/>
              <a:buChar char="•"/>
            </a:pPr>
            <a:r>
              <a:rPr lang="en-US" sz="1400"/>
              <a:t>Certification and recertification applications cannot be submitted unless all requirements are satisfied.</a:t>
            </a:r>
          </a:p>
          <a:p>
            <a:pPr marL="285750" indent="-285750">
              <a:buFont typeface="Arial" panose="020B0604020202020204" pitchFamily="34" charset="0"/>
              <a:buChar char="•"/>
            </a:pPr>
            <a:r>
              <a:rPr lang="en-US" sz="1400"/>
              <a:t>For example, to submit your recertification application, you must have satisfied credit requirements by year and domain</a:t>
            </a:r>
          </a:p>
          <a:p>
            <a:pPr marL="285750" indent="-285750">
              <a:buFont typeface="Arial" panose="020B0604020202020204" pitchFamily="34" charset="0"/>
              <a:buChar char="•"/>
            </a:pPr>
            <a:r>
              <a:rPr lang="en-US" sz="1400"/>
              <a:t>LB will enforce strict adherence to the CMPP deferral policy. Only 1 deferral is permitted, then the application is closed.</a:t>
            </a:r>
          </a:p>
        </p:txBody>
      </p:sp>
      <p:sp>
        <p:nvSpPr>
          <p:cNvPr id="4" name="Slide Number Placeholder 3"/>
          <p:cNvSpPr>
            <a:spLocks noGrp="1"/>
          </p:cNvSpPr>
          <p:nvPr>
            <p:ph type="sldNum" sz="quarter" idx="5"/>
          </p:nvPr>
        </p:nvSpPr>
        <p:spPr/>
        <p:txBody>
          <a:bodyPr/>
          <a:lstStyle/>
          <a:p>
            <a:fld id="{2FB49D4D-568C-2641-B360-BD4A87EDB853}" type="slidenum">
              <a:rPr lang="en-US" smtClean="0"/>
              <a:t>57</a:t>
            </a:fld>
            <a:endParaRPr lang="en-US"/>
          </a:p>
        </p:txBody>
      </p:sp>
    </p:spTree>
    <p:extLst>
      <p:ext uri="{BB962C8B-B14F-4D97-AF65-F5344CB8AC3E}">
        <p14:creationId xmlns:p14="http://schemas.microsoft.com/office/powerpoint/2010/main" val="20549194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I want to express my sincere gratitude to:</a:t>
            </a:r>
          </a:p>
          <a:p>
            <a:pPr marL="285750" indent="-285750">
              <a:buFont typeface="Arial" panose="020B0604020202020204" pitchFamily="34" charset="0"/>
              <a:buChar char="•"/>
            </a:pPr>
            <a:r>
              <a:rPr lang="en-US" sz="1400"/>
              <a:t>First Cassie Cobb for going on this journey with me of user testing and learning a completely new way of thinking about a certification program. She also provided incredible support all along the way</a:t>
            </a:r>
          </a:p>
          <a:p>
            <a:pPr marL="285750" indent="-285750">
              <a:buFont typeface="Arial" panose="020B0604020202020204" pitchFamily="34" charset="0"/>
              <a:buChar char="•"/>
            </a:pPr>
            <a:r>
              <a:rPr lang="en-US" sz="1400"/>
              <a:t>Rob Matheis, President and CEO of ISMPP, for entrusting me to implement this solution and always patiently listening and providing support</a:t>
            </a:r>
          </a:p>
          <a:p>
            <a:pPr marL="285750" indent="-285750">
              <a:buFont typeface="Arial" panose="020B0604020202020204" pitchFamily="34" charset="0"/>
              <a:buChar char="•"/>
            </a:pPr>
            <a:r>
              <a:rPr lang="en-US" sz="1400"/>
              <a:t>The Heuristics team, in particular Billy and Karen, who were not only amazing to work with but have a strong working knowledge of the certification space. They have a unique ability of making this process actually enjoyable</a:t>
            </a:r>
          </a:p>
          <a:p>
            <a:pPr marL="285750" indent="-285750">
              <a:buFont typeface="Arial" panose="020B0604020202020204" pitchFamily="34" charset="0"/>
              <a:buChar char="•"/>
            </a:pPr>
            <a:r>
              <a:rPr lang="en-US" sz="1400"/>
              <a:t>To the Certification Board, who is always encouraging and supportive of my new certification ideas adventures</a:t>
            </a:r>
          </a:p>
          <a:p>
            <a:pPr marL="285750" indent="-285750">
              <a:buFont typeface="Arial" panose="020B0604020202020204" pitchFamily="34" charset="0"/>
              <a:buChar char="•"/>
            </a:pPr>
            <a:r>
              <a:rPr lang="en-US" sz="1400"/>
              <a:t>And finally, and most importantly, to all our CMPPs who make the Certification Program the great success it is today!</a:t>
            </a:r>
          </a:p>
        </p:txBody>
      </p:sp>
      <p:sp>
        <p:nvSpPr>
          <p:cNvPr id="4" name="Slide Number Placeholder 3"/>
          <p:cNvSpPr>
            <a:spLocks noGrp="1"/>
          </p:cNvSpPr>
          <p:nvPr>
            <p:ph type="sldNum" sz="quarter" idx="5"/>
          </p:nvPr>
        </p:nvSpPr>
        <p:spPr/>
        <p:txBody>
          <a:bodyPr/>
          <a:lstStyle/>
          <a:p>
            <a:fld id="{2FB49D4D-568C-2641-B360-BD4A87EDB853}" type="slidenum">
              <a:rPr lang="en-US" smtClean="0"/>
              <a:t>58</a:t>
            </a:fld>
            <a:endParaRPr lang="en-US"/>
          </a:p>
        </p:txBody>
      </p:sp>
    </p:spTree>
    <p:extLst>
      <p:ext uri="{BB962C8B-B14F-4D97-AF65-F5344CB8AC3E}">
        <p14:creationId xmlns:p14="http://schemas.microsoft.com/office/powerpoint/2010/main" val="920375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cs typeface="Calibri"/>
              </a:rPr>
              <a:t>And now it's time to answer your live questions. As a reminder, please type them into the Q&amp;A box at the bottom of your screen. </a:t>
            </a:r>
          </a:p>
        </p:txBody>
      </p:sp>
      <p:sp>
        <p:nvSpPr>
          <p:cNvPr id="4" name="Slide Number Placeholder 3"/>
          <p:cNvSpPr>
            <a:spLocks noGrp="1"/>
          </p:cNvSpPr>
          <p:nvPr>
            <p:ph type="sldNum" sz="quarter" idx="5"/>
          </p:nvPr>
        </p:nvSpPr>
        <p:spPr/>
        <p:txBody>
          <a:bodyPr/>
          <a:lstStyle/>
          <a:p>
            <a:fld id="{2FB49D4D-568C-2641-B360-BD4A87EDB853}" type="slidenum">
              <a:rPr lang="en-US" smtClean="0"/>
              <a:t>59</a:t>
            </a:fld>
            <a:endParaRPr lang="en-US"/>
          </a:p>
        </p:txBody>
      </p:sp>
    </p:spTree>
    <p:extLst>
      <p:ext uri="{BB962C8B-B14F-4D97-AF65-F5344CB8AC3E}">
        <p14:creationId xmlns:p14="http://schemas.microsoft.com/office/powerpoint/2010/main" val="2694288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cs typeface="Calibri"/>
              </a:rPr>
              <a:t>My name is Cassie Cobb, I am a manager of education content at ISMPP and today's moderator.  </a:t>
            </a:r>
            <a:endParaRPr lang="en-US" sz="1400"/>
          </a:p>
          <a:p>
            <a:endParaRPr lang="en-US" sz="1400"/>
          </a:p>
          <a:p>
            <a:r>
              <a:rPr lang="en-US" sz="1400">
                <a:cs typeface="Calibri"/>
              </a:rPr>
              <a:t>Our faculty includes</a:t>
            </a:r>
            <a:r>
              <a:rPr lang="en-US" sz="1400"/>
              <a:t> Danita Sutton, a familiar name to many of you, Director of Credentialing at ISMPP.</a:t>
            </a:r>
            <a:endParaRPr lang="en-US"/>
          </a:p>
          <a:p>
            <a:endParaRPr lang="en-US" sz="1400"/>
          </a:p>
          <a:p>
            <a:r>
              <a:rPr lang="en-US" sz="1400"/>
              <a:t>Also joining us is Billy O’Shaughnessy, Implementation Analyst from Heuristics. Billy’s team has spent the last 10 months building the </a:t>
            </a:r>
            <a:r>
              <a:rPr lang="en-US" sz="1400" err="1"/>
              <a:t>LearningBuilder</a:t>
            </a:r>
            <a:r>
              <a:rPr lang="en-US" sz="1400"/>
              <a:t> platform for ISMPP. He is here to help answer any of the very technical questions some of you may  have about the new platform</a:t>
            </a:r>
            <a:endParaRPr lang="en-US" sz="1400">
              <a:cs typeface="Calibri"/>
            </a:endParaRPr>
          </a:p>
          <a:p>
            <a:r>
              <a:rPr lang="en-US" sz="1400"/>
              <a:t>Thank you for joining today, Billy!</a:t>
            </a:r>
            <a:endParaRPr lang="en-US" sz="1400">
              <a:cs typeface="Calibri"/>
            </a:endParaRPr>
          </a:p>
        </p:txBody>
      </p:sp>
      <p:sp>
        <p:nvSpPr>
          <p:cNvPr id="4" name="Slide Number Placeholder 3"/>
          <p:cNvSpPr>
            <a:spLocks noGrp="1"/>
          </p:cNvSpPr>
          <p:nvPr>
            <p:ph type="sldNum" sz="quarter" idx="5"/>
          </p:nvPr>
        </p:nvSpPr>
        <p:spPr/>
        <p:txBody>
          <a:bodyPr/>
          <a:lstStyle/>
          <a:p>
            <a:fld id="{2FB49D4D-568C-2641-B360-BD4A87EDB853}" type="slidenum">
              <a:rPr lang="en-US" smtClean="0"/>
              <a:t>6</a:t>
            </a:fld>
            <a:endParaRPr lang="en-US"/>
          </a:p>
        </p:txBody>
      </p:sp>
    </p:spTree>
    <p:extLst>
      <p:ext uri="{BB962C8B-B14F-4D97-AF65-F5344CB8AC3E}">
        <p14:creationId xmlns:p14="http://schemas.microsoft.com/office/powerpoint/2010/main" val="4155137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defRPr/>
            </a:pPr>
            <a:r>
              <a:rPr lang="en-US" altLang="en-US" sz="1400" b="0" i="0" u="none" strike="noStrike">
                <a:solidFill>
                  <a:srgbClr val="505050"/>
                </a:solidFill>
                <a:effectLst/>
                <a:latin typeface="Open Sans" panose="020B0606030504020204" pitchFamily="34" charset="0"/>
                <a:cs typeface="Calibri"/>
              </a:rPr>
              <a:t>Be</a:t>
            </a:r>
            <a:r>
              <a:rPr lang="en-US" sz="1400" b="0" i="0" u="none" strike="noStrike">
                <a:solidFill>
                  <a:srgbClr val="000000"/>
                </a:solidFill>
                <a:effectLst/>
                <a:latin typeface="Calibri" panose="020F0502020204030204" pitchFamily="34" charset="0"/>
              </a:rPr>
              <a:t> on the lookout for our December ISMPP U around promoting equity, diversity, and inclusion when communicating with HCPs and Patients. Registration will open soon.</a:t>
            </a:r>
            <a:endParaRPr lang="en-US" altLang="en-US" sz="1400">
              <a:cs typeface="Calibri"/>
            </a:endParaRPr>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93120" indent="-304031">
              <a:defRPr>
                <a:solidFill>
                  <a:schemeClr val="tx1"/>
                </a:solidFill>
                <a:latin typeface="Calibri" pitchFamily="34" charset="0"/>
              </a:defRPr>
            </a:lvl2pPr>
            <a:lvl3pPr marL="1221077" indent="-242893">
              <a:defRPr>
                <a:solidFill>
                  <a:schemeClr val="tx1"/>
                </a:solidFill>
                <a:latin typeface="Calibri" pitchFamily="34" charset="0"/>
              </a:defRPr>
            </a:lvl3pPr>
            <a:lvl4pPr marL="1710169" indent="-242893">
              <a:defRPr>
                <a:solidFill>
                  <a:schemeClr val="tx1"/>
                </a:solidFill>
                <a:latin typeface="Calibri" pitchFamily="34" charset="0"/>
              </a:defRPr>
            </a:lvl4pPr>
            <a:lvl5pPr marL="2199258" indent="-242893">
              <a:defRPr>
                <a:solidFill>
                  <a:schemeClr val="tx1"/>
                </a:solidFill>
                <a:latin typeface="Calibri" pitchFamily="34" charset="0"/>
              </a:defRPr>
            </a:lvl5pPr>
            <a:lvl6pPr marL="2675131" indent="-242893" fontAlgn="base">
              <a:spcBef>
                <a:spcPct val="0"/>
              </a:spcBef>
              <a:spcAft>
                <a:spcPct val="0"/>
              </a:spcAft>
              <a:defRPr>
                <a:solidFill>
                  <a:schemeClr val="tx1"/>
                </a:solidFill>
                <a:latin typeface="Calibri" pitchFamily="34" charset="0"/>
              </a:defRPr>
            </a:lvl6pPr>
            <a:lvl7pPr marL="3151003" indent="-242893" fontAlgn="base">
              <a:spcBef>
                <a:spcPct val="0"/>
              </a:spcBef>
              <a:spcAft>
                <a:spcPct val="0"/>
              </a:spcAft>
              <a:defRPr>
                <a:solidFill>
                  <a:schemeClr val="tx1"/>
                </a:solidFill>
                <a:latin typeface="Calibri" pitchFamily="34" charset="0"/>
              </a:defRPr>
            </a:lvl7pPr>
            <a:lvl8pPr marL="3626875" indent="-242893" fontAlgn="base">
              <a:spcBef>
                <a:spcPct val="0"/>
              </a:spcBef>
              <a:spcAft>
                <a:spcPct val="0"/>
              </a:spcAft>
              <a:defRPr>
                <a:solidFill>
                  <a:schemeClr val="tx1"/>
                </a:solidFill>
                <a:latin typeface="Calibri" pitchFamily="34" charset="0"/>
              </a:defRPr>
            </a:lvl8pPr>
            <a:lvl9pPr marL="4102748" indent="-242893" fontAlgn="base">
              <a:spcBef>
                <a:spcPct val="0"/>
              </a:spcBef>
              <a:spcAft>
                <a:spcPct val="0"/>
              </a:spcAft>
              <a:defRPr>
                <a:solidFill>
                  <a:schemeClr val="tx1"/>
                </a:solidFill>
                <a:latin typeface="Calibri" pitchFamily="34" charset="0"/>
              </a:defRPr>
            </a:lvl9pPr>
          </a:lstStyle>
          <a:p>
            <a:pPr marL="0" marR="0" lvl="0" indent="0" algn="r" defTabSz="951964" rtl="0" eaLnBrk="1" fontAlgn="base" latinLnBrk="0" hangingPunct="1">
              <a:lnSpc>
                <a:spcPct val="100000"/>
              </a:lnSpc>
              <a:spcBef>
                <a:spcPct val="0"/>
              </a:spcBef>
              <a:spcAft>
                <a:spcPct val="0"/>
              </a:spcAft>
              <a:buClrTx/>
              <a:buSzTx/>
              <a:buFontTx/>
              <a:buNone/>
              <a:tabLst/>
              <a:defRPr/>
            </a:pPr>
            <a:fld id="{C415E4E8-E76D-446B-9C18-288379B8CA0A}"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51964"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3036833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defRPr/>
            </a:pPr>
            <a:r>
              <a:rPr kumimoji="0" lang="en-US" sz="1400" b="0" i="0" u="none" strike="noStrike" kern="1200" cap="none" spc="-30" normalizeH="0" baseline="0" noProof="0">
                <a:ln>
                  <a:noFill/>
                </a:ln>
                <a:effectLst/>
                <a:uLnTx/>
                <a:uFillTx/>
                <a:ea typeface="ＭＳ Ｐゴシック"/>
                <a:cs typeface="Calibri"/>
              </a:rPr>
              <a:t>Hi everyone; welcome and thank you for joining today’s ISMPP U</a:t>
            </a:r>
            <a:r>
              <a:rPr lang="en-US" sz="1400" spc="-30">
                <a:ea typeface="ＭＳ Ｐゴシック"/>
                <a:cs typeface="Calibri"/>
              </a:rPr>
              <a:t>,</a:t>
            </a:r>
            <a:r>
              <a:rPr kumimoji="0" lang="en-US" sz="1400" b="0" i="0" u="none" strike="noStrike" kern="1200" cap="none" spc="-30" normalizeH="0" baseline="0" noProof="0">
                <a:ln>
                  <a:noFill/>
                </a:ln>
                <a:effectLst/>
                <a:uLnTx/>
                <a:uFillTx/>
                <a:ea typeface="ＭＳ Ｐゴシック"/>
                <a:cs typeface="Calibri"/>
              </a:rPr>
              <a:t> “Introducing LearningBuilder – ISMPP’s New Certification Management Platform for the CMPP Credential”</a:t>
            </a:r>
            <a:endParaRPr lang="en-US" sz="440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B49D4D-568C-2641-B360-BD4A87EDB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89295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216E7ADC-8A83-4087-A107-663E48FF09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D29E4F90-3349-4C73-95A0-2A3D7FA227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1400"/>
              <a:t>Please take a moment to fill out the survey link that will be sent to you.</a:t>
            </a:r>
          </a:p>
          <a:p>
            <a:pPr>
              <a:spcBef>
                <a:spcPct val="0"/>
              </a:spcBef>
            </a:pPr>
            <a:endParaRPr lang="en-US" altLang="en-US" sz="1400"/>
          </a:p>
          <a:p>
            <a:pPr>
              <a:spcBef>
                <a:spcPct val="0"/>
              </a:spcBef>
            </a:pPr>
            <a:r>
              <a:rPr lang="en-US" altLang="en-US" sz="1400"/>
              <a:t>After closing out of ZOOM, please click the ‘continue’ button on your screen to take a short survey. </a:t>
            </a:r>
          </a:p>
          <a:p>
            <a:pPr>
              <a:spcBef>
                <a:spcPct val="0"/>
              </a:spcBef>
            </a:pPr>
            <a:endParaRPr lang="en-US" altLang="en-US" sz="1400"/>
          </a:p>
          <a:p>
            <a:pPr>
              <a:spcBef>
                <a:spcPct val="0"/>
              </a:spcBef>
            </a:pPr>
            <a:r>
              <a:rPr lang="en-US" altLang="en-US" sz="1400"/>
              <a:t>Thank you!</a:t>
            </a:r>
          </a:p>
        </p:txBody>
      </p:sp>
      <p:sp>
        <p:nvSpPr>
          <p:cNvPr id="115716" name="Slide Number Placeholder 3">
            <a:extLst>
              <a:ext uri="{FF2B5EF4-FFF2-40B4-BE49-F238E27FC236}">
                <a16:creationId xmlns:a16="http://schemas.microsoft.com/office/drawing/2014/main" id="{7DD3FBF6-92DD-4D6D-894B-35E6CF3D91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3379" indent="-292465">
              <a:defRPr>
                <a:solidFill>
                  <a:schemeClr val="tx1"/>
                </a:solidFill>
                <a:latin typeface="Arial" panose="020B0604020202020204" pitchFamily="34" charset="0"/>
                <a:cs typeface="Arial" panose="020B0604020202020204" pitchFamily="34" charset="0"/>
              </a:defRPr>
            </a:lvl2pPr>
            <a:lvl3pPr marL="1174810" indent="-234631">
              <a:defRPr>
                <a:solidFill>
                  <a:schemeClr val="tx1"/>
                </a:solidFill>
                <a:latin typeface="Arial" panose="020B0604020202020204" pitchFamily="34" charset="0"/>
                <a:cs typeface="Arial" panose="020B0604020202020204" pitchFamily="34" charset="0"/>
              </a:defRPr>
            </a:lvl3pPr>
            <a:lvl4pPr marL="1645725" indent="-234631">
              <a:defRPr>
                <a:solidFill>
                  <a:schemeClr val="tx1"/>
                </a:solidFill>
                <a:latin typeface="Arial" panose="020B0604020202020204" pitchFamily="34" charset="0"/>
                <a:cs typeface="Arial" panose="020B0604020202020204" pitchFamily="34" charset="0"/>
              </a:defRPr>
            </a:lvl4pPr>
            <a:lvl5pPr marL="2116642" indent="-234631">
              <a:defRPr>
                <a:solidFill>
                  <a:schemeClr val="tx1"/>
                </a:solidFill>
                <a:latin typeface="Arial" panose="020B0604020202020204" pitchFamily="34" charset="0"/>
                <a:cs typeface="Arial" panose="020B0604020202020204" pitchFamily="34" charset="0"/>
              </a:defRPr>
            </a:lvl5pPr>
            <a:lvl6pPr marL="2592515" indent="-234631"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8387" indent="-234631"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4260" indent="-234631"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0131" indent="-234631"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75872" rtl="0" eaLnBrk="1" fontAlgn="base" latinLnBrk="0" hangingPunct="1">
              <a:lnSpc>
                <a:spcPct val="100000"/>
              </a:lnSpc>
              <a:spcBef>
                <a:spcPct val="0"/>
              </a:spcBef>
              <a:spcAft>
                <a:spcPct val="0"/>
              </a:spcAft>
              <a:buClrTx/>
              <a:buSzTx/>
              <a:buFontTx/>
              <a:buNone/>
              <a:tabLst/>
              <a:defRPr/>
            </a:pPr>
            <a:fld id="{E824FA45-32E1-4B86-85CE-3B8753D9A46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ヒラギノ角ゴ Pro W3"/>
              </a:rPr>
              <a:pPr marL="0" marR="0" lvl="0" indent="0" algn="r" defTabSz="475872"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ヒラギノ角ゴ Pro W3"/>
            </a:endParaRPr>
          </a:p>
        </p:txBody>
      </p:sp>
    </p:spTree>
    <p:extLst>
      <p:ext uri="{BB962C8B-B14F-4D97-AF65-F5344CB8AC3E}">
        <p14:creationId xmlns:p14="http://schemas.microsoft.com/office/powerpoint/2010/main" val="28217755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B49D4D-568C-2641-B360-BD4A87EDB853}" type="slidenum">
              <a:rPr lang="en-US" smtClean="0"/>
              <a:t>63</a:t>
            </a:fld>
            <a:endParaRPr lang="en-US"/>
          </a:p>
        </p:txBody>
      </p:sp>
    </p:spTree>
    <p:extLst>
      <p:ext uri="{BB962C8B-B14F-4D97-AF65-F5344CB8AC3E}">
        <p14:creationId xmlns:p14="http://schemas.microsoft.com/office/powerpoint/2010/main" val="653083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79B172-8E6F-AE44-8B33-A66212398ADC}" type="slidenum">
              <a:rPr lang="en-US" smtClean="0"/>
              <a:t>7</a:t>
            </a:fld>
            <a:endParaRPr lang="en-US"/>
          </a:p>
        </p:txBody>
      </p:sp>
    </p:spTree>
    <p:extLst>
      <p:ext uri="{BB962C8B-B14F-4D97-AF65-F5344CB8AC3E}">
        <p14:creationId xmlns:p14="http://schemas.microsoft.com/office/powerpoint/2010/main" val="271468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6126" y="4451529"/>
            <a:ext cx="5681980" cy="3696712"/>
          </a:xfrm>
        </p:spPr>
        <p:txBody>
          <a:bodyPr/>
          <a:lstStyle/>
          <a:p>
            <a:r>
              <a:rPr lang="en-US" sz="1400"/>
              <a:t>Beginning January 1, all your CMPP activity will occur in LearningBuilder, so my objective today is to familiarize you with the LearningBuilder environment.</a:t>
            </a:r>
          </a:p>
          <a:p>
            <a:r>
              <a:rPr lang="en-US" sz="1400"/>
              <a:t>Specifically, I will:</a:t>
            </a:r>
          </a:p>
          <a:p>
            <a:r>
              <a:rPr lang="en-US" sz="1400"/>
              <a:t>Read objectives list</a:t>
            </a:r>
          </a:p>
        </p:txBody>
      </p:sp>
      <p:sp>
        <p:nvSpPr>
          <p:cNvPr id="4" name="Slide Number Placeholder 3"/>
          <p:cNvSpPr>
            <a:spLocks noGrp="1"/>
          </p:cNvSpPr>
          <p:nvPr>
            <p:ph type="sldNum" sz="quarter" idx="5"/>
          </p:nvPr>
        </p:nvSpPr>
        <p:spPr/>
        <p:txBody>
          <a:bodyPr/>
          <a:lstStyle/>
          <a:p>
            <a:fld id="{2FB49D4D-568C-2641-B360-BD4A87EDB853}" type="slidenum">
              <a:rPr lang="en-US" smtClean="0"/>
              <a:t>8</a:t>
            </a:fld>
            <a:endParaRPr lang="en-US"/>
          </a:p>
        </p:txBody>
      </p:sp>
    </p:spTree>
    <p:extLst>
      <p:ext uri="{BB962C8B-B14F-4D97-AF65-F5344CB8AC3E}">
        <p14:creationId xmlns:p14="http://schemas.microsoft.com/office/powerpoint/2010/main" val="3202697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So, what is so special about LearningBuilder…read slide</a:t>
            </a:r>
          </a:p>
        </p:txBody>
      </p:sp>
      <p:sp>
        <p:nvSpPr>
          <p:cNvPr id="4" name="Slide Number Placeholder 3"/>
          <p:cNvSpPr>
            <a:spLocks noGrp="1"/>
          </p:cNvSpPr>
          <p:nvPr>
            <p:ph type="sldNum" sz="quarter" idx="5"/>
          </p:nvPr>
        </p:nvSpPr>
        <p:spPr/>
        <p:txBody>
          <a:bodyPr/>
          <a:lstStyle/>
          <a:p>
            <a:fld id="{2FB49D4D-568C-2641-B360-BD4A87EDB853}" type="slidenum">
              <a:rPr lang="en-US" smtClean="0"/>
              <a:t>9</a:t>
            </a:fld>
            <a:endParaRPr lang="en-US"/>
          </a:p>
        </p:txBody>
      </p:sp>
    </p:spTree>
    <p:extLst>
      <p:ext uri="{BB962C8B-B14F-4D97-AF65-F5344CB8AC3E}">
        <p14:creationId xmlns:p14="http://schemas.microsoft.com/office/powerpoint/2010/main" val="2225192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2" name="Title 1"/>
          <p:cNvSpPr>
            <a:spLocks noGrp="1"/>
          </p:cNvSpPr>
          <p:nvPr>
            <p:ph type="ctrTitle"/>
          </p:nvPr>
        </p:nvSpPr>
        <p:spPr>
          <a:xfrm>
            <a:off x="4809392" y="516457"/>
            <a:ext cx="3877408" cy="1790700"/>
          </a:xfrm>
        </p:spPr>
        <p:txBody>
          <a:bodyPr anchor="b">
            <a:normAutofit/>
          </a:bodyPr>
          <a:lstStyle>
            <a:lvl1pPr algn="ctr">
              <a:defRPr sz="4000" b="1">
                <a:solidFill>
                  <a:srgbClr val="F28C11"/>
                </a:solidFill>
              </a:defRPr>
            </a:lvl1pPr>
          </a:lstStyle>
          <a:p>
            <a:r>
              <a:rPr lang="en-US"/>
              <a:t>Click to edit Master title style</a:t>
            </a:r>
          </a:p>
        </p:txBody>
      </p:sp>
      <p:sp>
        <p:nvSpPr>
          <p:cNvPr id="3" name="Subtitle 2"/>
          <p:cNvSpPr>
            <a:spLocks noGrp="1"/>
          </p:cNvSpPr>
          <p:nvPr>
            <p:ph type="subTitle" idx="1"/>
          </p:nvPr>
        </p:nvSpPr>
        <p:spPr>
          <a:xfrm>
            <a:off x="4809392" y="2400300"/>
            <a:ext cx="3877408" cy="748630"/>
          </a:xfrm>
        </p:spPr>
        <p:txBody>
          <a:bodyPr>
            <a:noAutofit/>
          </a:bodyPr>
          <a:lstStyle>
            <a:lvl1pPr marL="0" indent="0" algn="ctr">
              <a:buNone/>
              <a:defRPr sz="2400" b="1" i="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66353" y="3549802"/>
            <a:ext cx="1763486" cy="13716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Placeholder 2 Circles">
    <p:spTree>
      <p:nvGrpSpPr>
        <p:cNvPr id="1" name=""/>
        <p:cNvGrpSpPr/>
        <p:nvPr/>
      </p:nvGrpSpPr>
      <p:grpSpPr>
        <a:xfrm>
          <a:off x="0" y="0"/>
          <a:ext cx="0" cy="0"/>
          <a:chOff x="0" y="0"/>
          <a:chExt cx="0" cy="0"/>
        </a:xfrm>
      </p:grpSpPr>
      <p:sp>
        <p:nvSpPr>
          <p:cNvPr id="11" name="Picture Placeholder 13"/>
          <p:cNvSpPr>
            <a:spLocks noGrp="1" noChangeAspect="1"/>
          </p:cNvSpPr>
          <p:nvPr>
            <p:ph type="pic" sz="quarter" idx="20"/>
          </p:nvPr>
        </p:nvSpPr>
        <p:spPr>
          <a:xfrm>
            <a:off x="844850" y="1232897"/>
            <a:ext cx="1509153" cy="1508760"/>
          </a:xfrm>
          <a:prstGeom prst="ellipse">
            <a:avLst/>
          </a:prstGeom>
          <a:effectLst/>
        </p:spPr>
        <p:txBody>
          <a:bodyPr>
            <a:normAutofit/>
          </a:bodyPr>
          <a:lstStyle>
            <a:lvl1pPr marL="0" indent="0">
              <a:buNone/>
              <a:defRPr sz="1350">
                <a:ln>
                  <a:noFill/>
                </a:ln>
                <a:solidFill>
                  <a:schemeClr val="bg1">
                    <a:lumMod val="85000"/>
                  </a:schemeClr>
                </a:solidFill>
              </a:defRPr>
            </a:lvl1pPr>
          </a:lstStyle>
          <a:p>
            <a:endParaRPr lang="en-US"/>
          </a:p>
        </p:txBody>
      </p:sp>
      <p:sp>
        <p:nvSpPr>
          <p:cNvPr id="13" name="Picture Placeholder 13"/>
          <p:cNvSpPr>
            <a:spLocks noGrp="1" noChangeAspect="1"/>
          </p:cNvSpPr>
          <p:nvPr>
            <p:ph type="pic" sz="quarter" idx="21"/>
          </p:nvPr>
        </p:nvSpPr>
        <p:spPr>
          <a:xfrm>
            <a:off x="2864819" y="1232897"/>
            <a:ext cx="1509153" cy="1508760"/>
          </a:xfrm>
          <a:prstGeom prst="ellipse">
            <a:avLst/>
          </a:prstGeom>
          <a:effectLst/>
        </p:spPr>
        <p:txBody>
          <a:bodyPr>
            <a:normAutofit/>
          </a:bodyPr>
          <a:lstStyle>
            <a:lvl1pPr marL="0" indent="0">
              <a:buNone/>
              <a:defRPr sz="1350">
                <a:ln>
                  <a:noFill/>
                </a:ln>
                <a:solidFill>
                  <a:schemeClr val="bg1">
                    <a:lumMod val="85000"/>
                  </a:schemeClr>
                </a:solidFill>
              </a:defRPr>
            </a:lvl1pPr>
          </a:lstStyle>
          <a:p>
            <a:endParaRPr lang="en-US"/>
          </a:p>
        </p:txBody>
      </p:sp>
      <p:sp>
        <p:nvSpPr>
          <p:cNvPr id="14" name="Picture Placeholder 13"/>
          <p:cNvSpPr>
            <a:spLocks noGrp="1" noChangeAspect="1"/>
          </p:cNvSpPr>
          <p:nvPr>
            <p:ph type="pic" sz="quarter" idx="22"/>
          </p:nvPr>
        </p:nvSpPr>
        <p:spPr>
          <a:xfrm>
            <a:off x="4798612" y="1232897"/>
            <a:ext cx="1509153" cy="1508760"/>
          </a:xfrm>
          <a:prstGeom prst="ellipse">
            <a:avLst/>
          </a:prstGeom>
          <a:effectLst/>
        </p:spPr>
        <p:txBody>
          <a:bodyPr>
            <a:normAutofit/>
          </a:bodyPr>
          <a:lstStyle>
            <a:lvl1pPr marL="0" indent="0">
              <a:buNone/>
              <a:defRPr sz="1350">
                <a:ln>
                  <a:noFill/>
                </a:ln>
                <a:solidFill>
                  <a:schemeClr val="bg1">
                    <a:lumMod val="85000"/>
                  </a:schemeClr>
                </a:solidFill>
              </a:defRPr>
            </a:lvl1pPr>
          </a:lstStyle>
          <a:p>
            <a:endParaRPr lang="en-US"/>
          </a:p>
        </p:txBody>
      </p:sp>
      <p:sp>
        <p:nvSpPr>
          <p:cNvPr id="15" name="Picture Placeholder 13"/>
          <p:cNvSpPr>
            <a:spLocks noGrp="1" noChangeAspect="1"/>
          </p:cNvSpPr>
          <p:nvPr>
            <p:ph type="pic" sz="quarter" idx="23"/>
          </p:nvPr>
        </p:nvSpPr>
        <p:spPr>
          <a:xfrm>
            <a:off x="6819296" y="1232897"/>
            <a:ext cx="1509153" cy="1508760"/>
          </a:xfrm>
          <a:prstGeom prst="ellipse">
            <a:avLst/>
          </a:prstGeom>
          <a:effectLst/>
        </p:spPr>
        <p:txBody>
          <a:bodyPr>
            <a:normAutofit/>
          </a:bodyPr>
          <a:lstStyle>
            <a:lvl1pPr marL="0" indent="0">
              <a:buNone/>
              <a:defRPr sz="135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3857291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2400"/>
            </a:lvl1pPr>
            <a:lvl2pPr marL="584200" indent="-228600">
              <a:tabLst/>
              <a:defRPr sz="2200"/>
            </a:lvl2pPr>
            <a:lvl3pPr marL="927100" indent="-228600">
              <a:tabLst/>
              <a:defRPr sz="2000"/>
            </a:lvl3pPr>
            <a:lvl4pPr marL="1155700" indent="-157163">
              <a:tabLst/>
              <a:defRPr sz="1800"/>
            </a:lvl4pPr>
            <a:lvl5pPr marL="1497013" indent="-200025">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42AD0A0E-4515-A647-B2E3-7F1B29FB990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3000374" y="557214"/>
            <a:ext cx="5510213" cy="2308622"/>
          </a:xfrm>
        </p:spPr>
        <p:txBody>
          <a:bodyPr anchor="b">
            <a:normAutofit/>
          </a:bodyPr>
          <a:lstStyle>
            <a:lvl1pPr>
              <a:defRPr sz="3400">
                <a:solidFill>
                  <a:srgbClr val="F28C11"/>
                </a:solidFill>
              </a:defRPr>
            </a:lvl1pPr>
          </a:lstStyle>
          <a:p>
            <a:r>
              <a:rPr lang="en-US"/>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0611" y="4380219"/>
            <a:ext cx="822276" cy="639548"/>
          </a:xfrm>
          <a:prstGeom prst="rect">
            <a:avLst/>
          </a:prstGeom>
        </p:spPr>
      </p:pic>
      <p:sp>
        <p:nvSpPr>
          <p:cNvPr id="6" name="Slide Number Placeholder 6">
            <a:extLst>
              <a:ext uri="{FF2B5EF4-FFF2-40B4-BE49-F238E27FC236}">
                <a16:creationId xmlns:a16="http://schemas.microsoft.com/office/drawing/2014/main" id="{C812D4E2-C8AC-4B2C-95C7-ADACC9FB802A}"/>
              </a:ext>
            </a:extLst>
          </p:cNvPr>
          <p:cNvSpPr>
            <a:spLocks noGrp="1"/>
          </p:cNvSpPr>
          <p:nvPr>
            <p:ph type="sldNum" sz="quarter" idx="10"/>
          </p:nvPr>
        </p:nvSpPr>
        <p:spPr>
          <a:xfrm>
            <a:off x="6985487" y="59945"/>
            <a:ext cx="2057400" cy="273844"/>
          </a:xfrm>
        </p:spPr>
        <p:txBody>
          <a:bodyPr/>
          <a:lstStyle/>
          <a:p>
            <a:fld id="{42AD0A0E-4515-A647-B2E3-7F1B29FB990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sp>
        <p:nvSpPr>
          <p:cNvPr id="2" name="Title 1"/>
          <p:cNvSpPr>
            <a:spLocks noGrp="1"/>
          </p:cNvSpPr>
          <p:nvPr>
            <p:ph type="title"/>
          </p:nvPr>
        </p:nvSpPr>
        <p:spPr>
          <a:xfrm>
            <a:off x="3000374" y="557214"/>
            <a:ext cx="5510213" cy="2308622"/>
          </a:xfrm>
        </p:spPr>
        <p:txBody>
          <a:bodyPr anchor="b">
            <a:normAutofit/>
          </a:bodyPr>
          <a:lstStyle>
            <a:lvl1pPr>
              <a:defRPr sz="3400">
                <a:solidFill>
                  <a:srgbClr val="F28C11"/>
                </a:solidFill>
              </a:defRPr>
            </a:lvl1pPr>
          </a:lstStyle>
          <a:p>
            <a:r>
              <a:rPr lang="en-US"/>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0611" y="4380219"/>
            <a:ext cx="822276" cy="639548"/>
          </a:xfrm>
          <a:prstGeom prst="rect">
            <a:avLst/>
          </a:prstGeom>
        </p:spPr>
      </p:pic>
      <p:sp>
        <p:nvSpPr>
          <p:cNvPr id="6" name="Slide Number Placeholder 6">
            <a:extLst>
              <a:ext uri="{FF2B5EF4-FFF2-40B4-BE49-F238E27FC236}">
                <a16:creationId xmlns:a16="http://schemas.microsoft.com/office/drawing/2014/main" id="{EA2D1A8F-1B35-4CB2-94FF-DCE71E14CA54}"/>
              </a:ext>
            </a:extLst>
          </p:cNvPr>
          <p:cNvSpPr>
            <a:spLocks noGrp="1"/>
          </p:cNvSpPr>
          <p:nvPr>
            <p:ph type="sldNum" sz="quarter" idx="10"/>
          </p:nvPr>
        </p:nvSpPr>
        <p:spPr>
          <a:xfrm>
            <a:off x="6985487" y="59945"/>
            <a:ext cx="2057400" cy="273844"/>
          </a:xfrm>
        </p:spPr>
        <p:txBody>
          <a:bodyPr/>
          <a:lstStyle/>
          <a:p>
            <a:fld id="{42AD0A0E-4515-A647-B2E3-7F1B29FB990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9" cy="5143499"/>
          </a:xfrm>
          <a:prstGeom prst="rect">
            <a:avLst/>
          </a:prstGeom>
        </p:spPr>
      </p:pic>
      <p:sp>
        <p:nvSpPr>
          <p:cNvPr id="2" name="Title 1"/>
          <p:cNvSpPr>
            <a:spLocks noGrp="1"/>
          </p:cNvSpPr>
          <p:nvPr>
            <p:ph type="title"/>
          </p:nvPr>
        </p:nvSpPr>
        <p:spPr>
          <a:xfrm>
            <a:off x="3000374" y="557214"/>
            <a:ext cx="5510213" cy="2308622"/>
          </a:xfrm>
        </p:spPr>
        <p:txBody>
          <a:bodyPr anchor="b">
            <a:normAutofit/>
          </a:bodyPr>
          <a:lstStyle>
            <a:lvl1pPr>
              <a:defRPr sz="3400">
                <a:solidFill>
                  <a:srgbClr val="F28C11"/>
                </a:solidFill>
              </a:defRPr>
            </a:lvl1pPr>
          </a:lstStyle>
          <a:p>
            <a:r>
              <a:rPr lang="en-US"/>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0611" y="4380219"/>
            <a:ext cx="822276" cy="639548"/>
          </a:xfrm>
          <a:prstGeom prst="rect">
            <a:avLst/>
          </a:prstGeom>
        </p:spPr>
      </p:pic>
      <p:sp>
        <p:nvSpPr>
          <p:cNvPr id="6" name="Slide Number Placeholder 6">
            <a:extLst>
              <a:ext uri="{FF2B5EF4-FFF2-40B4-BE49-F238E27FC236}">
                <a16:creationId xmlns:a16="http://schemas.microsoft.com/office/drawing/2014/main" id="{435E2D7E-D7C0-461D-859B-B0E61D3E15E7}"/>
              </a:ext>
            </a:extLst>
          </p:cNvPr>
          <p:cNvSpPr>
            <a:spLocks noGrp="1"/>
          </p:cNvSpPr>
          <p:nvPr>
            <p:ph type="sldNum" sz="quarter" idx="10"/>
          </p:nvPr>
        </p:nvSpPr>
        <p:spPr>
          <a:xfrm>
            <a:off x="6985487" y="59945"/>
            <a:ext cx="2057400" cy="273844"/>
          </a:xfrm>
        </p:spPr>
        <p:txBody>
          <a:bodyPr/>
          <a:lstStyle/>
          <a:p>
            <a:fld id="{42AD0A0E-4515-A647-B2E3-7F1B29FB990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7250" y="1369219"/>
            <a:ext cx="3462161"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7750" y="1369219"/>
            <a:ext cx="3462161"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0"/>
          </p:nvPr>
        </p:nvSpPr>
        <p:spPr/>
        <p:txBody>
          <a:bodyPr/>
          <a:lstStyle/>
          <a:p>
            <a:fld id="{42AD0A0E-4515-A647-B2E3-7F1B29FB990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42AD0A0E-4515-A647-B2E3-7F1B29FB990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udience Pol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3F4AB-3BA0-4239-9286-91194A8EBAA0}"/>
              </a:ext>
            </a:extLst>
          </p:cNvPr>
          <p:cNvSpPr>
            <a:spLocks noGrp="1"/>
          </p:cNvSpPr>
          <p:nvPr>
            <p:ph type="title" hasCustomPrompt="1"/>
          </p:nvPr>
        </p:nvSpPr>
        <p:spPr/>
        <p:txBody>
          <a:bodyPr/>
          <a:lstStyle>
            <a:lvl1pPr>
              <a:defRPr/>
            </a:lvl1pPr>
          </a:lstStyle>
          <a:p>
            <a:r>
              <a:rPr lang="en-US"/>
              <a:t>Audience Poll Slide</a:t>
            </a:r>
          </a:p>
        </p:txBody>
      </p:sp>
      <p:sp>
        <p:nvSpPr>
          <p:cNvPr id="3" name="Slide Number Placeholder 2">
            <a:extLst>
              <a:ext uri="{FF2B5EF4-FFF2-40B4-BE49-F238E27FC236}">
                <a16:creationId xmlns:a16="http://schemas.microsoft.com/office/drawing/2014/main" id="{88DA7B91-99E1-432F-9B4D-1C3803F5B7DE}"/>
              </a:ext>
            </a:extLst>
          </p:cNvPr>
          <p:cNvSpPr>
            <a:spLocks noGrp="1"/>
          </p:cNvSpPr>
          <p:nvPr>
            <p:ph type="sldNum" sz="quarter" idx="10"/>
          </p:nvPr>
        </p:nvSpPr>
        <p:spPr/>
        <p:txBody>
          <a:bodyPr/>
          <a:lstStyle/>
          <a:p>
            <a:fld id="{42AD0A0E-4515-A647-B2E3-7F1B29FB990E}" type="slidenum">
              <a:rPr lang="en-US" smtClean="0"/>
              <a:pPr/>
              <a:t>‹#›</a:t>
            </a:fld>
            <a:endParaRPr lang="en-US"/>
          </a:p>
        </p:txBody>
      </p:sp>
      <p:pic>
        <p:nvPicPr>
          <p:cNvPr id="4" name="Picture 3">
            <a:extLst>
              <a:ext uri="{FF2B5EF4-FFF2-40B4-BE49-F238E27FC236}">
                <a16:creationId xmlns:a16="http://schemas.microsoft.com/office/drawing/2014/main" id="{354A3FF4-8D50-4114-A5A4-C538BCC81F7B}"/>
              </a:ext>
            </a:extLst>
          </p:cNvPr>
          <p:cNvPicPr>
            <a:picLocks noChangeAspect="1"/>
          </p:cNvPicPr>
          <p:nvPr userDrawn="1"/>
        </p:nvPicPr>
        <p:blipFill>
          <a:blip r:embed="rId2"/>
          <a:stretch>
            <a:fillRect/>
          </a:stretch>
        </p:blipFill>
        <p:spPr>
          <a:xfrm>
            <a:off x="7427160" y="-90527"/>
            <a:ext cx="1536325" cy="1536325"/>
          </a:xfrm>
          <a:prstGeom prst="rect">
            <a:avLst/>
          </a:prstGeom>
        </p:spPr>
      </p:pic>
      <p:sp>
        <p:nvSpPr>
          <p:cNvPr id="5" name="Content Placeholder 2">
            <a:extLst>
              <a:ext uri="{FF2B5EF4-FFF2-40B4-BE49-F238E27FC236}">
                <a16:creationId xmlns:a16="http://schemas.microsoft.com/office/drawing/2014/main" id="{C73AEBA3-CC04-4431-B370-F5063F70C419}"/>
              </a:ext>
            </a:extLst>
          </p:cNvPr>
          <p:cNvSpPr>
            <a:spLocks noGrp="1"/>
          </p:cNvSpPr>
          <p:nvPr>
            <p:ph idx="1"/>
          </p:nvPr>
        </p:nvSpPr>
        <p:spPr>
          <a:xfrm>
            <a:off x="857250" y="1215384"/>
            <a:ext cx="7462661" cy="3675929"/>
          </a:xfrm>
        </p:spPr>
        <p:txBody>
          <a:bodyPr>
            <a:normAutofit/>
          </a:bodyPr>
          <a:lstStyle>
            <a:lvl1pPr>
              <a:defRPr sz="2400"/>
            </a:lvl1pPr>
            <a:lvl2pPr marL="584200" indent="-228600">
              <a:tabLst/>
              <a:defRPr sz="2200"/>
            </a:lvl2pPr>
            <a:lvl3pPr marL="927100" indent="-228600">
              <a:tabLst/>
              <a:defRPr sz="2000"/>
            </a:lvl3pPr>
            <a:lvl4pPr marL="1155700" indent="-157163">
              <a:tabLst/>
              <a:defRPr sz="1800"/>
            </a:lvl4pPr>
            <a:lvl5pPr marL="1497013" indent="-200025">
              <a:tabLst/>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2018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A69053C-6312-4C62-B942-BBDCF5A8DB9E}"/>
              </a:ext>
            </a:extLst>
          </p:cNvPr>
          <p:cNvSpPr>
            <a:spLocks noGrp="1"/>
          </p:cNvSpPr>
          <p:nvPr>
            <p:ph type="body" sz="quarter" idx="11"/>
          </p:nvPr>
        </p:nvSpPr>
        <p:spPr>
          <a:xfrm>
            <a:off x="857251" y="1215385"/>
            <a:ext cx="7462661" cy="3675929"/>
          </a:xfrm>
        </p:spPr>
        <p:txBody>
          <a:bodyPr/>
          <a:lstStyle>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noAutofit/>
          </a:bodyPr>
          <a:lstStyle/>
          <a:p>
            <a:r>
              <a:rPr lang="en-US"/>
              <a:t>Click to edit Master title style</a:t>
            </a:r>
          </a:p>
        </p:txBody>
      </p:sp>
      <p:sp>
        <p:nvSpPr>
          <p:cNvPr id="7" name="Slide Number Placeholder 6"/>
          <p:cNvSpPr>
            <a:spLocks noGrp="1"/>
          </p:cNvSpPr>
          <p:nvPr>
            <p:ph type="sldNum" sz="quarter" idx="10"/>
          </p:nvPr>
        </p:nvSpPr>
        <p:spPr/>
        <p:txBody>
          <a:bodyPr>
            <a:noAutofit/>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1578841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7250" y="59945"/>
            <a:ext cx="7462661" cy="94154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57250" y="1215384"/>
            <a:ext cx="7462661" cy="36759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985487" y="59945"/>
            <a:ext cx="2057400" cy="273844"/>
          </a:xfrm>
          <a:prstGeom prst="rect">
            <a:avLst/>
          </a:prstGeom>
        </p:spPr>
        <p:txBody>
          <a:bodyPr vert="horz" lIns="91440" tIns="45720" rIns="91440" bIns="45720" rtlCol="0" anchor="ctr"/>
          <a:lstStyle>
            <a:lvl1pPr algn="r">
              <a:defRPr sz="900">
                <a:solidFill>
                  <a:schemeClr val="tx1"/>
                </a:solidFill>
              </a:defRPr>
            </a:lvl1pPr>
          </a:lstStyle>
          <a:p>
            <a:fld id="{42AD0A0E-4515-A647-B2E3-7F1B29FB990E}" type="slidenum">
              <a:rPr lang="en-US" smtClean="0"/>
              <a:pPr/>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220611" y="4380219"/>
            <a:ext cx="822276" cy="639548"/>
          </a:xfrm>
          <a:prstGeom prst="rect">
            <a:avLst/>
          </a:prstGeom>
        </p:spPr>
      </p:pic>
      <p:sp>
        <p:nvSpPr>
          <p:cNvPr id="14" name="Freeform 13"/>
          <p:cNvSpPr/>
          <p:nvPr userDrawn="1"/>
        </p:nvSpPr>
        <p:spPr>
          <a:xfrm>
            <a:off x="474944" y="647700"/>
            <a:ext cx="45719" cy="353786"/>
          </a:xfrm>
          <a:custGeom>
            <a:avLst/>
            <a:gdLst>
              <a:gd name="connsiteX0" fmla="*/ 0 w 0"/>
              <a:gd name="connsiteY0" fmla="*/ 0 h 522514"/>
              <a:gd name="connsiteX1" fmla="*/ 0 w 0"/>
              <a:gd name="connsiteY1" fmla="*/ 522514 h 522514"/>
            </a:gdLst>
            <a:ahLst/>
            <a:cxnLst>
              <a:cxn ang="0">
                <a:pos x="connsiteX0" y="connsiteY0"/>
              </a:cxn>
              <a:cxn ang="0">
                <a:pos x="connsiteX1" y="connsiteY1"/>
              </a:cxn>
            </a:cxnLst>
            <a:rect l="l" t="t" r="r" b="b"/>
            <a:pathLst>
              <a:path h="522514">
                <a:moveTo>
                  <a:pt x="0" y="0"/>
                </a:moveTo>
                <a:lnTo>
                  <a:pt x="0" y="522514"/>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userDrawn="1"/>
        </p:nvSpPr>
        <p:spPr>
          <a:xfrm flipV="1">
            <a:off x="474944" y="957127"/>
            <a:ext cx="7844967" cy="45719"/>
          </a:xfrm>
          <a:custGeom>
            <a:avLst/>
            <a:gdLst>
              <a:gd name="connsiteX0" fmla="*/ 0 w 7409543"/>
              <a:gd name="connsiteY0" fmla="*/ 0 h 0"/>
              <a:gd name="connsiteX1" fmla="*/ 0 w 7409543"/>
              <a:gd name="connsiteY1" fmla="*/ 0 h 0"/>
              <a:gd name="connsiteX2" fmla="*/ 7409543 w 7409543"/>
              <a:gd name="connsiteY2" fmla="*/ 0 h 0"/>
              <a:gd name="connsiteX3" fmla="*/ 7409543 w 7409543"/>
              <a:gd name="connsiteY3" fmla="*/ 0 h 0"/>
            </a:gdLst>
            <a:ahLst/>
            <a:cxnLst>
              <a:cxn ang="0">
                <a:pos x="connsiteX0" y="connsiteY0"/>
              </a:cxn>
              <a:cxn ang="0">
                <a:pos x="connsiteX1" y="connsiteY1"/>
              </a:cxn>
              <a:cxn ang="0">
                <a:pos x="connsiteX2" y="connsiteY2"/>
              </a:cxn>
              <a:cxn ang="0">
                <a:pos x="connsiteX3" y="connsiteY3"/>
              </a:cxn>
            </a:cxnLst>
            <a:rect l="l" t="t" r="r" b="b"/>
            <a:pathLst>
              <a:path w="7409543">
                <a:moveTo>
                  <a:pt x="0" y="0"/>
                </a:moveTo>
                <a:lnTo>
                  <a:pt x="0" y="0"/>
                </a:lnTo>
                <a:lnTo>
                  <a:pt x="7409543" y="0"/>
                </a:lnTo>
                <a:lnTo>
                  <a:pt x="7409543" y="0"/>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8530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7" r:id="rId4"/>
    <p:sldLayoutId id="2147483668" r:id="rId5"/>
    <p:sldLayoutId id="2147483664" r:id="rId6"/>
    <p:sldLayoutId id="2147483666" r:id="rId7"/>
    <p:sldLayoutId id="2147483669" r:id="rId8"/>
    <p:sldLayoutId id="2147483670" r:id="rId9"/>
    <p:sldLayoutId id="2147483671" r:id="rId10"/>
  </p:sldLayoutIdLst>
  <p:hf hdr="0" ftr="0" dt="0"/>
  <p:txStyles>
    <p:title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ismpp.org/Certification"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jpeg"/><Relationship Id="rId26" Type="http://schemas.openxmlformats.org/officeDocument/2006/relationships/image" Target="../media/image29.png"/><Relationship Id="rId3" Type="http://schemas.openxmlformats.org/officeDocument/2006/relationships/notesSlide" Target="../notesSlides/notesSlide2.xml"/><Relationship Id="rId21" Type="http://schemas.openxmlformats.org/officeDocument/2006/relationships/image" Target="../media/image24.jpeg"/><Relationship Id="rId7" Type="http://schemas.openxmlformats.org/officeDocument/2006/relationships/image" Target="../media/image10.png"/><Relationship Id="rId12" Type="http://schemas.openxmlformats.org/officeDocument/2006/relationships/image" Target="../media/image15.jpeg"/><Relationship Id="rId17" Type="http://schemas.openxmlformats.org/officeDocument/2006/relationships/image" Target="../media/image20.jpeg"/><Relationship Id="rId25" Type="http://schemas.openxmlformats.org/officeDocument/2006/relationships/image" Target="../media/image28.jpeg"/><Relationship Id="rId2" Type="http://schemas.openxmlformats.org/officeDocument/2006/relationships/slideLayout" Target="../slideLayouts/slideLayout2.xml"/><Relationship Id="rId16" Type="http://schemas.openxmlformats.org/officeDocument/2006/relationships/image" Target="../media/image19.jpeg"/><Relationship Id="rId20" Type="http://schemas.openxmlformats.org/officeDocument/2006/relationships/image" Target="../media/image23.png"/><Relationship Id="rId1" Type="http://schemas.openxmlformats.org/officeDocument/2006/relationships/tags" Target="../tags/tag2.xml"/><Relationship Id="rId6" Type="http://schemas.openxmlformats.org/officeDocument/2006/relationships/image" Target="../media/image9.png"/><Relationship Id="rId11" Type="http://schemas.openxmlformats.org/officeDocument/2006/relationships/image" Target="../media/image14.jpeg"/><Relationship Id="rId24" Type="http://schemas.openxmlformats.org/officeDocument/2006/relationships/image" Target="../media/image27.jpeg"/><Relationship Id="rId5" Type="http://schemas.openxmlformats.org/officeDocument/2006/relationships/hyperlink" Target="https://www.pfizer.com/" TargetMode="External"/><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jpeg"/><Relationship Id="rId19" Type="http://schemas.openxmlformats.org/officeDocument/2006/relationships/image" Target="../media/image22.jpeg"/><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4.sv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hyperlink" Target="https://creativecommons.org/licenses/by/3.0/" TargetMode="External"/><Relationship Id="rId4" Type="http://schemas.openxmlformats.org/officeDocument/2006/relationships/hyperlink" Target="https://www.createdebate.com/"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image" Target="../media/image107.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6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3" Type="http://schemas.openxmlformats.org/officeDocument/2006/relationships/image" Target="../media/image44.emf"/><Relationship Id="rId18" Type="http://schemas.openxmlformats.org/officeDocument/2006/relationships/image" Target="../media/image49.emf"/><Relationship Id="rId26" Type="http://schemas.openxmlformats.org/officeDocument/2006/relationships/image" Target="../media/image57.emf"/><Relationship Id="rId3" Type="http://schemas.openxmlformats.org/officeDocument/2006/relationships/notesSlide" Target="../notesSlides/notesSlide7.xml"/><Relationship Id="rId21" Type="http://schemas.openxmlformats.org/officeDocument/2006/relationships/image" Target="../media/image52.png"/><Relationship Id="rId34" Type="http://schemas.openxmlformats.org/officeDocument/2006/relationships/image" Target="../media/image65.emf"/><Relationship Id="rId7" Type="http://schemas.openxmlformats.org/officeDocument/2006/relationships/image" Target="../media/image38.emf"/><Relationship Id="rId12" Type="http://schemas.openxmlformats.org/officeDocument/2006/relationships/image" Target="../media/image43.emf"/><Relationship Id="rId17" Type="http://schemas.openxmlformats.org/officeDocument/2006/relationships/image" Target="../media/image48.emf"/><Relationship Id="rId25" Type="http://schemas.openxmlformats.org/officeDocument/2006/relationships/image" Target="../media/image56.emf"/><Relationship Id="rId33" Type="http://schemas.openxmlformats.org/officeDocument/2006/relationships/image" Target="../media/image64.emf"/><Relationship Id="rId2" Type="http://schemas.openxmlformats.org/officeDocument/2006/relationships/slideLayout" Target="../slideLayouts/slideLayout2.xml"/><Relationship Id="rId16" Type="http://schemas.openxmlformats.org/officeDocument/2006/relationships/image" Target="../media/image47.emf"/><Relationship Id="rId20" Type="http://schemas.openxmlformats.org/officeDocument/2006/relationships/image" Target="../media/image51.emf"/><Relationship Id="rId29" Type="http://schemas.openxmlformats.org/officeDocument/2006/relationships/image" Target="../media/image60.emf"/><Relationship Id="rId1" Type="http://schemas.openxmlformats.org/officeDocument/2006/relationships/tags" Target="../tags/tag3.xml"/><Relationship Id="rId6" Type="http://schemas.openxmlformats.org/officeDocument/2006/relationships/image" Target="../media/image37.emf"/><Relationship Id="rId11" Type="http://schemas.openxmlformats.org/officeDocument/2006/relationships/image" Target="../media/image42.emf"/><Relationship Id="rId24" Type="http://schemas.openxmlformats.org/officeDocument/2006/relationships/image" Target="../media/image55.emf"/><Relationship Id="rId32" Type="http://schemas.openxmlformats.org/officeDocument/2006/relationships/image" Target="../media/image63.emf"/><Relationship Id="rId5" Type="http://schemas.openxmlformats.org/officeDocument/2006/relationships/image" Target="../media/image36.emf"/><Relationship Id="rId15" Type="http://schemas.openxmlformats.org/officeDocument/2006/relationships/image" Target="../media/image46.emf"/><Relationship Id="rId23" Type="http://schemas.openxmlformats.org/officeDocument/2006/relationships/image" Target="../media/image54.emf"/><Relationship Id="rId28" Type="http://schemas.openxmlformats.org/officeDocument/2006/relationships/image" Target="../media/image59.emf"/><Relationship Id="rId10" Type="http://schemas.openxmlformats.org/officeDocument/2006/relationships/image" Target="../media/image41.emf"/><Relationship Id="rId19" Type="http://schemas.openxmlformats.org/officeDocument/2006/relationships/image" Target="../media/image50.emf"/><Relationship Id="rId31" Type="http://schemas.openxmlformats.org/officeDocument/2006/relationships/image" Target="../media/image62.emf"/><Relationship Id="rId4" Type="http://schemas.openxmlformats.org/officeDocument/2006/relationships/image" Target="../media/image35.png"/><Relationship Id="rId9" Type="http://schemas.openxmlformats.org/officeDocument/2006/relationships/image" Target="../media/image40.emf"/><Relationship Id="rId14" Type="http://schemas.openxmlformats.org/officeDocument/2006/relationships/image" Target="../media/image45.emf"/><Relationship Id="rId22" Type="http://schemas.openxmlformats.org/officeDocument/2006/relationships/image" Target="../media/image53.emf"/><Relationship Id="rId27" Type="http://schemas.openxmlformats.org/officeDocument/2006/relationships/image" Target="../media/image58.emf"/><Relationship Id="rId30" Type="http://schemas.openxmlformats.org/officeDocument/2006/relationships/image" Target="../media/image61.emf"/><Relationship Id="rId35" Type="http://schemas.openxmlformats.org/officeDocument/2006/relationships/image" Target="../media/image66.emf"/><Relationship Id="rId8" Type="http://schemas.openxmlformats.org/officeDocument/2006/relationships/image" Target="../media/image39.emf"/></Relationships>
</file>

<file path=ppt/slides/_rels/slide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pixabay.com/en/target-dart-aim-success-goal-1414775/"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01959-1619-4F96-8E97-53B7A28A6417}"/>
              </a:ext>
            </a:extLst>
          </p:cNvPr>
          <p:cNvSpPr>
            <a:spLocks noGrp="1"/>
          </p:cNvSpPr>
          <p:nvPr>
            <p:ph type="ctrTitle"/>
          </p:nvPr>
        </p:nvSpPr>
        <p:spPr>
          <a:xfrm>
            <a:off x="4745892" y="764604"/>
            <a:ext cx="3877408" cy="1111133"/>
          </a:xfrm>
        </p:spPr>
        <p:txBody>
          <a:bodyPr/>
          <a:lstStyle/>
          <a:p>
            <a:r>
              <a:rPr lang="en-US"/>
              <a:t>ISMPP University</a:t>
            </a:r>
          </a:p>
        </p:txBody>
      </p:sp>
      <p:sp>
        <p:nvSpPr>
          <p:cNvPr id="3" name="Subtitle 2">
            <a:extLst>
              <a:ext uri="{FF2B5EF4-FFF2-40B4-BE49-F238E27FC236}">
                <a16:creationId xmlns:a16="http://schemas.microsoft.com/office/drawing/2014/main" id="{F6A5669E-B61B-4FF9-8070-490009B12AEA}"/>
              </a:ext>
            </a:extLst>
          </p:cNvPr>
          <p:cNvSpPr>
            <a:spLocks noGrp="1"/>
          </p:cNvSpPr>
          <p:nvPr>
            <p:ph type="subTitle" idx="1"/>
          </p:nvPr>
        </p:nvSpPr>
        <p:spPr>
          <a:xfrm>
            <a:off x="4397999" y="1822940"/>
            <a:ext cx="4573194" cy="2166511"/>
          </a:xfrm>
        </p:spPr>
        <p:txBody>
          <a:bodyPr vert="horz" lIns="68580" tIns="34290" rIns="68580" bIns="34290" rtlCol="0" anchor="t">
            <a:noAutofit/>
          </a:bodyPr>
          <a:lstStyle/>
          <a:p>
            <a:r>
              <a:rPr lang="en-US" sz="2175"/>
              <a:t>Introducing </a:t>
            </a:r>
            <a:r>
              <a:rPr lang="en-US" sz="2175" err="1"/>
              <a:t>LearningBUILDER</a:t>
            </a:r>
            <a:r>
              <a:rPr lang="en-US" sz="2175"/>
              <a:t>™ - ISMPP's New Certification Management Platform Dedicated to the CMPP™ Credential!</a:t>
            </a:r>
          </a:p>
        </p:txBody>
      </p:sp>
      <p:sp>
        <p:nvSpPr>
          <p:cNvPr id="4" name="TextBox 3">
            <a:extLst>
              <a:ext uri="{FF2B5EF4-FFF2-40B4-BE49-F238E27FC236}">
                <a16:creationId xmlns:a16="http://schemas.microsoft.com/office/drawing/2014/main" id="{F0FD9C17-DA93-4646-8A02-B34096B5D343}"/>
              </a:ext>
            </a:extLst>
          </p:cNvPr>
          <p:cNvSpPr txBox="1"/>
          <p:nvPr/>
        </p:nvSpPr>
        <p:spPr>
          <a:xfrm>
            <a:off x="58782" y="3905796"/>
            <a:ext cx="1998618" cy="715837"/>
          </a:xfrm>
          <a:prstGeom prst="rect">
            <a:avLst/>
          </a:prstGeom>
          <a:noFill/>
        </p:spPr>
        <p:txBody>
          <a:bodyPr wrap="square" rtlCol="0">
            <a:spAutoFit/>
          </a:bodyPr>
          <a:lstStyle/>
          <a:p>
            <a:pPr defTabSz="685783">
              <a:defRPr/>
            </a:pPr>
            <a:endParaRPr lang="en-US" sz="1013">
              <a:solidFill>
                <a:prstClr val="black"/>
              </a:solidFill>
              <a:latin typeface="Franklin Gothic Book" panose="020B0503020102020204"/>
            </a:endParaRPr>
          </a:p>
          <a:p>
            <a:pPr defTabSz="685783">
              <a:defRPr/>
            </a:pPr>
            <a:endParaRPr lang="en-US" sz="1013">
              <a:solidFill>
                <a:prstClr val="black"/>
              </a:solidFill>
              <a:latin typeface="Franklin Gothic Book" panose="020B0503020102020204"/>
            </a:endParaRPr>
          </a:p>
          <a:p>
            <a:pPr defTabSz="685783">
              <a:defRPr/>
            </a:pPr>
            <a:r>
              <a:rPr lang="en-US" sz="1013" b="1">
                <a:solidFill>
                  <a:prstClr val="black"/>
                </a:solidFill>
                <a:latin typeface="Franklin Gothic Book" panose="020B0503020102020204"/>
              </a:rPr>
              <a:t>Webinar will begin promptly at: </a:t>
            </a:r>
          </a:p>
          <a:p>
            <a:pPr defTabSz="685783">
              <a:defRPr/>
            </a:pPr>
            <a:r>
              <a:rPr lang="en-US" sz="1013" b="1">
                <a:solidFill>
                  <a:prstClr val="black"/>
                </a:solidFill>
                <a:latin typeface="Franklin Gothic Book" panose="020B0503020102020204"/>
              </a:rPr>
              <a:t>11 AM ET / 4 PM GMT</a:t>
            </a:r>
          </a:p>
        </p:txBody>
      </p:sp>
      <p:sp>
        <p:nvSpPr>
          <p:cNvPr id="5" name="TextBox 4">
            <a:extLst>
              <a:ext uri="{FF2B5EF4-FFF2-40B4-BE49-F238E27FC236}">
                <a16:creationId xmlns:a16="http://schemas.microsoft.com/office/drawing/2014/main" id="{B51E204F-7927-43EE-8EBD-37CA3BC7DC54}"/>
              </a:ext>
            </a:extLst>
          </p:cNvPr>
          <p:cNvSpPr txBox="1"/>
          <p:nvPr/>
        </p:nvSpPr>
        <p:spPr>
          <a:xfrm>
            <a:off x="4745892" y="3222875"/>
            <a:ext cx="3696789" cy="334707"/>
          </a:xfrm>
          <a:prstGeom prst="rect">
            <a:avLst/>
          </a:prstGeom>
          <a:noFill/>
        </p:spPr>
        <p:txBody>
          <a:bodyPr wrap="square" lIns="91440" tIns="45720" rIns="91440" bIns="45720" rtlCol="0" anchor="t">
            <a:spAutoFit/>
          </a:bodyPr>
          <a:lstStyle/>
          <a:p>
            <a:pPr algn="ctr">
              <a:defRPr/>
            </a:pPr>
            <a:r>
              <a:rPr lang="en-US" sz="1550" b="1">
                <a:latin typeface="Franklin Gothic Book" panose="020B0503020102020204"/>
              </a:rPr>
              <a:t>November 20, 2024</a:t>
            </a:r>
          </a:p>
        </p:txBody>
      </p:sp>
    </p:spTree>
    <p:custDataLst>
      <p:tags r:id="rId1"/>
    </p:custDataLst>
    <p:extLst>
      <p:ext uri="{BB962C8B-B14F-4D97-AF65-F5344CB8AC3E}">
        <p14:creationId xmlns:p14="http://schemas.microsoft.com/office/powerpoint/2010/main" val="926114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62412-496C-0D02-1FF7-14F80E2197A4}"/>
              </a:ext>
            </a:extLst>
          </p:cNvPr>
          <p:cNvSpPr>
            <a:spLocks noGrp="1"/>
          </p:cNvSpPr>
          <p:nvPr>
            <p:ph type="title"/>
          </p:nvPr>
        </p:nvSpPr>
        <p:spPr/>
        <p:txBody>
          <a:bodyPr/>
          <a:lstStyle/>
          <a:p>
            <a:r>
              <a:rPr lang="en-US"/>
              <a:t>Credit Tracking Made Faster and Easier</a:t>
            </a:r>
          </a:p>
        </p:txBody>
      </p:sp>
      <p:sp>
        <p:nvSpPr>
          <p:cNvPr id="5" name="Content Placeholder 4">
            <a:extLst>
              <a:ext uri="{FF2B5EF4-FFF2-40B4-BE49-F238E27FC236}">
                <a16:creationId xmlns:a16="http://schemas.microsoft.com/office/drawing/2014/main" id="{A45134D5-696F-3306-5299-4FC4D14A71F0}"/>
              </a:ext>
            </a:extLst>
          </p:cNvPr>
          <p:cNvSpPr>
            <a:spLocks noGrp="1"/>
          </p:cNvSpPr>
          <p:nvPr>
            <p:ph sz="half" idx="1"/>
          </p:nvPr>
        </p:nvSpPr>
        <p:spPr/>
        <p:txBody>
          <a:bodyPr>
            <a:normAutofit fontScale="92500" lnSpcReduction="20000"/>
          </a:bodyPr>
          <a:lstStyle/>
          <a:p>
            <a:r>
              <a:rPr lang="en-US"/>
              <a:t>Automated running total of all CE credits by year and category</a:t>
            </a:r>
          </a:p>
          <a:p>
            <a:r>
              <a:rPr lang="en-US"/>
              <a:t>Easy upload of activity documentation</a:t>
            </a:r>
          </a:p>
          <a:p>
            <a:r>
              <a:rPr lang="en-US"/>
              <a:t>Request for credit is part of credit tracker function</a:t>
            </a:r>
          </a:p>
          <a:p>
            <a:r>
              <a:rPr lang="en-US"/>
              <a:t>Bulk upload by ISMPP for attendees of ISMPP U webinars and meeting sessions (eliminating need for individuals to upload this information)</a:t>
            </a:r>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3180CFAA-5991-F4A3-9245-890BA3E1B32E}"/>
              </a:ext>
            </a:extLst>
          </p:cNvPr>
          <p:cNvSpPr>
            <a:spLocks noGrp="1"/>
          </p:cNvSpPr>
          <p:nvPr>
            <p:ph type="sldNum" sz="quarter" idx="10"/>
          </p:nvPr>
        </p:nvSpPr>
        <p:spPr/>
        <p:txBody>
          <a:bodyPr/>
          <a:lstStyle/>
          <a:p>
            <a:fld id="{42AD0A0E-4515-A647-B2E3-7F1B29FB990E}" type="slidenum">
              <a:rPr lang="en-US" smtClean="0"/>
              <a:pPr/>
              <a:t>10</a:t>
            </a:fld>
            <a:endParaRPr lang="en-US"/>
          </a:p>
        </p:txBody>
      </p:sp>
      <p:pic>
        <p:nvPicPr>
          <p:cNvPr id="12" name="Content Placeholder 11" descr="Close-up of a stopwatch">
            <a:extLst>
              <a:ext uri="{FF2B5EF4-FFF2-40B4-BE49-F238E27FC236}">
                <a16:creationId xmlns:a16="http://schemas.microsoft.com/office/drawing/2014/main" id="{EDB3BB02-7815-2A43-65BF-D6BAEEA3CD27}"/>
              </a:ext>
            </a:extLst>
          </p:cNvPr>
          <p:cNvPicPr>
            <a:picLocks noGrp="1" noChangeAspect="1"/>
          </p:cNvPicPr>
          <p:nvPr>
            <p:ph sz="half" idx="2"/>
          </p:nvPr>
        </p:nvPicPr>
        <p:blipFill>
          <a:blip r:embed="rId3"/>
          <a:stretch>
            <a:fillRect/>
          </a:stretch>
        </p:blipFill>
        <p:spPr>
          <a:xfrm>
            <a:off x="4857750" y="1847338"/>
            <a:ext cx="3462338" cy="2307661"/>
          </a:xfrm>
        </p:spPr>
      </p:pic>
    </p:spTree>
    <p:extLst>
      <p:ext uri="{BB962C8B-B14F-4D97-AF65-F5344CB8AC3E}">
        <p14:creationId xmlns:p14="http://schemas.microsoft.com/office/powerpoint/2010/main" val="2478982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49A60-6B0C-A37C-48A8-85AA4A2A05D0}"/>
              </a:ext>
            </a:extLst>
          </p:cNvPr>
          <p:cNvSpPr>
            <a:spLocks noGrp="1"/>
          </p:cNvSpPr>
          <p:nvPr>
            <p:ph type="title"/>
          </p:nvPr>
        </p:nvSpPr>
        <p:spPr/>
        <p:txBody>
          <a:bodyPr/>
          <a:lstStyle/>
          <a:p>
            <a:r>
              <a:rPr lang="en-US"/>
              <a:t>LearningBuilder Terminology</a:t>
            </a:r>
          </a:p>
        </p:txBody>
      </p:sp>
      <p:sp>
        <p:nvSpPr>
          <p:cNvPr id="3" name="Content Placeholder 2">
            <a:extLst>
              <a:ext uri="{FF2B5EF4-FFF2-40B4-BE49-F238E27FC236}">
                <a16:creationId xmlns:a16="http://schemas.microsoft.com/office/drawing/2014/main" id="{40CB08C9-1FFD-0701-FCF8-E5D2D16F4933}"/>
              </a:ext>
            </a:extLst>
          </p:cNvPr>
          <p:cNvSpPr>
            <a:spLocks noGrp="1"/>
          </p:cNvSpPr>
          <p:nvPr>
            <p:ph idx="1"/>
          </p:nvPr>
        </p:nvSpPr>
        <p:spPr/>
        <p:txBody>
          <a:bodyPr/>
          <a:lstStyle/>
          <a:p>
            <a:r>
              <a:rPr lang="en-US"/>
              <a:t>Applicant = Applied to take the exam</a:t>
            </a:r>
          </a:p>
          <a:p>
            <a:r>
              <a:rPr lang="en-US"/>
              <a:t>Candidate = Approved to take the exam</a:t>
            </a:r>
          </a:p>
          <a:p>
            <a:r>
              <a:rPr lang="en-US"/>
              <a:t>Practitioner = Medical Publication Professional with any status (eg, Applicant, Candidate, CMPP)</a:t>
            </a:r>
            <a:endParaRPr lang="en-US">
              <a:highlight>
                <a:srgbClr val="FFFF00"/>
              </a:highlight>
            </a:endParaRPr>
          </a:p>
          <a:p>
            <a:r>
              <a:rPr lang="en-US"/>
              <a:t>Recertification Application = Credit tracker and </a:t>
            </a:r>
            <a:r>
              <a:rPr lang="en-US" i="1"/>
              <a:t>includes</a:t>
            </a:r>
            <a:r>
              <a:rPr lang="en-US"/>
              <a:t> application in final year of certification cycle</a:t>
            </a:r>
          </a:p>
          <a:p>
            <a:pPr marL="0" indent="0">
              <a:buNone/>
            </a:pPr>
            <a:endParaRPr lang="en-US"/>
          </a:p>
          <a:p>
            <a:endParaRPr lang="en-US"/>
          </a:p>
        </p:txBody>
      </p:sp>
      <p:sp>
        <p:nvSpPr>
          <p:cNvPr id="4" name="Slide Number Placeholder 3">
            <a:extLst>
              <a:ext uri="{FF2B5EF4-FFF2-40B4-BE49-F238E27FC236}">
                <a16:creationId xmlns:a16="http://schemas.microsoft.com/office/drawing/2014/main" id="{DC112818-BA50-73C0-9B17-0A0B6FAA4D1A}"/>
              </a:ext>
            </a:extLst>
          </p:cNvPr>
          <p:cNvSpPr>
            <a:spLocks noGrp="1"/>
          </p:cNvSpPr>
          <p:nvPr>
            <p:ph type="sldNum" sz="quarter" idx="10"/>
          </p:nvPr>
        </p:nvSpPr>
        <p:spPr/>
        <p:txBody>
          <a:bodyPr/>
          <a:lstStyle/>
          <a:p>
            <a:fld id="{42AD0A0E-4515-A647-B2E3-7F1B29FB990E}" type="slidenum">
              <a:rPr lang="en-US" smtClean="0"/>
              <a:pPr/>
              <a:t>11</a:t>
            </a:fld>
            <a:endParaRPr lang="en-US"/>
          </a:p>
        </p:txBody>
      </p:sp>
    </p:spTree>
    <p:extLst>
      <p:ext uri="{BB962C8B-B14F-4D97-AF65-F5344CB8AC3E}">
        <p14:creationId xmlns:p14="http://schemas.microsoft.com/office/powerpoint/2010/main" val="430246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97518-04B3-3B49-A38F-A8964F4410D6}"/>
              </a:ext>
            </a:extLst>
          </p:cNvPr>
          <p:cNvSpPr>
            <a:spLocks noGrp="1"/>
          </p:cNvSpPr>
          <p:nvPr>
            <p:ph type="title"/>
          </p:nvPr>
        </p:nvSpPr>
        <p:spPr/>
        <p:txBody>
          <a:bodyPr>
            <a:normAutofit/>
          </a:bodyPr>
          <a:lstStyle/>
          <a:p>
            <a:r>
              <a:rPr lang="en-US"/>
              <a:t>How Do I Access LearningBuilder? </a:t>
            </a:r>
          </a:p>
        </p:txBody>
      </p:sp>
      <p:sp>
        <p:nvSpPr>
          <p:cNvPr id="3" name="Content Placeholder 2">
            <a:extLst>
              <a:ext uri="{FF2B5EF4-FFF2-40B4-BE49-F238E27FC236}">
                <a16:creationId xmlns:a16="http://schemas.microsoft.com/office/drawing/2014/main" id="{9CF0EBA8-0B62-4993-EBC3-5A0D59DC0504}"/>
              </a:ext>
            </a:extLst>
          </p:cNvPr>
          <p:cNvSpPr>
            <a:spLocks noGrp="1"/>
          </p:cNvSpPr>
          <p:nvPr>
            <p:ph idx="1"/>
          </p:nvPr>
        </p:nvSpPr>
        <p:spPr/>
        <p:txBody>
          <a:bodyPr>
            <a:normAutofit fontScale="92500" lnSpcReduction="20000"/>
          </a:bodyPr>
          <a:lstStyle/>
          <a:p>
            <a:r>
              <a:rPr lang="en-US"/>
              <a:t>Go to “My CMPP Login” at </a:t>
            </a:r>
            <a:r>
              <a:rPr lang="en-US">
                <a:hlinkClick r:id="rId3"/>
              </a:rPr>
              <a:t>www.ismpp.org/Certification</a:t>
            </a:r>
            <a:endParaRPr lang="en-US"/>
          </a:p>
          <a:p>
            <a:r>
              <a:rPr lang="en-US"/>
              <a:t>If you are an ISMPP Member, click on the </a:t>
            </a:r>
            <a:r>
              <a:rPr lang="en-US" b="1">
                <a:solidFill>
                  <a:srgbClr val="FF0000"/>
                </a:solidFill>
              </a:rPr>
              <a:t>ISMPP MEMBER</a:t>
            </a:r>
            <a:r>
              <a:rPr lang="en-US" b="1"/>
              <a:t> </a:t>
            </a:r>
            <a:r>
              <a:rPr lang="en-US"/>
              <a:t>link</a:t>
            </a:r>
          </a:p>
          <a:p>
            <a:pPr lvl="1"/>
            <a:r>
              <a:rPr lang="en-US"/>
              <a:t>You will be directed to the ISMPP member login page</a:t>
            </a:r>
          </a:p>
          <a:p>
            <a:pPr lvl="1"/>
            <a:r>
              <a:rPr lang="en-US"/>
              <a:t>After you log in, LearningBuilder will launch</a:t>
            </a:r>
          </a:p>
          <a:p>
            <a:r>
              <a:rPr lang="en-US"/>
              <a:t>If you are not a member, click on the </a:t>
            </a:r>
            <a:r>
              <a:rPr lang="en-US" b="1">
                <a:solidFill>
                  <a:srgbClr val="FF0000"/>
                </a:solidFill>
              </a:rPr>
              <a:t>NON-MEMBER</a:t>
            </a:r>
            <a:r>
              <a:rPr lang="en-US"/>
              <a:t> link</a:t>
            </a:r>
          </a:p>
          <a:p>
            <a:pPr lvl="1"/>
            <a:r>
              <a:rPr lang="en-US"/>
              <a:t>You will be directed to the Login page of LearningBuilder </a:t>
            </a:r>
          </a:p>
          <a:p>
            <a:pPr lvl="1"/>
            <a:r>
              <a:rPr lang="en-US"/>
              <a:t>You can view your Profile and use the credit tracking function in the Recertification application</a:t>
            </a:r>
          </a:p>
          <a:p>
            <a:r>
              <a:rPr lang="en-US"/>
              <a:t>You </a:t>
            </a:r>
            <a:r>
              <a:rPr lang="en-US" b="1"/>
              <a:t>MUST</a:t>
            </a:r>
            <a:r>
              <a:rPr lang="en-US"/>
              <a:t> use the ISMPP MEMBER login link if you plan to submit your Certification or Recertification Application; if you are not a member, you will be prompted to pay your Membership fee</a:t>
            </a:r>
          </a:p>
          <a:p>
            <a:endParaRPr lang="en-US"/>
          </a:p>
          <a:p>
            <a:endParaRPr lang="en-US"/>
          </a:p>
          <a:p>
            <a:endParaRPr lang="en-US"/>
          </a:p>
        </p:txBody>
      </p:sp>
      <p:sp>
        <p:nvSpPr>
          <p:cNvPr id="4" name="Slide Number Placeholder 3">
            <a:extLst>
              <a:ext uri="{FF2B5EF4-FFF2-40B4-BE49-F238E27FC236}">
                <a16:creationId xmlns:a16="http://schemas.microsoft.com/office/drawing/2014/main" id="{44E9B3CB-A342-66D3-C640-06E0D5F84152}"/>
              </a:ext>
            </a:extLst>
          </p:cNvPr>
          <p:cNvSpPr>
            <a:spLocks noGrp="1"/>
          </p:cNvSpPr>
          <p:nvPr>
            <p:ph type="sldNum" sz="quarter" idx="10"/>
          </p:nvPr>
        </p:nvSpPr>
        <p:spPr/>
        <p:txBody>
          <a:bodyPr/>
          <a:lstStyle/>
          <a:p>
            <a:fld id="{42AD0A0E-4515-A647-B2E3-7F1B29FB990E}" type="slidenum">
              <a:rPr lang="en-US" smtClean="0"/>
              <a:pPr/>
              <a:t>12</a:t>
            </a:fld>
            <a:endParaRPr lang="en-US"/>
          </a:p>
        </p:txBody>
      </p:sp>
    </p:spTree>
    <p:extLst>
      <p:ext uri="{BB962C8B-B14F-4D97-AF65-F5344CB8AC3E}">
        <p14:creationId xmlns:p14="http://schemas.microsoft.com/office/powerpoint/2010/main" val="1612831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223BBC-1864-437A-AF1F-E7E98CC595D9}"/>
              </a:ext>
            </a:extLst>
          </p:cNvPr>
          <p:cNvSpPr>
            <a:spLocks noGrp="1"/>
          </p:cNvSpPr>
          <p:nvPr>
            <p:ph type="title"/>
          </p:nvPr>
        </p:nvSpPr>
        <p:spPr/>
        <p:txBody>
          <a:bodyPr/>
          <a:lstStyle/>
          <a:p>
            <a:r>
              <a:rPr lang="en-US"/>
              <a:t>Your CMPP</a:t>
            </a:r>
            <a:r>
              <a:rPr lang="en-US">
                <a:latin typeface="Arial" panose="020B0604020202020204" pitchFamily="34" charset="0"/>
                <a:cs typeface="Arial" panose="020B0604020202020204" pitchFamily="34" charset="0"/>
              </a:rPr>
              <a:t>™</a:t>
            </a:r>
            <a:r>
              <a:rPr lang="en-US"/>
              <a:t> Profile and Account</a:t>
            </a:r>
          </a:p>
        </p:txBody>
      </p:sp>
      <p:sp>
        <p:nvSpPr>
          <p:cNvPr id="6" name="Text Placeholder 5">
            <a:extLst>
              <a:ext uri="{FF2B5EF4-FFF2-40B4-BE49-F238E27FC236}">
                <a16:creationId xmlns:a16="http://schemas.microsoft.com/office/drawing/2014/main" id="{5992C889-06EC-4A3C-949B-CB79887518E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2379AD8-4241-4979-A2D0-DF387A92FAB3}"/>
              </a:ext>
            </a:extLst>
          </p:cNvPr>
          <p:cNvSpPr>
            <a:spLocks noGrp="1"/>
          </p:cNvSpPr>
          <p:nvPr>
            <p:ph type="sldNum" sz="quarter" idx="10"/>
          </p:nvPr>
        </p:nvSpPr>
        <p:spPr/>
        <p:txBody>
          <a:bodyPr/>
          <a:lstStyle/>
          <a:p>
            <a:fld id="{42AD0A0E-4515-A647-B2E3-7F1B29FB990E}" type="slidenum">
              <a:rPr lang="en-US" smtClean="0"/>
              <a:pPr/>
              <a:t>13</a:t>
            </a:fld>
            <a:endParaRPr lang="en-US"/>
          </a:p>
        </p:txBody>
      </p:sp>
    </p:spTree>
    <p:extLst>
      <p:ext uri="{BB962C8B-B14F-4D97-AF65-F5344CB8AC3E}">
        <p14:creationId xmlns:p14="http://schemas.microsoft.com/office/powerpoint/2010/main" val="1330260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605C1-DE81-AB6E-5609-21F3B9B18955}"/>
              </a:ext>
            </a:extLst>
          </p:cNvPr>
          <p:cNvSpPr>
            <a:spLocks noGrp="1"/>
          </p:cNvSpPr>
          <p:nvPr>
            <p:ph type="title"/>
          </p:nvPr>
        </p:nvSpPr>
        <p:spPr/>
        <p:txBody>
          <a:bodyPr/>
          <a:lstStyle/>
          <a:p>
            <a:r>
              <a:rPr lang="en-US"/>
              <a:t>Your Demographic Information</a:t>
            </a:r>
          </a:p>
        </p:txBody>
      </p:sp>
      <p:sp>
        <p:nvSpPr>
          <p:cNvPr id="3" name="Content Placeholder 2">
            <a:extLst>
              <a:ext uri="{FF2B5EF4-FFF2-40B4-BE49-F238E27FC236}">
                <a16:creationId xmlns:a16="http://schemas.microsoft.com/office/drawing/2014/main" id="{F4AB6D79-9676-10A5-A616-D98A37BCCDCF}"/>
              </a:ext>
            </a:extLst>
          </p:cNvPr>
          <p:cNvSpPr>
            <a:spLocks noGrp="1"/>
          </p:cNvSpPr>
          <p:nvPr>
            <p:ph idx="1"/>
          </p:nvPr>
        </p:nvSpPr>
        <p:spPr/>
        <p:txBody>
          <a:bodyPr>
            <a:normAutofit/>
          </a:bodyPr>
          <a:lstStyle/>
          <a:p>
            <a:r>
              <a:rPr lang="en-US"/>
              <a:t>Your demographic information is synchronized from your Member Profile on the ISMPP website</a:t>
            </a:r>
          </a:p>
          <a:p>
            <a:r>
              <a:rPr lang="en-US"/>
              <a:t>Demographic changes/updates (name, primary email, phone, or address) can ONLY be made in MemberClicks and are copied to LearningBuilder</a:t>
            </a:r>
          </a:p>
          <a:p>
            <a:r>
              <a:rPr lang="en-US"/>
              <a:t>LearningBuilder uses the demographic data in MemberClicks for the Certification and Recertification applications</a:t>
            </a:r>
          </a:p>
          <a:p>
            <a:pPr lvl="1"/>
            <a:endParaRPr lang="en-US">
              <a:highlight>
                <a:srgbClr val="FFFF00"/>
              </a:highlight>
            </a:endParaRPr>
          </a:p>
          <a:p>
            <a:endParaRPr lang="en-US"/>
          </a:p>
        </p:txBody>
      </p:sp>
      <p:sp>
        <p:nvSpPr>
          <p:cNvPr id="4" name="Slide Number Placeholder 3">
            <a:extLst>
              <a:ext uri="{FF2B5EF4-FFF2-40B4-BE49-F238E27FC236}">
                <a16:creationId xmlns:a16="http://schemas.microsoft.com/office/drawing/2014/main" id="{5D4EA326-4C13-7352-E0CB-8E93D2976562}"/>
              </a:ext>
            </a:extLst>
          </p:cNvPr>
          <p:cNvSpPr>
            <a:spLocks noGrp="1"/>
          </p:cNvSpPr>
          <p:nvPr>
            <p:ph type="sldNum" sz="quarter" idx="10"/>
          </p:nvPr>
        </p:nvSpPr>
        <p:spPr/>
        <p:txBody>
          <a:bodyPr/>
          <a:lstStyle/>
          <a:p>
            <a:fld id="{42AD0A0E-4515-A647-B2E3-7F1B29FB990E}" type="slidenum">
              <a:rPr lang="en-US" smtClean="0"/>
              <a:pPr/>
              <a:t>14</a:t>
            </a:fld>
            <a:endParaRPr lang="en-US"/>
          </a:p>
        </p:txBody>
      </p:sp>
    </p:spTree>
    <p:extLst>
      <p:ext uri="{BB962C8B-B14F-4D97-AF65-F5344CB8AC3E}">
        <p14:creationId xmlns:p14="http://schemas.microsoft.com/office/powerpoint/2010/main" val="1830349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12F81-D5D1-7290-A6FA-B5BEBBE746DD}"/>
              </a:ext>
            </a:extLst>
          </p:cNvPr>
          <p:cNvSpPr>
            <a:spLocks noGrp="1"/>
          </p:cNvSpPr>
          <p:nvPr>
            <p:ph type="title"/>
          </p:nvPr>
        </p:nvSpPr>
        <p:spPr/>
        <p:txBody>
          <a:bodyPr/>
          <a:lstStyle/>
          <a:p>
            <a:r>
              <a:rPr lang="en-US"/>
              <a:t>LearningBuilder Profile</a:t>
            </a:r>
          </a:p>
        </p:txBody>
      </p:sp>
      <p:pic>
        <p:nvPicPr>
          <p:cNvPr id="6" name="Content Placeholder 5">
            <a:extLst>
              <a:ext uri="{FF2B5EF4-FFF2-40B4-BE49-F238E27FC236}">
                <a16:creationId xmlns:a16="http://schemas.microsoft.com/office/drawing/2014/main" id="{D217223B-EDB1-3894-DF7E-CA242D139DDA}"/>
              </a:ext>
            </a:extLst>
          </p:cNvPr>
          <p:cNvPicPr>
            <a:picLocks noGrp="1" noChangeAspect="1"/>
          </p:cNvPicPr>
          <p:nvPr>
            <p:ph idx="1"/>
          </p:nvPr>
        </p:nvPicPr>
        <p:blipFill>
          <a:blip r:embed="rId3"/>
          <a:stretch>
            <a:fillRect/>
          </a:stretch>
        </p:blipFill>
        <p:spPr>
          <a:xfrm>
            <a:off x="2431021" y="1012339"/>
            <a:ext cx="4554465" cy="3878750"/>
          </a:xfrm>
        </p:spPr>
      </p:pic>
      <p:sp>
        <p:nvSpPr>
          <p:cNvPr id="4" name="Slide Number Placeholder 3">
            <a:extLst>
              <a:ext uri="{FF2B5EF4-FFF2-40B4-BE49-F238E27FC236}">
                <a16:creationId xmlns:a16="http://schemas.microsoft.com/office/drawing/2014/main" id="{E46F8311-CC99-D429-E361-A1993FA88CDF}"/>
              </a:ext>
            </a:extLst>
          </p:cNvPr>
          <p:cNvSpPr>
            <a:spLocks noGrp="1"/>
          </p:cNvSpPr>
          <p:nvPr>
            <p:ph type="sldNum" sz="quarter" idx="10"/>
          </p:nvPr>
        </p:nvSpPr>
        <p:spPr/>
        <p:txBody>
          <a:bodyPr/>
          <a:lstStyle/>
          <a:p>
            <a:fld id="{42AD0A0E-4515-A647-B2E3-7F1B29FB990E}" type="slidenum">
              <a:rPr lang="en-US" smtClean="0"/>
              <a:pPr/>
              <a:t>15</a:t>
            </a:fld>
            <a:endParaRPr lang="en-US"/>
          </a:p>
        </p:txBody>
      </p:sp>
      <p:sp>
        <p:nvSpPr>
          <p:cNvPr id="7" name="Arrow: Up 6">
            <a:extLst>
              <a:ext uri="{FF2B5EF4-FFF2-40B4-BE49-F238E27FC236}">
                <a16:creationId xmlns:a16="http://schemas.microsoft.com/office/drawing/2014/main" id="{B98E9969-EC34-1C55-BD89-DF5611D1C13C}"/>
              </a:ext>
            </a:extLst>
          </p:cNvPr>
          <p:cNvSpPr/>
          <p:nvPr/>
        </p:nvSpPr>
        <p:spPr>
          <a:xfrm>
            <a:off x="6262511" y="1232452"/>
            <a:ext cx="122386" cy="278296"/>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a:extLst>
              <a:ext uri="{FF2B5EF4-FFF2-40B4-BE49-F238E27FC236}">
                <a16:creationId xmlns:a16="http://schemas.microsoft.com/office/drawing/2014/main" id="{882CEB91-4E24-6258-5B3E-7724CD3DA106}"/>
              </a:ext>
            </a:extLst>
          </p:cNvPr>
          <p:cNvSpPr/>
          <p:nvPr/>
        </p:nvSpPr>
        <p:spPr>
          <a:xfrm>
            <a:off x="5510254" y="1868557"/>
            <a:ext cx="310101" cy="111318"/>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04301930-6115-6FDC-E3DD-213D92202517}"/>
              </a:ext>
            </a:extLst>
          </p:cNvPr>
          <p:cNvSpPr/>
          <p:nvPr/>
        </p:nvSpPr>
        <p:spPr>
          <a:xfrm>
            <a:off x="5665304" y="2724775"/>
            <a:ext cx="310101" cy="111318"/>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2AA292DF-A7E9-6BE1-DACA-B046A821D572}"/>
              </a:ext>
            </a:extLst>
          </p:cNvPr>
          <p:cNvSpPr/>
          <p:nvPr/>
        </p:nvSpPr>
        <p:spPr>
          <a:xfrm>
            <a:off x="5665304" y="2418725"/>
            <a:ext cx="310101" cy="111318"/>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9456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CED93A-3FDC-42A8-866D-179067255059}"/>
              </a:ext>
            </a:extLst>
          </p:cNvPr>
          <p:cNvSpPr>
            <a:spLocks noGrp="1"/>
          </p:cNvSpPr>
          <p:nvPr>
            <p:ph type="title"/>
          </p:nvPr>
        </p:nvSpPr>
        <p:spPr/>
        <p:txBody>
          <a:bodyPr/>
          <a:lstStyle/>
          <a:p>
            <a:r>
              <a:rPr lang="en-US"/>
              <a:t>Certification Application</a:t>
            </a:r>
          </a:p>
        </p:txBody>
      </p:sp>
      <p:sp>
        <p:nvSpPr>
          <p:cNvPr id="6" name="Text Placeholder 5">
            <a:extLst>
              <a:ext uri="{FF2B5EF4-FFF2-40B4-BE49-F238E27FC236}">
                <a16:creationId xmlns:a16="http://schemas.microsoft.com/office/drawing/2014/main" id="{9AB11F42-13EB-4142-8C89-08C4FC5649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5D929D8-1ADB-44AE-92E9-468E38F2AD47}"/>
              </a:ext>
            </a:extLst>
          </p:cNvPr>
          <p:cNvSpPr>
            <a:spLocks noGrp="1"/>
          </p:cNvSpPr>
          <p:nvPr>
            <p:ph type="sldNum" sz="quarter" idx="10"/>
          </p:nvPr>
        </p:nvSpPr>
        <p:spPr/>
        <p:txBody>
          <a:bodyPr/>
          <a:lstStyle/>
          <a:p>
            <a:fld id="{42AD0A0E-4515-A647-B2E3-7F1B29FB990E}" type="slidenum">
              <a:rPr lang="en-US" smtClean="0"/>
              <a:pPr/>
              <a:t>16</a:t>
            </a:fld>
            <a:endParaRPr lang="en-US"/>
          </a:p>
        </p:txBody>
      </p:sp>
    </p:spTree>
    <p:extLst>
      <p:ext uri="{BB962C8B-B14F-4D97-AF65-F5344CB8AC3E}">
        <p14:creationId xmlns:p14="http://schemas.microsoft.com/office/powerpoint/2010/main" val="1101324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BA022-A311-859F-9B5B-9D389DFE2637}"/>
              </a:ext>
            </a:extLst>
          </p:cNvPr>
          <p:cNvSpPr>
            <a:spLocks noGrp="1"/>
          </p:cNvSpPr>
          <p:nvPr>
            <p:ph type="title"/>
          </p:nvPr>
        </p:nvSpPr>
        <p:spPr/>
        <p:txBody>
          <a:bodyPr/>
          <a:lstStyle/>
          <a:p>
            <a:r>
              <a:rPr lang="en-US"/>
              <a:t>Where Is the Certification Application?</a:t>
            </a:r>
          </a:p>
        </p:txBody>
      </p:sp>
      <p:pic>
        <p:nvPicPr>
          <p:cNvPr id="6" name="Content Placeholder 5">
            <a:extLst>
              <a:ext uri="{FF2B5EF4-FFF2-40B4-BE49-F238E27FC236}">
                <a16:creationId xmlns:a16="http://schemas.microsoft.com/office/drawing/2014/main" id="{76DF2F43-1E82-0F8D-5353-154ABB45345E}"/>
              </a:ext>
            </a:extLst>
          </p:cNvPr>
          <p:cNvPicPr>
            <a:picLocks noGrp="1" noChangeAspect="1"/>
          </p:cNvPicPr>
          <p:nvPr>
            <p:ph idx="1"/>
          </p:nvPr>
        </p:nvPicPr>
        <p:blipFill>
          <a:blip r:embed="rId3"/>
          <a:stretch>
            <a:fillRect/>
          </a:stretch>
        </p:blipFill>
        <p:spPr>
          <a:xfrm>
            <a:off x="2274784" y="1246506"/>
            <a:ext cx="4594431" cy="3675063"/>
          </a:xfrm>
        </p:spPr>
      </p:pic>
      <p:sp>
        <p:nvSpPr>
          <p:cNvPr id="4" name="Slide Number Placeholder 3">
            <a:extLst>
              <a:ext uri="{FF2B5EF4-FFF2-40B4-BE49-F238E27FC236}">
                <a16:creationId xmlns:a16="http://schemas.microsoft.com/office/drawing/2014/main" id="{F5DC88C2-1BFE-3CB6-1802-F11A4F2E47B7}"/>
              </a:ext>
            </a:extLst>
          </p:cNvPr>
          <p:cNvSpPr>
            <a:spLocks noGrp="1"/>
          </p:cNvSpPr>
          <p:nvPr>
            <p:ph type="sldNum" sz="quarter" idx="10"/>
          </p:nvPr>
        </p:nvSpPr>
        <p:spPr/>
        <p:txBody>
          <a:bodyPr/>
          <a:lstStyle/>
          <a:p>
            <a:fld id="{42AD0A0E-4515-A647-B2E3-7F1B29FB990E}" type="slidenum">
              <a:rPr lang="en-US" smtClean="0"/>
              <a:pPr/>
              <a:t>17</a:t>
            </a:fld>
            <a:endParaRPr lang="en-US"/>
          </a:p>
        </p:txBody>
      </p:sp>
      <p:sp>
        <p:nvSpPr>
          <p:cNvPr id="3" name="Arrow: Down 2">
            <a:extLst>
              <a:ext uri="{FF2B5EF4-FFF2-40B4-BE49-F238E27FC236}">
                <a16:creationId xmlns:a16="http://schemas.microsoft.com/office/drawing/2014/main" id="{015EADC9-B25E-E983-B923-023D59C690C1}"/>
              </a:ext>
            </a:extLst>
          </p:cNvPr>
          <p:cNvSpPr/>
          <p:nvPr/>
        </p:nvSpPr>
        <p:spPr>
          <a:xfrm>
            <a:off x="3238500" y="1974850"/>
            <a:ext cx="107950" cy="19685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0689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593ED-07B0-B4DD-87F3-8317EB93B66C}"/>
              </a:ext>
            </a:extLst>
          </p:cNvPr>
          <p:cNvSpPr>
            <a:spLocks noGrp="1"/>
          </p:cNvSpPr>
          <p:nvPr>
            <p:ph type="title"/>
          </p:nvPr>
        </p:nvSpPr>
        <p:spPr/>
        <p:txBody>
          <a:bodyPr/>
          <a:lstStyle/>
          <a:p>
            <a:r>
              <a:rPr lang="en-US"/>
              <a:t>Select Eligibility Pathway</a:t>
            </a:r>
          </a:p>
        </p:txBody>
      </p:sp>
      <p:pic>
        <p:nvPicPr>
          <p:cNvPr id="6" name="Content Placeholder 5">
            <a:extLst>
              <a:ext uri="{FF2B5EF4-FFF2-40B4-BE49-F238E27FC236}">
                <a16:creationId xmlns:a16="http://schemas.microsoft.com/office/drawing/2014/main" id="{0DD33E06-EF8E-5B03-EB8D-49A0B9C83503}"/>
              </a:ext>
            </a:extLst>
          </p:cNvPr>
          <p:cNvPicPr>
            <a:picLocks noGrp="1" noChangeAspect="1"/>
          </p:cNvPicPr>
          <p:nvPr>
            <p:ph idx="1"/>
          </p:nvPr>
        </p:nvPicPr>
        <p:blipFill>
          <a:blip r:embed="rId3"/>
          <a:stretch>
            <a:fillRect/>
          </a:stretch>
        </p:blipFill>
        <p:spPr>
          <a:xfrm>
            <a:off x="857250" y="1338692"/>
            <a:ext cx="7462838" cy="3429729"/>
          </a:xfrm>
        </p:spPr>
      </p:pic>
      <p:sp>
        <p:nvSpPr>
          <p:cNvPr id="4" name="Slide Number Placeholder 3">
            <a:extLst>
              <a:ext uri="{FF2B5EF4-FFF2-40B4-BE49-F238E27FC236}">
                <a16:creationId xmlns:a16="http://schemas.microsoft.com/office/drawing/2014/main" id="{A9F40DD7-38A6-FADD-BA36-C73CF57073AA}"/>
              </a:ext>
            </a:extLst>
          </p:cNvPr>
          <p:cNvSpPr>
            <a:spLocks noGrp="1"/>
          </p:cNvSpPr>
          <p:nvPr>
            <p:ph type="sldNum" sz="quarter" idx="10"/>
          </p:nvPr>
        </p:nvSpPr>
        <p:spPr/>
        <p:txBody>
          <a:bodyPr/>
          <a:lstStyle/>
          <a:p>
            <a:fld id="{42AD0A0E-4515-A647-B2E3-7F1B29FB990E}" type="slidenum">
              <a:rPr lang="en-US" smtClean="0"/>
              <a:pPr/>
              <a:t>18</a:t>
            </a:fld>
            <a:endParaRPr lang="en-US"/>
          </a:p>
        </p:txBody>
      </p:sp>
      <p:sp>
        <p:nvSpPr>
          <p:cNvPr id="3" name="Arrow: Down 2">
            <a:extLst>
              <a:ext uri="{FF2B5EF4-FFF2-40B4-BE49-F238E27FC236}">
                <a16:creationId xmlns:a16="http://schemas.microsoft.com/office/drawing/2014/main" id="{119D321B-57FF-CE0A-4A23-0ACE6262E9F3}"/>
              </a:ext>
            </a:extLst>
          </p:cNvPr>
          <p:cNvSpPr/>
          <p:nvPr/>
        </p:nvSpPr>
        <p:spPr>
          <a:xfrm>
            <a:off x="6889750" y="2571750"/>
            <a:ext cx="95737" cy="2540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4499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D5694-E5BD-2C6F-37E9-042AD817682B}"/>
              </a:ext>
            </a:extLst>
          </p:cNvPr>
          <p:cNvSpPr>
            <a:spLocks noGrp="1"/>
          </p:cNvSpPr>
          <p:nvPr>
            <p:ph type="title"/>
          </p:nvPr>
        </p:nvSpPr>
        <p:spPr/>
        <p:txBody>
          <a:bodyPr/>
          <a:lstStyle/>
          <a:p>
            <a:r>
              <a:rPr lang="en-US"/>
              <a:t>Eligibility Pathway Options</a:t>
            </a:r>
          </a:p>
        </p:txBody>
      </p:sp>
      <p:pic>
        <p:nvPicPr>
          <p:cNvPr id="6" name="Content Placeholder 5">
            <a:extLst>
              <a:ext uri="{FF2B5EF4-FFF2-40B4-BE49-F238E27FC236}">
                <a16:creationId xmlns:a16="http://schemas.microsoft.com/office/drawing/2014/main" id="{2557AA4E-92E4-6EF3-C698-FD14CC0B658A}"/>
              </a:ext>
            </a:extLst>
          </p:cNvPr>
          <p:cNvPicPr>
            <a:picLocks noGrp="1" noChangeAspect="1"/>
          </p:cNvPicPr>
          <p:nvPr>
            <p:ph idx="1"/>
          </p:nvPr>
        </p:nvPicPr>
        <p:blipFill>
          <a:blip r:embed="rId3"/>
          <a:stretch>
            <a:fillRect/>
          </a:stretch>
        </p:blipFill>
        <p:spPr>
          <a:xfrm>
            <a:off x="397772" y="1143000"/>
            <a:ext cx="7922316" cy="3611644"/>
          </a:xfrm>
        </p:spPr>
      </p:pic>
      <p:sp>
        <p:nvSpPr>
          <p:cNvPr id="4" name="Slide Number Placeholder 3">
            <a:extLst>
              <a:ext uri="{FF2B5EF4-FFF2-40B4-BE49-F238E27FC236}">
                <a16:creationId xmlns:a16="http://schemas.microsoft.com/office/drawing/2014/main" id="{1A26C74B-3520-FA04-6C46-8E9D676EAF1F}"/>
              </a:ext>
            </a:extLst>
          </p:cNvPr>
          <p:cNvSpPr>
            <a:spLocks noGrp="1"/>
          </p:cNvSpPr>
          <p:nvPr>
            <p:ph type="sldNum" sz="quarter" idx="10"/>
          </p:nvPr>
        </p:nvSpPr>
        <p:spPr/>
        <p:txBody>
          <a:bodyPr/>
          <a:lstStyle/>
          <a:p>
            <a:fld id="{42AD0A0E-4515-A647-B2E3-7F1B29FB990E}" type="slidenum">
              <a:rPr lang="en-US" smtClean="0"/>
              <a:pPr/>
              <a:t>19</a:t>
            </a:fld>
            <a:endParaRPr lang="en-US"/>
          </a:p>
        </p:txBody>
      </p:sp>
    </p:spTree>
    <p:extLst>
      <p:ext uri="{BB962C8B-B14F-4D97-AF65-F5344CB8AC3E}">
        <p14:creationId xmlns:p14="http://schemas.microsoft.com/office/powerpoint/2010/main" val="4152323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2">
            <a:extLst>
              <a:ext uri="{FF2B5EF4-FFF2-40B4-BE49-F238E27FC236}">
                <a16:creationId xmlns:a16="http://schemas.microsoft.com/office/drawing/2014/main" id="{13CB7A10-4206-4923-8BB7-E8518E49EABA}"/>
              </a:ext>
            </a:extLst>
          </p:cNvPr>
          <p:cNvSpPr txBox="1">
            <a:spLocks/>
          </p:cNvSpPr>
          <p:nvPr/>
        </p:nvSpPr>
        <p:spPr bwMode="auto">
          <a:xfrm>
            <a:off x="7444874" y="85797"/>
            <a:ext cx="160020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a:defRPr lang="en-US"/>
            </a:defPPr>
            <a:lvl1pPr marL="0" algn="l" defTabSz="685800" rtl="0" eaLnBrk="1" latinLnBrk="0" hangingPunct="1">
              <a:spcBef>
                <a:spcPct val="20000"/>
              </a:spcBef>
              <a:buClr>
                <a:srgbClr val="FF6600"/>
              </a:buClr>
              <a:buSzPct val="100000"/>
              <a:buFont typeface="Arial" pitchFamily="34" charset="0"/>
              <a:buChar char="•"/>
              <a:defRPr sz="2100" kern="1200">
                <a:solidFill>
                  <a:srgbClr val="FBFBFB"/>
                </a:solidFill>
                <a:latin typeface="Arial" pitchFamily="34" charset="0"/>
                <a:ea typeface="+mn-ea"/>
                <a:cs typeface="Arial" pitchFamily="34" charset="0"/>
              </a:defRPr>
            </a:lvl1pPr>
            <a:lvl2pPr marL="557213" indent="-214313" algn="l" defTabSz="685800" rtl="0" eaLnBrk="1" latinLnBrk="0" hangingPunct="1">
              <a:spcBef>
                <a:spcPct val="20000"/>
              </a:spcBef>
              <a:buClr>
                <a:srgbClr val="FF6600"/>
              </a:buClr>
              <a:buSzPct val="110000"/>
              <a:buFont typeface="Arial" pitchFamily="34" charset="0"/>
              <a:buChar char="•"/>
              <a:defRPr sz="1800" kern="1200">
                <a:solidFill>
                  <a:srgbClr val="FBFBFB"/>
                </a:solidFill>
                <a:latin typeface="Arial" pitchFamily="34" charset="0"/>
                <a:ea typeface="+mn-ea"/>
                <a:cs typeface="Arial" pitchFamily="34" charset="0"/>
              </a:defRPr>
            </a:lvl2pPr>
            <a:lvl3pPr marL="857250" indent="-171450" algn="l" defTabSz="685800" rtl="0" eaLnBrk="1" latinLnBrk="0" hangingPunct="1">
              <a:spcBef>
                <a:spcPct val="20000"/>
              </a:spcBef>
              <a:buClr>
                <a:srgbClr val="FF6600"/>
              </a:buClr>
              <a:buSzPct val="110000"/>
              <a:buFont typeface="Arial" pitchFamily="34" charset="0"/>
              <a:buChar char="•"/>
              <a:defRPr sz="1500" kern="1200">
                <a:solidFill>
                  <a:srgbClr val="FBFBFB"/>
                </a:solidFill>
                <a:latin typeface="Arial" pitchFamily="34" charset="0"/>
                <a:ea typeface="+mn-ea"/>
                <a:cs typeface="Arial" pitchFamily="34" charset="0"/>
              </a:defRPr>
            </a:lvl3pPr>
            <a:lvl4pPr marL="1200150" indent="-171450" algn="l" defTabSz="685800" rtl="0" eaLnBrk="1" latinLnBrk="0" hangingPunct="1">
              <a:spcBef>
                <a:spcPct val="20000"/>
              </a:spcBef>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4pPr>
            <a:lvl5pPr marL="1543050" indent="-171450" algn="l" defTabSz="685800" rtl="0" eaLnBrk="1" latinLnBrk="0" hangingPunct="1">
              <a:spcBef>
                <a:spcPct val="20000"/>
              </a:spcBef>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5pPr>
            <a:lvl6pPr marL="1885950" indent="-171450" algn="l" defTabSz="685800" rtl="0" eaLnBrk="1" fontAlgn="base" latinLnBrk="0" hangingPunct="1">
              <a:spcBef>
                <a:spcPct val="20000"/>
              </a:spcBef>
              <a:spcAft>
                <a:spcPct val="0"/>
              </a:spcAft>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6pPr>
            <a:lvl7pPr marL="2228850" indent="-171450" algn="l" defTabSz="685800" rtl="0" eaLnBrk="1" fontAlgn="base" latinLnBrk="0" hangingPunct="1">
              <a:spcBef>
                <a:spcPct val="20000"/>
              </a:spcBef>
              <a:spcAft>
                <a:spcPct val="0"/>
              </a:spcAft>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7pPr>
            <a:lvl8pPr marL="2571750" indent="-171450" algn="l" defTabSz="685800" rtl="0" eaLnBrk="1" fontAlgn="base" latinLnBrk="0" hangingPunct="1">
              <a:spcBef>
                <a:spcPct val="20000"/>
              </a:spcBef>
              <a:spcAft>
                <a:spcPct val="0"/>
              </a:spcAft>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8pPr>
            <a:lvl9pPr marL="2914650" indent="-171450" algn="l" defTabSz="685800" rtl="0" eaLnBrk="1" fontAlgn="base" latinLnBrk="0" hangingPunct="1">
              <a:spcBef>
                <a:spcPct val="20000"/>
              </a:spcBef>
              <a:spcAft>
                <a:spcPct val="0"/>
              </a:spcAft>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9pPr>
          </a:lstStyle>
          <a:p>
            <a:pPr algn="r" defTabSz="685749" fontAlgn="base">
              <a:spcBef>
                <a:spcPct val="0"/>
              </a:spcBef>
              <a:spcAft>
                <a:spcPct val="0"/>
              </a:spcAft>
              <a:buClrTx/>
              <a:buSzTx/>
              <a:buNone/>
              <a:defRPr/>
            </a:pPr>
            <a:endParaRPr lang="en-US" altLang="en-US" sz="900">
              <a:solidFill>
                <a:prstClr val="black"/>
              </a:solidFill>
              <a:latin typeface="+mn-lt"/>
            </a:endParaRPr>
          </a:p>
        </p:txBody>
      </p:sp>
      <p:pic>
        <p:nvPicPr>
          <p:cNvPr id="15" name="Picture 14" descr="Logo&#10;&#10;Description automatically generated">
            <a:extLst>
              <a:ext uri="{FF2B5EF4-FFF2-40B4-BE49-F238E27FC236}">
                <a16:creationId xmlns:a16="http://schemas.microsoft.com/office/drawing/2014/main" id="{7F11F72E-F027-4306-BD5C-6B8239205164}"/>
              </a:ext>
            </a:extLst>
          </p:cNvPr>
          <p:cNvPicPr>
            <a:picLocks noChangeAspect="1"/>
          </p:cNvPicPr>
          <p:nvPr/>
        </p:nvPicPr>
        <p:blipFill>
          <a:blip r:embed="rId4"/>
          <a:stretch>
            <a:fillRect/>
          </a:stretch>
        </p:blipFill>
        <p:spPr>
          <a:xfrm>
            <a:off x="160517" y="3497491"/>
            <a:ext cx="1593403" cy="733820"/>
          </a:xfrm>
          <a:prstGeom prst="rect">
            <a:avLst/>
          </a:prstGeom>
        </p:spPr>
      </p:pic>
      <p:pic>
        <p:nvPicPr>
          <p:cNvPr id="1026" name="Picture 2">
            <a:hlinkClick r:id="rId5"/>
            <a:extLst>
              <a:ext uri="{FF2B5EF4-FFF2-40B4-BE49-F238E27FC236}">
                <a16:creationId xmlns:a16="http://schemas.microsoft.com/office/drawing/2014/main" id="{37CAB13B-8E08-4268-9B7B-B34D698F52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739" y="2732867"/>
            <a:ext cx="1196207" cy="4818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92650A6-3EBB-43B3-959B-4E73C00D5C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0666" y="4137937"/>
            <a:ext cx="659171" cy="6591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Logo&#10;&#10;Description automatically generated">
            <a:extLst>
              <a:ext uri="{FF2B5EF4-FFF2-40B4-BE49-F238E27FC236}">
                <a16:creationId xmlns:a16="http://schemas.microsoft.com/office/drawing/2014/main" id="{4A3E85D4-F676-4798-AAC5-4BB03138EE43}"/>
              </a:ext>
            </a:extLst>
          </p:cNvPr>
          <p:cNvPicPr>
            <a:picLocks noChangeAspect="1"/>
          </p:cNvPicPr>
          <p:nvPr/>
        </p:nvPicPr>
        <p:blipFill>
          <a:blip r:embed="rId8"/>
          <a:stretch>
            <a:fillRect/>
          </a:stretch>
        </p:blipFill>
        <p:spPr>
          <a:xfrm>
            <a:off x="210663" y="4385787"/>
            <a:ext cx="1281050" cy="319563"/>
          </a:xfrm>
          <a:prstGeom prst="rect">
            <a:avLst/>
          </a:prstGeom>
        </p:spPr>
      </p:pic>
      <p:pic>
        <p:nvPicPr>
          <p:cNvPr id="4" name="Picture 5" descr="Logo&#10;&#10;Description automatically generated">
            <a:extLst>
              <a:ext uri="{FF2B5EF4-FFF2-40B4-BE49-F238E27FC236}">
                <a16:creationId xmlns:a16="http://schemas.microsoft.com/office/drawing/2014/main" id="{6C9A291A-0E5B-4E0F-8622-93A6FDD11E30}"/>
              </a:ext>
            </a:extLst>
          </p:cNvPr>
          <p:cNvPicPr>
            <a:picLocks noChangeAspect="1"/>
          </p:cNvPicPr>
          <p:nvPr/>
        </p:nvPicPr>
        <p:blipFill>
          <a:blip r:embed="rId9"/>
          <a:stretch>
            <a:fillRect/>
          </a:stretch>
        </p:blipFill>
        <p:spPr>
          <a:xfrm>
            <a:off x="2126343" y="3603412"/>
            <a:ext cx="1593555" cy="401057"/>
          </a:xfrm>
          <a:prstGeom prst="rect">
            <a:avLst/>
          </a:prstGeom>
        </p:spPr>
      </p:pic>
      <p:pic>
        <p:nvPicPr>
          <p:cNvPr id="24" name="Picture 23" descr="Logo, company name&#10;&#10;Description automatically generated">
            <a:extLst>
              <a:ext uri="{FF2B5EF4-FFF2-40B4-BE49-F238E27FC236}">
                <a16:creationId xmlns:a16="http://schemas.microsoft.com/office/drawing/2014/main" id="{471F43E0-BB48-43EF-8A56-61DD3C44A07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195358" y="4170201"/>
            <a:ext cx="1266825" cy="583565"/>
          </a:xfrm>
          <a:prstGeom prst="rect">
            <a:avLst/>
          </a:prstGeom>
          <a:noFill/>
          <a:ln>
            <a:noFill/>
          </a:ln>
        </p:spPr>
      </p:pic>
      <p:pic>
        <p:nvPicPr>
          <p:cNvPr id="7" name="Picture 6" descr="Text&#10;&#10;Description automatically generated">
            <a:extLst>
              <a:ext uri="{FF2B5EF4-FFF2-40B4-BE49-F238E27FC236}">
                <a16:creationId xmlns:a16="http://schemas.microsoft.com/office/drawing/2014/main" id="{B218BC9F-9DF6-4102-2C9F-8C11F3FFE73E}"/>
              </a:ext>
            </a:extLst>
          </p:cNvPr>
          <p:cNvPicPr>
            <a:picLocks noChangeAspect="1"/>
          </p:cNvPicPr>
          <p:nvPr/>
        </p:nvPicPr>
        <p:blipFill>
          <a:blip r:embed="rId11"/>
          <a:stretch>
            <a:fillRect/>
          </a:stretch>
        </p:blipFill>
        <p:spPr>
          <a:xfrm>
            <a:off x="3248904" y="4259342"/>
            <a:ext cx="1536919" cy="481185"/>
          </a:xfrm>
          <a:prstGeom prst="rect">
            <a:avLst/>
          </a:prstGeom>
        </p:spPr>
      </p:pic>
      <p:pic>
        <p:nvPicPr>
          <p:cNvPr id="3" name="Picture 2" descr="Blue letters on a white background&#10;&#10;Description automatically generated">
            <a:extLst>
              <a:ext uri="{FF2B5EF4-FFF2-40B4-BE49-F238E27FC236}">
                <a16:creationId xmlns:a16="http://schemas.microsoft.com/office/drawing/2014/main" id="{B7C5B775-8043-5139-D23C-B33C31D5DF74}"/>
              </a:ext>
            </a:extLst>
          </p:cNvPr>
          <p:cNvPicPr>
            <a:picLocks noChangeAspect="1"/>
          </p:cNvPicPr>
          <p:nvPr/>
        </p:nvPicPr>
        <p:blipFill>
          <a:blip r:embed="rId12"/>
          <a:stretch>
            <a:fillRect/>
          </a:stretch>
        </p:blipFill>
        <p:spPr>
          <a:xfrm>
            <a:off x="1677903" y="2698110"/>
            <a:ext cx="2355696" cy="402667"/>
          </a:xfrm>
          <a:prstGeom prst="rect">
            <a:avLst/>
          </a:prstGeom>
        </p:spPr>
      </p:pic>
      <p:pic>
        <p:nvPicPr>
          <p:cNvPr id="12" name="Picture 14">
            <a:extLst>
              <a:ext uri="{FF2B5EF4-FFF2-40B4-BE49-F238E27FC236}">
                <a16:creationId xmlns:a16="http://schemas.microsoft.com/office/drawing/2014/main" id="{7FF0C113-5E06-BF0A-03DC-B24009DD8D5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22272" y="2484482"/>
            <a:ext cx="1016168" cy="10166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red and black sign&#10;&#10;Description automatically generated">
            <a:extLst>
              <a:ext uri="{FF2B5EF4-FFF2-40B4-BE49-F238E27FC236}">
                <a16:creationId xmlns:a16="http://schemas.microsoft.com/office/drawing/2014/main" id="{E8522397-C43A-010A-F9A3-90B1E7DC0AD2}"/>
              </a:ext>
            </a:extLst>
          </p:cNvPr>
          <p:cNvPicPr>
            <a:picLocks noChangeAspect="1"/>
          </p:cNvPicPr>
          <p:nvPr/>
        </p:nvPicPr>
        <p:blipFill>
          <a:blip r:embed="rId14"/>
          <a:stretch>
            <a:fillRect/>
          </a:stretch>
        </p:blipFill>
        <p:spPr>
          <a:xfrm>
            <a:off x="4092323" y="3539274"/>
            <a:ext cx="2355696" cy="434701"/>
          </a:xfrm>
          <a:prstGeom prst="rect">
            <a:avLst/>
          </a:prstGeom>
        </p:spPr>
      </p:pic>
      <p:pic>
        <p:nvPicPr>
          <p:cNvPr id="16" name="Picture 15">
            <a:extLst>
              <a:ext uri="{FF2B5EF4-FFF2-40B4-BE49-F238E27FC236}">
                <a16:creationId xmlns:a16="http://schemas.microsoft.com/office/drawing/2014/main" id="{EDA6D931-968D-7D31-FF4F-90C255EEC499}"/>
              </a:ext>
            </a:extLst>
          </p:cNvPr>
          <p:cNvPicPr>
            <a:picLocks noChangeAspect="1"/>
          </p:cNvPicPr>
          <p:nvPr/>
        </p:nvPicPr>
        <p:blipFill>
          <a:blip r:embed="rId15"/>
          <a:stretch>
            <a:fillRect/>
          </a:stretch>
        </p:blipFill>
        <p:spPr>
          <a:xfrm>
            <a:off x="6536263" y="3421498"/>
            <a:ext cx="2752958" cy="718451"/>
          </a:xfrm>
          <a:prstGeom prst="rect">
            <a:avLst/>
          </a:prstGeom>
        </p:spPr>
      </p:pic>
      <p:sp>
        <p:nvSpPr>
          <p:cNvPr id="8" name="Title 2">
            <a:extLst>
              <a:ext uri="{FF2B5EF4-FFF2-40B4-BE49-F238E27FC236}">
                <a16:creationId xmlns:a16="http://schemas.microsoft.com/office/drawing/2014/main" id="{F1BD7ACC-D08F-2023-06C3-7E549EC6C827}"/>
              </a:ext>
            </a:extLst>
          </p:cNvPr>
          <p:cNvSpPr txBox="1">
            <a:spLocks/>
          </p:cNvSpPr>
          <p:nvPr/>
        </p:nvSpPr>
        <p:spPr>
          <a:xfrm>
            <a:off x="834543" y="-27912"/>
            <a:ext cx="8166101" cy="941541"/>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200" b="1" kern="1200">
                <a:solidFill>
                  <a:srgbClr val="F28C11"/>
                </a:solidFill>
                <a:latin typeface="+mj-lt"/>
                <a:ea typeface="+mj-ea"/>
                <a:cs typeface="+mj-cs"/>
              </a:defRPr>
            </a:lvl1pPr>
          </a:lstStyle>
          <a:p>
            <a:r>
              <a:rPr lang="en-US" sz="2100"/>
              <a:t>ISMPP Would Like to Thank the following TITANIUM and PLATIMUM Corporate Sponsors for their ongoing support of the Society:</a:t>
            </a:r>
          </a:p>
        </p:txBody>
      </p:sp>
      <p:pic>
        <p:nvPicPr>
          <p:cNvPr id="11" name="Picture 10" descr="A colorful letters on a white background&#10;&#10;Description automatically generated">
            <a:extLst>
              <a:ext uri="{FF2B5EF4-FFF2-40B4-BE49-F238E27FC236}">
                <a16:creationId xmlns:a16="http://schemas.microsoft.com/office/drawing/2014/main" id="{B8C4F18E-0177-C2E9-FCAE-D2FB70CD93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42727" y="2467764"/>
            <a:ext cx="1029728" cy="1029728"/>
          </a:xfrm>
          <a:prstGeom prst="rect">
            <a:avLst/>
          </a:prstGeom>
        </p:spPr>
      </p:pic>
      <p:pic>
        <p:nvPicPr>
          <p:cNvPr id="22" name="Picture 21" descr="A blue and white sign with a white border&#10;&#10;Description automatically generated">
            <a:extLst>
              <a:ext uri="{FF2B5EF4-FFF2-40B4-BE49-F238E27FC236}">
                <a16:creationId xmlns:a16="http://schemas.microsoft.com/office/drawing/2014/main" id="{0F69CAE0-FA2E-C3F2-CA04-057F5EE5609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777890" y="2560319"/>
            <a:ext cx="1523744" cy="786224"/>
          </a:xfrm>
          <a:prstGeom prst="rect">
            <a:avLst/>
          </a:prstGeom>
        </p:spPr>
      </p:pic>
      <p:pic>
        <p:nvPicPr>
          <p:cNvPr id="26" name="Picture 8" descr="Amgen_2_Blue_PC.jpg">
            <a:extLst>
              <a:ext uri="{FF2B5EF4-FFF2-40B4-BE49-F238E27FC236}">
                <a16:creationId xmlns:a16="http://schemas.microsoft.com/office/drawing/2014/main" id="{FBF0F3EC-9730-2D17-1B95-F63C56B11A54}"/>
              </a:ext>
            </a:extLst>
          </p:cNvPr>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058084" y="1198842"/>
            <a:ext cx="1235494" cy="53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descr="alt">
            <a:extLst>
              <a:ext uri="{FF2B5EF4-FFF2-40B4-BE49-F238E27FC236}">
                <a16:creationId xmlns:a16="http://schemas.microsoft.com/office/drawing/2014/main" id="{48688B5F-55C8-0321-D619-1D17367E6C15}"/>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3013342" y="1159323"/>
            <a:ext cx="1722475" cy="41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a:extLst>
              <a:ext uri="{FF2B5EF4-FFF2-40B4-BE49-F238E27FC236}">
                <a16:creationId xmlns:a16="http://schemas.microsoft.com/office/drawing/2014/main" id="{DBFDA054-057A-7A95-08E6-BFBD12AB04D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442727" y="1225839"/>
            <a:ext cx="2068481" cy="3051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picture containing drawing&#10;&#10;Description automatically generated">
            <a:extLst>
              <a:ext uri="{FF2B5EF4-FFF2-40B4-BE49-F238E27FC236}">
                <a16:creationId xmlns:a16="http://schemas.microsoft.com/office/drawing/2014/main" id="{EAD5FF0C-4D18-42E4-E43D-3F9DC347B6A9}"/>
              </a:ext>
            </a:extLst>
          </p:cNvPr>
          <p:cNvPicPr>
            <a:picLocks noChangeAspect="1"/>
          </p:cNvPicPr>
          <p:nvPr/>
        </p:nvPicPr>
        <p:blipFill>
          <a:blip r:embed="rId21">
            <a:clrChange>
              <a:clrFrom>
                <a:srgbClr val="FFFFF6"/>
              </a:clrFrom>
              <a:clrTo>
                <a:srgbClr val="FFFFF6">
                  <a:alpha val="0"/>
                </a:srgbClr>
              </a:clrTo>
            </a:clrChange>
            <a:extLst>
              <a:ext uri="{28A0092B-C50C-407E-A947-70E740481C1C}">
                <a14:useLocalDpi xmlns:a14="http://schemas.microsoft.com/office/drawing/2010/main" val="0"/>
              </a:ext>
            </a:extLst>
          </a:blip>
          <a:stretch>
            <a:fillRect/>
          </a:stretch>
        </p:blipFill>
        <p:spPr>
          <a:xfrm>
            <a:off x="7576271" y="1566271"/>
            <a:ext cx="878446" cy="852164"/>
          </a:xfrm>
          <a:prstGeom prst="rect">
            <a:avLst/>
          </a:prstGeom>
        </p:spPr>
      </p:pic>
      <p:pic>
        <p:nvPicPr>
          <p:cNvPr id="31" name="Picture 30" descr="A picture containing text, clock, gauge&#10;&#10;Description automatically generated">
            <a:extLst>
              <a:ext uri="{FF2B5EF4-FFF2-40B4-BE49-F238E27FC236}">
                <a16:creationId xmlns:a16="http://schemas.microsoft.com/office/drawing/2014/main" id="{9E053183-D395-517C-C090-773D367B5048}"/>
              </a:ext>
            </a:extLst>
          </p:cNvPr>
          <p:cNvPicPr>
            <a:picLocks noChangeAspect="1"/>
          </p:cNvPicPr>
          <p:nvPr/>
        </p:nvPicPr>
        <p:blipFill>
          <a:blip r:embed="rId22"/>
          <a:stretch>
            <a:fillRect/>
          </a:stretch>
        </p:blipFill>
        <p:spPr>
          <a:xfrm>
            <a:off x="1775185" y="1903576"/>
            <a:ext cx="1470785" cy="536484"/>
          </a:xfrm>
          <a:prstGeom prst="rect">
            <a:avLst/>
          </a:prstGeom>
        </p:spPr>
      </p:pic>
      <p:pic>
        <p:nvPicPr>
          <p:cNvPr id="32" name="Picture 31" descr="Text, logo&#10;&#10;Description automatically generated">
            <a:extLst>
              <a:ext uri="{FF2B5EF4-FFF2-40B4-BE49-F238E27FC236}">
                <a16:creationId xmlns:a16="http://schemas.microsoft.com/office/drawing/2014/main" id="{E08370E1-ED87-A5E0-E640-2B6EA2BD23B2}"/>
              </a:ext>
            </a:extLst>
          </p:cNvPr>
          <p:cNvPicPr>
            <a:picLocks noChangeAspect="1"/>
          </p:cNvPicPr>
          <p:nvPr/>
        </p:nvPicPr>
        <p:blipFill>
          <a:blip r:embed="rId23"/>
          <a:stretch>
            <a:fillRect/>
          </a:stretch>
        </p:blipFill>
        <p:spPr>
          <a:xfrm>
            <a:off x="3411841" y="1661958"/>
            <a:ext cx="2537398" cy="839926"/>
          </a:xfrm>
          <a:prstGeom prst="rect">
            <a:avLst/>
          </a:prstGeom>
        </p:spPr>
      </p:pic>
      <p:pic>
        <p:nvPicPr>
          <p:cNvPr id="33" name="Picture 32" descr="A logo with a circle&#10;&#10;Description automatically generated">
            <a:extLst>
              <a:ext uri="{FF2B5EF4-FFF2-40B4-BE49-F238E27FC236}">
                <a16:creationId xmlns:a16="http://schemas.microsoft.com/office/drawing/2014/main" id="{FECB3926-5682-8FFE-B49F-12E5C1F1B9E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2528" y="1724716"/>
            <a:ext cx="1190019" cy="843638"/>
          </a:xfrm>
          <a:prstGeom prst="rect">
            <a:avLst/>
          </a:prstGeom>
        </p:spPr>
      </p:pic>
      <p:pic>
        <p:nvPicPr>
          <p:cNvPr id="34" name="Picture 33" descr="A blue and white logo&#10;&#10;Description automatically generated">
            <a:extLst>
              <a:ext uri="{FF2B5EF4-FFF2-40B4-BE49-F238E27FC236}">
                <a16:creationId xmlns:a16="http://schemas.microsoft.com/office/drawing/2014/main" id="{67295F10-4026-4580-D353-6AD25E03289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053526" y="1566271"/>
            <a:ext cx="927119" cy="927119"/>
          </a:xfrm>
          <a:prstGeom prst="rect">
            <a:avLst/>
          </a:prstGeom>
        </p:spPr>
      </p:pic>
      <p:pic>
        <p:nvPicPr>
          <p:cNvPr id="36" name="Picture 35" descr="A red and white logo&#10;&#10;Description automatically generated">
            <a:extLst>
              <a:ext uri="{FF2B5EF4-FFF2-40B4-BE49-F238E27FC236}">
                <a16:creationId xmlns:a16="http://schemas.microsoft.com/office/drawing/2014/main" id="{8D3ACCE5-60F6-EDA4-7A47-D2944B3E721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294796" y="3807973"/>
            <a:ext cx="2377452" cy="1319096"/>
          </a:xfrm>
          <a:prstGeom prst="rect">
            <a:avLst/>
          </a:prstGeom>
        </p:spPr>
      </p:pic>
    </p:spTree>
    <p:custDataLst>
      <p:tags r:id="rId1"/>
    </p:custDataLst>
    <p:extLst>
      <p:ext uri="{BB962C8B-B14F-4D97-AF65-F5344CB8AC3E}">
        <p14:creationId xmlns:p14="http://schemas.microsoft.com/office/powerpoint/2010/main" val="2640572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43DA0-3421-AB2F-7040-3D85D59C0BCF}"/>
              </a:ext>
            </a:extLst>
          </p:cNvPr>
          <p:cNvSpPr>
            <a:spLocks noGrp="1"/>
          </p:cNvSpPr>
          <p:nvPr>
            <p:ph type="title"/>
          </p:nvPr>
        </p:nvSpPr>
        <p:spPr/>
        <p:txBody>
          <a:bodyPr/>
          <a:lstStyle/>
          <a:p>
            <a:r>
              <a:rPr lang="en-US"/>
              <a:t>Eligibility Pathway Progress Bars</a:t>
            </a:r>
          </a:p>
        </p:txBody>
      </p:sp>
      <p:pic>
        <p:nvPicPr>
          <p:cNvPr id="6" name="Content Placeholder 5">
            <a:extLst>
              <a:ext uri="{FF2B5EF4-FFF2-40B4-BE49-F238E27FC236}">
                <a16:creationId xmlns:a16="http://schemas.microsoft.com/office/drawing/2014/main" id="{20FC43BD-434C-5369-8207-4C020BFA7EBB}"/>
              </a:ext>
            </a:extLst>
          </p:cNvPr>
          <p:cNvPicPr>
            <a:picLocks noGrp="1" noChangeAspect="1"/>
          </p:cNvPicPr>
          <p:nvPr>
            <p:ph idx="1"/>
          </p:nvPr>
        </p:nvPicPr>
        <p:blipFill>
          <a:blip r:embed="rId3"/>
          <a:stretch>
            <a:fillRect/>
          </a:stretch>
        </p:blipFill>
        <p:spPr>
          <a:xfrm>
            <a:off x="857250" y="1357635"/>
            <a:ext cx="7462838" cy="3391842"/>
          </a:xfrm>
        </p:spPr>
      </p:pic>
      <p:sp>
        <p:nvSpPr>
          <p:cNvPr id="4" name="Slide Number Placeholder 3">
            <a:extLst>
              <a:ext uri="{FF2B5EF4-FFF2-40B4-BE49-F238E27FC236}">
                <a16:creationId xmlns:a16="http://schemas.microsoft.com/office/drawing/2014/main" id="{D586DAC5-D1C1-D50E-AB98-9155BDAC90A0}"/>
              </a:ext>
            </a:extLst>
          </p:cNvPr>
          <p:cNvSpPr>
            <a:spLocks noGrp="1"/>
          </p:cNvSpPr>
          <p:nvPr>
            <p:ph type="sldNum" sz="quarter" idx="10"/>
          </p:nvPr>
        </p:nvSpPr>
        <p:spPr/>
        <p:txBody>
          <a:bodyPr/>
          <a:lstStyle/>
          <a:p>
            <a:fld id="{42AD0A0E-4515-A647-B2E3-7F1B29FB990E}" type="slidenum">
              <a:rPr lang="en-US" smtClean="0"/>
              <a:pPr/>
              <a:t>20</a:t>
            </a:fld>
            <a:endParaRPr lang="en-US"/>
          </a:p>
        </p:txBody>
      </p:sp>
      <p:sp>
        <p:nvSpPr>
          <p:cNvPr id="3" name="Arrow: Left 2">
            <a:extLst>
              <a:ext uri="{FF2B5EF4-FFF2-40B4-BE49-F238E27FC236}">
                <a16:creationId xmlns:a16="http://schemas.microsoft.com/office/drawing/2014/main" id="{9BE83C3D-76C3-4949-5A7B-AE27B9CACFB1}"/>
              </a:ext>
            </a:extLst>
          </p:cNvPr>
          <p:cNvSpPr/>
          <p:nvPr/>
        </p:nvSpPr>
        <p:spPr>
          <a:xfrm>
            <a:off x="5749871" y="3223646"/>
            <a:ext cx="472698" cy="254071"/>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4896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2030-C674-5B84-C9EA-518AF137727E}"/>
              </a:ext>
            </a:extLst>
          </p:cNvPr>
          <p:cNvSpPr>
            <a:spLocks noGrp="1"/>
          </p:cNvSpPr>
          <p:nvPr>
            <p:ph type="title"/>
          </p:nvPr>
        </p:nvSpPr>
        <p:spPr/>
        <p:txBody>
          <a:bodyPr/>
          <a:lstStyle/>
          <a:p>
            <a:r>
              <a:rPr lang="en-US"/>
              <a:t>Academic Degree</a:t>
            </a:r>
          </a:p>
        </p:txBody>
      </p:sp>
      <p:pic>
        <p:nvPicPr>
          <p:cNvPr id="6" name="Content Placeholder 5">
            <a:extLst>
              <a:ext uri="{FF2B5EF4-FFF2-40B4-BE49-F238E27FC236}">
                <a16:creationId xmlns:a16="http://schemas.microsoft.com/office/drawing/2014/main" id="{2F740EBE-B734-CCCF-9D85-FF065E82BAE0}"/>
              </a:ext>
            </a:extLst>
          </p:cNvPr>
          <p:cNvPicPr>
            <a:picLocks noGrp="1" noChangeAspect="1"/>
          </p:cNvPicPr>
          <p:nvPr>
            <p:ph idx="1"/>
          </p:nvPr>
        </p:nvPicPr>
        <p:blipFill>
          <a:blip r:embed="rId3"/>
          <a:stretch>
            <a:fillRect/>
          </a:stretch>
        </p:blipFill>
        <p:spPr>
          <a:xfrm>
            <a:off x="857250" y="1357635"/>
            <a:ext cx="7462838" cy="3391842"/>
          </a:xfrm>
        </p:spPr>
      </p:pic>
      <p:sp>
        <p:nvSpPr>
          <p:cNvPr id="4" name="Slide Number Placeholder 3">
            <a:extLst>
              <a:ext uri="{FF2B5EF4-FFF2-40B4-BE49-F238E27FC236}">
                <a16:creationId xmlns:a16="http://schemas.microsoft.com/office/drawing/2014/main" id="{442653B0-7A3D-8318-7284-16CDB3C1A6B9}"/>
              </a:ext>
            </a:extLst>
          </p:cNvPr>
          <p:cNvSpPr>
            <a:spLocks noGrp="1"/>
          </p:cNvSpPr>
          <p:nvPr>
            <p:ph type="sldNum" sz="quarter" idx="10"/>
          </p:nvPr>
        </p:nvSpPr>
        <p:spPr/>
        <p:txBody>
          <a:bodyPr/>
          <a:lstStyle/>
          <a:p>
            <a:fld id="{42AD0A0E-4515-A647-B2E3-7F1B29FB990E}" type="slidenum">
              <a:rPr lang="en-US" smtClean="0"/>
              <a:pPr/>
              <a:t>21</a:t>
            </a:fld>
            <a:endParaRPr lang="en-US"/>
          </a:p>
        </p:txBody>
      </p:sp>
      <p:sp>
        <p:nvSpPr>
          <p:cNvPr id="3" name="Arrow: Down 2">
            <a:extLst>
              <a:ext uri="{FF2B5EF4-FFF2-40B4-BE49-F238E27FC236}">
                <a16:creationId xmlns:a16="http://schemas.microsoft.com/office/drawing/2014/main" id="{2A689FC8-A81A-AE14-2675-F427D9685819}"/>
              </a:ext>
            </a:extLst>
          </p:cNvPr>
          <p:cNvSpPr/>
          <p:nvPr/>
        </p:nvSpPr>
        <p:spPr>
          <a:xfrm>
            <a:off x="2076450" y="3079750"/>
            <a:ext cx="120650" cy="2413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9827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017CD-CD3A-160F-7FC5-B1BB78A3A63D}"/>
              </a:ext>
            </a:extLst>
          </p:cNvPr>
          <p:cNvSpPr>
            <a:spLocks noGrp="1"/>
          </p:cNvSpPr>
          <p:nvPr>
            <p:ph type="title"/>
          </p:nvPr>
        </p:nvSpPr>
        <p:spPr/>
        <p:txBody>
          <a:bodyPr/>
          <a:lstStyle/>
          <a:p>
            <a:r>
              <a:rPr lang="en-US"/>
              <a:t>Degree Details</a:t>
            </a:r>
          </a:p>
        </p:txBody>
      </p:sp>
      <p:pic>
        <p:nvPicPr>
          <p:cNvPr id="6" name="Content Placeholder 5">
            <a:extLst>
              <a:ext uri="{FF2B5EF4-FFF2-40B4-BE49-F238E27FC236}">
                <a16:creationId xmlns:a16="http://schemas.microsoft.com/office/drawing/2014/main" id="{7326D7BF-DFFC-14AF-A459-69BF3D0404A2}"/>
              </a:ext>
            </a:extLst>
          </p:cNvPr>
          <p:cNvPicPr>
            <a:picLocks noGrp="1" noChangeAspect="1"/>
          </p:cNvPicPr>
          <p:nvPr>
            <p:ph idx="1"/>
          </p:nvPr>
        </p:nvPicPr>
        <p:blipFill>
          <a:blip r:embed="rId3"/>
          <a:stretch>
            <a:fillRect/>
          </a:stretch>
        </p:blipFill>
        <p:spPr>
          <a:xfrm>
            <a:off x="857250" y="1357635"/>
            <a:ext cx="7462838" cy="3391842"/>
          </a:xfrm>
        </p:spPr>
      </p:pic>
      <p:sp>
        <p:nvSpPr>
          <p:cNvPr id="4" name="Slide Number Placeholder 3">
            <a:extLst>
              <a:ext uri="{FF2B5EF4-FFF2-40B4-BE49-F238E27FC236}">
                <a16:creationId xmlns:a16="http://schemas.microsoft.com/office/drawing/2014/main" id="{EF78BCC9-F639-5A8A-4421-2D2353815EFF}"/>
              </a:ext>
            </a:extLst>
          </p:cNvPr>
          <p:cNvSpPr>
            <a:spLocks noGrp="1"/>
          </p:cNvSpPr>
          <p:nvPr>
            <p:ph type="sldNum" sz="quarter" idx="10"/>
          </p:nvPr>
        </p:nvSpPr>
        <p:spPr/>
        <p:txBody>
          <a:bodyPr/>
          <a:lstStyle/>
          <a:p>
            <a:fld id="{42AD0A0E-4515-A647-B2E3-7F1B29FB990E}" type="slidenum">
              <a:rPr lang="en-US" smtClean="0"/>
              <a:pPr/>
              <a:t>22</a:t>
            </a:fld>
            <a:endParaRPr lang="en-US"/>
          </a:p>
        </p:txBody>
      </p:sp>
    </p:spTree>
    <p:extLst>
      <p:ext uri="{BB962C8B-B14F-4D97-AF65-F5344CB8AC3E}">
        <p14:creationId xmlns:p14="http://schemas.microsoft.com/office/powerpoint/2010/main" val="368349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92BB6-2DE4-8037-8D1D-319C4C657382}"/>
              </a:ext>
            </a:extLst>
          </p:cNvPr>
          <p:cNvSpPr>
            <a:spLocks noGrp="1"/>
          </p:cNvSpPr>
          <p:nvPr>
            <p:ph type="title"/>
          </p:nvPr>
        </p:nvSpPr>
        <p:spPr/>
        <p:txBody>
          <a:bodyPr/>
          <a:lstStyle/>
          <a:p>
            <a:r>
              <a:rPr lang="en-US"/>
              <a:t>Work Experience</a:t>
            </a:r>
          </a:p>
        </p:txBody>
      </p:sp>
      <p:pic>
        <p:nvPicPr>
          <p:cNvPr id="6" name="Content Placeholder 5">
            <a:extLst>
              <a:ext uri="{FF2B5EF4-FFF2-40B4-BE49-F238E27FC236}">
                <a16:creationId xmlns:a16="http://schemas.microsoft.com/office/drawing/2014/main" id="{E5FE49BD-8188-60F6-E3F6-DD21885686C5}"/>
              </a:ext>
            </a:extLst>
          </p:cNvPr>
          <p:cNvPicPr>
            <a:picLocks noGrp="1" noChangeAspect="1"/>
          </p:cNvPicPr>
          <p:nvPr>
            <p:ph idx="1"/>
          </p:nvPr>
        </p:nvPicPr>
        <p:blipFill>
          <a:blip r:embed="rId3"/>
          <a:stretch>
            <a:fillRect/>
          </a:stretch>
        </p:blipFill>
        <p:spPr>
          <a:xfrm>
            <a:off x="857250" y="1357635"/>
            <a:ext cx="7462838" cy="3391842"/>
          </a:xfrm>
        </p:spPr>
      </p:pic>
      <p:sp>
        <p:nvSpPr>
          <p:cNvPr id="4" name="Slide Number Placeholder 3">
            <a:extLst>
              <a:ext uri="{FF2B5EF4-FFF2-40B4-BE49-F238E27FC236}">
                <a16:creationId xmlns:a16="http://schemas.microsoft.com/office/drawing/2014/main" id="{548ECEA8-CDF8-547A-5305-B26C8F0C3CA1}"/>
              </a:ext>
            </a:extLst>
          </p:cNvPr>
          <p:cNvSpPr>
            <a:spLocks noGrp="1"/>
          </p:cNvSpPr>
          <p:nvPr>
            <p:ph type="sldNum" sz="quarter" idx="10"/>
          </p:nvPr>
        </p:nvSpPr>
        <p:spPr/>
        <p:txBody>
          <a:bodyPr/>
          <a:lstStyle/>
          <a:p>
            <a:fld id="{42AD0A0E-4515-A647-B2E3-7F1B29FB990E}" type="slidenum">
              <a:rPr lang="en-US" smtClean="0"/>
              <a:pPr/>
              <a:t>23</a:t>
            </a:fld>
            <a:endParaRPr lang="en-US"/>
          </a:p>
        </p:txBody>
      </p:sp>
    </p:spTree>
    <p:extLst>
      <p:ext uri="{BB962C8B-B14F-4D97-AF65-F5344CB8AC3E}">
        <p14:creationId xmlns:p14="http://schemas.microsoft.com/office/powerpoint/2010/main" val="4023679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80753-8311-B8F4-F45B-8063B69E2150}"/>
              </a:ext>
            </a:extLst>
          </p:cNvPr>
          <p:cNvSpPr>
            <a:spLocks noGrp="1"/>
          </p:cNvSpPr>
          <p:nvPr>
            <p:ph type="title"/>
          </p:nvPr>
        </p:nvSpPr>
        <p:spPr/>
        <p:txBody>
          <a:bodyPr/>
          <a:lstStyle/>
          <a:p>
            <a:r>
              <a:rPr lang="en-US"/>
              <a:t>Work History: Domains</a:t>
            </a:r>
          </a:p>
        </p:txBody>
      </p:sp>
      <p:pic>
        <p:nvPicPr>
          <p:cNvPr id="6" name="Content Placeholder 5">
            <a:extLst>
              <a:ext uri="{FF2B5EF4-FFF2-40B4-BE49-F238E27FC236}">
                <a16:creationId xmlns:a16="http://schemas.microsoft.com/office/drawing/2014/main" id="{B1DEA54E-18C0-50C1-3FF3-EE086CEF0568}"/>
              </a:ext>
            </a:extLst>
          </p:cNvPr>
          <p:cNvPicPr>
            <a:picLocks noGrp="1" noChangeAspect="1"/>
          </p:cNvPicPr>
          <p:nvPr>
            <p:ph idx="1"/>
          </p:nvPr>
        </p:nvPicPr>
        <p:blipFill>
          <a:blip r:embed="rId3"/>
          <a:stretch>
            <a:fillRect/>
          </a:stretch>
        </p:blipFill>
        <p:spPr>
          <a:xfrm>
            <a:off x="857250" y="1357635"/>
            <a:ext cx="7462838" cy="3391842"/>
          </a:xfrm>
        </p:spPr>
      </p:pic>
      <p:sp>
        <p:nvSpPr>
          <p:cNvPr id="4" name="Slide Number Placeholder 3">
            <a:extLst>
              <a:ext uri="{FF2B5EF4-FFF2-40B4-BE49-F238E27FC236}">
                <a16:creationId xmlns:a16="http://schemas.microsoft.com/office/drawing/2014/main" id="{DF7CFEAC-8A69-C7FA-A20A-F5EFC961A483}"/>
              </a:ext>
            </a:extLst>
          </p:cNvPr>
          <p:cNvSpPr>
            <a:spLocks noGrp="1"/>
          </p:cNvSpPr>
          <p:nvPr>
            <p:ph type="sldNum" sz="quarter" idx="10"/>
          </p:nvPr>
        </p:nvSpPr>
        <p:spPr/>
        <p:txBody>
          <a:bodyPr/>
          <a:lstStyle/>
          <a:p>
            <a:fld id="{42AD0A0E-4515-A647-B2E3-7F1B29FB990E}" type="slidenum">
              <a:rPr lang="en-US" smtClean="0"/>
              <a:pPr/>
              <a:t>24</a:t>
            </a:fld>
            <a:endParaRPr lang="en-US"/>
          </a:p>
        </p:txBody>
      </p:sp>
    </p:spTree>
    <p:extLst>
      <p:ext uri="{BB962C8B-B14F-4D97-AF65-F5344CB8AC3E}">
        <p14:creationId xmlns:p14="http://schemas.microsoft.com/office/powerpoint/2010/main" val="2936766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750A8-1BB1-1EC7-0792-97CCA1306EDF}"/>
              </a:ext>
            </a:extLst>
          </p:cNvPr>
          <p:cNvSpPr>
            <a:spLocks noGrp="1"/>
          </p:cNvSpPr>
          <p:nvPr>
            <p:ph type="title"/>
          </p:nvPr>
        </p:nvSpPr>
        <p:spPr/>
        <p:txBody>
          <a:bodyPr/>
          <a:lstStyle/>
          <a:p>
            <a:r>
              <a:rPr lang="en-US"/>
              <a:t>Bars Show Progress on Application</a:t>
            </a:r>
          </a:p>
        </p:txBody>
      </p:sp>
      <p:pic>
        <p:nvPicPr>
          <p:cNvPr id="6" name="Content Placeholder 5">
            <a:extLst>
              <a:ext uri="{FF2B5EF4-FFF2-40B4-BE49-F238E27FC236}">
                <a16:creationId xmlns:a16="http://schemas.microsoft.com/office/drawing/2014/main" id="{594F9D58-C694-85E5-65E2-439E42A9578A}"/>
              </a:ext>
            </a:extLst>
          </p:cNvPr>
          <p:cNvPicPr>
            <a:picLocks noGrp="1" noChangeAspect="1"/>
          </p:cNvPicPr>
          <p:nvPr>
            <p:ph idx="1"/>
          </p:nvPr>
        </p:nvPicPr>
        <p:blipFill>
          <a:blip r:embed="rId3"/>
          <a:stretch>
            <a:fillRect/>
          </a:stretch>
        </p:blipFill>
        <p:spPr>
          <a:xfrm>
            <a:off x="1129786" y="1216025"/>
            <a:ext cx="6917765" cy="3675063"/>
          </a:xfrm>
        </p:spPr>
      </p:pic>
      <p:sp>
        <p:nvSpPr>
          <p:cNvPr id="4" name="Slide Number Placeholder 3">
            <a:extLst>
              <a:ext uri="{FF2B5EF4-FFF2-40B4-BE49-F238E27FC236}">
                <a16:creationId xmlns:a16="http://schemas.microsoft.com/office/drawing/2014/main" id="{D779DD7E-C1B4-9A52-9A85-18B53DD5041D}"/>
              </a:ext>
            </a:extLst>
          </p:cNvPr>
          <p:cNvSpPr>
            <a:spLocks noGrp="1"/>
          </p:cNvSpPr>
          <p:nvPr>
            <p:ph type="sldNum" sz="quarter" idx="10"/>
          </p:nvPr>
        </p:nvSpPr>
        <p:spPr/>
        <p:txBody>
          <a:bodyPr/>
          <a:lstStyle/>
          <a:p>
            <a:fld id="{42AD0A0E-4515-A647-B2E3-7F1B29FB990E}" type="slidenum">
              <a:rPr lang="en-US" smtClean="0"/>
              <a:pPr/>
              <a:t>25</a:t>
            </a:fld>
            <a:endParaRPr lang="en-US"/>
          </a:p>
        </p:txBody>
      </p:sp>
      <p:sp>
        <p:nvSpPr>
          <p:cNvPr id="7" name="Arrow: Down 6">
            <a:extLst>
              <a:ext uri="{FF2B5EF4-FFF2-40B4-BE49-F238E27FC236}">
                <a16:creationId xmlns:a16="http://schemas.microsoft.com/office/drawing/2014/main" id="{8AB2FEC4-44B2-7B05-9CD3-381BADC4CA01}"/>
              </a:ext>
            </a:extLst>
          </p:cNvPr>
          <p:cNvSpPr/>
          <p:nvPr/>
        </p:nvSpPr>
        <p:spPr>
          <a:xfrm>
            <a:off x="6919055" y="1775460"/>
            <a:ext cx="132863" cy="28194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Left 2">
            <a:extLst>
              <a:ext uri="{FF2B5EF4-FFF2-40B4-BE49-F238E27FC236}">
                <a16:creationId xmlns:a16="http://schemas.microsoft.com/office/drawing/2014/main" id="{D9245872-4960-9332-FFAF-2736A70ACFDA}"/>
              </a:ext>
            </a:extLst>
          </p:cNvPr>
          <p:cNvSpPr/>
          <p:nvPr/>
        </p:nvSpPr>
        <p:spPr>
          <a:xfrm>
            <a:off x="5772150" y="2936875"/>
            <a:ext cx="374650" cy="12065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1225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08CA9-666B-96CF-AF5D-B86DFE3D5BC3}"/>
              </a:ext>
            </a:extLst>
          </p:cNvPr>
          <p:cNvSpPr>
            <a:spLocks noGrp="1"/>
          </p:cNvSpPr>
          <p:nvPr>
            <p:ph type="title"/>
          </p:nvPr>
        </p:nvSpPr>
        <p:spPr/>
        <p:txBody>
          <a:bodyPr/>
          <a:lstStyle/>
          <a:p>
            <a:r>
              <a:rPr lang="en-US"/>
              <a:t>Attestations and More</a:t>
            </a:r>
          </a:p>
        </p:txBody>
      </p:sp>
      <p:pic>
        <p:nvPicPr>
          <p:cNvPr id="6" name="Content Placeholder 5">
            <a:extLst>
              <a:ext uri="{FF2B5EF4-FFF2-40B4-BE49-F238E27FC236}">
                <a16:creationId xmlns:a16="http://schemas.microsoft.com/office/drawing/2014/main" id="{DF91A1AE-9A86-94C3-5EDC-5987E376BD00}"/>
              </a:ext>
            </a:extLst>
          </p:cNvPr>
          <p:cNvPicPr>
            <a:picLocks noGrp="1" noChangeAspect="1"/>
          </p:cNvPicPr>
          <p:nvPr>
            <p:ph idx="1"/>
          </p:nvPr>
        </p:nvPicPr>
        <p:blipFill>
          <a:blip r:embed="rId3"/>
          <a:stretch>
            <a:fillRect/>
          </a:stretch>
        </p:blipFill>
        <p:spPr>
          <a:xfrm>
            <a:off x="857249" y="1116767"/>
            <a:ext cx="7992803" cy="3632710"/>
          </a:xfrm>
        </p:spPr>
      </p:pic>
      <p:sp>
        <p:nvSpPr>
          <p:cNvPr id="4" name="Slide Number Placeholder 3">
            <a:extLst>
              <a:ext uri="{FF2B5EF4-FFF2-40B4-BE49-F238E27FC236}">
                <a16:creationId xmlns:a16="http://schemas.microsoft.com/office/drawing/2014/main" id="{E826C205-A97A-E348-9C0A-96ED80D16CA4}"/>
              </a:ext>
            </a:extLst>
          </p:cNvPr>
          <p:cNvSpPr>
            <a:spLocks noGrp="1"/>
          </p:cNvSpPr>
          <p:nvPr>
            <p:ph type="sldNum" sz="quarter" idx="10"/>
          </p:nvPr>
        </p:nvSpPr>
        <p:spPr/>
        <p:txBody>
          <a:bodyPr/>
          <a:lstStyle/>
          <a:p>
            <a:fld id="{42AD0A0E-4515-A647-B2E3-7F1B29FB990E}" type="slidenum">
              <a:rPr lang="en-US" smtClean="0"/>
              <a:pPr/>
              <a:t>26</a:t>
            </a:fld>
            <a:endParaRPr lang="en-US"/>
          </a:p>
        </p:txBody>
      </p:sp>
    </p:spTree>
    <p:extLst>
      <p:ext uri="{BB962C8B-B14F-4D97-AF65-F5344CB8AC3E}">
        <p14:creationId xmlns:p14="http://schemas.microsoft.com/office/powerpoint/2010/main" val="3390145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FD9CF-8E8A-0C2A-84BA-E55C1AD16D9F}"/>
              </a:ext>
            </a:extLst>
          </p:cNvPr>
          <p:cNvSpPr>
            <a:spLocks noGrp="1"/>
          </p:cNvSpPr>
          <p:nvPr>
            <p:ph type="title"/>
          </p:nvPr>
        </p:nvSpPr>
        <p:spPr/>
        <p:txBody>
          <a:bodyPr/>
          <a:lstStyle/>
          <a:p>
            <a:r>
              <a:rPr lang="en-US"/>
              <a:t>Fee Payment</a:t>
            </a:r>
          </a:p>
        </p:txBody>
      </p:sp>
      <p:pic>
        <p:nvPicPr>
          <p:cNvPr id="6" name="Content Placeholder 5">
            <a:extLst>
              <a:ext uri="{FF2B5EF4-FFF2-40B4-BE49-F238E27FC236}">
                <a16:creationId xmlns:a16="http://schemas.microsoft.com/office/drawing/2014/main" id="{AD7F0EF3-AE57-E23E-08CB-C504E833923A}"/>
              </a:ext>
            </a:extLst>
          </p:cNvPr>
          <p:cNvPicPr>
            <a:picLocks noGrp="1" noChangeAspect="1"/>
          </p:cNvPicPr>
          <p:nvPr>
            <p:ph idx="1"/>
          </p:nvPr>
        </p:nvPicPr>
        <p:blipFill>
          <a:blip r:embed="rId3"/>
          <a:stretch>
            <a:fillRect/>
          </a:stretch>
        </p:blipFill>
        <p:spPr>
          <a:xfrm>
            <a:off x="857250" y="1357635"/>
            <a:ext cx="7462838" cy="3391842"/>
          </a:xfrm>
        </p:spPr>
      </p:pic>
      <p:sp>
        <p:nvSpPr>
          <p:cNvPr id="4" name="Slide Number Placeholder 3">
            <a:extLst>
              <a:ext uri="{FF2B5EF4-FFF2-40B4-BE49-F238E27FC236}">
                <a16:creationId xmlns:a16="http://schemas.microsoft.com/office/drawing/2014/main" id="{9A4614D9-38BF-A08A-32A5-1280C3300BF9}"/>
              </a:ext>
            </a:extLst>
          </p:cNvPr>
          <p:cNvSpPr>
            <a:spLocks noGrp="1"/>
          </p:cNvSpPr>
          <p:nvPr>
            <p:ph type="sldNum" sz="quarter" idx="10"/>
          </p:nvPr>
        </p:nvSpPr>
        <p:spPr/>
        <p:txBody>
          <a:bodyPr/>
          <a:lstStyle/>
          <a:p>
            <a:fld id="{42AD0A0E-4515-A647-B2E3-7F1B29FB990E}" type="slidenum">
              <a:rPr lang="en-US" smtClean="0"/>
              <a:pPr/>
              <a:t>27</a:t>
            </a:fld>
            <a:endParaRPr lang="en-US"/>
          </a:p>
        </p:txBody>
      </p:sp>
    </p:spTree>
    <p:extLst>
      <p:ext uri="{BB962C8B-B14F-4D97-AF65-F5344CB8AC3E}">
        <p14:creationId xmlns:p14="http://schemas.microsoft.com/office/powerpoint/2010/main" val="3793820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73087-59AC-EA64-FF67-8DCEDA9424AB}"/>
              </a:ext>
            </a:extLst>
          </p:cNvPr>
          <p:cNvSpPr>
            <a:spLocks noGrp="1"/>
          </p:cNvSpPr>
          <p:nvPr>
            <p:ph type="title"/>
          </p:nvPr>
        </p:nvSpPr>
        <p:spPr/>
        <p:txBody>
          <a:bodyPr/>
          <a:lstStyle/>
          <a:p>
            <a:r>
              <a:rPr lang="en-US"/>
              <a:t>CMPP Exam</a:t>
            </a:r>
          </a:p>
        </p:txBody>
      </p:sp>
      <p:sp>
        <p:nvSpPr>
          <p:cNvPr id="3" name="Content Placeholder 2">
            <a:extLst>
              <a:ext uri="{FF2B5EF4-FFF2-40B4-BE49-F238E27FC236}">
                <a16:creationId xmlns:a16="http://schemas.microsoft.com/office/drawing/2014/main" id="{2B7D86B4-7244-9F35-140F-3059AE1741A6}"/>
              </a:ext>
            </a:extLst>
          </p:cNvPr>
          <p:cNvSpPr>
            <a:spLocks noGrp="1"/>
          </p:cNvSpPr>
          <p:nvPr>
            <p:ph idx="1"/>
          </p:nvPr>
        </p:nvSpPr>
        <p:spPr/>
        <p:txBody>
          <a:bodyPr>
            <a:normAutofit lnSpcReduction="10000"/>
          </a:bodyPr>
          <a:lstStyle/>
          <a:p>
            <a:r>
              <a:rPr lang="en-US"/>
              <a:t>After you submit your certification application, you will receive a message indicating that your application is approved</a:t>
            </a:r>
          </a:p>
          <a:p>
            <a:r>
              <a:rPr lang="en-US"/>
              <a:t>3-4 days after approval of the exam application, Pearson authorization to test is sent to the candidate</a:t>
            </a:r>
          </a:p>
          <a:p>
            <a:r>
              <a:rPr lang="en-US"/>
              <a:t>These messages will also appear in “Communications” in LearningBuilder</a:t>
            </a:r>
          </a:p>
          <a:p>
            <a:r>
              <a:rPr lang="en-US"/>
              <a:t>Exam results are posted in LearningBuilder</a:t>
            </a:r>
          </a:p>
          <a:p>
            <a:r>
              <a:rPr lang="en-US"/>
              <a:t>LearningBuilder integrates with Credly for issue of digital badges</a:t>
            </a:r>
          </a:p>
        </p:txBody>
      </p:sp>
      <p:sp>
        <p:nvSpPr>
          <p:cNvPr id="4" name="Slide Number Placeholder 3">
            <a:extLst>
              <a:ext uri="{FF2B5EF4-FFF2-40B4-BE49-F238E27FC236}">
                <a16:creationId xmlns:a16="http://schemas.microsoft.com/office/drawing/2014/main" id="{58F54190-A15E-9994-FF47-C28D278BA5A1}"/>
              </a:ext>
            </a:extLst>
          </p:cNvPr>
          <p:cNvSpPr>
            <a:spLocks noGrp="1"/>
          </p:cNvSpPr>
          <p:nvPr>
            <p:ph type="sldNum" sz="quarter" idx="10"/>
          </p:nvPr>
        </p:nvSpPr>
        <p:spPr/>
        <p:txBody>
          <a:bodyPr/>
          <a:lstStyle/>
          <a:p>
            <a:fld id="{42AD0A0E-4515-A647-B2E3-7F1B29FB990E}" type="slidenum">
              <a:rPr lang="en-US" smtClean="0"/>
              <a:pPr/>
              <a:t>28</a:t>
            </a:fld>
            <a:endParaRPr lang="en-US"/>
          </a:p>
        </p:txBody>
      </p:sp>
    </p:spTree>
    <p:extLst>
      <p:ext uri="{BB962C8B-B14F-4D97-AF65-F5344CB8AC3E}">
        <p14:creationId xmlns:p14="http://schemas.microsoft.com/office/powerpoint/2010/main" val="544919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184D8-5A09-8568-CC3E-4B45F79B33AC}"/>
              </a:ext>
            </a:extLst>
          </p:cNvPr>
          <p:cNvSpPr>
            <a:spLocks noGrp="1"/>
          </p:cNvSpPr>
          <p:nvPr>
            <p:ph type="title"/>
          </p:nvPr>
        </p:nvSpPr>
        <p:spPr/>
        <p:txBody>
          <a:bodyPr/>
          <a:lstStyle/>
          <a:p>
            <a:r>
              <a:rPr lang="en-US"/>
              <a:t>Exam Deferral</a:t>
            </a:r>
          </a:p>
        </p:txBody>
      </p:sp>
      <p:pic>
        <p:nvPicPr>
          <p:cNvPr id="6" name="Content Placeholder 5">
            <a:extLst>
              <a:ext uri="{FF2B5EF4-FFF2-40B4-BE49-F238E27FC236}">
                <a16:creationId xmlns:a16="http://schemas.microsoft.com/office/drawing/2014/main" id="{0428A68D-3EBF-B2CA-368E-97023EFAB981}"/>
              </a:ext>
            </a:extLst>
          </p:cNvPr>
          <p:cNvPicPr>
            <a:picLocks noGrp="1" noChangeAspect="1"/>
          </p:cNvPicPr>
          <p:nvPr>
            <p:ph idx="1"/>
          </p:nvPr>
        </p:nvPicPr>
        <p:blipFill>
          <a:blip r:embed="rId3"/>
          <a:stretch>
            <a:fillRect/>
          </a:stretch>
        </p:blipFill>
        <p:spPr>
          <a:xfrm>
            <a:off x="153830" y="1282488"/>
            <a:ext cx="8398060" cy="2899768"/>
          </a:xfrm>
        </p:spPr>
      </p:pic>
      <p:sp>
        <p:nvSpPr>
          <p:cNvPr id="4" name="Slide Number Placeholder 3">
            <a:extLst>
              <a:ext uri="{FF2B5EF4-FFF2-40B4-BE49-F238E27FC236}">
                <a16:creationId xmlns:a16="http://schemas.microsoft.com/office/drawing/2014/main" id="{D7EA1EE1-7F40-8B68-0135-74B0DD2EA48D}"/>
              </a:ext>
            </a:extLst>
          </p:cNvPr>
          <p:cNvSpPr>
            <a:spLocks noGrp="1"/>
          </p:cNvSpPr>
          <p:nvPr>
            <p:ph type="sldNum" sz="quarter" idx="10"/>
          </p:nvPr>
        </p:nvSpPr>
        <p:spPr/>
        <p:txBody>
          <a:bodyPr/>
          <a:lstStyle/>
          <a:p>
            <a:fld id="{42AD0A0E-4515-A647-B2E3-7F1B29FB990E}" type="slidenum">
              <a:rPr lang="en-US" smtClean="0"/>
              <a:pPr/>
              <a:t>29</a:t>
            </a:fld>
            <a:endParaRPr lang="en-US"/>
          </a:p>
        </p:txBody>
      </p:sp>
      <p:sp>
        <p:nvSpPr>
          <p:cNvPr id="7" name="Arrow: Left 6">
            <a:extLst>
              <a:ext uri="{FF2B5EF4-FFF2-40B4-BE49-F238E27FC236}">
                <a16:creationId xmlns:a16="http://schemas.microsoft.com/office/drawing/2014/main" id="{10D55D20-9D30-A086-4803-125DDC42FDB2}"/>
              </a:ext>
            </a:extLst>
          </p:cNvPr>
          <p:cNvSpPr/>
          <p:nvPr/>
        </p:nvSpPr>
        <p:spPr>
          <a:xfrm>
            <a:off x="6273384" y="2218544"/>
            <a:ext cx="359764" cy="119921"/>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85900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364296-4F47-4B80-BE8E-709BBE7771E2}"/>
              </a:ext>
            </a:extLst>
          </p:cNvPr>
          <p:cNvSpPr>
            <a:spLocks noGrp="1"/>
          </p:cNvSpPr>
          <p:nvPr>
            <p:ph type="title"/>
          </p:nvPr>
        </p:nvSpPr>
        <p:spPr/>
        <p:txBody>
          <a:bodyPr>
            <a:normAutofit/>
          </a:bodyPr>
          <a:lstStyle/>
          <a:p>
            <a:r>
              <a:rPr lang="en-US"/>
              <a:t>ISMPP Announcements</a:t>
            </a:r>
          </a:p>
        </p:txBody>
      </p:sp>
      <p:sp>
        <p:nvSpPr>
          <p:cNvPr id="8" name="Rectangle 7">
            <a:extLst>
              <a:ext uri="{FF2B5EF4-FFF2-40B4-BE49-F238E27FC236}">
                <a16:creationId xmlns:a16="http://schemas.microsoft.com/office/drawing/2014/main" id="{554B3AC2-C027-437C-9915-938F4F4B87B9}"/>
              </a:ext>
            </a:extLst>
          </p:cNvPr>
          <p:cNvSpPr/>
          <p:nvPr/>
        </p:nvSpPr>
        <p:spPr>
          <a:xfrm>
            <a:off x="428333" y="1071145"/>
            <a:ext cx="7594439" cy="1550553"/>
          </a:xfrm>
          <a:prstGeom prst="rect">
            <a:avLst/>
          </a:prstGeom>
        </p:spPr>
        <p:txBody>
          <a:bodyPr wrap="square" lIns="91440" tIns="45720" rIns="91440" bIns="45720" anchor="t">
            <a:spAutoFit/>
          </a:bodyPr>
          <a:lstStyle/>
          <a:p>
            <a:pPr algn="ctr">
              <a:spcBef>
                <a:spcPts val="600"/>
              </a:spcBef>
              <a:defRPr/>
            </a:pPr>
            <a:r>
              <a:rPr lang="en-US" sz="1988" b="1" spc="-23">
                <a:solidFill>
                  <a:srgbClr val="0070C0"/>
                </a:solidFill>
                <a:ea typeface="ＭＳ Ｐゴシック"/>
                <a:cs typeface="Calibri"/>
              </a:rPr>
              <a:t>Application deadline for the March CMPP exam is February 1.</a:t>
            </a:r>
          </a:p>
          <a:p>
            <a:pPr algn="ctr">
              <a:spcBef>
                <a:spcPts val="600"/>
              </a:spcBef>
              <a:defRPr/>
            </a:pPr>
            <a:r>
              <a:rPr lang="en-US" sz="1988" b="1" spc="-23">
                <a:solidFill>
                  <a:srgbClr val="0070C0"/>
                </a:solidFill>
                <a:ea typeface="ＭＳ Ｐゴシック"/>
                <a:cs typeface="Calibri"/>
              </a:rPr>
              <a:t>Applications will open in January in LearningBuilder.</a:t>
            </a:r>
            <a:endParaRPr lang="en-US" sz="1988" b="1" spc="-23">
              <a:solidFill>
                <a:srgbClr val="0070C0"/>
              </a:solidFill>
            </a:endParaRPr>
          </a:p>
          <a:p>
            <a:pPr marL="285274" indent="-285274">
              <a:spcBef>
                <a:spcPts val="600"/>
              </a:spcBef>
              <a:buFont typeface="Arial" panose="020B0604020202020204" pitchFamily="34" charset="0"/>
              <a:buChar char="•"/>
              <a:defRPr/>
            </a:pPr>
            <a:endParaRPr lang="en-US" sz="2000" spc="-23">
              <a:latin typeface="Franklin Gothic Book"/>
              <a:ea typeface="ＭＳ Ｐゴシック" pitchFamily="34" charset="-128"/>
              <a:cs typeface="Calibri" pitchFamily="34" charset="0"/>
            </a:endParaRPr>
          </a:p>
          <a:p>
            <a:pPr>
              <a:spcBef>
                <a:spcPts val="600"/>
              </a:spcBef>
              <a:defRPr/>
            </a:pPr>
            <a:endParaRPr lang="en-US" sz="2000" spc="-23">
              <a:latin typeface="Franklin Gothic Book"/>
              <a:ea typeface="ＭＳ Ｐゴシック" pitchFamily="34" charset="-128"/>
              <a:cs typeface="Calibri" pitchFamily="34" charset="0"/>
            </a:endParaRPr>
          </a:p>
        </p:txBody>
      </p:sp>
      <p:sp>
        <p:nvSpPr>
          <p:cNvPr id="2" name="Slide Number Placeholder 1">
            <a:extLst>
              <a:ext uri="{FF2B5EF4-FFF2-40B4-BE49-F238E27FC236}">
                <a16:creationId xmlns:a16="http://schemas.microsoft.com/office/drawing/2014/main" id="{53AFCC83-E0F3-1F6F-F07C-2E602DD33DC5}"/>
              </a:ext>
            </a:extLst>
          </p:cNvPr>
          <p:cNvSpPr>
            <a:spLocks noGrp="1"/>
          </p:cNvSpPr>
          <p:nvPr>
            <p:ph type="sldNum" sz="quarter" idx="10"/>
          </p:nvPr>
        </p:nvSpPr>
        <p:spPr/>
        <p:txBody>
          <a:bodyPr/>
          <a:lstStyle/>
          <a:p>
            <a:fld id="{42AD0A0E-4515-A647-B2E3-7F1B29FB990E}" type="slidenum">
              <a:rPr lang="en-US" smtClean="0"/>
              <a:pPr/>
              <a:t>3</a:t>
            </a:fld>
            <a:endParaRPr lang="en-US"/>
          </a:p>
        </p:txBody>
      </p:sp>
      <p:pic>
        <p:nvPicPr>
          <p:cNvPr id="5" name="Picture 4" descr="A picture containing text, font, logo, graphics&#10;&#10;Description automatically generated">
            <a:extLst>
              <a:ext uri="{FF2B5EF4-FFF2-40B4-BE49-F238E27FC236}">
                <a16:creationId xmlns:a16="http://schemas.microsoft.com/office/drawing/2014/main" id="{2786F9BF-E262-ED15-A75D-9CC8A9FF4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6760" y="2000037"/>
            <a:ext cx="2549483" cy="2562387"/>
          </a:xfrm>
          <a:prstGeom prst="rect">
            <a:avLst/>
          </a:prstGeom>
        </p:spPr>
      </p:pic>
    </p:spTree>
    <p:extLst>
      <p:ext uri="{BB962C8B-B14F-4D97-AF65-F5344CB8AC3E}">
        <p14:creationId xmlns:p14="http://schemas.microsoft.com/office/powerpoint/2010/main" val="2893205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8BB61-841E-1E69-71B2-D6E5B1A6A99C}"/>
              </a:ext>
            </a:extLst>
          </p:cNvPr>
          <p:cNvSpPr>
            <a:spLocks noGrp="1"/>
          </p:cNvSpPr>
          <p:nvPr>
            <p:ph type="title"/>
          </p:nvPr>
        </p:nvSpPr>
        <p:spPr/>
        <p:txBody>
          <a:bodyPr/>
          <a:lstStyle/>
          <a:p>
            <a:r>
              <a:rPr lang="en-US"/>
              <a:t>Deferral Screen</a:t>
            </a:r>
          </a:p>
        </p:txBody>
      </p:sp>
      <p:pic>
        <p:nvPicPr>
          <p:cNvPr id="6" name="Content Placeholder 5">
            <a:extLst>
              <a:ext uri="{FF2B5EF4-FFF2-40B4-BE49-F238E27FC236}">
                <a16:creationId xmlns:a16="http://schemas.microsoft.com/office/drawing/2014/main" id="{C7B0DD64-1B8A-801D-895F-925ADC7ECF80}"/>
              </a:ext>
            </a:extLst>
          </p:cNvPr>
          <p:cNvPicPr>
            <a:picLocks noGrp="1" noChangeAspect="1"/>
          </p:cNvPicPr>
          <p:nvPr>
            <p:ph idx="1"/>
          </p:nvPr>
        </p:nvPicPr>
        <p:blipFill>
          <a:blip r:embed="rId3"/>
          <a:stretch>
            <a:fillRect/>
          </a:stretch>
        </p:blipFill>
        <p:spPr>
          <a:xfrm>
            <a:off x="1493303" y="1216025"/>
            <a:ext cx="6190731" cy="3675063"/>
          </a:xfrm>
        </p:spPr>
      </p:pic>
      <p:sp>
        <p:nvSpPr>
          <p:cNvPr id="4" name="Slide Number Placeholder 3">
            <a:extLst>
              <a:ext uri="{FF2B5EF4-FFF2-40B4-BE49-F238E27FC236}">
                <a16:creationId xmlns:a16="http://schemas.microsoft.com/office/drawing/2014/main" id="{4FA8E59F-351B-03D4-86B3-42ECFC842E3D}"/>
              </a:ext>
            </a:extLst>
          </p:cNvPr>
          <p:cNvSpPr>
            <a:spLocks noGrp="1"/>
          </p:cNvSpPr>
          <p:nvPr>
            <p:ph type="sldNum" sz="quarter" idx="10"/>
          </p:nvPr>
        </p:nvSpPr>
        <p:spPr/>
        <p:txBody>
          <a:bodyPr/>
          <a:lstStyle/>
          <a:p>
            <a:fld id="{42AD0A0E-4515-A647-B2E3-7F1B29FB990E}" type="slidenum">
              <a:rPr lang="en-US" smtClean="0"/>
              <a:pPr/>
              <a:t>30</a:t>
            </a:fld>
            <a:endParaRPr lang="en-US"/>
          </a:p>
        </p:txBody>
      </p:sp>
    </p:spTree>
    <p:extLst>
      <p:ext uri="{BB962C8B-B14F-4D97-AF65-F5344CB8AC3E}">
        <p14:creationId xmlns:p14="http://schemas.microsoft.com/office/powerpoint/2010/main" val="2432373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9C58D-89B2-6879-E266-589337960E65}"/>
              </a:ext>
            </a:extLst>
          </p:cNvPr>
          <p:cNvSpPr>
            <a:spLocks noGrp="1"/>
          </p:cNvSpPr>
          <p:nvPr>
            <p:ph type="title"/>
          </p:nvPr>
        </p:nvSpPr>
        <p:spPr/>
        <p:txBody>
          <a:bodyPr/>
          <a:lstStyle/>
          <a:p>
            <a:r>
              <a:rPr lang="en-US"/>
              <a:t>CMPP Mentor Program</a:t>
            </a:r>
          </a:p>
        </p:txBody>
      </p:sp>
      <p:sp>
        <p:nvSpPr>
          <p:cNvPr id="3" name="Text Placeholder 2">
            <a:extLst>
              <a:ext uri="{FF2B5EF4-FFF2-40B4-BE49-F238E27FC236}">
                <a16:creationId xmlns:a16="http://schemas.microsoft.com/office/drawing/2014/main" id="{48CF49EE-4029-961C-9FC6-4D5FFB21F3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58C7D3-A261-6D38-4D5D-34A8E97C3C7C}"/>
              </a:ext>
            </a:extLst>
          </p:cNvPr>
          <p:cNvSpPr>
            <a:spLocks noGrp="1"/>
          </p:cNvSpPr>
          <p:nvPr>
            <p:ph type="sldNum" sz="quarter" idx="10"/>
          </p:nvPr>
        </p:nvSpPr>
        <p:spPr/>
        <p:txBody>
          <a:bodyPr/>
          <a:lstStyle/>
          <a:p>
            <a:fld id="{42AD0A0E-4515-A647-B2E3-7F1B29FB990E}" type="slidenum">
              <a:rPr lang="en-US" smtClean="0"/>
              <a:pPr/>
              <a:t>31</a:t>
            </a:fld>
            <a:endParaRPr lang="en-US"/>
          </a:p>
        </p:txBody>
      </p:sp>
    </p:spTree>
    <p:extLst>
      <p:ext uri="{BB962C8B-B14F-4D97-AF65-F5344CB8AC3E}">
        <p14:creationId xmlns:p14="http://schemas.microsoft.com/office/powerpoint/2010/main" val="3789684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06CB4-A166-DA64-DC8D-36597A26EB8C}"/>
              </a:ext>
            </a:extLst>
          </p:cNvPr>
          <p:cNvSpPr>
            <a:spLocks noGrp="1"/>
          </p:cNvSpPr>
          <p:nvPr>
            <p:ph type="title"/>
          </p:nvPr>
        </p:nvSpPr>
        <p:spPr/>
        <p:txBody>
          <a:bodyPr>
            <a:normAutofit fontScale="90000"/>
          </a:bodyPr>
          <a:lstStyle/>
          <a:p>
            <a:r>
              <a:rPr lang="en-US"/>
              <a:t>CMPP Mentor Program in LearningBuilder</a:t>
            </a:r>
          </a:p>
        </p:txBody>
      </p:sp>
      <p:sp>
        <p:nvSpPr>
          <p:cNvPr id="3" name="Content Placeholder 2">
            <a:extLst>
              <a:ext uri="{FF2B5EF4-FFF2-40B4-BE49-F238E27FC236}">
                <a16:creationId xmlns:a16="http://schemas.microsoft.com/office/drawing/2014/main" id="{CFB59F29-7050-5AEB-F62B-EEDAEC6D655A}"/>
              </a:ext>
            </a:extLst>
          </p:cNvPr>
          <p:cNvSpPr>
            <a:spLocks noGrp="1"/>
          </p:cNvSpPr>
          <p:nvPr>
            <p:ph idx="1"/>
          </p:nvPr>
        </p:nvSpPr>
        <p:spPr>
          <a:xfrm>
            <a:off x="297077" y="1141243"/>
            <a:ext cx="7462661" cy="3675929"/>
          </a:xfrm>
        </p:spPr>
        <p:txBody>
          <a:bodyPr/>
          <a:lstStyle/>
          <a:p>
            <a:r>
              <a:rPr lang="en-US"/>
              <a:t>Both Request a Mentor and Mentor Volunteer forms can be found in the “Applications” menu item in the tool bar</a:t>
            </a:r>
          </a:p>
          <a:p>
            <a:r>
              <a:rPr lang="en-US"/>
              <a:t>Exam “Candidates” (application has been submitted and approved) may request a Mentor</a:t>
            </a:r>
          </a:p>
          <a:p>
            <a:pPr lvl="1"/>
            <a:r>
              <a:rPr lang="en-US"/>
              <a:t>Mentor assignments and communications come from LearningBuilder</a:t>
            </a:r>
          </a:p>
          <a:p>
            <a:r>
              <a:rPr lang="en-US"/>
              <a:t>“CMPPs” may volunteer to become a mentor by submitting the mentor application in their “Applications” menu on the tool bar</a:t>
            </a:r>
            <a:endParaRPr lang="en-US">
              <a:highlight>
                <a:srgbClr val="FFFF00"/>
              </a:highlight>
            </a:endParaRPr>
          </a:p>
        </p:txBody>
      </p:sp>
      <p:sp>
        <p:nvSpPr>
          <p:cNvPr id="4" name="Slide Number Placeholder 3">
            <a:extLst>
              <a:ext uri="{FF2B5EF4-FFF2-40B4-BE49-F238E27FC236}">
                <a16:creationId xmlns:a16="http://schemas.microsoft.com/office/drawing/2014/main" id="{605CFD6C-A9E1-7674-A2A8-D4883737470A}"/>
              </a:ext>
            </a:extLst>
          </p:cNvPr>
          <p:cNvSpPr>
            <a:spLocks noGrp="1"/>
          </p:cNvSpPr>
          <p:nvPr>
            <p:ph type="sldNum" sz="quarter" idx="10"/>
          </p:nvPr>
        </p:nvSpPr>
        <p:spPr/>
        <p:txBody>
          <a:bodyPr/>
          <a:lstStyle/>
          <a:p>
            <a:fld id="{42AD0A0E-4515-A647-B2E3-7F1B29FB990E}" type="slidenum">
              <a:rPr lang="en-US" smtClean="0"/>
              <a:pPr/>
              <a:t>32</a:t>
            </a:fld>
            <a:endParaRPr lang="en-US"/>
          </a:p>
        </p:txBody>
      </p:sp>
      <p:pic>
        <p:nvPicPr>
          <p:cNvPr id="6" name="Graphic 5" descr="Teacher with solid fill">
            <a:extLst>
              <a:ext uri="{FF2B5EF4-FFF2-40B4-BE49-F238E27FC236}">
                <a16:creationId xmlns:a16="http://schemas.microsoft.com/office/drawing/2014/main" id="{5A72B2B6-0B74-DEA7-87ED-6347D8EC95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36586" y="1408671"/>
            <a:ext cx="1307879" cy="1088939"/>
          </a:xfrm>
          <a:prstGeom prst="rect">
            <a:avLst/>
          </a:prstGeom>
        </p:spPr>
      </p:pic>
    </p:spTree>
    <p:extLst>
      <p:ext uri="{BB962C8B-B14F-4D97-AF65-F5344CB8AC3E}">
        <p14:creationId xmlns:p14="http://schemas.microsoft.com/office/powerpoint/2010/main" val="26553902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BA9F-0CBE-D33A-A6CD-6EAFA9408092}"/>
              </a:ext>
            </a:extLst>
          </p:cNvPr>
          <p:cNvSpPr>
            <a:spLocks noGrp="1"/>
          </p:cNvSpPr>
          <p:nvPr>
            <p:ph type="title"/>
          </p:nvPr>
        </p:nvSpPr>
        <p:spPr/>
        <p:txBody>
          <a:bodyPr/>
          <a:lstStyle/>
          <a:p>
            <a:r>
              <a:rPr lang="en-US"/>
              <a:t>Request a Mentor</a:t>
            </a:r>
          </a:p>
        </p:txBody>
      </p:sp>
      <p:pic>
        <p:nvPicPr>
          <p:cNvPr id="6" name="Content Placeholder 5">
            <a:extLst>
              <a:ext uri="{FF2B5EF4-FFF2-40B4-BE49-F238E27FC236}">
                <a16:creationId xmlns:a16="http://schemas.microsoft.com/office/drawing/2014/main" id="{AD3447FD-6625-B4E2-80FC-26ED6FC445A2}"/>
              </a:ext>
            </a:extLst>
          </p:cNvPr>
          <p:cNvPicPr>
            <a:picLocks noGrp="1" noChangeAspect="1"/>
          </p:cNvPicPr>
          <p:nvPr>
            <p:ph idx="1"/>
          </p:nvPr>
        </p:nvPicPr>
        <p:blipFill>
          <a:blip r:embed="rId3"/>
          <a:stretch>
            <a:fillRect/>
          </a:stretch>
        </p:blipFill>
        <p:spPr>
          <a:xfrm>
            <a:off x="256611" y="1494995"/>
            <a:ext cx="8887389" cy="2368446"/>
          </a:xfrm>
        </p:spPr>
      </p:pic>
      <p:sp>
        <p:nvSpPr>
          <p:cNvPr id="4" name="Slide Number Placeholder 3">
            <a:extLst>
              <a:ext uri="{FF2B5EF4-FFF2-40B4-BE49-F238E27FC236}">
                <a16:creationId xmlns:a16="http://schemas.microsoft.com/office/drawing/2014/main" id="{55BCEA04-47DB-E2A2-6C3E-0FD3CB7D7886}"/>
              </a:ext>
            </a:extLst>
          </p:cNvPr>
          <p:cNvSpPr>
            <a:spLocks noGrp="1"/>
          </p:cNvSpPr>
          <p:nvPr>
            <p:ph type="sldNum" sz="quarter" idx="10"/>
          </p:nvPr>
        </p:nvSpPr>
        <p:spPr/>
        <p:txBody>
          <a:bodyPr/>
          <a:lstStyle/>
          <a:p>
            <a:fld id="{42AD0A0E-4515-A647-B2E3-7F1B29FB990E}" type="slidenum">
              <a:rPr lang="en-US" smtClean="0"/>
              <a:pPr/>
              <a:t>33</a:t>
            </a:fld>
            <a:endParaRPr lang="en-US"/>
          </a:p>
        </p:txBody>
      </p:sp>
      <p:sp>
        <p:nvSpPr>
          <p:cNvPr id="7" name="Arrow: Down 6">
            <a:extLst>
              <a:ext uri="{FF2B5EF4-FFF2-40B4-BE49-F238E27FC236}">
                <a16:creationId xmlns:a16="http://schemas.microsoft.com/office/drawing/2014/main" id="{C496A05F-10D2-85C2-47AE-72DE5965030C}"/>
              </a:ext>
            </a:extLst>
          </p:cNvPr>
          <p:cNvSpPr/>
          <p:nvPr/>
        </p:nvSpPr>
        <p:spPr>
          <a:xfrm>
            <a:off x="8434952" y="1221151"/>
            <a:ext cx="131736" cy="273844"/>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379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94010-17D7-9AF5-3F7E-495998970392}"/>
              </a:ext>
            </a:extLst>
          </p:cNvPr>
          <p:cNvSpPr>
            <a:spLocks noGrp="1"/>
          </p:cNvSpPr>
          <p:nvPr>
            <p:ph type="title"/>
          </p:nvPr>
        </p:nvSpPr>
        <p:spPr/>
        <p:txBody>
          <a:bodyPr/>
          <a:lstStyle/>
          <a:p>
            <a:r>
              <a:rPr lang="en-US"/>
              <a:t>Request a Mentor Information</a:t>
            </a:r>
          </a:p>
        </p:txBody>
      </p:sp>
      <p:pic>
        <p:nvPicPr>
          <p:cNvPr id="6" name="Content Placeholder 5">
            <a:extLst>
              <a:ext uri="{FF2B5EF4-FFF2-40B4-BE49-F238E27FC236}">
                <a16:creationId xmlns:a16="http://schemas.microsoft.com/office/drawing/2014/main" id="{073DDAAB-40AC-D0CD-FAD5-84A80BCAF973}"/>
              </a:ext>
            </a:extLst>
          </p:cNvPr>
          <p:cNvPicPr>
            <a:picLocks noGrp="1" noChangeAspect="1"/>
          </p:cNvPicPr>
          <p:nvPr>
            <p:ph idx="1"/>
          </p:nvPr>
        </p:nvPicPr>
        <p:blipFill>
          <a:blip r:embed="rId3"/>
          <a:stretch>
            <a:fillRect/>
          </a:stretch>
        </p:blipFill>
        <p:spPr>
          <a:xfrm>
            <a:off x="1153285" y="1115286"/>
            <a:ext cx="6870768" cy="3675063"/>
          </a:xfrm>
        </p:spPr>
      </p:pic>
      <p:sp>
        <p:nvSpPr>
          <p:cNvPr id="4" name="Slide Number Placeholder 3">
            <a:extLst>
              <a:ext uri="{FF2B5EF4-FFF2-40B4-BE49-F238E27FC236}">
                <a16:creationId xmlns:a16="http://schemas.microsoft.com/office/drawing/2014/main" id="{982E2AAB-2115-7DA5-B36D-E4095BC33F41}"/>
              </a:ext>
            </a:extLst>
          </p:cNvPr>
          <p:cNvSpPr>
            <a:spLocks noGrp="1"/>
          </p:cNvSpPr>
          <p:nvPr>
            <p:ph type="sldNum" sz="quarter" idx="10"/>
          </p:nvPr>
        </p:nvSpPr>
        <p:spPr/>
        <p:txBody>
          <a:bodyPr/>
          <a:lstStyle/>
          <a:p>
            <a:fld id="{42AD0A0E-4515-A647-B2E3-7F1B29FB990E}" type="slidenum">
              <a:rPr lang="en-US" smtClean="0"/>
              <a:pPr/>
              <a:t>34</a:t>
            </a:fld>
            <a:endParaRPr lang="en-US"/>
          </a:p>
        </p:txBody>
      </p:sp>
    </p:spTree>
    <p:extLst>
      <p:ext uri="{BB962C8B-B14F-4D97-AF65-F5344CB8AC3E}">
        <p14:creationId xmlns:p14="http://schemas.microsoft.com/office/powerpoint/2010/main" val="330977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80FB7-EA87-E954-44AB-22771DDEB9F5}"/>
              </a:ext>
            </a:extLst>
          </p:cNvPr>
          <p:cNvSpPr>
            <a:spLocks noGrp="1"/>
          </p:cNvSpPr>
          <p:nvPr>
            <p:ph type="title"/>
          </p:nvPr>
        </p:nvSpPr>
        <p:spPr/>
        <p:txBody>
          <a:bodyPr/>
          <a:lstStyle/>
          <a:p>
            <a:r>
              <a:rPr lang="en-US"/>
              <a:t>Volunteer to Be a Mentor</a:t>
            </a:r>
          </a:p>
        </p:txBody>
      </p:sp>
      <p:pic>
        <p:nvPicPr>
          <p:cNvPr id="6" name="Content Placeholder 5">
            <a:extLst>
              <a:ext uri="{FF2B5EF4-FFF2-40B4-BE49-F238E27FC236}">
                <a16:creationId xmlns:a16="http://schemas.microsoft.com/office/drawing/2014/main" id="{C0397145-345E-04B6-E69B-565B773AF2AA}"/>
              </a:ext>
            </a:extLst>
          </p:cNvPr>
          <p:cNvPicPr>
            <a:picLocks noGrp="1" noChangeAspect="1"/>
          </p:cNvPicPr>
          <p:nvPr>
            <p:ph idx="1"/>
          </p:nvPr>
        </p:nvPicPr>
        <p:blipFill>
          <a:blip r:embed="rId3"/>
          <a:stretch>
            <a:fillRect/>
          </a:stretch>
        </p:blipFill>
        <p:spPr>
          <a:xfrm>
            <a:off x="1781040" y="1216025"/>
            <a:ext cx="5615257" cy="3675063"/>
          </a:xfrm>
        </p:spPr>
      </p:pic>
      <p:sp>
        <p:nvSpPr>
          <p:cNvPr id="4" name="Slide Number Placeholder 3">
            <a:extLst>
              <a:ext uri="{FF2B5EF4-FFF2-40B4-BE49-F238E27FC236}">
                <a16:creationId xmlns:a16="http://schemas.microsoft.com/office/drawing/2014/main" id="{E21B4E9E-DCD7-6811-5BF2-2EC7C639442D}"/>
              </a:ext>
            </a:extLst>
          </p:cNvPr>
          <p:cNvSpPr>
            <a:spLocks noGrp="1"/>
          </p:cNvSpPr>
          <p:nvPr>
            <p:ph type="sldNum" sz="quarter" idx="10"/>
          </p:nvPr>
        </p:nvSpPr>
        <p:spPr/>
        <p:txBody>
          <a:bodyPr/>
          <a:lstStyle/>
          <a:p>
            <a:fld id="{42AD0A0E-4515-A647-B2E3-7F1B29FB990E}" type="slidenum">
              <a:rPr lang="en-US" smtClean="0"/>
              <a:pPr/>
              <a:t>35</a:t>
            </a:fld>
            <a:endParaRPr lang="en-US"/>
          </a:p>
        </p:txBody>
      </p:sp>
      <p:sp>
        <p:nvSpPr>
          <p:cNvPr id="7" name="Arrow: Down 6">
            <a:extLst>
              <a:ext uri="{FF2B5EF4-FFF2-40B4-BE49-F238E27FC236}">
                <a16:creationId xmlns:a16="http://schemas.microsoft.com/office/drawing/2014/main" id="{21852796-B316-593B-2258-2CB7EAB7F86C}"/>
              </a:ext>
            </a:extLst>
          </p:cNvPr>
          <p:cNvSpPr/>
          <p:nvPr/>
        </p:nvSpPr>
        <p:spPr>
          <a:xfrm>
            <a:off x="2533338" y="1926236"/>
            <a:ext cx="82446" cy="254833"/>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A3CDC95B-1372-A726-C269-FCD586FF6017}"/>
              </a:ext>
            </a:extLst>
          </p:cNvPr>
          <p:cNvSpPr/>
          <p:nvPr/>
        </p:nvSpPr>
        <p:spPr>
          <a:xfrm>
            <a:off x="2685738" y="3800058"/>
            <a:ext cx="82446" cy="254833"/>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3491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EEF0F-7A8F-66B3-5ED3-8A95832E618D}"/>
              </a:ext>
            </a:extLst>
          </p:cNvPr>
          <p:cNvSpPr>
            <a:spLocks noGrp="1"/>
          </p:cNvSpPr>
          <p:nvPr>
            <p:ph type="title"/>
          </p:nvPr>
        </p:nvSpPr>
        <p:spPr/>
        <p:txBody>
          <a:bodyPr/>
          <a:lstStyle/>
          <a:p>
            <a:r>
              <a:rPr lang="en-US"/>
              <a:t>Mentor Form</a:t>
            </a:r>
          </a:p>
        </p:txBody>
      </p:sp>
      <p:pic>
        <p:nvPicPr>
          <p:cNvPr id="6" name="Content Placeholder 5">
            <a:extLst>
              <a:ext uri="{FF2B5EF4-FFF2-40B4-BE49-F238E27FC236}">
                <a16:creationId xmlns:a16="http://schemas.microsoft.com/office/drawing/2014/main" id="{96EE9166-87BA-16E2-1D6F-DFB00D4835DB}"/>
              </a:ext>
            </a:extLst>
          </p:cNvPr>
          <p:cNvPicPr>
            <a:picLocks noGrp="1" noChangeAspect="1"/>
          </p:cNvPicPr>
          <p:nvPr>
            <p:ph idx="1"/>
          </p:nvPr>
        </p:nvPicPr>
        <p:blipFill>
          <a:blip r:embed="rId3"/>
          <a:stretch>
            <a:fillRect/>
          </a:stretch>
        </p:blipFill>
        <p:spPr>
          <a:xfrm>
            <a:off x="542456" y="1154243"/>
            <a:ext cx="7894627" cy="3601639"/>
          </a:xfrm>
        </p:spPr>
      </p:pic>
      <p:sp>
        <p:nvSpPr>
          <p:cNvPr id="4" name="Slide Number Placeholder 3">
            <a:extLst>
              <a:ext uri="{FF2B5EF4-FFF2-40B4-BE49-F238E27FC236}">
                <a16:creationId xmlns:a16="http://schemas.microsoft.com/office/drawing/2014/main" id="{92BCE3D4-2821-D320-0455-3ABF4FD4730C}"/>
              </a:ext>
            </a:extLst>
          </p:cNvPr>
          <p:cNvSpPr>
            <a:spLocks noGrp="1"/>
          </p:cNvSpPr>
          <p:nvPr>
            <p:ph type="sldNum" sz="quarter" idx="10"/>
          </p:nvPr>
        </p:nvSpPr>
        <p:spPr/>
        <p:txBody>
          <a:bodyPr/>
          <a:lstStyle/>
          <a:p>
            <a:fld id="{42AD0A0E-4515-A647-B2E3-7F1B29FB990E}" type="slidenum">
              <a:rPr lang="en-US" smtClean="0"/>
              <a:pPr/>
              <a:t>36</a:t>
            </a:fld>
            <a:endParaRPr lang="en-US"/>
          </a:p>
        </p:txBody>
      </p:sp>
    </p:spTree>
    <p:extLst>
      <p:ext uri="{BB962C8B-B14F-4D97-AF65-F5344CB8AC3E}">
        <p14:creationId xmlns:p14="http://schemas.microsoft.com/office/powerpoint/2010/main" val="305582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0A929-8A7B-DF09-3D97-2421D78EDEA4}"/>
              </a:ext>
            </a:extLst>
          </p:cNvPr>
          <p:cNvSpPr>
            <a:spLocks noGrp="1"/>
          </p:cNvSpPr>
          <p:nvPr>
            <p:ph type="title"/>
          </p:nvPr>
        </p:nvSpPr>
        <p:spPr/>
        <p:txBody>
          <a:bodyPr/>
          <a:lstStyle/>
          <a:p>
            <a:r>
              <a:rPr lang="en-US"/>
              <a:t>Mentor Attestation</a:t>
            </a:r>
          </a:p>
        </p:txBody>
      </p:sp>
      <p:pic>
        <p:nvPicPr>
          <p:cNvPr id="6" name="Content Placeholder 5">
            <a:extLst>
              <a:ext uri="{FF2B5EF4-FFF2-40B4-BE49-F238E27FC236}">
                <a16:creationId xmlns:a16="http://schemas.microsoft.com/office/drawing/2014/main" id="{5C83B910-8061-8DA2-88AF-F010AE2A0D4F}"/>
              </a:ext>
            </a:extLst>
          </p:cNvPr>
          <p:cNvPicPr>
            <a:picLocks noGrp="1" noChangeAspect="1"/>
          </p:cNvPicPr>
          <p:nvPr>
            <p:ph idx="1"/>
          </p:nvPr>
        </p:nvPicPr>
        <p:blipFill>
          <a:blip r:embed="rId3"/>
          <a:stretch>
            <a:fillRect/>
          </a:stretch>
        </p:blipFill>
        <p:spPr>
          <a:xfrm>
            <a:off x="523857" y="1101777"/>
            <a:ext cx="7796054" cy="3556669"/>
          </a:xfrm>
        </p:spPr>
      </p:pic>
      <p:sp>
        <p:nvSpPr>
          <p:cNvPr id="4" name="Slide Number Placeholder 3">
            <a:extLst>
              <a:ext uri="{FF2B5EF4-FFF2-40B4-BE49-F238E27FC236}">
                <a16:creationId xmlns:a16="http://schemas.microsoft.com/office/drawing/2014/main" id="{B5D9F81A-87EF-C93A-DE78-3D2417FF9713}"/>
              </a:ext>
            </a:extLst>
          </p:cNvPr>
          <p:cNvSpPr>
            <a:spLocks noGrp="1"/>
          </p:cNvSpPr>
          <p:nvPr>
            <p:ph type="sldNum" sz="quarter" idx="10"/>
          </p:nvPr>
        </p:nvSpPr>
        <p:spPr/>
        <p:txBody>
          <a:bodyPr/>
          <a:lstStyle/>
          <a:p>
            <a:fld id="{42AD0A0E-4515-A647-B2E3-7F1B29FB990E}" type="slidenum">
              <a:rPr lang="en-US" smtClean="0"/>
              <a:pPr/>
              <a:t>37</a:t>
            </a:fld>
            <a:endParaRPr lang="en-US"/>
          </a:p>
        </p:txBody>
      </p:sp>
    </p:spTree>
    <p:extLst>
      <p:ext uri="{BB962C8B-B14F-4D97-AF65-F5344CB8AC3E}">
        <p14:creationId xmlns:p14="http://schemas.microsoft.com/office/powerpoint/2010/main" val="12922582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EEB60F-D35B-4C49-BFC2-90738170489B}"/>
              </a:ext>
            </a:extLst>
          </p:cNvPr>
          <p:cNvSpPr>
            <a:spLocks noGrp="1"/>
          </p:cNvSpPr>
          <p:nvPr>
            <p:ph type="title"/>
          </p:nvPr>
        </p:nvSpPr>
        <p:spPr/>
        <p:txBody>
          <a:bodyPr/>
          <a:lstStyle/>
          <a:p>
            <a:r>
              <a:rPr lang="en-US"/>
              <a:t>Recertification Application</a:t>
            </a:r>
          </a:p>
        </p:txBody>
      </p:sp>
      <p:sp>
        <p:nvSpPr>
          <p:cNvPr id="6" name="Text Placeholder 5">
            <a:extLst>
              <a:ext uri="{FF2B5EF4-FFF2-40B4-BE49-F238E27FC236}">
                <a16:creationId xmlns:a16="http://schemas.microsoft.com/office/drawing/2014/main" id="{DCA7789B-79EA-448C-B72A-3A2714ADA1E0}"/>
              </a:ext>
            </a:extLst>
          </p:cNvPr>
          <p:cNvSpPr>
            <a:spLocks noGrp="1"/>
          </p:cNvSpPr>
          <p:nvPr>
            <p:ph type="body" idx="1"/>
          </p:nvPr>
        </p:nvSpPr>
        <p:spPr/>
        <p:txBody>
          <a:bodyPr/>
          <a:lstStyle/>
          <a:p>
            <a:r>
              <a:rPr lang="en-US"/>
              <a:t>+ Credit Tracker</a:t>
            </a:r>
          </a:p>
        </p:txBody>
      </p:sp>
      <p:sp>
        <p:nvSpPr>
          <p:cNvPr id="4" name="Slide Number Placeholder 3">
            <a:extLst>
              <a:ext uri="{FF2B5EF4-FFF2-40B4-BE49-F238E27FC236}">
                <a16:creationId xmlns:a16="http://schemas.microsoft.com/office/drawing/2014/main" id="{E51EF01E-1ED8-40F0-AC1D-A5BB61279CDD}"/>
              </a:ext>
            </a:extLst>
          </p:cNvPr>
          <p:cNvSpPr>
            <a:spLocks noGrp="1"/>
          </p:cNvSpPr>
          <p:nvPr>
            <p:ph type="sldNum" sz="quarter" idx="10"/>
          </p:nvPr>
        </p:nvSpPr>
        <p:spPr/>
        <p:txBody>
          <a:bodyPr/>
          <a:lstStyle/>
          <a:p>
            <a:fld id="{42AD0A0E-4515-A647-B2E3-7F1B29FB990E}" type="slidenum">
              <a:rPr lang="en-US" smtClean="0"/>
              <a:pPr/>
              <a:t>38</a:t>
            </a:fld>
            <a:endParaRPr lang="en-US"/>
          </a:p>
        </p:txBody>
      </p:sp>
    </p:spTree>
    <p:extLst>
      <p:ext uri="{BB962C8B-B14F-4D97-AF65-F5344CB8AC3E}">
        <p14:creationId xmlns:p14="http://schemas.microsoft.com/office/powerpoint/2010/main" val="5013503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8E795-461A-E1CA-BA31-4A99981BB58A}"/>
              </a:ext>
            </a:extLst>
          </p:cNvPr>
          <p:cNvSpPr>
            <a:spLocks noGrp="1"/>
          </p:cNvSpPr>
          <p:nvPr>
            <p:ph type="title"/>
          </p:nvPr>
        </p:nvSpPr>
        <p:spPr/>
        <p:txBody>
          <a:bodyPr>
            <a:normAutofit fontScale="90000"/>
          </a:bodyPr>
          <a:lstStyle/>
          <a:p>
            <a:r>
              <a:rPr lang="en-US"/>
              <a:t>Recertification Application and “Credit Tracker”</a:t>
            </a:r>
          </a:p>
        </p:txBody>
      </p:sp>
      <p:pic>
        <p:nvPicPr>
          <p:cNvPr id="6" name="Content Placeholder 5">
            <a:extLst>
              <a:ext uri="{FF2B5EF4-FFF2-40B4-BE49-F238E27FC236}">
                <a16:creationId xmlns:a16="http://schemas.microsoft.com/office/drawing/2014/main" id="{6067D252-388E-8AED-D092-D6C9311ACF9B}"/>
              </a:ext>
            </a:extLst>
          </p:cNvPr>
          <p:cNvPicPr>
            <a:picLocks noGrp="1" noChangeAspect="1"/>
          </p:cNvPicPr>
          <p:nvPr>
            <p:ph idx="1"/>
          </p:nvPr>
        </p:nvPicPr>
        <p:blipFill>
          <a:blip r:embed="rId3"/>
          <a:stretch>
            <a:fillRect/>
          </a:stretch>
        </p:blipFill>
        <p:spPr>
          <a:xfrm>
            <a:off x="393073" y="1131758"/>
            <a:ext cx="7926838" cy="3602729"/>
          </a:xfrm>
        </p:spPr>
      </p:pic>
      <p:sp>
        <p:nvSpPr>
          <p:cNvPr id="4" name="Slide Number Placeholder 3">
            <a:extLst>
              <a:ext uri="{FF2B5EF4-FFF2-40B4-BE49-F238E27FC236}">
                <a16:creationId xmlns:a16="http://schemas.microsoft.com/office/drawing/2014/main" id="{6699200D-2BEC-996E-B523-EE6C0601F14B}"/>
              </a:ext>
            </a:extLst>
          </p:cNvPr>
          <p:cNvSpPr>
            <a:spLocks noGrp="1"/>
          </p:cNvSpPr>
          <p:nvPr>
            <p:ph type="sldNum" sz="quarter" idx="10"/>
          </p:nvPr>
        </p:nvSpPr>
        <p:spPr/>
        <p:txBody>
          <a:bodyPr/>
          <a:lstStyle/>
          <a:p>
            <a:fld id="{42AD0A0E-4515-A647-B2E3-7F1B29FB990E}" type="slidenum">
              <a:rPr lang="en-US" smtClean="0"/>
              <a:pPr/>
              <a:t>39</a:t>
            </a:fld>
            <a:endParaRPr lang="en-US"/>
          </a:p>
        </p:txBody>
      </p:sp>
    </p:spTree>
    <p:extLst>
      <p:ext uri="{BB962C8B-B14F-4D97-AF65-F5344CB8AC3E}">
        <p14:creationId xmlns:p14="http://schemas.microsoft.com/office/powerpoint/2010/main" val="4065254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999963" y="-1999641"/>
            <a:ext cx="51435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514317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37118" y="-1264380"/>
            <a:ext cx="3670923"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C2F57F63-8AE9-1231-4C23-D563AB95EA8F}"/>
              </a:ext>
            </a:extLst>
          </p:cNvPr>
          <p:cNvSpPr>
            <a:spLocks noGrp="1"/>
          </p:cNvSpPr>
          <p:nvPr>
            <p:ph type="sldNum" sz="quarter" idx="10"/>
          </p:nvPr>
        </p:nvSpPr>
        <p:spPr>
          <a:xfrm>
            <a:off x="8778240" y="4841748"/>
            <a:ext cx="336042" cy="273843"/>
          </a:xfrm>
        </p:spPr>
        <p:txBody>
          <a:bodyPr vert="horz" lIns="91440" tIns="45720" rIns="91440" bIns="45720" rtlCol="0" anchor="ctr">
            <a:normAutofit/>
          </a:bodyPr>
          <a:lstStyle/>
          <a:p>
            <a:pPr marR="0" lvl="0" indent="0" defTabSz="914400" fontAlgn="auto">
              <a:spcBef>
                <a:spcPts val="0"/>
              </a:spcBef>
              <a:spcAft>
                <a:spcPts val="600"/>
              </a:spcAft>
              <a:buClrTx/>
              <a:buSzTx/>
              <a:buFontTx/>
              <a:buNone/>
              <a:tabLst/>
              <a:defRPr/>
            </a:pPr>
            <a:fld id="{42AD0A0E-4515-A647-B2E3-7F1B29FB990E}" type="slidenum">
              <a:rPr kumimoji="0" lang="en-US" sz="800" b="0" i="0" u="none" strike="noStrike" cap="none" spc="0" normalizeH="0" baseline="0" noProof="0">
                <a:ln>
                  <a:noFill/>
                </a:ln>
                <a:solidFill>
                  <a:srgbClr val="FFFFFF"/>
                </a:solidFill>
                <a:effectLst/>
                <a:uLnTx/>
                <a:uFillTx/>
              </a:rPr>
              <a:pPr marR="0" lvl="0" indent="0" defTabSz="914400" fontAlgn="auto">
                <a:spcBef>
                  <a:spcPts val="0"/>
                </a:spcBef>
                <a:spcAft>
                  <a:spcPts val="600"/>
                </a:spcAft>
                <a:buClrTx/>
                <a:buSzTx/>
                <a:buFontTx/>
                <a:buNone/>
                <a:tabLst/>
                <a:defRPr/>
              </a:pPr>
              <a:t>4</a:t>
            </a:fld>
            <a:endParaRPr kumimoji="0" lang="en-US" sz="800" b="0" i="0" u="none" strike="noStrike" cap="none" spc="0" normalizeH="0" baseline="0" noProof="0">
              <a:ln>
                <a:noFill/>
              </a:ln>
              <a:solidFill>
                <a:srgbClr val="FFFFFF"/>
              </a:solidFill>
              <a:effectLst/>
              <a:uLnTx/>
              <a:uFillTx/>
            </a:endParaRPr>
          </a:p>
        </p:txBody>
      </p:sp>
      <p:pic>
        <p:nvPicPr>
          <p:cNvPr id="8" name="Picture 7">
            <a:extLst>
              <a:ext uri="{FF2B5EF4-FFF2-40B4-BE49-F238E27FC236}">
                <a16:creationId xmlns:a16="http://schemas.microsoft.com/office/drawing/2014/main" id="{79C7E788-2A39-A386-E09E-0DA709B61DE2}"/>
              </a:ext>
            </a:extLst>
          </p:cNvPr>
          <p:cNvPicPr>
            <a:picLocks noChangeAspect="1"/>
          </p:cNvPicPr>
          <p:nvPr/>
        </p:nvPicPr>
        <p:blipFill>
          <a:blip r:embed="rId3"/>
          <a:stretch>
            <a:fillRect/>
          </a:stretch>
        </p:blipFill>
        <p:spPr>
          <a:xfrm>
            <a:off x="349327" y="469233"/>
            <a:ext cx="8445345" cy="4205033"/>
          </a:xfrm>
          <a:prstGeom prst="rect">
            <a:avLst/>
          </a:prstGeom>
        </p:spPr>
      </p:pic>
    </p:spTree>
    <p:extLst>
      <p:ext uri="{BB962C8B-B14F-4D97-AF65-F5344CB8AC3E}">
        <p14:creationId xmlns:p14="http://schemas.microsoft.com/office/powerpoint/2010/main" val="18776010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D0E2A-1538-15C2-CC2C-7E3A8F58E9F8}"/>
              </a:ext>
            </a:extLst>
          </p:cNvPr>
          <p:cNvSpPr>
            <a:spLocks noGrp="1"/>
          </p:cNvSpPr>
          <p:nvPr>
            <p:ph type="title"/>
          </p:nvPr>
        </p:nvSpPr>
        <p:spPr/>
        <p:txBody>
          <a:bodyPr>
            <a:normAutofit fontScale="90000"/>
          </a:bodyPr>
          <a:lstStyle/>
          <a:p>
            <a:r>
              <a:rPr lang="en-US"/>
              <a:t>Recertification via Credit Requirements</a:t>
            </a:r>
          </a:p>
        </p:txBody>
      </p:sp>
      <p:pic>
        <p:nvPicPr>
          <p:cNvPr id="6" name="Content Placeholder 5">
            <a:extLst>
              <a:ext uri="{FF2B5EF4-FFF2-40B4-BE49-F238E27FC236}">
                <a16:creationId xmlns:a16="http://schemas.microsoft.com/office/drawing/2014/main" id="{94A4F71E-BCAD-ACBF-652F-551DBA1F9822}"/>
              </a:ext>
            </a:extLst>
          </p:cNvPr>
          <p:cNvPicPr>
            <a:picLocks noGrp="1" noChangeAspect="1"/>
          </p:cNvPicPr>
          <p:nvPr>
            <p:ph idx="1"/>
          </p:nvPr>
        </p:nvPicPr>
        <p:blipFill>
          <a:blip r:embed="rId3"/>
          <a:stretch>
            <a:fillRect/>
          </a:stretch>
        </p:blipFill>
        <p:spPr>
          <a:xfrm>
            <a:off x="4369122" y="1062997"/>
            <a:ext cx="3367717" cy="3828092"/>
          </a:xfrm>
        </p:spPr>
      </p:pic>
      <p:sp>
        <p:nvSpPr>
          <p:cNvPr id="4" name="Slide Number Placeholder 3">
            <a:extLst>
              <a:ext uri="{FF2B5EF4-FFF2-40B4-BE49-F238E27FC236}">
                <a16:creationId xmlns:a16="http://schemas.microsoft.com/office/drawing/2014/main" id="{EF1C560B-7EE4-EB44-91AB-DE627E3D8FC2}"/>
              </a:ext>
            </a:extLst>
          </p:cNvPr>
          <p:cNvSpPr>
            <a:spLocks noGrp="1"/>
          </p:cNvSpPr>
          <p:nvPr>
            <p:ph type="sldNum" sz="quarter" idx="10"/>
          </p:nvPr>
        </p:nvSpPr>
        <p:spPr/>
        <p:txBody>
          <a:bodyPr/>
          <a:lstStyle/>
          <a:p>
            <a:fld id="{42AD0A0E-4515-A647-B2E3-7F1B29FB990E}" type="slidenum">
              <a:rPr lang="en-US" smtClean="0"/>
              <a:pPr/>
              <a:t>40</a:t>
            </a:fld>
            <a:endParaRPr lang="en-US"/>
          </a:p>
        </p:txBody>
      </p:sp>
      <p:sp>
        <p:nvSpPr>
          <p:cNvPr id="3" name="TextBox 2">
            <a:extLst>
              <a:ext uri="{FF2B5EF4-FFF2-40B4-BE49-F238E27FC236}">
                <a16:creationId xmlns:a16="http://schemas.microsoft.com/office/drawing/2014/main" id="{8B389064-D307-84F9-3315-5280F7E4C814}"/>
              </a:ext>
            </a:extLst>
          </p:cNvPr>
          <p:cNvSpPr txBox="1"/>
          <p:nvPr/>
        </p:nvSpPr>
        <p:spPr>
          <a:xfrm>
            <a:off x="800100" y="1282700"/>
            <a:ext cx="2965450" cy="3216265"/>
          </a:xfrm>
          <a:prstGeom prst="rect">
            <a:avLst/>
          </a:prstGeom>
          <a:noFill/>
        </p:spPr>
        <p:txBody>
          <a:bodyPr wrap="square" rtlCol="0">
            <a:spAutoFit/>
          </a:bodyPr>
          <a:lstStyle/>
          <a:p>
            <a:pPr algn="ctr"/>
            <a:r>
              <a:rPr lang="en-US" sz="1800" b="1" u="sng">
                <a:solidFill>
                  <a:schemeClr val="accent2"/>
                </a:solidFill>
              </a:rPr>
              <a:t>Progress Bars</a:t>
            </a:r>
          </a:p>
          <a:p>
            <a:pPr marL="342900" indent="-342900">
              <a:buFont typeface="Arial" panose="020B0604020202020204" pitchFamily="34" charset="0"/>
              <a:buChar char="•"/>
            </a:pPr>
            <a:r>
              <a:rPr lang="en-US" sz="1600"/>
              <a:t>Total of 3 years active employment</a:t>
            </a:r>
          </a:p>
          <a:p>
            <a:pPr marL="342900" indent="-342900">
              <a:buFont typeface="Arial" panose="020B0604020202020204" pitchFamily="34" charset="0"/>
              <a:buChar char="•"/>
            </a:pPr>
            <a:r>
              <a:rPr lang="en-US" sz="1600"/>
              <a:t>Total of 50 CE credits</a:t>
            </a:r>
          </a:p>
          <a:p>
            <a:pPr marL="342900" indent="-342900">
              <a:buFont typeface="Arial" panose="020B0604020202020204" pitchFamily="34" charset="0"/>
              <a:buChar char="•"/>
            </a:pPr>
            <a:r>
              <a:rPr lang="en-US" sz="1600"/>
              <a:t>5 credits in Dev. Pub. Plan</a:t>
            </a:r>
          </a:p>
          <a:p>
            <a:pPr marL="342900" indent="-342900">
              <a:buFont typeface="Arial" panose="020B0604020202020204" pitchFamily="34" charset="0"/>
              <a:buChar char="•"/>
            </a:pPr>
            <a:r>
              <a:rPr lang="en-US" sz="1600"/>
              <a:t>5 credits in </a:t>
            </a:r>
            <a:r>
              <a:rPr lang="en-US" sz="1600" err="1"/>
              <a:t>Implem</a:t>
            </a:r>
            <a:r>
              <a:rPr lang="en-US" sz="1600"/>
              <a:t>. Pub. Plan</a:t>
            </a:r>
          </a:p>
          <a:p>
            <a:pPr marL="342900" indent="-342900">
              <a:buFont typeface="Arial" panose="020B0604020202020204" pitchFamily="34" charset="0"/>
              <a:buChar char="•"/>
            </a:pPr>
            <a:r>
              <a:rPr lang="en-US" sz="1600"/>
              <a:t>5 credits in Foster Ethical &amp; Compliant Beh.</a:t>
            </a:r>
          </a:p>
          <a:p>
            <a:pPr marL="342900" indent="-342900">
              <a:buFont typeface="Arial" panose="020B0604020202020204" pitchFamily="34" charset="0"/>
              <a:buChar char="•"/>
            </a:pPr>
            <a:r>
              <a:rPr lang="en-US" sz="1600"/>
              <a:t>Minimum of 5 credits in each year (Years 1 – 5)</a:t>
            </a:r>
          </a:p>
          <a:p>
            <a:pPr marL="342900" indent="-342900">
              <a:buFont typeface="+mj-lt"/>
              <a:buAutoNum type="arabicPeriod"/>
            </a:pPr>
            <a:endParaRPr lang="en-US"/>
          </a:p>
          <a:p>
            <a:pPr marL="342900" indent="-342900">
              <a:buFont typeface="+mj-lt"/>
              <a:buAutoNum type="arabicPeriod"/>
            </a:pPr>
            <a:endParaRPr lang="en-US"/>
          </a:p>
        </p:txBody>
      </p:sp>
      <p:sp>
        <p:nvSpPr>
          <p:cNvPr id="5" name="Arrow: Right 4">
            <a:extLst>
              <a:ext uri="{FF2B5EF4-FFF2-40B4-BE49-F238E27FC236}">
                <a16:creationId xmlns:a16="http://schemas.microsoft.com/office/drawing/2014/main" id="{71D64FBF-E00C-1787-BFA1-6A9FBB0CD023}"/>
              </a:ext>
            </a:extLst>
          </p:cNvPr>
          <p:cNvSpPr/>
          <p:nvPr/>
        </p:nvSpPr>
        <p:spPr>
          <a:xfrm>
            <a:off x="3765550" y="2571750"/>
            <a:ext cx="603572" cy="2794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6365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4DB6E-A710-0034-D56B-E6E48658639D}"/>
              </a:ext>
            </a:extLst>
          </p:cNvPr>
          <p:cNvSpPr>
            <a:spLocks noGrp="1"/>
          </p:cNvSpPr>
          <p:nvPr>
            <p:ph type="title"/>
          </p:nvPr>
        </p:nvSpPr>
        <p:spPr/>
        <p:txBody>
          <a:bodyPr/>
          <a:lstStyle/>
          <a:p>
            <a:r>
              <a:rPr lang="en-US"/>
              <a:t>Add CE Activity</a:t>
            </a:r>
          </a:p>
        </p:txBody>
      </p:sp>
      <p:pic>
        <p:nvPicPr>
          <p:cNvPr id="6" name="Content Placeholder 5">
            <a:extLst>
              <a:ext uri="{FF2B5EF4-FFF2-40B4-BE49-F238E27FC236}">
                <a16:creationId xmlns:a16="http://schemas.microsoft.com/office/drawing/2014/main" id="{DA02EA3E-EC07-E83C-F8A9-49B4D57BB48F}"/>
              </a:ext>
            </a:extLst>
          </p:cNvPr>
          <p:cNvPicPr>
            <a:picLocks noGrp="1" noChangeAspect="1"/>
          </p:cNvPicPr>
          <p:nvPr>
            <p:ph idx="1"/>
          </p:nvPr>
        </p:nvPicPr>
        <p:blipFill>
          <a:blip r:embed="rId3"/>
          <a:stretch>
            <a:fillRect/>
          </a:stretch>
        </p:blipFill>
        <p:spPr>
          <a:xfrm>
            <a:off x="857250" y="1357635"/>
            <a:ext cx="7462838" cy="3391842"/>
          </a:xfrm>
        </p:spPr>
      </p:pic>
      <p:sp>
        <p:nvSpPr>
          <p:cNvPr id="4" name="Slide Number Placeholder 3">
            <a:extLst>
              <a:ext uri="{FF2B5EF4-FFF2-40B4-BE49-F238E27FC236}">
                <a16:creationId xmlns:a16="http://schemas.microsoft.com/office/drawing/2014/main" id="{2DEBEFCF-01CD-71BE-AF52-FAD154973AB3}"/>
              </a:ext>
            </a:extLst>
          </p:cNvPr>
          <p:cNvSpPr>
            <a:spLocks noGrp="1"/>
          </p:cNvSpPr>
          <p:nvPr>
            <p:ph type="sldNum" sz="quarter" idx="10"/>
          </p:nvPr>
        </p:nvSpPr>
        <p:spPr/>
        <p:txBody>
          <a:bodyPr/>
          <a:lstStyle/>
          <a:p>
            <a:fld id="{42AD0A0E-4515-A647-B2E3-7F1B29FB990E}" type="slidenum">
              <a:rPr lang="en-US" smtClean="0"/>
              <a:pPr/>
              <a:t>41</a:t>
            </a:fld>
            <a:endParaRPr lang="en-US"/>
          </a:p>
        </p:txBody>
      </p:sp>
      <p:sp>
        <p:nvSpPr>
          <p:cNvPr id="3" name="Arrow: Down 2">
            <a:extLst>
              <a:ext uri="{FF2B5EF4-FFF2-40B4-BE49-F238E27FC236}">
                <a16:creationId xmlns:a16="http://schemas.microsoft.com/office/drawing/2014/main" id="{72483F58-D71A-136E-B9E1-4FB19A331D6E}"/>
              </a:ext>
            </a:extLst>
          </p:cNvPr>
          <p:cNvSpPr/>
          <p:nvPr/>
        </p:nvSpPr>
        <p:spPr>
          <a:xfrm>
            <a:off x="7156450" y="2146300"/>
            <a:ext cx="133350" cy="2413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17380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8727A-252E-7EC7-7C86-425ADD2EF99C}"/>
              </a:ext>
            </a:extLst>
          </p:cNvPr>
          <p:cNvSpPr>
            <a:spLocks noGrp="1"/>
          </p:cNvSpPr>
          <p:nvPr>
            <p:ph type="title"/>
          </p:nvPr>
        </p:nvSpPr>
        <p:spPr/>
        <p:txBody>
          <a:bodyPr>
            <a:normAutofit fontScale="90000"/>
          </a:bodyPr>
          <a:lstStyle/>
          <a:p>
            <a:r>
              <a:rPr lang="en-US"/>
              <a:t>Adding a CE Activity: List of Pre-approved Activities</a:t>
            </a:r>
          </a:p>
        </p:txBody>
      </p:sp>
      <p:pic>
        <p:nvPicPr>
          <p:cNvPr id="6" name="Content Placeholder 5">
            <a:extLst>
              <a:ext uri="{FF2B5EF4-FFF2-40B4-BE49-F238E27FC236}">
                <a16:creationId xmlns:a16="http://schemas.microsoft.com/office/drawing/2014/main" id="{7BC3A0BF-E2F0-09A1-484A-770DEA619CB5}"/>
              </a:ext>
            </a:extLst>
          </p:cNvPr>
          <p:cNvPicPr>
            <a:picLocks noGrp="1" noChangeAspect="1"/>
          </p:cNvPicPr>
          <p:nvPr>
            <p:ph idx="1"/>
          </p:nvPr>
        </p:nvPicPr>
        <p:blipFill>
          <a:blip r:embed="rId3"/>
          <a:stretch>
            <a:fillRect/>
          </a:stretch>
        </p:blipFill>
        <p:spPr>
          <a:xfrm>
            <a:off x="857250" y="1357635"/>
            <a:ext cx="7462838" cy="3391842"/>
          </a:xfrm>
        </p:spPr>
      </p:pic>
      <p:sp>
        <p:nvSpPr>
          <p:cNvPr id="4" name="Slide Number Placeholder 3">
            <a:extLst>
              <a:ext uri="{FF2B5EF4-FFF2-40B4-BE49-F238E27FC236}">
                <a16:creationId xmlns:a16="http://schemas.microsoft.com/office/drawing/2014/main" id="{5751FE13-0CC2-7F53-BE41-2145F94C8A61}"/>
              </a:ext>
            </a:extLst>
          </p:cNvPr>
          <p:cNvSpPr>
            <a:spLocks noGrp="1"/>
          </p:cNvSpPr>
          <p:nvPr>
            <p:ph type="sldNum" sz="quarter" idx="10"/>
          </p:nvPr>
        </p:nvSpPr>
        <p:spPr/>
        <p:txBody>
          <a:bodyPr/>
          <a:lstStyle/>
          <a:p>
            <a:fld id="{42AD0A0E-4515-A647-B2E3-7F1B29FB990E}" type="slidenum">
              <a:rPr lang="en-US" smtClean="0"/>
              <a:pPr/>
              <a:t>42</a:t>
            </a:fld>
            <a:endParaRPr lang="en-US"/>
          </a:p>
        </p:txBody>
      </p:sp>
    </p:spTree>
    <p:extLst>
      <p:ext uri="{BB962C8B-B14F-4D97-AF65-F5344CB8AC3E}">
        <p14:creationId xmlns:p14="http://schemas.microsoft.com/office/powerpoint/2010/main" val="36689667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7D062-7D8C-EEAE-A736-CB2EFFC924DF}"/>
              </a:ext>
            </a:extLst>
          </p:cNvPr>
          <p:cNvSpPr>
            <a:spLocks noGrp="1"/>
          </p:cNvSpPr>
          <p:nvPr>
            <p:ph type="title"/>
          </p:nvPr>
        </p:nvSpPr>
        <p:spPr/>
        <p:txBody>
          <a:bodyPr>
            <a:normAutofit fontScale="90000"/>
          </a:bodyPr>
          <a:lstStyle/>
          <a:p>
            <a:r>
              <a:rPr lang="en-US"/>
              <a:t>Course Information and Documentation</a:t>
            </a:r>
          </a:p>
        </p:txBody>
      </p:sp>
      <p:sp>
        <p:nvSpPr>
          <p:cNvPr id="4" name="Slide Number Placeholder 3">
            <a:extLst>
              <a:ext uri="{FF2B5EF4-FFF2-40B4-BE49-F238E27FC236}">
                <a16:creationId xmlns:a16="http://schemas.microsoft.com/office/drawing/2014/main" id="{576740C8-50E5-48A1-40C9-1EBB14B0797B}"/>
              </a:ext>
            </a:extLst>
          </p:cNvPr>
          <p:cNvSpPr>
            <a:spLocks noGrp="1"/>
          </p:cNvSpPr>
          <p:nvPr>
            <p:ph type="sldNum" sz="quarter" idx="10"/>
          </p:nvPr>
        </p:nvSpPr>
        <p:spPr/>
        <p:txBody>
          <a:bodyPr/>
          <a:lstStyle/>
          <a:p>
            <a:fld id="{42AD0A0E-4515-A647-B2E3-7F1B29FB990E}" type="slidenum">
              <a:rPr lang="en-US" smtClean="0"/>
              <a:pPr/>
              <a:t>43</a:t>
            </a:fld>
            <a:endParaRPr lang="en-US"/>
          </a:p>
        </p:txBody>
      </p:sp>
      <p:pic>
        <p:nvPicPr>
          <p:cNvPr id="8" name="Content Placeholder 7">
            <a:extLst>
              <a:ext uri="{FF2B5EF4-FFF2-40B4-BE49-F238E27FC236}">
                <a16:creationId xmlns:a16="http://schemas.microsoft.com/office/drawing/2014/main" id="{C49DCC27-FD93-7222-50A3-D813AAF0B5E2}"/>
              </a:ext>
            </a:extLst>
          </p:cNvPr>
          <p:cNvPicPr>
            <a:picLocks noGrp="1" noChangeAspect="1"/>
          </p:cNvPicPr>
          <p:nvPr>
            <p:ph idx="1"/>
          </p:nvPr>
        </p:nvPicPr>
        <p:blipFill>
          <a:blip r:embed="rId3"/>
          <a:stretch>
            <a:fillRect/>
          </a:stretch>
        </p:blipFill>
        <p:spPr>
          <a:xfrm>
            <a:off x="857250" y="1351403"/>
            <a:ext cx="7462838" cy="3404307"/>
          </a:xfrm>
        </p:spPr>
      </p:pic>
    </p:spTree>
    <p:extLst>
      <p:ext uri="{BB962C8B-B14F-4D97-AF65-F5344CB8AC3E}">
        <p14:creationId xmlns:p14="http://schemas.microsoft.com/office/powerpoint/2010/main" val="7797076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21E75-9017-46DA-CB9E-4ED96CE95E50}"/>
              </a:ext>
            </a:extLst>
          </p:cNvPr>
          <p:cNvSpPr>
            <a:spLocks noGrp="1"/>
          </p:cNvSpPr>
          <p:nvPr>
            <p:ph type="title"/>
          </p:nvPr>
        </p:nvSpPr>
        <p:spPr/>
        <p:txBody>
          <a:bodyPr/>
          <a:lstStyle/>
          <a:p>
            <a:r>
              <a:rPr lang="en-US"/>
              <a:t>Course Credits</a:t>
            </a:r>
          </a:p>
        </p:txBody>
      </p:sp>
      <p:sp>
        <p:nvSpPr>
          <p:cNvPr id="4" name="Slide Number Placeholder 3">
            <a:extLst>
              <a:ext uri="{FF2B5EF4-FFF2-40B4-BE49-F238E27FC236}">
                <a16:creationId xmlns:a16="http://schemas.microsoft.com/office/drawing/2014/main" id="{90D3DA5D-0CA5-F399-805A-8AD87DB4B168}"/>
              </a:ext>
            </a:extLst>
          </p:cNvPr>
          <p:cNvSpPr>
            <a:spLocks noGrp="1"/>
          </p:cNvSpPr>
          <p:nvPr>
            <p:ph type="sldNum" sz="quarter" idx="10"/>
          </p:nvPr>
        </p:nvSpPr>
        <p:spPr/>
        <p:txBody>
          <a:bodyPr/>
          <a:lstStyle/>
          <a:p>
            <a:fld id="{42AD0A0E-4515-A647-B2E3-7F1B29FB990E}" type="slidenum">
              <a:rPr lang="en-US" smtClean="0"/>
              <a:pPr/>
              <a:t>44</a:t>
            </a:fld>
            <a:endParaRPr lang="en-US"/>
          </a:p>
        </p:txBody>
      </p:sp>
      <p:pic>
        <p:nvPicPr>
          <p:cNvPr id="5" name="Content Placeholder 4">
            <a:extLst>
              <a:ext uri="{FF2B5EF4-FFF2-40B4-BE49-F238E27FC236}">
                <a16:creationId xmlns:a16="http://schemas.microsoft.com/office/drawing/2014/main" id="{BE8CA6CC-D3DF-39FD-42FD-8C3BBA71CE5F}"/>
              </a:ext>
            </a:extLst>
          </p:cNvPr>
          <p:cNvPicPr>
            <a:picLocks noGrp="1" noChangeAspect="1"/>
          </p:cNvPicPr>
          <p:nvPr>
            <p:ph idx="1"/>
          </p:nvPr>
        </p:nvPicPr>
        <p:blipFill>
          <a:blip r:embed="rId3"/>
          <a:stretch>
            <a:fillRect/>
          </a:stretch>
        </p:blipFill>
        <p:spPr>
          <a:xfrm>
            <a:off x="857250" y="1357635"/>
            <a:ext cx="7462838" cy="3391842"/>
          </a:xfrm>
          <a:prstGeom prst="rect">
            <a:avLst/>
          </a:prstGeom>
        </p:spPr>
      </p:pic>
    </p:spTree>
    <p:extLst>
      <p:ext uri="{BB962C8B-B14F-4D97-AF65-F5344CB8AC3E}">
        <p14:creationId xmlns:p14="http://schemas.microsoft.com/office/powerpoint/2010/main" val="25737344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2EE42-F596-5582-3AC7-D1665159E81E}"/>
              </a:ext>
            </a:extLst>
          </p:cNvPr>
          <p:cNvSpPr>
            <a:spLocks noGrp="1"/>
          </p:cNvSpPr>
          <p:nvPr>
            <p:ph type="title"/>
          </p:nvPr>
        </p:nvSpPr>
        <p:spPr/>
        <p:txBody>
          <a:bodyPr/>
          <a:lstStyle/>
          <a:p>
            <a:r>
              <a:rPr lang="en-US"/>
              <a:t>Progress after Activity Added</a:t>
            </a:r>
          </a:p>
        </p:txBody>
      </p:sp>
      <p:pic>
        <p:nvPicPr>
          <p:cNvPr id="6" name="Content Placeholder 5">
            <a:extLst>
              <a:ext uri="{FF2B5EF4-FFF2-40B4-BE49-F238E27FC236}">
                <a16:creationId xmlns:a16="http://schemas.microsoft.com/office/drawing/2014/main" id="{1A15BA19-E4B9-16F7-56B1-5DD0DED3406F}"/>
              </a:ext>
            </a:extLst>
          </p:cNvPr>
          <p:cNvPicPr>
            <a:picLocks noGrp="1" noChangeAspect="1"/>
          </p:cNvPicPr>
          <p:nvPr>
            <p:ph idx="1"/>
          </p:nvPr>
        </p:nvPicPr>
        <p:blipFill>
          <a:blip r:embed="rId3"/>
          <a:stretch>
            <a:fillRect/>
          </a:stretch>
        </p:blipFill>
        <p:spPr>
          <a:xfrm>
            <a:off x="857250" y="1357635"/>
            <a:ext cx="7462838" cy="3391842"/>
          </a:xfrm>
        </p:spPr>
      </p:pic>
      <p:sp>
        <p:nvSpPr>
          <p:cNvPr id="4" name="Slide Number Placeholder 3">
            <a:extLst>
              <a:ext uri="{FF2B5EF4-FFF2-40B4-BE49-F238E27FC236}">
                <a16:creationId xmlns:a16="http://schemas.microsoft.com/office/drawing/2014/main" id="{D24A0C9E-1675-53DD-DAF0-EEB8B3CBBECA}"/>
              </a:ext>
            </a:extLst>
          </p:cNvPr>
          <p:cNvSpPr>
            <a:spLocks noGrp="1"/>
          </p:cNvSpPr>
          <p:nvPr>
            <p:ph type="sldNum" sz="quarter" idx="10"/>
          </p:nvPr>
        </p:nvSpPr>
        <p:spPr/>
        <p:txBody>
          <a:bodyPr/>
          <a:lstStyle/>
          <a:p>
            <a:fld id="{42AD0A0E-4515-A647-B2E3-7F1B29FB990E}" type="slidenum">
              <a:rPr lang="en-US" smtClean="0"/>
              <a:pPr/>
              <a:t>45</a:t>
            </a:fld>
            <a:endParaRPr lang="en-US"/>
          </a:p>
        </p:txBody>
      </p:sp>
      <p:sp>
        <p:nvSpPr>
          <p:cNvPr id="3" name="Arrow: Left 2">
            <a:extLst>
              <a:ext uri="{FF2B5EF4-FFF2-40B4-BE49-F238E27FC236}">
                <a16:creationId xmlns:a16="http://schemas.microsoft.com/office/drawing/2014/main" id="{C9B7B7B4-7C11-3A50-C47F-3631CA0BC0FC}"/>
              </a:ext>
            </a:extLst>
          </p:cNvPr>
          <p:cNvSpPr/>
          <p:nvPr/>
        </p:nvSpPr>
        <p:spPr>
          <a:xfrm>
            <a:off x="5676900" y="2778125"/>
            <a:ext cx="412750" cy="15875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67094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7CB77-5E9D-24A3-11D1-735C8ADD7863}"/>
              </a:ext>
            </a:extLst>
          </p:cNvPr>
          <p:cNvSpPr>
            <a:spLocks noGrp="1"/>
          </p:cNvSpPr>
          <p:nvPr>
            <p:ph type="title"/>
          </p:nvPr>
        </p:nvSpPr>
        <p:spPr/>
        <p:txBody>
          <a:bodyPr/>
          <a:lstStyle/>
          <a:p>
            <a:r>
              <a:rPr lang="en-US"/>
              <a:t>Request for Credit Approval</a:t>
            </a:r>
          </a:p>
        </p:txBody>
      </p:sp>
      <p:sp>
        <p:nvSpPr>
          <p:cNvPr id="4" name="Slide Number Placeholder 3">
            <a:extLst>
              <a:ext uri="{FF2B5EF4-FFF2-40B4-BE49-F238E27FC236}">
                <a16:creationId xmlns:a16="http://schemas.microsoft.com/office/drawing/2014/main" id="{448AD6B9-5C43-4F66-FE87-A5AA628A18FA}"/>
              </a:ext>
            </a:extLst>
          </p:cNvPr>
          <p:cNvSpPr>
            <a:spLocks noGrp="1"/>
          </p:cNvSpPr>
          <p:nvPr>
            <p:ph type="sldNum" sz="quarter" idx="10"/>
          </p:nvPr>
        </p:nvSpPr>
        <p:spPr/>
        <p:txBody>
          <a:bodyPr/>
          <a:lstStyle/>
          <a:p>
            <a:fld id="{42AD0A0E-4515-A647-B2E3-7F1B29FB990E}" type="slidenum">
              <a:rPr lang="en-US" smtClean="0"/>
              <a:pPr/>
              <a:t>46</a:t>
            </a:fld>
            <a:endParaRPr lang="en-US"/>
          </a:p>
        </p:txBody>
      </p:sp>
      <p:sp>
        <p:nvSpPr>
          <p:cNvPr id="3" name="Arrow: Down 2">
            <a:extLst>
              <a:ext uri="{FF2B5EF4-FFF2-40B4-BE49-F238E27FC236}">
                <a16:creationId xmlns:a16="http://schemas.microsoft.com/office/drawing/2014/main" id="{A00C3EF2-AEFB-402B-C86A-D1F8143E9EDB}"/>
              </a:ext>
            </a:extLst>
          </p:cNvPr>
          <p:cNvSpPr/>
          <p:nvPr/>
        </p:nvSpPr>
        <p:spPr>
          <a:xfrm>
            <a:off x="7054850" y="2495550"/>
            <a:ext cx="127000" cy="2032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50024040-B5F0-37DA-3158-D8A230B6112D}"/>
              </a:ext>
            </a:extLst>
          </p:cNvPr>
          <p:cNvPicPr>
            <a:picLocks noGrp="1" noChangeAspect="1"/>
          </p:cNvPicPr>
          <p:nvPr>
            <p:ph idx="1"/>
          </p:nvPr>
        </p:nvPicPr>
        <p:blipFill>
          <a:blip r:embed="rId3"/>
          <a:stretch>
            <a:fillRect/>
          </a:stretch>
        </p:blipFill>
        <p:spPr>
          <a:xfrm>
            <a:off x="493648" y="1123628"/>
            <a:ext cx="7826263" cy="3570090"/>
          </a:xfrm>
        </p:spPr>
      </p:pic>
      <p:sp>
        <p:nvSpPr>
          <p:cNvPr id="10" name="Arrow: Down 9">
            <a:extLst>
              <a:ext uri="{FF2B5EF4-FFF2-40B4-BE49-F238E27FC236}">
                <a16:creationId xmlns:a16="http://schemas.microsoft.com/office/drawing/2014/main" id="{0928E69C-A2D7-18F5-FE90-A4CDB70B9F18}"/>
              </a:ext>
            </a:extLst>
          </p:cNvPr>
          <p:cNvSpPr/>
          <p:nvPr/>
        </p:nvSpPr>
        <p:spPr>
          <a:xfrm>
            <a:off x="6978754" y="2597150"/>
            <a:ext cx="127000" cy="308782"/>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70522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5ED31-258A-A14F-3322-6D0EE9CA2623}"/>
              </a:ext>
            </a:extLst>
          </p:cNvPr>
          <p:cNvSpPr>
            <a:spLocks noGrp="1"/>
          </p:cNvSpPr>
          <p:nvPr>
            <p:ph type="title"/>
          </p:nvPr>
        </p:nvSpPr>
        <p:spPr/>
        <p:txBody>
          <a:bodyPr/>
          <a:lstStyle/>
          <a:p>
            <a:r>
              <a:rPr lang="en-US"/>
              <a:t>Course Activity Details</a:t>
            </a:r>
          </a:p>
        </p:txBody>
      </p:sp>
      <p:pic>
        <p:nvPicPr>
          <p:cNvPr id="6" name="Content Placeholder 5">
            <a:extLst>
              <a:ext uri="{FF2B5EF4-FFF2-40B4-BE49-F238E27FC236}">
                <a16:creationId xmlns:a16="http://schemas.microsoft.com/office/drawing/2014/main" id="{16BF4AC4-AA10-FBCD-D359-020DB7EEBA5C}"/>
              </a:ext>
            </a:extLst>
          </p:cNvPr>
          <p:cNvPicPr>
            <a:picLocks noGrp="1" noChangeAspect="1"/>
          </p:cNvPicPr>
          <p:nvPr>
            <p:ph idx="1"/>
          </p:nvPr>
        </p:nvPicPr>
        <p:blipFill>
          <a:blip r:embed="rId3"/>
          <a:stretch>
            <a:fillRect/>
          </a:stretch>
        </p:blipFill>
        <p:spPr>
          <a:xfrm>
            <a:off x="639893" y="1162763"/>
            <a:ext cx="7462838" cy="3391842"/>
          </a:xfrm>
        </p:spPr>
      </p:pic>
      <p:sp>
        <p:nvSpPr>
          <p:cNvPr id="4" name="Slide Number Placeholder 3">
            <a:extLst>
              <a:ext uri="{FF2B5EF4-FFF2-40B4-BE49-F238E27FC236}">
                <a16:creationId xmlns:a16="http://schemas.microsoft.com/office/drawing/2014/main" id="{CBA27DC5-CCC1-FC69-BF01-3F64916BCC50}"/>
              </a:ext>
            </a:extLst>
          </p:cNvPr>
          <p:cNvSpPr>
            <a:spLocks noGrp="1"/>
          </p:cNvSpPr>
          <p:nvPr>
            <p:ph type="sldNum" sz="quarter" idx="10"/>
          </p:nvPr>
        </p:nvSpPr>
        <p:spPr/>
        <p:txBody>
          <a:bodyPr/>
          <a:lstStyle/>
          <a:p>
            <a:fld id="{42AD0A0E-4515-A647-B2E3-7F1B29FB990E}" type="slidenum">
              <a:rPr lang="en-US" smtClean="0"/>
              <a:pPr/>
              <a:t>47</a:t>
            </a:fld>
            <a:endParaRPr lang="en-US"/>
          </a:p>
        </p:txBody>
      </p:sp>
    </p:spTree>
    <p:extLst>
      <p:ext uri="{BB962C8B-B14F-4D97-AF65-F5344CB8AC3E}">
        <p14:creationId xmlns:p14="http://schemas.microsoft.com/office/powerpoint/2010/main" val="34401942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0E547-3A66-EA1A-1DB8-E0F0B054EFCF}"/>
              </a:ext>
            </a:extLst>
          </p:cNvPr>
          <p:cNvSpPr>
            <a:spLocks noGrp="1"/>
          </p:cNvSpPr>
          <p:nvPr>
            <p:ph type="title"/>
          </p:nvPr>
        </p:nvSpPr>
        <p:spPr/>
        <p:txBody>
          <a:bodyPr/>
          <a:lstStyle/>
          <a:p>
            <a:r>
              <a:rPr lang="en-US"/>
              <a:t>Activity Credits</a:t>
            </a:r>
          </a:p>
        </p:txBody>
      </p:sp>
      <p:pic>
        <p:nvPicPr>
          <p:cNvPr id="6" name="Content Placeholder 5">
            <a:extLst>
              <a:ext uri="{FF2B5EF4-FFF2-40B4-BE49-F238E27FC236}">
                <a16:creationId xmlns:a16="http://schemas.microsoft.com/office/drawing/2014/main" id="{AF22425D-007D-CFB3-AF8A-D45E873E9407}"/>
              </a:ext>
            </a:extLst>
          </p:cNvPr>
          <p:cNvPicPr>
            <a:picLocks noGrp="1" noChangeAspect="1"/>
          </p:cNvPicPr>
          <p:nvPr>
            <p:ph idx="1"/>
          </p:nvPr>
        </p:nvPicPr>
        <p:blipFill>
          <a:blip r:embed="rId3"/>
          <a:stretch>
            <a:fillRect/>
          </a:stretch>
        </p:blipFill>
        <p:spPr>
          <a:xfrm>
            <a:off x="857250" y="1357635"/>
            <a:ext cx="7462838" cy="3391842"/>
          </a:xfrm>
        </p:spPr>
      </p:pic>
      <p:sp>
        <p:nvSpPr>
          <p:cNvPr id="4" name="Slide Number Placeholder 3">
            <a:extLst>
              <a:ext uri="{FF2B5EF4-FFF2-40B4-BE49-F238E27FC236}">
                <a16:creationId xmlns:a16="http://schemas.microsoft.com/office/drawing/2014/main" id="{D3552B31-47BF-DFE2-719F-681205D7EDEB}"/>
              </a:ext>
            </a:extLst>
          </p:cNvPr>
          <p:cNvSpPr>
            <a:spLocks noGrp="1"/>
          </p:cNvSpPr>
          <p:nvPr>
            <p:ph type="sldNum" sz="quarter" idx="10"/>
          </p:nvPr>
        </p:nvSpPr>
        <p:spPr/>
        <p:txBody>
          <a:bodyPr/>
          <a:lstStyle/>
          <a:p>
            <a:fld id="{42AD0A0E-4515-A647-B2E3-7F1B29FB990E}" type="slidenum">
              <a:rPr lang="en-US" smtClean="0"/>
              <a:pPr/>
              <a:t>48</a:t>
            </a:fld>
            <a:endParaRPr lang="en-US"/>
          </a:p>
        </p:txBody>
      </p:sp>
    </p:spTree>
    <p:extLst>
      <p:ext uri="{BB962C8B-B14F-4D97-AF65-F5344CB8AC3E}">
        <p14:creationId xmlns:p14="http://schemas.microsoft.com/office/powerpoint/2010/main" val="26312342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90C43-A0AD-DC58-1097-FC684D6C4ACA}"/>
              </a:ext>
            </a:extLst>
          </p:cNvPr>
          <p:cNvSpPr>
            <a:spLocks noGrp="1"/>
          </p:cNvSpPr>
          <p:nvPr>
            <p:ph type="title"/>
          </p:nvPr>
        </p:nvSpPr>
        <p:spPr/>
        <p:txBody>
          <a:bodyPr/>
          <a:lstStyle/>
          <a:p>
            <a:r>
              <a:rPr lang="en-US"/>
              <a:t>Supporting Documentation</a:t>
            </a:r>
          </a:p>
        </p:txBody>
      </p:sp>
      <p:pic>
        <p:nvPicPr>
          <p:cNvPr id="6" name="Content Placeholder 5">
            <a:extLst>
              <a:ext uri="{FF2B5EF4-FFF2-40B4-BE49-F238E27FC236}">
                <a16:creationId xmlns:a16="http://schemas.microsoft.com/office/drawing/2014/main" id="{79519C63-EF6E-FA8E-73BB-38FD1D067411}"/>
              </a:ext>
            </a:extLst>
          </p:cNvPr>
          <p:cNvPicPr>
            <a:picLocks noGrp="1" noChangeAspect="1"/>
          </p:cNvPicPr>
          <p:nvPr>
            <p:ph idx="1"/>
          </p:nvPr>
        </p:nvPicPr>
        <p:blipFill>
          <a:blip r:embed="rId3"/>
          <a:stretch>
            <a:fillRect/>
          </a:stretch>
        </p:blipFill>
        <p:spPr>
          <a:xfrm>
            <a:off x="857250" y="1357635"/>
            <a:ext cx="7462838" cy="3391842"/>
          </a:xfrm>
        </p:spPr>
      </p:pic>
      <p:sp>
        <p:nvSpPr>
          <p:cNvPr id="4" name="Slide Number Placeholder 3">
            <a:extLst>
              <a:ext uri="{FF2B5EF4-FFF2-40B4-BE49-F238E27FC236}">
                <a16:creationId xmlns:a16="http://schemas.microsoft.com/office/drawing/2014/main" id="{F111476F-A564-0BD5-C8E9-E581F51FF9B3}"/>
              </a:ext>
            </a:extLst>
          </p:cNvPr>
          <p:cNvSpPr>
            <a:spLocks noGrp="1"/>
          </p:cNvSpPr>
          <p:nvPr>
            <p:ph type="sldNum" sz="quarter" idx="10"/>
          </p:nvPr>
        </p:nvSpPr>
        <p:spPr/>
        <p:txBody>
          <a:bodyPr/>
          <a:lstStyle/>
          <a:p>
            <a:fld id="{42AD0A0E-4515-A647-B2E3-7F1B29FB990E}" type="slidenum">
              <a:rPr lang="en-US" smtClean="0"/>
              <a:pPr/>
              <a:t>49</a:t>
            </a:fld>
            <a:endParaRPr lang="en-US"/>
          </a:p>
        </p:txBody>
      </p:sp>
      <p:sp>
        <p:nvSpPr>
          <p:cNvPr id="3" name="Arrow: Left 2">
            <a:extLst>
              <a:ext uri="{FF2B5EF4-FFF2-40B4-BE49-F238E27FC236}">
                <a16:creationId xmlns:a16="http://schemas.microsoft.com/office/drawing/2014/main" id="{F9218AB5-EE73-5B07-B070-8D6583235D50}"/>
              </a:ext>
            </a:extLst>
          </p:cNvPr>
          <p:cNvSpPr/>
          <p:nvPr/>
        </p:nvSpPr>
        <p:spPr>
          <a:xfrm>
            <a:off x="4530777" y="3279098"/>
            <a:ext cx="277318" cy="5246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4778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A3FD4A1C-9821-443E-9CA3-AE73D3D581DE}"/>
              </a:ext>
            </a:extLst>
          </p:cNvPr>
          <p:cNvSpPr/>
          <p:nvPr/>
        </p:nvSpPr>
        <p:spPr>
          <a:xfrm>
            <a:off x="3595925" y="1279669"/>
            <a:ext cx="1985310" cy="3257942"/>
          </a:xfrm>
          <a:custGeom>
            <a:avLst/>
            <a:gdLst>
              <a:gd name="connsiteX0" fmla="*/ 2074820 w 4149640"/>
              <a:gd name="connsiteY0" fmla="*/ 5213650 h 6809667"/>
              <a:gd name="connsiteX1" fmla="*/ 2872829 w 4149640"/>
              <a:gd name="connsiteY1" fmla="*/ 6011659 h 6809667"/>
              <a:gd name="connsiteX2" fmla="*/ 2074820 w 4149640"/>
              <a:gd name="connsiteY2" fmla="*/ 6809667 h 6809667"/>
              <a:gd name="connsiteX3" fmla="*/ 1276812 w 4149640"/>
              <a:gd name="connsiteY3" fmla="*/ 6011659 h 6809667"/>
              <a:gd name="connsiteX4" fmla="*/ 2074820 w 4149640"/>
              <a:gd name="connsiteY4" fmla="*/ 5213650 h 6809667"/>
              <a:gd name="connsiteX5" fmla="*/ 2074820 w 4149640"/>
              <a:gd name="connsiteY5" fmla="*/ 0 h 6809667"/>
              <a:gd name="connsiteX6" fmla="*/ 4149640 w 4149640"/>
              <a:gd name="connsiteY6" fmla="*/ 2074820 h 6809667"/>
              <a:gd name="connsiteX7" fmla="*/ 3418133 w 4149640"/>
              <a:gd name="connsiteY7" fmla="*/ 3656207 h 6809667"/>
              <a:gd name="connsiteX8" fmla="*/ 2872828 w 4149640"/>
              <a:gd name="connsiteY8" fmla="*/ 4119051 h 6809667"/>
              <a:gd name="connsiteX9" fmla="*/ 2872828 w 4149640"/>
              <a:gd name="connsiteY9" fmla="*/ 4814648 h 6809667"/>
              <a:gd name="connsiteX10" fmla="*/ 1276812 w 4149640"/>
              <a:gd name="connsiteY10" fmla="*/ 4814648 h 6809667"/>
              <a:gd name="connsiteX11" fmla="*/ 1276812 w 4149640"/>
              <a:gd name="connsiteY11" fmla="*/ 3382224 h 6809667"/>
              <a:gd name="connsiteX12" fmla="*/ 2074820 w 4149640"/>
              <a:gd name="connsiteY12" fmla="*/ 2703916 h 6809667"/>
              <a:gd name="connsiteX13" fmla="*/ 2384713 w 4149640"/>
              <a:gd name="connsiteY13" fmla="*/ 2440574 h 6809667"/>
              <a:gd name="connsiteX14" fmla="*/ 2553625 w 4149640"/>
              <a:gd name="connsiteY14" fmla="*/ 2074820 h 6809667"/>
              <a:gd name="connsiteX15" fmla="*/ 2074820 w 4149640"/>
              <a:gd name="connsiteY15" fmla="*/ 1596016 h 6809667"/>
              <a:gd name="connsiteX16" fmla="*/ 1596016 w 4149640"/>
              <a:gd name="connsiteY16" fmla="*/ 2074820 h 6809667"/>
              <a:gd name="connsiteX17" fmla="*/ 1596016 w 4149640"/>
              <a:gd name="connsiteY17" fmla="*/ 2274322 h 6809667"/>
              <a:gd name="connsiteX18" fmla="*/ 0 w 4149640"/>
              <a:gd name="connsiteY18" fmla="*/ 2274322 h 6809667"/>
              <a:gd name="connsiteX19" fmla="*/ 0 w 4149640"/>
              <a:gd name="connsiteY19" fmla="*/ 2074820 h 6809667"/>
              <a:gd name="connsiteX20" fmla="*/ 2074820 w 4149640"/>
              <a:gd name="connsiteY20" fmla="*/ 0 h 68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640" h="6809667">
                <a:moveTo>
                  <a:pt x="2074820" y="5213650"/>
                </a:moveTo>
                <a:cubicBezTo>
                  <a:pt x="2515548" y="5213650"/>
                  <a:pt x="2872829" y="5570930"/>
                  <a:pt x="2872829" y="6011659"/>
                </a:cubicBezTo>
                <a:cubicBezTo>
                  <a:pt x="2872829" y="6452386"/>
                  <a:pt x="2515548" y="6809667"/>
                  <a:pt x="2074820" y="6809667"/>
                </a:cubicBezTo>
                <a:cubicBezTo>
                  <a:pt x="1634092" y="6809667"/>
                  <a:pt x="1276812" y="6452386"/>
                  <a:pt x="1276812" y="6011659"/>
                </a:cubicBezTo>
                <a:cubicBezTo>
                  <a:pt x="1276812" y="5570930"/>
                  <a:pt x="1634092" y="5213650"/>
                  <a:pt x="2074820" y="5213650"/>
                </a:cubicBezTo>
                <a:close/>
                <a:moveTo>
                  <a:pt x="2074820" y="0"/>
                </a:moveTo>
                <a:cubicBezTo>
                  <a:pt x="3218631" y="0"/>
                  <a:pt x="4149640" y="931009"/>
                  <a:pt x="4149640" y="2074820"/>
                </a:cubicBezTo>
                <a:cubicBezTo>
                  <a:pt x="4149640" y="2683966"/>
                  <a:pt x="3882308" y="3261193"/>
                  <a:pt x="3418133" y="3656207"/>
                </a:cubicBezTo>
                <a:lnTo>
                  <a:pt x="2872828" y="4119051"/>
                </a:lnTo>
                <a:lnTo>
                  <a:pt x="2872828" y="4814648"/>
                </a:lnTo>
                <a:lnTo>
                  <a:pt x="1276812" y="4814648"/>
                </a:lnTo>
                <a:lnTo>
                  <a:pt x="1276812" y="3382224"/>
                </a:lnTo>
                <a:lnTo>
                  <a:pt x="2074820" y="2703916"/>
                </a:lnTo>
                <a:lnTo>
                  <a:pt x="2384713" y="2440574"/>
                </a:lnTo>
                <a:cubicBezTo>
                  <a:pt x="2492444" y="2348803"/>
                  <a:pt x="2553625" y="2215802"/>
                  <a:pt x="2553625" y="2074820"/>
                </a:cubicBezTo>
                <a:cubicBezTo>
                  <a:pt x="2553625" y="1811478"/>
                  <a:pt x="2338163" y="1596016"/>
                  <a:pt x="2074820" y="1596016"/>
                </a:cubicBezTo>
                <a:cubicBezTo>
                  <a:pt x="1811478" y="1596016"/>
                  <a:pt x="1596016" y="1811478"/>
                  <a:pt x="1596016" y="2074820"/>
                </a:cubicBezTo>
                <a:lnTo>
                  <a:pt x="1596016" y="2274322"/>
                </a:lnTo>
                <a:lnTo>
                  <a:pt x="0" y="2274322"/>
                </a:lnTo>
                <a:lnTo>
                  <a:pt x="0" y="2074820"/>
                </a:lnTo>
                <a:cubicBezTo>
                  <a:pt x="0" y="931009"/>
                  <a:pt x="931009" y="0"/>
                  <a:pt x="2074820" y="0"/>
                </a:cubicBezTo>
                <a:close/>
              </a:path>
            </a:pathLst>
          </a:custGeom>
          <a:solidFill>
            <a:schemeClr val="accent2">
              <a:lumMod val="20000"/>
              <a:lumOff val="80000"/>
            </a:schemeClr>
          </a:solidFill>
          <a:ln w="9525" cap="flat">
            <a:noFill/>
            <a:prstDash val="solid"/>
            <a:miter/>
          </a:ln>
        </p:spPr>
        <p:txBody>
          <a:bodyPr rtlCol="0" anchor="ctr"/>
          <a:lstStyle/>
          <a:p>
            <a:pPr defTabSz="685783">
              <a:defRPr/>
            </a:pPr>
            <a:endParaRPr lang="en-GB" sz="506">
              <a:solidFill>
                <a:prstClr val="black"/>
              </a:solidFill>
              <a:latin typeface="Franklin Gothic Book" panose="020B0503020102020204"/>
            </a:endParaRPr>
          </a:p>
        </p:txBody>
      </p:sp>
      <p:sp>
        <p:nvSpPr>
          <p:cNvPr id="7" name="Title 6">
            <a:extLst>
              <a:ext uri="{FF2B5EF4-FFF2-40B4-BE49-F238E27FC236}">
                <a16:creationId xmlns:a16="http://schemas.microsoft.com/office/drawing/2014/main" id="{6C2C93BE-CE3D-4DE4-B069-C376301A6A65}"/>
              </a:ext>
            </a:extLst>
          </p:cNvPr>
          <p:cNvSpPr>
            <a:spLocks noGrp="1"/>
          </p:cNvSpPr>
          <p:nvPr>
            <p:ph type="title"/>
          </p:nvPr>
        </p:nvSpPr>
        <p:spPr/>
        <p:txBody>
          <a:bodyPr>
            <a:normAutofit/>
          </a:bodyPr>
          <a:lstStyle/>
          <a:p>
            <a:r>
              <a:rPr lang="en-US" sz="3000"/>
              <a:t>How To Ask Questions</a:t>
            </a:r>
          </a:p>
        </p:txBody>
      </p:sp>
      <p:sp>
        <p:nvSpPr>
          <p:cNvPr id="8" name="Slide Number Placeholder 3">
            <a:extLst>
              <a:ext uri="{FF2B5EF4-FFF2-40B4-BE49-F238E27FC236}">
                <a16:creationId xmlns:a16="http://schemas.microsoft.com/office/drawing/2014/main" id="{44C72608-80B2-43A3-BD8E-50C311A9E3AB}"/>
              </a:ext>
            </a:extLst>
          </p:cNvPr>
          <p:cNvSpPr>
            <a:spLocks noGrp="1"/>
          </p:cNvSpPr>
          <p:nvPr>
            <p:ph type="sldNum" sz="quarter" idx="10"/>
          </p:nvPr>
        </p:nvSpPr>
        <p:spPr>
          <a:xfrm>
            <a:off x="6985487" y="27288"/>
            <a:ext cx="2057400" cy="273844"/>
          </a:xfrm>
        </p:spPr>
        <p:txBody>
          <a:bodyPr/>
          <a:lstStyle/>
          <a:p>
            <a:pPr defTabSz="685783">
              <a:defRPr/>
            </a:pPr>
            <a:fld id="{42AD0A0E-4515-A647-B2E3-7F1B29FB990E}" type="slidenum">
              <a:rPr lang="en-US">
                <a:solidFill>
                  <a:prstClr val="black"/>
                </a:solidFill>
                <a:latin typeface="Franklin Gothic Book" panose="020B0503020102020204"/>
              </a:rPr>
              <a:pPr defTabSz="685783">
                <a:defRPr/>
              </a:pPr>
              <a:t>5</a:t>
            </a:fld>
            <a:endParaRPr lang="en-US">
              <a:solidFill>
                <a:prstClr val="black"/>
              </a:solidFill>
              <a:latin typeface="Franklin Gothic Book" panose="020B0503020102020204"/>
            </a:endParaRPr>
          </a:p>
        </p:txBody>
      </p:sp>
      <p:sp>
        <p:nvSpPr>
          <p:cNvPr id="4" name="Rectangle 3"/>
          <p:cNvSpPr/>
          <p:nvPr/>
        </p:nvSpPr>
        <p:spPr>
          <a:xfrm>
            <a:off x="5497116" y="4400550"/>
            <a:ext cx="464188"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66" fontAlgn="base">
              <a:spcBef>
                <a:spcPct val="0"/>
              </a:spcBef>
              <a:spcAft>
                <a:spcPct val="0"/>
              </a:spcAft>
              <a:defRPr/>
            </a:pPr>
            <a:endParaRPr lang="en-US" sz="1013">
              <a:solidFill>
                <a:prstClr val="white"/>
              </a:solidFill>
              <a:latin typeface="Calibri"/>
            </a:endParaRPr>
          </a:p>
        </p:txBody>
      </p:sp>
      <p:grpSp>
        <p:nvGrpSpPr>
          <p:cNvPr id="11" name="Group 10">
            <a:extLst>
              <a:ext uri="{FF2B5EF4-FFF2-40B4-BE49-F238E27FC236}">
                <a16:creationId xmlns:a16="http://schemas.microsoft.com/office/drawing/2014/main" id="{9F6AFA23-FBDC-4468-A59A-D56F421CFE00}"/>
              </a:ext>
            </a:extLst>
          </p:cNvPr>
          <p:cNvGrpSpPr>
            <a:grpSpLocks/>
          </p:cNvGrpSpPr>
          <p:nvPr/>
        </p:nvGrpSpPr>
        <p:grpSpPr>
          <a:xfrm>
            <a:off x="971551" y="1333152"/>
            <a:ext cx="7348361" cy="720000"/>
            <a:chOff x="395288" y="6318314"/>
            <a:chExt cx="15749901" cy="1008000"/>
          </a:xfrm>
        </p:grpSpPr>
        <p:sp>
          <p:nvSpPr>
            <p:cNvPr id="12" name="Rectangle: Rounded Corners 11">
              <a:extLst>
                <a:ext uri="{FF2B5EF4-FFF2-40B4-BE49-F238E27FC236}">
                  <a16:creationId xmlns:a16="http://schemas.microsoft.com/office/drawing/2014/main" id="{51C084D7-F551-4315-A7A0-4001CAB0044E}"/>
                </a:ext>
              </a:extLst>
            </p:cNvPr>
            <p:cNvSpPr>
              <a:spLocks/>
            </p:cNvSpPr>
            <p:nvPr/>
          </p:nvSpPr>
          <p:spPr>
            <a:xfrm>
              <a:off x="395288" y="6318314"/>
              <a:ext cx="15749901" cy="1008000"/>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800">
                <a:solidFill>
                  <a:prstClr val="black"/>
                </a:solidFill>
                <a:latin typeface="Franklin Gothic Book" panose="020B0503020102020204"/>
              </a:endParaRPr>
            </a:p>
          </p:txBody>
        </p:sp>
        <p:sp>
          <p:nvSpPr>
            <p:cNvPr id="13" name="Rectangle 12">
              <a:extLst>
                <a:ext uri="{FF2B5EF4-FFF2-40B4-BE49-F238E27FC236}">
                  <a16:creationId xmlns:a16="http://schemas.microsoft.com/office/drawing/2014/main" id="{7ACDE58D-D053-4AF3-9A84-474269278395}"/>
                </a:ext>
              </a:extLst>
            </p:cNvPr>
            <p:cNvSpPr>
              <a:spLocks/>
            </p:cNvSpPr>
            <p:nvPr/>
          </p:nvSpPr>
          <p:spPr>
            <a:xfrm>
              <a:off x="596481" y="6408313"/>
              <a:ext cx="15347512" cy="828001"/>
            </a:xfrm>
            <a:prstGeom prst="rect">
              <a:avLst/>
            </a:prstGeom>
          </p:spPr>
          <p:txBody>
            <a:bodyPr lIns="0" tIns="13500" rIns="0" bIns="13500" anchor="ctr">
              <a:noAutofit/>
            </a:bodyPr>
            <a:lstStyle/>
            <a:p>
              <a:pPr defTabSz="685783">
                <a:spcAft>
                  <a:spcPts val="1125"/>
                </a:spcAft>
                <a:tabLst>
                  <a:tab pos="2088304" algn="l"/>
                </a:tabLst>
                <a:defRPr/>
              </a:pPr>
              <a:r>
                <a:rPr lang="en-GB" sz="1800">
                  <a:solidFill>
                    <a:prstClr val="black"/>
                  </a:solidFill>
                  <a:latin typeface="Franklin Gothic Book" panose="020B0503020102020204"/>
                </a:rPr>
                <a:t>Feel free to ask a question at any time, however all questions will be held until the end the of the presentation.</a:t>
              </a:r>
            </a:p>
          </p:txBody>
        </p:sp>
      </p:grpSp>
      <p:grpSp>
        <p:nvGrpSpPr>
          <p:cNvPr id="16" name="Group 15">
            <a:extLst>
              <a:ext uri="{FF2B5EF4-FFF2-40B4-BE49-F238E27FC236}">
                <a16:creationId xmlns:a16="http://schemas.microsoft.com/office/drawing/2014/main" id="{67318545-FB83-4C4A-BF86-55A940293317}"/>
              </a:ext>
            </a:extLst>
          </p:cNvPr>
          <p:cNvGrpSpPr>
            <a:grpSpLocks/>
          </p:cNvGrpSpPr>
          <p:nvPr/>
        </p:nvGrpSpPr>
        <p:grpSpPr>
          <a:xfrm>
            <a:off x="971551" y="2215949"/>
            <a:ext cx="7348361" cy="720000"/>
            <a:chOff x="395288" y="6318314"/>
            <a:chExt cx="15749901" cy="1008000"/>
          </a:xfrm>
        </p:grpSpPr>
        <p:sp>
          <p:nvSpPr>
            <p:cNvPr id="17" name="Rectangle: Rounded Corners 16">
              <a:extLst>
                <a:ext uri="{FF2B5EF4-FFF2-40B4-BE49-F238E27FC236}">
                  <a16:creationId xmlns:a16="http://schemas.microsoft.com/office/drawing/2014/main" id="{74D4A3A2-4CC3-4CE0-BCD1-93B258769DE2}"/>
                </a:ext>
              </a:extLst>
            </p:cNvPr>
            <p:cNvSpPr>
              <a:spLocks/>
            </p:cNvSpPr>
            <p:nvPr/>
          </p:nvSpPr>
          <p:spPr>
            <a:xfrm>
              <a:off x="395288" y="6318314"/>
              <a:ext cx="15749901" cy="1008000"/>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800">
                <a:solidFill>
                  <a:prstClr val="black"/>
                </a:solidFill>
                <a:latin typeface="Franklin Gothic Book" panose="020B0503020102020204"/>
              </a:endParaRPr>
            </a:p>
          </p:txBody>
        </p:sp>
        <p:sp>
          <p:nvSpPr>
            <p:cNvPr id="18" name="Rectangle 17">
              <a:extLst>
                <a:ext uri="{FF2B5EF4-FFF2-40B4-BE49-F238E27FC236}">
                  <a16:creationId xmlns:a16="http://schemas.microsoft.com/office/drawing/2014/main" id="{44ECB822-9122-4C41-A74E-9F82C798F7A4}"/>
                </a:ext>
              </a:extLst>
            </p:cNvPr>
            <p:cNvSpPr>
              <a:spLocks/>
            </p:cNvSpPr>
            <p:nvPr/>
          </p:nvSpPr>
          <p:spPr>
            <a:xfrm>
              <a:off x="596481" y="6408313"/>
              <a:ext cx="15347512" cy="828001"/>
            </a:xfrm>
            <a:prstGeom prst="rect">
              <a:avLst/>
            </a:prstGeom>
          </p:spPr>
          <p:txBody>
            <a:bodyPr lIns="0" tIns="13500" rIns="0" bIns="13500" anchor="ctr">
              <a:noAutofit/>
            </a:bodyPr>
            <a:lstStyle/>
            <a:p>
              <a:pPr defTabSz="685783">
                <a:spcAft>
                  <a:spcPts val="1125"/>
                </a:spcAft>
                <a:tabLst>
                  <a:tab pos="2088304" algn="l"/>
                </a:tabLst>
                <a:defRPr/>
              </a:pPr>
              <a:r>
                <a:rPr lang="en-GB" sz="1800" b="1">
                  <a:solidFill>
                    <a:srgbClr val="4472C4"/>
                  </a:solidFill>
                  <a:latin typeface="Franklin Gothic Book" panose="020B0503020102020204"/>
                </a:rPr>
                <a:t>To ask a question</a:t>
              </a:r>
              <a:r>
                <a:rPr lang="en-GB" sz="1800">
                  <a:solidFill>
                    <a:prstClr val="black"/>
                  </a:solidFill>
                  <a:latin typeface="Franklin Gothic Book" panose="020B0503020102020204"/>
                </a:rPr>
                <a:t>, open the Q&amp;A window, type your question into the </a:t>
              </a:r>
              <a:br>
                <a:rPr lang="en-GB" sz="1800">
                  <a:solidFill>
                    <a:prstClr val="black"/>
                  </a:solidFill>
                  <a:latin typeface="Franklin Gothic Book" panose="020B0503020102020204"/>
                </a:rPr>
              </a:br>
              <a:r>
                <a:rPr lang="en-GB" sz="1800">
                  <a:solidFill>
                    <a:prstClr val="black"/>
                  </a:solidFill>
                  <a:latin typeface="Franklin Gothic Book" panose="020B0503020102020204"/>
                </a:rPr>
                <a:t>Q&amp;A box. </a:t>
              </a:r>
              <a:r>
                <a:rPr lang="en-GB" sz="1800" b="1">
                  <a:solidFill>
                    <a:srgbClr val="4472C4"/>
                  </a:solidFill>
                  <a:latin typeface="Franklin Gothic Book" panose="020B0503020102020204"/>
                </a:rPr>
                <a:t>Click Send</a:t>
              </a:r>
            </a:p>
          </p:txBody>
        </p:sp>
      </p:grpSp>
      <p:grpSp>
        <p:nvGrpSpPr>
          <p:cNvPr id="19" name="Group 18">
            <a:extLst>
              <a:ext uri="{FF2B5EF4-FFF2-40B4-BE49-F238E27FC236}">
                <a16:creationId xmlns:a16="http://schemas.microsoft.com/office/drawing/2014/main" id="{55F0C549-3585-4D16-B408-9F8B69CD1A04}"/>
              </a:ext>
            </a:extLst>
          </p:cNvPr>
          <p:cNvGrpSpPr>
            <a:grpSpLocks/>
          </p:cNvGrpSpPr>
          <p:nvPr/>
        </p:nvGrpSpPr>
        <p:grpSpPr>
          <a:xfrm>
            <a:off x="971551" y="3098746"/>
            <a:ext cx="7348361" cy="720000"/>
            <a:chOff x="395288" y="6318314"/>
            <a:chExt cx="15749901" cy="1008000"/>
          </a:xfrm>
        </p:grpSpPr>
        <p:sp>
          <p:nvSpPr>
            <p:cNvPr id="20" name="Rectangle: Rounded Corners 19">
              <a:extLst>
                <a:ext uri="{FF2B5EF4-FFF2-40B4-BE49-F238E27FC236}">
                  <a16:creationId xmlns:a16="http://schemas.microsoft.com/office/drawing/2014/main" id="{A3BF8ABD-6693-48DE-B0B0-29A3F4815509}"/>
                </a:ext>
              </a:extLst>
            </p:cNvPr>
            <p:cNvSpPr>
              <a:spLocks/>
            </p:cNvSpPr>
            <p:nvPr/>
          </p:nvSpPr>
          <p:spPr>
            <a:xfrm>
              <a:off x="395288" y="6318314"/>
              <a:ext cx="15749901" cy="1008000"/>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800">
                <a:solidFill>
                  <a:prstClr val="black"/>
                </a:solidFill>
                <a:latin typeface="Franklin Gothic Book" panose="020B0503020102020204"/>
              </a:endParaRPr>
            </a:p>
          </p:txBody>
        </p:sp>
        <p:sp>
          <p:nvSpPr>
            <p:cNvPr id="21" name="Rectangle 20">
              <a:extLst>
                <a:ext uri="{FF2B5EF4-FFF2-40B4-BE49-F238E27FC236}">
                  <a16:creationId xmlns:a16="http://schemas.microsoft.com/office/drawing/2014/main" id="{6D04F53B-1A0F-4202-8274-305B1E5DBD41}"/>
                </a:ext>
              </a:extLst>
            </p:cNvPr>
            <p:cNvSpPr>
              <a:spLocks/>
            </p:cNvSpPr>
            <p:nvPr/>
          </p:nvSpPr>
          <p:spPr>
            <a:xfrm>
              <a:off x="596481" y="6408313"/>
              <a:ext cx="15347512" cy="828001"/>
            </a:xfrm>
            <a:prstGeom prst="rect">
              <a:avLst/>
            </a:prstGeom>
          </p:spPr>
          <p:txBody>
            <a:bodyPr lIns="0" tIns="13500" rIns="0" bIns="13500" anchor="ctr">
              <a:noAutofit/>
            </a:bodyPr>
            <a:lstStyle/>
            <a:p>
              <a:pPr defTabSz="685783">
                <a:spcAft>
                  <a:spcPts val="1125"/>
                </a:spcAft>
                <a:tabLst>
                  <a:tab pos="2088304" algn="l"/>
                </a:tabLst>
                <a:defRPr/>
              </a:pPr>
              <a:r>
                <a:rPr lang="en-GB" sz="1800" b="1">
                  <a:solidFill>
                    <a:srgbClr val="4472C4"/>
                  </a:solidFill>
                  <a:latin typeface="Franklin Gothic Book" panose="020B0503020102020204"/>
                </a:rPr>
                <a:t>Note: </a:t>
              </a:r>
              <a:r>
                <a:rPr lang="en-GB" sz="1800">
                  <a:solidFill>
                    <a:prstClr val="black"/>
                  </a:solidFill>
                  <a:latin typeface="Franklin Gothic Book" panose="020B0503020102020204"/>
                </a:rPr>
                <a:t>Check </a:t>
              </a:r>
              <a:r>
                <a:rPr lang="en-GB" sz="1800" b="1">
                  <a:solidFill>
                    <a:srgbClr val="4472C4"/>
                  </a:solidFill>
                  <a:latin typeface="Franklin Gothic Book" panose="020B0503020102020204"/>
                </a:rPr>
                <a:t>Send Anonymously </a:t>
              </a:r>
              <a:r>
                <a:rPr lang="en-GB" sz="1800">
                  <a:solidFill>
                    <a:prstClr val="black"/>
                  </a:solidFill>
                  <a:latin typeface="Franklin Gothic Book" panose="020B0503020102020204"/>
                </a:rPr>
                <a:t>if you do not want your name attached </a:t>
              </a:r>
              <a:br>
                <a:rPr lang="en-GB" sz="1800">
                  <a:solidFill>
                    <a:prstClr val="black"/>
                  </a:solidFill>
                  <a:latin typeface="Franklin Gothic Book" panose="020B0503020102020204"/>
                </a:rPr>
              </a:br>
              <a:r>
                <a:rPr lang="en-GB" sz="1800">
                  <a:solidFill>
                    <a:prstClr val="black"/>
                  </a:solidFill>
                  <a:latin typeface="Franklin Gothic Book" panose="020B0503020102020204"/>
                </a:rPr>
                <a:t>to your question in the Q&amp;A</a:t>
              </a:r>
            </a:p>
          </p:txBody>
        </p:sp>
      </p:grpSp>
      <p:grpSp>
        <p:nvGrpSpPr>
          <p:cNvPr id="22" name="Group 21">
            <a:extLst>
              <a:ext uri="{FF2B5EF4-FFF2-40B4-BE49-F238E27FC236}">
                <a16:creationId xmlns:a16="http://schemas.microsoft.com/office/drawing/2014/main" id="{06AEAA9D-1FC2-4907-B59F-1AAFBFB44AB9}"/>
              </a:ext>
            </a:extLst>
          </p:cNvPr>
          <p:cNvGrpSpPr>
            <a:grpSpLocks/>
          </p:cNvGrpSpPr>
          <p:nvPr/>
        </p:nvGrpSpPr>
        <p:grpSpPr>
          <a:xfrm>
            <a:off x="971551" y="3981543"/>
            <a:ext cx="7348361" cy="432000"/>
            <a:chOff x="395288" y="6318314"/>
            <a:chExt cx="15749901" cy="1008000"/>
          </a:xfrm>
        </p:grpSpPr>
        <p:sp>
          <p:nvSpPr>
            <p:cNvPr id="23" name="Rectangle: Rounded Corners 22">
              <a:extLst>
                <a:ext uri="{FF2B5EF4-FFF2-40B4-BE49-F238E27FC236}">
                  <a16:creationId xmlns:a16="http://schemas.microsoft.com/office/drawing/2014/main" id="{272B71CD-A552-450C-AF69-E10699086A30}"/>
                </a:ext>
              </a:extLst>
            </p:cNvPr>
            <p:cNvSpPr>
              <a:spLocks/>
            </p:cNvSpPr>
            <p:nvPr/>
          </p:nvSpPr>
          <p:spPr>
            <a:xfrm>
              <a:off x="395288" y="6318314"/>
              <a:ext cx="15749901" cy="1008000"/>
            </a:xfrm>
            <a:prstGeom prst="roundRect">
              <a:avLst>
                <a:gd name="adj" fmla="val 1662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800">
                <a:solidFill>
                  <a:prstClr val="black"/>
                </a:solidFill>
                <a:latin typeface="Franklin Gothic Book" panose="020B0503020102020204"/>
              </a:endParaRPr>
            </a:p>
          </p:txBody>
        </p:sp>
        <p:sp>
          <p:nvSpPr>
            <p:cNvPr id="24" name="Rectangle 23">
              <a:extLst>
                <a:ext uri="{FF2B5EF4-FFF2-40B4-BE49-F238E27FC236}">
                  <a16:creationId xmlns:a16="http://schemas.microsoft.com/office/drawing/2014/main" id="{D17A5F58-2D98-4A01-B36B-2207B1F5A0E6}"/>
                </a:ext>
              </a:extLst>
            </p:cNvPr>
            <p:cNvSpPr>
              <a:spLocks/>
            </p:cNvSpPr>
            <p:nvPr/>
          </p:nvSpPr>
          <p:spPr>
            <a:xfrm>
              <a:off x="596481" y="6408313"/>
              <a:ext cx="15347512" cy="828001"/>
            </a:xfrm>
            <a:prstGeom prst="rect">
              <a:avLst/>
            </a:prstGeom>
          </p:spPr>
          <p:txBody>
            <a:bodyPr lIns="0" tIns="13500" rIns="0" bIns="13500" anchor="ctr">
              <a:noAutofit/>
            </a:bodyPr>
            <a:lstStyle/>
            <a:p>
              <a:pPr defTabSz="685783">
                <a:spcAft>
                  <a:spcPts val="1125"/>
                </a:spcAft>
                <a:tabLst>
                  <a:tab pos="2088304" algn="l"/>
                </a:tabLst>
                <a:defRPr/>
              </a:pPr>
              <a:r>
                <a:rPr lang="en-GB" sz="1800">
                  <a:solidFill>
                    <a:prstClr val="black"/>
                  </a:solidFill>
                  <a:latin typeface="Franklin Gothic Book" panose="020B0503020102020204"/>
                </a:rPr>
                <a:t>We will make every effort to respond to all questions live (out loud)</a:t>
              </a:r>
            </a:p>
          </p:txBody>
        </p:sp>
      </p:grpSp>
    </p:spTree>
    <p:extLst>
      <p:ext uri="{BB962C8B-B14F-4D97-AF65-F5344CB8AC3E}">
        <p14:creationId xmlns:p14="http://schemas.microsoft.com/office/powerpoint/2010/main" val="3481307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0CB11-40C3-7EF8-2FB5-388E0F3567F8}"/>
              </a:ext>
            </a:extLst>
          </p:cNvPr>
          <p:cNvSpPr>
            <a:spLocks noGrp="1"/>
          </p:cNvSpPr>
          <p:nvPr>
            <p:ph type="title"/>
          </p:nvPr>
        </p:nvSpPr>
        <p:spPr/>
        <p:txBody>
          <a:bodyPr/>
          <a:lstStyle/>
          <a:p>
            <a:r>
              <a:rPr lang="en-US"/>
              <a:t>Activity Approved</a:t>
            </a:r>
          </a:p>
        </p:txBody>
      </p:sp>
      <p:sp>
        <p:nvSpPr>
          <p:cNvPr id="4" name="Slide Number Placeholder 3">
            <a:extLst>
              <a:ext uri="{FF2B5EF4-FFF2-40B4-BE49-F238E27FC236}">
                <a16:creationId xmlns:a16="http://schemas.microsoft.com/office/drawing/2014/main" id="{8672BAC5-41CE-3AA8-BB9B-58C63EC83399}"/>
              </a:ext>
            </a:extLst>
          </p:cNvPr>
          <p:cNvSpPr>
            <a:spLocks noGrp="1"/>
          </p:cNvSpPr>
          <p:nvPr>
            <p:ph type="sldNum" sz="quarter" idx="10"/>
          </p:nvPr>
        </p:nvSpPr>
        <p:spPr/>
        <p:txBody>
          <a:bodyPr/>
          <a:lstStyle/>
          <a:p>
            <a:fld id="{42AD0A0E-4515-A647-B2E3-7F1B29FB990E}" type="slidenum">
              <a:rPr lang="en-US" smtClean="0"/>
              <a:pPr/>
              <a:t>50</a:t>
            </a:fld>
            <a:endParaRPr lang="en-US"/>
          </a:p>
        </p:txBody>
      </p:sp>
      <p:sp>
        <p:nvSpPr>
          <p:cNvPr id="3" name="Arrow: Down 2">
            <a:extLst>
              <a:ext uri="{FF2B5EF4-FFF2-40B4-BE49-F238E27FC236}">
                <a16:creationId xmlns:a16="http://schemas.microsoft.com/office/drawing/2014/main" id="{5B8428F8-D4DE-8C91-3C80-7C17035EEC17}"/>
              </a:ext>
            </a:extLst>
          </p:cNvPr>
          <p:cNvSpPr/>
          <p:nvPr/>
        </p:nvSpPr>
        <p:spPr>
          <a:xfrm>
            <a:off x="6985487" y="2432050"/>
            <a:ext cx="132863" cy="24765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C044C2A4-50F3-0677-0116-363DF78ED2CC}"/>
              </a:ext>
            </a:extLst>
          </p:cNvPr>
          <p:cNvPicPr>
            <a:picLocks noGrp="1" noChangeAspect="1"/>
          </p:cNvPicPr>
          <p:nvPr>
            <p:ph idx="1"/>
          </p:nvPr>
        </p:nvPicPr>
        <p:blipFill>
          <a:blip r:embed="rId3"/>
          <a:stretch>
            <a:fillRect/>
          </a:stretch>
        </p:blipFill>
        <p:spPr>
          <a:xfrm>
            <a:off x="551349" y="1201501"/>
            <a:ext cx="7462838" cy="3404307"/>
          </a:xfrm>
        </p:spPr>
      </p:pic>
      <p:sp>
        <p:nvSpPr>
          <p:cNvPr id="10" name="Arrow: Down 9">
            <a:extLst>
              <a:ext uri="{FF2B5EF4-FFF2-40B4-BE49-F238E27FC236}">
                <a16:creationId xmlns:a16="http://schemas.microsoft.com/office/drawing/2014/main" id="{6F0C073C-8F72-AF1C-4112-DDC488701C4C}"/>
              </a:ext>
            </a:extLst>
          </p:cNvPr>
          <p:cNvSpPr/>
          <p:nvPr/>
        </p:nvSpPr>
        <p:spPr>
          <a:xfrm>
            <a:off x="6588177" y="2113613"/>
            <a:ext cx="112426" cy="202367"/>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09942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5CFC7-E963-C567-A873-EB968CB86887}"/>
              </a:ext>
            </a:extLst>
          </p:cNvPr>
          <p:cNvSpPr>
            <a:spLocks noGrp="1"/>
          </p:cNvSpPr>
          <p:nvPr>
            <p:ph type="title"/>
          </p:nvPr>
        </p:nvSpPr>
        <p:spPr/>
        <p:txBody>
          <a:bodyPr/>
          <a:lstStyle/>
          <a:p>
            <a:r>
              <a:rPr lang="en-US"/>
              <a:t>Recertification Pathway</a:t>
            </a:r>
          </a:p>
        </p:txBody>
      </p:sp>
      <p:pic>
        <p:nvPicPr>
          <p:cNvPr id="6" name="Content Placeholder 5">
            <a:extLst>
              <a:ext uri="{FF2B5EF4-FFF2-40B4-BE49-F238E27FC236}">
                <a16:creationId xmlns:a16="http://schemas.microsoft.com/office/drawing/2014/main" id="{3DBCB585-D18F-606C-F90B-E8207EB073DC}"/>
              </a:ext>
            </a:extLst>
          </p:cNvPr>
          <p:cNvPicPr>
            <a:picLocks noGrp="1" noChangeAspect="1"/>
          </p:cNvPicPr>
          <p:nvPr>
            <p:ph idx="1"/>
          </p:nvPr>
        </p:nvPicPr>
        <p:blipFill>
          <a:blip r:embed="rId3"/>
          <a:stretch>
            <a:fillRect/>
          </a:stretch>
        </p:blipFill>
        <p:spPr>
          <a:xfrm>
            <a:off x="857250" y="1357635"/>
            <a:ext cx="7462838" cy="3391842"/>
          </a:xfrm>
        </p:spPr>
      </p:pic>
      <p:sp>
        <p:nvSpPr>
          <p:cNvPr id="4" name="Slide Number Placeholder 3">
            <a:extLst>
              <a:ext uri="{FF2B5EF4-FFF2-40B4-BE49-F238E27FC236}">
                <a16:creationId xmlns:a16="http://schemas.microsoft.com/office/drawing/2014/main" id="{104103FC-AEDC-8667-6E02-D8BC6C02A385}"/>
              </a:ext>
            </a:extLst>
          </p:cNvPr>
          <p:cNvSpPr>
            <a:spLocks noGrp="1"/>
          </p:cNvSpPr>
          <p:nvPr>
            <p:ph type="sldNum" sz="quarter" idx="10"/>
          </p:nvPr>
        </p:nvSpPr>
        <p:spPr/>
        <p:txBody>
          <a:bodyPr/>
          <a:lstStyle/>
          <a:p>
            <a:fld id="{42AD0A0E-4515-A647-B2E3-7F1B29FB990E}" type="slidenum">
              <a:rPr lang="en-US" smtClean="0"/>
              <a:pPr/>
              <a:t>51</a:t>
            </a:fld>
            <a:endParaRPr lang="en-US"/>
          </a:p>
        </p:txBody>
      </p:sp>
    </p:spTree>
    <p:extLst>
      <p:ext uri="{BB962C8B-B14F-4D97-AF65-F5344CB8AC3E}">
        <p14:creationId xmlns:p14="http://schemas.microsoft.com/office/powerpoint/2010/main" val="8259716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CACF0-6C6A-1BA7-1C5D-A6502F2CC3AE}"/>
              </a:ext>
            </a:extLst>
          </p:cNvPr>
          <p:cNvSpPr>
            <a:spLocks noGrp="1"/>
          </p:cNvSpPr>
          <p:nvPr>
            <p:ph type="title"/>
          </p:nvPr>
        </p:nvSpPr>
        <p:spPr/>
        <p:txBody>
          <a:bodyPr/>
          <a:lstStyle/>
          <a:p>
            <a:r>
              <a:rPr lang="en-US"/>
              <a:t>Continuing Education Pathway</a:t>
            </a:r>
          </a:p>
        </p:txBody>
      </p:sp>
      <p:pic>
        <p:nvPicPr>
          <p:cNvPr id="6" name="Content Placeholder 5">
            <a:extLst>
              <a:ext uri="{FF2B5EF4-FFF2-40B4-BE49-F238E27FC236}">
                <a16:creationId xmlns:a16="http://schemas.microsoft.com/office/drawing/2014/main" id="{5C2C4136-09BC-5E87-3467-0C95652AB5B3}"/>
              </a:ext>
            </a:extLst>
          </p:cNvPr>
          <p:cNvPicPr>
            <a:picLocks noGrp="1" noChangeAspect="1"/>
          </p:cNvPicPr>
          <p:nvPr>
            <p:ph idx="1"/>
          </p:nvPr>
        </p:nvPicPr>
        <p:blipFill>
          <a:blip r:embed="rId3"/>
          <a:stretch>
            <a:fillRect/>
          </a:stretch>
        </p:blipFill>
        <p:spPr>
          <a:xfrm>
            <a:off x="551349" y="1192743"/>
            <a:ext cx="7462838" cy="3391842"/>
          </a:xfrm>
        </p:spPr>
      </p:pic>
      <p:sp>
        <p:nvSpPr>
          <p:cNvPr id="4" name="Slide Number Placeholder 3">
            <a:extLst>
              <a:ext uri="{FF2B5EF4-FFF2-40B4-BE49-F238E27FC236}">
                <a16:creationId xmlns:a16="http://schemas.microsoft.com/office/drawing/2014/main" id="{324E472C-60D0-B809-B90F-4B6C79AC7C9B}"/>
              </a:ext>
            </a:extLst>
          </p:cNvPr>
          <p:cNvSpPr>
            <a:spLocks noGrp="1"/>
          </p:cNvSpPr>
          <p:nvPr>
            <p:ph type="sldNum" sz="quarter" idx="10"/>
          </p:nvPr>
        </p:nvSpPr>
        <p:spPr/>
        <p:txBody>
          <a:bodyPr/>
          <a:lstStyle/>
          <a:p>
            <a:fld id="{42AD0A0E-4515-A647-B2E3-7F1B29FB990E}" type="slidenum">
              <a:rPr lang="en-US" smtClean="0"/>
              <a:pPr/>
              <a:t>52</a:t>
            </a:fld>
            <a:endParaRPr lang="en-US"/>
          </a:p>
        </p:txBody>
      </p:sp>
      <p:sp>
        <p:nvSpPr>
          <p:cNvPr id="5" name="Arrow: Down 4">
            <a:extLst>
              <a:ext uri="{FF2B5EF4-FFF2-40B4-BE49-F238E27FC236}">
                <a16:creationId xmlns:a16="http://schemas.microsoft.com/office/drawing/2014/main" id="{DE29769C-58A0-567B-31D2-49A1335D964C}"/>
              </a:ext>
            </a:extLst>
          </p:cNvPr>
          <p:cNvSpPr/>
          <p:nvPr/>
        </p:nvSpPr>
        <p:spPr>
          <a:xfrm>
            <a:off x="5151621" y="1828800"/>
            <a:ext cx="154794" cy="26035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60731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C7A52-217E-795A-7212-4D392D149D17}"/>
              </a:ext>
            </a:extLst>
          </p:cNvPr>
          <p:cNvSpPr>
            <a:spLocks noGrp="1"/>
          </p:cNvSpPr>
          <p:nvPr>
            <p:ph type="title"/>
          </p:nvPr>
        </p:nvSpPr>
        <p:spPr/>
        <p:txBody>
          <a:bodyPr>
            <a:normAutofit fontScale="90000"/>
          </a:bodyPr>
          <a:lstStyle/>
          <a:p>
            <a:r>
              <a:rPr lang="en-US"/>
              <a:t>Work History Required for Both Pathways</a:t>
            </a:r>
          </a:p>
        </p:txBody>
      </p:sp>
      <p:pic>
        <p:nvPicPr>
          <p:cNvPr id="6" name="Content Placeholder 5">
            <a:extLst>
              <a:ext uri="{FF2B5EF4-FFF2-40B4-BE49-F238E27FC236}">
                <a16:creationId xmlns:a16="http://schemas.microsoft.com/office/drawing/2014/main" id="{5EA6ACD6-9CBB-780F-A6BD-27D94D33972A}"/>
              </a:ext>
            </a:extLst>
          </p:cNvPr>
          <p:cNvPicPr>
            <a:picLocks noGrp="1" noChangeAspect="1"/>
          </p:cNvPicPr>
          <p:nvPr>
            <p:ph idx="1"/>
          </p:nvPr>
        </p:nvPicPr>
        <p:blipFill>
          <a:blip r:embed="rId3"/>
          <a:stretch>
            <a:fillRect/>
          </a:stretch>
        </p:blipFill>
        <p:spPr>
          <a:xfrm>
            <a:off x="1129786" y="1216025"/>
            <a:ext cx="6917765" cy="3675063"/>
          </a:xfrm>
        </p:spPr>
      </p:pic>
      <p:sp>
        <p:nvSpPr>
          <p:cNvPr id="4" name="Slide Number Placeholder 3">
            <a:extLst>
              <a:ext uri="{FF2B5EF4-FFF2-40B4-BE49-F238E27FC236}">
                <a16:creationId xmlns:a16="http://schemas.microsoft.com/office/drawing/2014/main" id="{F15A97C6-539F-6256-5836-FA3530CEC4D5}"/>
              </a:ext>
            </a:extLst>
          </p:cNvPr>
          <p:cNvSpPr>
            <a:spLocks noGrp="1"/>
          </p:cNvSpPr>
          <p:nvPr>
            <p:ph type="sldNum" sz="quarter" idx="10"/>
          </p:nvPr>
        </p:nvSpPr>
        <p:spPr/>
        <p:txBody>
          <a:bodyPr/>
          <a:lstStyle/>
          <a:p>
            <a:fld id="{42AD0A0E-4515-A647-B2E3-7F1B29FB990E}" type="slidenum">
              <a:rPr lang="en-US" smtClean="0"/>
              <a:pPr/>
              <a:t>53</a:t>
            </a:fld>
            <a:endParaRPr lang="en-US"/>
          </a:p>
        </p:txBody>
      </p:sp>
      <p:sp>
        <p:nvSpPr>
          <p:cNvPr id="7" name="Arrow: Down 6">
            <a:extLst>
              <a:ext uri="{FF2B5EF4-FFF2-40B4-BE49-F238E27FC236}">
                <a16:creationId xmlns:a16="http://schemas.microsoft.com/office/drawing/2014/main" id="{C408290F-1BB2-B1BE-4EDD-6EF860F6F0B6}"/>
              </a:ext>
            </a:extLst>
          </p:cNvPr>
          <p:cNvSpPr/>
          <p:nvPr/>
        </p:nvSpPr>
        <p:spPr>
          <a:xfrm>
            <a:off x="6902970" y="2293495"/>
            <a:ext cx="82517" cy="27825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28752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05D54-B183-C1F7-1293-D31660E069FB}"/>
              </a:ext>
            </a:extLst>
          </p:cNvPr>
          <p:cNvSpPr>
            <a:spLocks noGrp="1"/>
          </p:cNvSpPr>
          <p:nvPr>
            <p:ph type="title"/>
          </p:nvPr>
        </p:nvSpPr>
        <p:spPr/>
        <p:txBody>
          <a:bodyPr/>
          <a:lstStyle/>
          <a:p>
            <a:r>
              <a:rPr lang="en-US"/>
              <a:t>Work History Fields</a:t>
            </a:r>
          </a:p>
        </p:txBody>
      </p:sp>
      <p:pic>
        <p:nvPicPr>
          <p:cNvPr id="6" name="Content Placeholder 5">
            <a:extLst>
              <a:ext uri="{FF2B5EF4-FFF2-40B4-BE49-F238E27FC236}">
                <a16:creationId xmlns:a16="http://schemas.microsoft.com/office/drawing/2014/main" id="{06ED5B49-F31A-5EAB-C692-A8C89DA6378D}"/>
              </a:ext>
            </a:extLst>
          </p:cNvPr>
          <p:cNvPicPr>
            <a:picLocks noGrp="1" noChangeAspect="1"/>
          </p:cNvPicPr>
          <p:nvPr>
            <p:ph idx="1"/>
          </p:nvPr>
        </p:nvPicPr>
        <p:blipFill>
          <a:blip r:embed="rId3"/>
          <a:stretch>
            <a:fillRect/>
          </a:stretch>
        </p:blipFill>
        <p:spPr>
          <a:xfrm>
            <a:off x="857250" y="1355496"/>
            <a:ext cx="7462838" cy="3396120"/>
          </a:xfrm>
        </p:spPr>
      </p:pic>
      <p:sp>
        <p:nvSpPr>
          <p:cNvPr id="4" name="Slide Number Placeholder 3">
            <a:extLst>
              <a:ext uri="{FF2B5EF4-FFF2-40B4-BE49-F238E27FC236}">
                <a16:creationId xmlns:a16="http://schemas.microsoft.com/office/drawing/2014/main" id="{3260F529-64BA-C964-B411-32258C1B98CE}"/>
              </a:ext>
            </a:extLst>
          </p:cNvPr>
          <p:cNvSpPr>
            <a:spLocks noGrp="1"/>
          </p:cNvSpPr>
          <p:nvPr>
            <p:ph type="sldNum" sz="quarter" idx="10"/>
          </p:nvPr>
        </p:nvSpPr>
        <p:spPr/>
        <p:txBody>
          <a:bodyPr/>
          <a:lstStyle/>
          <a:p>
            <a:fld id="{42AD0A0E-4515-A647-B2E3-7F1B29FB990E}" type="slidenum">
              <a:rPr lang="en-US" smtClean="0"/>
              <a:pPr/>
              <a:t>54</a:t>
            </a:fld>
            <a:endParaRPr lang="en-US"/>
          </a:p>
        </p:txBody>
      </p:sp>
    </p:spTree>
    <p:extLst>
      <p:ext uri="{BB962C8B-B14F-4D97-AF65-F5344CB8AC3E}">
        <p14:creationId xmlns:p14="http://schemas.microsoft.com/office/powerpoint/2010/main" val="14839427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78F94-495F-4250-8A26-F5FFA3F97AC2}"/>
              </a:ext>
            </a:extLst>
          </p:cNvPr>
          <p:cNvSpPr>
            <a:spLocks noGrp="1"/>
          </p:cNvSpPr>
          <p:nvPr>
            <p:ph type="title"/>
          </p:nvPr>
        </p:nvSpPr>
        <p:spPr/>
        <p:txBody>
          <a:bodyPr/>
          <a:lstStyle/>
          <a:p>
            <a:r>
              <a:rPr lang="en-US"/>
              <a:t>Recertification Application</a:t>
            </a:r>
          </a:p>
        </p:txBody>
      </p:sp>
      <p:sp>
        <p:nvSpPr>
          <p:cNvPr id="3" name="Content Placeholder 2">
            <a:extLst>
              <a:ext uri="{FF2B5EF4-FFF2-40B4-BE49-F238E27FC236}">
                <a16:creationId xmlns:a16="http://schemas.microsoft.com/office/drawing/2014/main" id="{458B700D-2824-C765-0D3F-A5CA2ADA4D12}"/>
              </a:ext>
            </a:extLst>
          </p:cNvPr>
          <p:cNvSpPr>
            <a:spLocks noGrp="1"/>
          </p:cNvSpPr>
          <p:nvPr>
            <p:ph idx="1"/>
          </p:nvPr>
        </p:nvSpPr>
        <p:spPr/>
        <p:txBody>
          <a:bodyPr/>
          <a:lstStyle/>
          <a:p>
            <a:r>
              <a:rPr lang="en-US"/>
              <a:t>Available to submit during final year of certification/recertification cycle, once your ISMPP membership fee is paid</a:t>
            </a:r>
          </a:p>
        </p:txBody>
      </p:sp>
      <p:sp>
        <p:nvSpPr>
          <p:cNvPr id="4" name="Slide Number Placeholder 3">
            <a:extLst>
              <a:ext uri="{FF2B5EF4-FFF2-40B4-BE49-F238E27FC236}">
                <a16:creationId xmlns:a16="http://schemas.microsoft.com/office/drawing/2014/main" id="{3423CDFD-1CB6-9B90-D775-25A9A6B7B5F1}"/>
              </a:ext>
            </a:extLst>
          </p:cNvPr>
          <p:cNvSpPr>
            <a:spLocks noGrp="1"/>
          </p:cNvSpPr>
          <p:nvPr>
            <p:ph type="sldNum" sz="quarter" idx="10"/>
          </p:nvPr>
        </p:nvSpPr>
        <p:spPr/>
        <p:txBody>
          <a:bodyPr/>
          <a:lstStyle/>
          <a:p>
            <a:fld id="{42AD0A0E-4515-A647-B2E3-7F1B29FB990E}" type="slidenum">
              <a:rPr lang="en-US" smtClean="0"/>
              <a:pPr/>
              <a:t>55</a:t>
            </a:fld>
            <a:endParaRPr lang="en-US"/>
          </a:p>
        </p:txBody>
      </p:sp>
    </p:spTree>
    <p:extLst>
      <p:ext uri="{BB962C8B-B14F-4D97-AF65-F5344CB8AC3E}">
        <p14:creationId xmlns:p14="http://schemas.microsoft.com/office/powerpoint/2010/main" val="32316855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59015-7AAC-4871-F85C-4322662BB9C0}"/>
              </a:ext>
            </a:extLst>
          </p:cNvPr>
          <p:cNvSpPr>
            <a:spLocks noGrp="1"/>
          </p:cNvSpPr>
          <p:nvPr>
            <p:ph type="title"/>
          </p:nvPr>
        </p:nvSpPr>
        <p:spPr/>
        <p:txBody>
          <a:bodyPr/>
          <a:lstStyle/>
          <a:p>
            <a:r>
              <a:rPr lang="en-US"/>
              <a:t>ISMPP Certification Policy</a:t>
            </a:r>
          </a:p>
        </p:txBody>
      </p:sp>
      <p:sp>
        <p:nvSpPr>
          <p:cNvPr id="6" name="Text Placeholder 5">
            <a:extLst>
              <a:ext uri="{FF2B5EF4-FFF2-40B4-BE49-F238E27FC236}">
                <a16:creationId xmlns:a16="http://schemas.microsoft.com/office/drawing/2014/main" id="{C487AE9A-DA77-82CC-5CA7-4B1A1B1EB15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F6660A-3D43-9C8A-7508-4F41F1971298}"/>
              </a:ext>
            </a:extLst>
          </p:cNvPr>
          <p:cNvSpPr>
            <a:spLocks noGrp="1"/>
          </p:cNvSpPr>
          <p:nvPr>
            <p:ph type="sldNum" sz="quarter" idx="10"/>
          </p:nvPr>
        </p:nvSpPr>
        <p:spPr/>
        <p:txBody>
          <a:bodyPr/>
          <a:lstStyle/>
          <a:p>
            <a:fld id="{42AD0A0E-4515-A647-B2E3-7F1B29FB990E}" type="slidenum">
              <a:rPr lang="en-US" smtClean="0"/>
              <a:pPr/>
              <a:t>56</a:t>
            </a:fld>
            <a:endParaRPr lang="en-US"/>
          </a:p>
        </p:txBody>
      </p:sp>
    </p:spTree>
    <p:extLst>
      <p:ext uri="{BB962C8B-B14F-4D97-AF65-F5344CB8AC3E}">
        <p14:creationId xmlns:p14="http://schemas.microsoft.com/office/powerpoint/2010/main" val="25485773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AD6F22-1B94-D3F0-C540-62896C1FAFAF}"/>
              </a:ext>
            </a:extLst>
          </p:cNvPr>
          <p:cNvSpPr>
            <a:spLocks noGrp="1"/>
          </p:cNvSpPr>
          <p:nvPr>
            <p:ph type="title"/>
          </p:nvPr>
        </p:nvSpPr>
        <p:spPr>
          <a:xfrm>
            <a:off x="857250" y="59945"/>
            <a:ext cx="7462661" cy="941541"/>
          </a:xfrm>
        </p:spPr>
        <p:txBody>
          <a:bodyPr anchor="b">
            <a:normAutofit/>
          </a:bodyPr>
          <a:lstStyle/>
          <a:p>
            <a:r>
              <a:rPr lang="en-US"/>
              <a:t>CMPP Policy and LearningBuilder</a:t>
            </a:r>
          </a:p>
        </p:txBody>
      </p:sp>
      <p:sp>
        <p:nvSpPr>
          <p:cNvPr id="6" name="Content Placeholder 5">
            <a:extLst>
              <a:ext uri="{FF2B5EF4-FFF2-40B4-BE49-F238E27FC236}">
                <a16:creationId xmlns:a16="http://schemas.microsoft.com/office/drawing/2014/main" id="{167CDEE1-926E-652E-5F16-00D615EB468B}"/>
              </a:ext>
            </a:extLst>
          </p:cNvPr>
          <p:cNvSpPr>
            <a:spLocks noGrp="1"/>
          </p:cNvSpPr>
          <p:nvPr>
            <p:ph sz="half" idx="1"/>
          </p:nvPr>
        </p:nvSpPr>
        <p:spPr>
          <a:xfrm>
            <a:off x="197707" y="1120346"/>
            <a:ext cx="5741773" cy="3512377"/>
          </a:xfrm>
        </p:spPr>
        <p:txBody>
          <a:bodyPr>
            <a:noAutofit/>
          </a:bodyPr>
          <a:lstStyle/>
          <a:p>
            <a:r>
              <a:rPr lang="en-US"/>
              <a:t>Owing to the automated process, exceptions cannot be made to CMPP policies</a:t>
            </a:r>
          </a:p>
          <a:p>
            <a:r>
              <a:rPr lang="en-US"/>
              <a:t>Certification and recertification applications cannot be submitted unless all requirements are satisfied, including payment of membership fee</a:t>
            </a:r>
          </a:p>
          <a:p>
            <a:r>
              <a:rPr lang="en-US"/>
              <a:t>Documentation must be uploaded for each activity in tracker to submit activity</a:t>
            </a:r>
          </a:p>
          <a:p>
            <a:r>
              <a:rPr lang="en-US"/>
              <a:t>Requirements by year and credit domain must be satisfied to submit recertification application</a:t>
            </a:r>
          </a:p>
          <a:p>
            <a:r>
              <a:rPr lang="en-US"/>
              <a:t>Strict adherence to deferral policy</a:t>
            </a:r>
          </a:p>
          <a:p>
            <a:pPr lvl="1"/>
            <a:r>
              <a:rPr lang="en-US" sz="1800"/>
              <a:t>1 exam deferral permitted then application is closed</a:t>
            </a:r>
          </a:p>
        </p:txBody>
      </p:sp>
      <p:sp>
        <p:nvSpPr>
          <p:cNvPr id="4" name="Slide Number Placeholder 3">
            <a:extLst>
              <a:ext uri="{FF2B5EF4-FFF2-40B4-BE49-F238E27FC236}">
                <a16:creationId xmlns:a16="http://schemas.microsoft.com/office/drawing/2014/main" id="{7EAAD2F8-62E4-09B7-842C-5470C5B723D4}"/>
              </a:ext>
            </a:extLst>
          </p:cNvPr>
          <p:cNvSpPr>
            <a:spLocks noGrp="1"/>
          </p:cNvSpPr>
          <p:nvPr>
            <p:ph type="sldNum" sz="quarter" idx="10"/>
          </p:nvPr>
        </p:nvSpPr>
        <p:spPr>
          <a:xfrm>
            <a:off x="6985487" y="59945"/>
            <a:ext cx="2057400" cy="273844"/>
          </a:xfrm>
        </p:spPr>
        <p:txBody>
          <a:bodyPr anchor="ctr">
            <a:normAutofit/>
          </a:bodyPr>
          <a:lstStyle/>
          <a:p>
            <a:pPr>
              <a:spcAft>
                <a:spcPts val="600"/>
              </a:spcAft>
            </a:pPr>
            <a:fld id="{42AD0A0E-4515-A647-B2E3-7F1B29FB990E}" type="slidenum">
              <a:rPr lang="en-US" smtClean="0"/>
              <a:pPr>
                <a:spcAft>
                  <a:spcPts val="600"/>
                </a:spcAft>
              </a:pPr>
              <a:t>57</a:t>
            </a:fld>
            <a:endParaRPr lang="en-US"/>
          </a:p>
        </p:txBody>
      </p:sp>
      <p:pic>
        <p:nvPicPr>
          <p:cNvPr id="16" name="Content Placeholder 15" descr="Red stamp with text on it&#10;&#10;Description automatically generated">
            <a:extLst>
              <a:ext uri="{FF2B5EF4-FFF2-40B4-BE49-F238E27FC236}">
                <a16:creationId xmlns:a16="http://schemas.microsoft.com/office/drawing/2014/main" id="{2E56BEE8-7D39-EC74-757D-DBBBD6E7A101}"/>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5722437" y="1156516"/>
            <a:ext cx="3223855" cy="2417891"/>
          </a:xfrm>
        </p:spPr>
      </p:pic>
      <p:sp>
        <p:nvSpPr>
          <p:cNvPr id="17" name="TextBox 16">
            <a:extLst>
              <a:ext uri="{FF2B5EF4-FFF2-40B4-BE49-F238E27FC236}">
                <a16:creationId xmlns:a16="http://schemas.microsoft.com/office/drawing/2014/main" id="{00F04ED8-42B7-BE9E-8E49-6C6D1C14B9F6}"/>
              </a:ext>
            </a:extLst>
          </p:cNvPr>
          <p:cNvSpPr txBox="1"/>
          <p:nvPr/>
        </p:nvSpPr>
        <p:spPr>
          <a:xfrm>
            <a:off x="6536917" y="3061741"/>
            <a:ext cx="3208445" cy="215444"/>
          </a:xfrm>
          <a:prstGeom prst="rect">
            <a:avLst/>
          </a:prstGeom>
          <a:noFill/>
        </p:spPr>
        <p:txBody>
          <a:bodyPr wrap="square" rtlCol="0">
            <a:spAutoFit/>
          </a:bodyPr>
          <a:lstStyle/>
          <a:p>
            <a:r>
              <a:rPr lang="en-US" sz="800">
                <a:hlinkClick r:id="rId4" tooltip="https://www.createdebate.com/"/>
              </a:rPr>
              <a:t>This Photo</a:t>
            </a:r>
            <a:r>
              <a:rPr lang="en-US" sz="800"/>
              <a:t> by Unknown Author is licensed under </a:t>
            </a:r>
            <a:r>
              <a:rPr lang="en-US" sz="800">
                <a:hlinkClick r:id="rId5" tooltip="https://creativecommons.org/licenses/by/3.0/"/>
              </a:rPr>
              <a:t>CC BY</a:t>
            </a:r>
            <a:endParaRPr lang="en-US" sz="800"/>
          </a:p>
        </p:txBody>
      </p:sp>
    </p:spTree>
    <p:extLst>
      <p:ext uri="{BB962C8B-B14F-4D97-AF65-F5344CB8AC3E}">
        <p14:creationId xmlns:p14="http://schemas.microsoft.com/office/powerpoint/2010/main" val="12618187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57C62-D344-D351-0844-CA9780377286}"/>
              </a:ext>
            </a:extLst>
          </p:cNvPr>
          <p:cNvSpPr>
            <a:spLocks noGrp="1"/>
          </p:cNvSpPr>
          <p:nvPr>
            <p:ph type="title"/>
          </p:nvPr>
        </p:nvSpPr>
        <p:spPr/>
        <p:txBody>
          <a:bodyPr/>
          <a:lstStyle/>
          <a:p>
            <a:r>
              <a:rPr lang="en-US"/>
              <a:t>Special Thank You</a:t>
            </a:r>
          </a:p>
        </p:txBody>
      </p:sp>
      <p:sp>
        <p:nvSpPr>
          <p:cNvPr id="3" name="Content Placeholder 2">
            <a:extLst>
              <a:ext uri="{FF2B5EF4-FFF2-40B4-BE49-F238E27FC236}">
                <a16:creationId xmlns:a16="http://schemas.microsoft.com/office/drawing/2014/main" id="{C0509746-C71C-2897-4B93-5793EB41EEA0}"/>
              </a:ext>
            </a:extLst>
          </p:cNvPr>
          <p:cNvSpPr>
            <a:spLocks noGrp="1"/>
          </p:cNvSpPr>
          <p:nvPr>
            <p:ph idx="1"/>
          </p:nvPr>
        </p:nvSpPr>
        <p:spPr/>
        <p:txBody>
          <a:bodyPr/>
          <a:lstStyle/>
          <a:p>
            <a:r>
              <a:rPr lang="en-US"/>
              <a:t>Cassie Cobb</a:t>
            </a:r>
          </a:p>
          <a:p>
            <a:r>
              <a:rPr lang="en-US"/>
              <a:t>Rob Matheis</a:t>
            </a:r>
          </a:p>
          <a:p>
            <a:r>
              <a:rPr lang="en-US"/>
              <a:t>Heuristics Team (Billy O’Shaughnessy &amp; Karen Cantor)</a:t>
            </a:r>
          </a:p>
          <a:p>
            <a:r>
              <a:rPr lang="en-US"/>
              <a:t>Certification Board</a:t>
            </a:r>
          </a:p>
          <a:p>
            <a:r>
              <a:rPr lang="en-US"/>
              <a:t>All CMPPs around the world</a:t>
            </a:r>
          </a:p>
        </p:txBody>
      </p:sp>
      <p:sp>
        <p:nvSpPr>
          <p:cNvPr id="4" name="Slide Number Placeholder 3">
            <a:extLst>
              <a:ext uri="{FF2B5EF4-FFF2-40B4-BE49-F238E27FC236}">
                <a16:creationId xmlns:a16="http://schemas.microsoft.com/office/drawing/2014/main" id="{F4FE051C-D293-03A4-968A-D47E0BD57705}"/>
              </a:ext>
            </a:extLst>
          </p:cNvPr>
          <p:cNvSpPr>
            <a:spLocks noGrp="1"/>
          </p:cNvSpPr>
          <p:nvPr>
            <p:ph type="sldNum" sz="quarter" idx="10"/>
          </p:nvPr>
        </p:nvSpPr>
        <p:spPr/>
        <p:txBody>
          <a:bodyPr/>
          <a:lstStyle/>
          <a:p>
            <a:fld id="{42AD0A0E-4515-A647-B2E3-7F1B29FB990E}" type="slidenum">
              <a:rPr lang="en-US" smtClean="0"/>
              <a:pPr/>
              <a:t>58</a:t>
            </a:fld>
            <a:endParaRPr lang="en-US"/>
          </a:p>
        </p:txBody>
      </p:sp>
    </p:spTree>
    <p:extLst>
      <p:ext uri="{BB962C8B-B14F-4D97-AF65-F5344CB8AC3E}">
        <p14:creationId xmlns:p14="http://schemas.microsoft.com/office/powerpoint/2010/main" val="24645768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6C0F6E1-CF8B-4BCF-8E73-237513D9EAF9}"/>
              </a:ext>
            </a:extLst>
          </p:cNvPr>
          <p:cNvGraphicFramePr>
            <a:graphicFrameLocks noChangeAspect="1"/>
          </p:cNvGraphicFramePr>
          <p:nvPr>
            <p:custDataLst>
              <p:tags r:id="rId1"/>
            </p:custDataLst>
          </p:nvPr>
        </p:nvGraphicFramePr>
        <p:xfrm>
          <a:off x="1192" y="1192"/>
          <a:ext cx="1191" cy="1191"/>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a:extLst>
                          <a:ext uri="{FF2B5EF4-FFF2-40B4-BE49-F238E27FC236}">
                            <a16:creationId xmlns:a16="http://schemas.microsoft.com/office/drawing/2014/main" id="{56C0F6E1-CF8B-4BCF-8E73-237513D9EAF9}"/>
                          </a:ext>
                        </a:extLst>
                      </p:cNvPr>
                      <p:cNvPicPr/>
                      <p:nvPr/>
                    </p:nvPicPr>
                    <p:blipFill>
                      <a:blip r:embed="rId5"/>
                      <a:stretch>
                        <a:fillRect/>
                      </a:stretch>
                    </p:blipFill>
                    <p:spPr>
                      <a:xfrm>
                        <a:off x="1192" y="1192"/>
                        <a:ext cx="1191" cy="1191"/>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C5B36683-8DFF-4DF9-8CF4-0FE412B2B489}"/>
              </a:ext>
            </a:extLst>
          </p:cNvPr>
          <p:cNvSpPr>
            <a:spLocks noGrp="1"/>
          </p:cNvSpPr>
          <p:nvPr>
            <p:ph type="title"/>
          </p:nvPr>
        </p:nvSpPr>
        <p:spPr/>
        <p:txBody>
          <a:bodyPr>
            <a:normAutofit/>
          </a:bodyPr>
          <a:lstStyle/>
          <a:p>
            <a:r>
              <a:rPr lang="en-US" sz="3075"/>
              <a:t>Audience Q&amp;A</a:t>
            </a:r>
          </a:p>
        </p:txBody>
      </p:sp>
      <p:sp>
        <p:nvSpPr>
          <p:cNvPr id="2" name="Text Placeholder 1">
            <a:extLst>
              <a:ext uri="{FF2B5EF4-FFF2-40B4-BE49-F238E27FC236}">
                <a16:creationId xmlns:a16="http://schemas.microsoft.com/office/drawing/2014/main" id="{5D63DF37-DD08-A4DB-EA68-48616640457F}"/>
              </a:ext>
            </a:extLst>
          </p:cNvPr>
          <p:cNvSpPr>
            <a:spLocks noGrp="1"/>
          </p:cNvSpPr>
          <p:nvPr>
            <p:ph type="body" idx="1"/>
          </p:nvPr>
        </p:nvSpPr>
        <p:spPr/>
        <p:txBody>
          <a:bodyPr/>
          <a:lstStyle/>
          <a:p>
            <a:endParaRPr lang="en-US"/>
          </a:p>
        </p:txBody>
      </p:sp>
      <p:sp>
        <p:nvSpPr>
          <p:cNvPr id="12" name="Text Placeholder 7">
            <a:extLst>
              <a:ext uri="{FF2B5EF4-FFF2-40B4-BE49-F238E27FC236}">
                <a16:creationId xmlns:a16="http://schemas.microsoft.com/office/drawing/2014/main" id="{DFE67A4E-1222-4DAC-B542-A206577A15CD}"/>
              </a:ext>
            </a:extLst>
          </p:cNvPr>
          <p:cNvSpPr txBox="1">
            <a:spLocks/>
          </p:cNvSpPr>
          <p:nvPr/>
        </p:nvSpPr>
        <p:spPr>
          <a:xfrm>
            <a:off x="3000376" y="3157539"/>
            <a:ext cx="5510213" cy="995012"/>
          </a:xfrm>
          <a:prstGeom prst="roundRect">
            <a:avLst/>
          </a:prstGeom>
          <a:noFill/>
          <a:ln w="12700" cap="flat" cmpd="sng" algn="ctr">
            <a:solidFill>
              <a:schemeClr val="accent6"/>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l" defTabSz="685800" rtl="0" eaLnBrk="1" latinLnBrk="0" hangingPunct="1">
              <a:lnSpc>
                <a:spcPct val="90000"/>
              </a:lnSpc>
              <a:spcBef>
                <a:spcPts val="750"/>
              </a:spcBef>
              <a:buClr>
                <a:srgbClr val="F28C11"/>
              </a:buClr>
              <a:buFont typeface="Arial" panose="020B0604020202020204" pitchFamily="34" charset="0"/>
              <a:buNone/>
              <a:defRPr sz="2400" b="1" i="0" kern="1200">
                <a:solidFill>
                  <a:schemeClr val="tx1"/>
                </a:solidFill>
                <a:latin typeface="+mn-lt"/>
                <a:ea typeface="+mn-ea"/>
                <a:cs typeface="+mn-cs"/>
              </a:defRPr>
            </a:lvl1pPr>
            <a:lvl2pPr marL="342900" indent="0" algn="l" defTabSz="685800" rtl="0" eaLnBrk="1" latinLnBrk="0" hangingPunct="1">
              <a:lnSpc>
                <a:spcPct val="90000"/>
              </a:lnSpc>
              <a:spcBef>
                <a:spcPts val="375"/>
              </a:spcBef>
              <a:buClr>
                <a:srgbClr val="F28C11"/>
              </a:buClr>
              <a:buFont typeface=".AppleSystemUIFont" charset="-120"/>
              <a:buNone/>
              <a:tabLst/>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Clr>
                <a:srgbClr val="F28C11"/>
              </a:buClr>
              <a:buFont typeface="Wingdings" charset="2"/>
              <a:buNone/>
              <a:tabLst/>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Clr>
                <a:srgbClr val="F28C11"/>
              </a:buClr>
              <a:buFont typeface="Arial" panose="020B0604020202020204" pitchFamily="34" charset="0"/>
              <a:buNone/>
              <a:tabLst/>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Clr>
                <a:srgbClr val="F28C11"/>
              </a:buClr>
              <a:buFont typeface="Courier New" charset="0"/>
              <a:buNone/>
              <a:tabLst/>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1800" b="0">
                <a:solidFill>
                  <a:schemeClr val="accent1"/>
                </a:solidFill>
                <a:latin typeface="Arial Narrow" panose="020B0606020202030204" pitchFamily="34" charset="0"/>
                <a:cs typeface="Arial" panose="020B0604020202020204" pitchFamily="34" charset="0"/>
              </a:rPr>
              <a:t>To ask a question</a:t>
            </a:r>
            <a:r>
              <a:rPr lang="en-US" sz="1800" b="0">
                <a:latin typeface="Arial Narrow" panose="020B0606020202030204" pitchFamily="34" charset="0"/>
                <a:cs typeface="Arial" panose="020B0604020202020204" pitchFamily="34" charset="0"/>
              </a:rPr>
              <a:t>, open the Q&amp;A window, type your question into the Q&amp;A box. </a:t>
            </a:r>
            <a:r>
              <a:rPr lang="en-US" sz="1800" b="0">
                <a:solidFill>
                  <a:schemeClr val="accent1"/>
                </a:solidFill>
                <a:latin typeface="Arial Narrow" panose="020B0606020202030204" pitchFamily="34" charset="0"/>
                <a:cs typeface="Arial" panose="020B0604020202020204" pitchFamily="34" charset="0"/>
              </a:rPr>
              <a:t>Click Send</a:t>
            </a:r>
            <a:r>
              <a:rPr lang="en-US" sz="1800" b="0">
                <a:latin typeface="Arial Narrow" panose="020B0606020202030204" pitchFamily="34" charset="0"/>
                <a:cs typeface="Arial" panose="020B0604020202020204" pitchFamily="34" charset="0"/>
              </a:rPr>
              <a:t>. </a:t>
            </a:r>
            <a:endParaRPr lang="en-US" sz="1000" b="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441863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BB3E0-486A-DEC2-3F4D-B64EF429313C}"/>
              </a:ext>
            </a:extLst>
          </p:cNvPr>
          <p:cNvSpPr>
            <a:spLocks noGrp="1"/>
          </p:cNvSpPr>
          <p:nvPr>
            <p:ph type="title"/>
          </p:nvPr>
        </p:nvSpPr>
        <p:spPr/>
        <p:txBody>
          <a:bodyPr/>
          <a:lstStyle/>
          <a:p>
            <a:r>
              <a:rPr lang="en-GB"/>
              <a:t>Faculty and Special Guest</a:t>
            </a:r>
            <a:endParaRPr lang="en-GB">
              <a:highlight>
                <a:srgbClr val="FFFF00"/>
              </a:highlight>
            </a:endParaRPr>
          </a:p>
        </p:txBody>
      </p:sp>
      <p:sp>
        <p:nvSpPr>
          <p:cNvPr id="4" name="Slide Number Placeholder 3">
            <a:extLst>
              <a:ext uri="{FF2B5EF4-FFF2-40B4-BE49-F238E27FC236}">
                <a16:creationId xmlns:a16="http://schemas.microsoft.com/office/drawing/2014/main" id="{64367E17-4EF5-A44B-07CC-3F9D6FEFA468}"/>
              </a:ext>
            </a:extLst>
          </p:cNvPr>
          <p:cNvSpPr>
            <a:spLocks noGrp="1"/>
          </p:cNvSpPr>
          <p:nvPr>
            <p:ph type="sldNum" sz="quarter" idx="10"/>
          </p:nvPr>
        </p:nvSpPr>
        <p:spPr/>
        <p:txBody>
          <a:bodyPr/>
          <a:lstStyle/>
          <a:p>
            <a:fld id="{42AD0A0E-4515-A647-B2E3-7F1B29FB990E}" type="slidenum">
              <a:rPr lang="en-US" smtClean="0"/>
              <a:pPr/>
              <a:t>6</a:t>
            </a:fld>
            <a:endParaRPr lang="en-US"/>
          </a:p>
        </p:txBody>
      </p:sp>
      <p:pic>
        <p:nvPicPr>
          <p:cNvPr id="5" name="Picture 4" descr="A logo with text and a green and blue ribbon&#10;&#10;Description automatically generated">
            <a:extLst>
              <a:ext uri="{FF2B5EF4-FFF2-40B4-BE49-F238E27FC236}">
                <a16:creationId xmlns:a16="http://schemas.microsoft.com/office/drawing/2014/main" id="{75C58C78-8B47-C5CF-4A8C-D5029532AFBD}"/>
              </a:ext>
            </a:extLst>
          </p:cNvPr>
          <p:cNvPicPr>
            <a:picLocks noChangeAspect="1"/>
          </p:cNvPicPr>
          <p:nvPr/>
        </p:nvPicPr>
        <p:blipFill>
          <a:blip r:embed="rId3"/>
          <a:stretch>
            <a:fillRect/>
          </a:stretch>
        </p:blipFill>
        <p:spPr>
          <a:xfrm>
            <a:off x="3392729" y="1274460"/>
            <a:ext cx="1825428" cy="2512602"/>
          </a:xfrm>
          <a:prstGeom prst="rect">
            <a:avLst/>
          </a:prstGeom>
        </p:spPr>
      </p:pic>
      <p:sp>
        <p:nvSpPr>
          <p:cNvPr id="7" name="TextBox 6">
            <a:extLst>
              <a:ext uri="{FF2B5EF4-FFF2-40B4-BE49-F238E27FC236}">
                <a16:creationId xmlns:a16="http://schemas.microsoft.com/office/drawing/2014/main" id="{D10AF488-7795-34E6-B760-85293E2CABC4}"/>
              </a:ext>
            </a:extLst>
          </p:cNvPr>
          <p:cNvSpPr txBox="1"/>
          <p:nvPr/>
        </p:nvSpPr>
        <p:spPr>
          <a:xfrm>
            <a:off x="2887980" y="4060036"/>
            <a:ext cx="3368040" cy="830997"/>
          </a:xfrm>
          <a:prstGeom prst="rect">
            <a:avLst/>
          </a:prstGeom>
          <a:noFill/>
        </p:spPr>
        <p:txBody>
          <a:bodyPr wrap="square" rtlCol="0">
            <a:spAutoFit/>
          </a:bodyPr>
          <a:lstStyle/>
          <a:p>
            <a:pPr algn="ctr"/>
            <a:r>
              <a:rPr lang="en-US" sz="1600" b="1"/>
              <a:t>Danita Sutton, PhD, ISMPP CMPP</a:t>
            </a:r>
            <a:r>
              <a:rPr lang="en-US" sz="1600" b="1">
                <a:latin typeface="Arial" panose="020B0604020202020204" pitchFamily="34" charset="0"/>
                <a:cs typeface="Arial" panose="020B0604020202020204" pitchFamily="34" charset="0"/>
              </a:rPr>
              <a:t>™</a:t>
            </a:r>
            <a:endParaRPr lang="en-US" sz="1600" b="1"/>
          </a:p>
          <a:p>
            <a:pPr algn="ctr"/>
            <a:r>
              <a:rPr lang="en-US" sz="1600" b="1"/>
              <a:t>Director, Credentialing</a:t>
            </a:r>
          </a:p>
          <a:p>
            <a:pPr algn="ctr"/>
            <a:r>
              <a:rPr lang="en-US" sz="1600" b="1"/>
              <a:t>ISMPP</a:t>
            </a:r>
          </a:p>
        </p:txBody>
      </p:sp>
      <p:sp>
        <p:nvSpPr>
          <p:cNvPr id="9" name="TextBox 8">
            <a:extLst>
              <a:ext uri="{FF2B5EF4-FFF2-40B4-BE49-F238E27FC236}">
                <a16:creationId xmlns:a16="http://schemas.microsoft.com/office/drawing/2014/main" id="{36DE37F3-CDE1-2EF1-AE34-A1C264A70B30}"/>
              </a:ext>
            </a:extLst>
          </p:cNvPr>
          <p:cNvSpPr txBox="1"/>
          <p:nvPr/>
        </p:nvSpPr>
        <p:spPr>
          <a:xfrm>
            <a:off x="6096316" y="3993940"/>
            <a:ext cx="2613660" cy="830997"/>
          </a:xfrm>
          <a:prstGeom prst="rect">
            <a:avLst/>
          </a:prstGeom>
          <a:noFill/>
        </p:spPr>
        <p:txBody>
          <a:bodyPr wrap="square" rtlCol="0">
            <a:spAutoFit/>
          </a:bodyPr>
          <a:lstStyle/>
          <a:p>
            <a:pPr algn="ctr"/>
            <a:r>
              <a:rPr lang="en-US" sz="1600" b="1"/>
              <a:t>Billy O’Shaughnessy</a:t>
            </a:r>
          </a:p>
          <a:p>
            <a:pPr algn="ctr"/>
            <a:r>
              <a:rPr lang="en-US" sz="1600" b="1"/>
              <a:t>Implementation Analyst</a:t>
            </a:r>
          </a:p>
          <a:p>
            <a:pPr algn="ctr"/>
            <a:r>
              <a:rPr lang="en-US" sz="1600" b="1"/>
              <a:t>Heuristic Solutions</a:t>
            </a:r>
          </a:p>
        </p:txBody>
      </p:sp>
      <p:sp>
        <p:nvSpPr>
          <p:cNvPr id="11" name="TextBox 10">
            <a:extLst>
              <a:ext uri="{FF2B5EF4-FFF2-40B4-BE49-F238E27FC236}">
                <a16:creationId xmlns:a16="http://schemas.microsoft.com/office/drawing/2014/main" id="{F04AA931-516A-3EBC-140D-4D92D39A6760}"/>
              </a:ext>
            </a:extLst>
          </p:cNvPr>
          <p:cNvSpPr txBox="1"/>
          <p:nvPr/>
        </p:nvSpPr>
        <p:spPr>
          <a:xfrm>
            <a:off x="6035040" y="2979030"/>
            <a:ext cx="3108960" cy="584775"/>
          </a:xfrm>
          <a:prstGeom prst="rect">
            <a:avLst/>
          </a:prstGeom>
          <a:noFill/>
        </p:spPr>
        <p:txBody>
          <a:bodyPr wrap="square" rtlCol="0">
            <a:spAutoFit/>
          </a:bodyPr>
          <a:lstStyle/>
          <a:p>
            <a:r>
              <a:rPr lang="en-GB" sz="3200" b="1">
                <a:solidFill>
                  <a:srgbClr val="F28C11"/>
                </a:solidFill>
              </a:rPr>
              <a:t>Special Guest</a:t>
            </a:r>
            <a:endParaRPr lang="en-US" sz="3200" b="1">
              <a:solidFill>
                <a:srgbClr val="F28C11"/>
              </a:solidFill>
            </a:endParaRPr>
          </a:p>
        </p:txBody>
      </p:sp>
      <p:pic>
        <p:nvPicPr>
          <p:cNvPr id="6" name="Picture 5" descr="A blue and white logo&#10;&#10;Description automatically generated">
            <a:extLst>
              <a:ext uri="{FF2B5EF4-FFF2-40B4-BE49-F238E27FC236}">
                <a16:creationId xmlns:a16="http://schemas.microsoft.com/office/drawing/2014/main" id="{51377073-549A-5144-C29B-D22A7CB1711F}"/>
              </a:ext>
            </a:extLst>
          </p:cNvPr>
          <p:cNvPicPr>
            <a:picLocks noChangeAspect="1"/>
          </p:cNvPicPr>
          <p:nvPr/>
        </p:nvPicPr>
        <p:blipFill>
          <a:blip r:embed="rId4"/>
          <a:stretch>
            <a:fillRect/>
          </a:stretch>
        </p:blipFill>
        <p:spPr>
          <a:xfrm>
            <a:off x="5565782" y="1607856"/>
            <a:ext cx="3477105" cy="784194"/>
          </a:xfrm>
          <a:prstGeom prst="rect">
            <a:avLst/>
          </a:prstGeom>
        </p:spPr>
      </p:pic>
      <p:pic>
        <p:nvPicPr>
          <p:cNvPr id="1026" name="Picture 2" descr="Home - International Society for Medical Publication ...">
            <a:extLst>
              <a:ext uri="{FF2B5EF4-FFF2-40B4-BE49-F238E27FC236}">
                <a16:creationId xmlns:a16="http://schemas.microsoft.com/office/drawing/2014/main" id="{86B51E05-17CE-7714-030A-D386303684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450" y="1406442"/>
            <a:ext cx="1847850" cy="17335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4FDFD72-2110-B2E4-E86C-22742AF60A88}"/>
              </a:ext>
            </a:extLst>
          </p:cNvPr>
          <p:cNvSpPr txBox="1"/>
          <p:nvPr/>
        </p:nvSpPr>
        <p:spPr>
          <a:xfrm>
            <a:off x="162207" y="3717350"/>
            <a:ext cx="2785110" cy="1077218"/>
          </a:xfrm>
          <a:prstGeom prst="rect">
            <a:avLst/>
          </a:prstGeom>
          <a:noFill/>
        </p:spPr>
        <p:txBody>
          <a:bodyPr wrap="square" rtlCol="0">
            <a:spAutoFit/>
          </a:bodyPr>
          <a:lstStyle/>
          <a:p>
            <a:pPr algn="ctr"/>
            <a:r>
              <a:rPr lang="en-US" sz="1600" b="1"/>
              <a:t>Moderator</a:t>
            </a:r>
          </a:p>
          <a:p>
            <a:pPr algn="ctr"/>
            <a:r>
              <a:rPr lang="en-US" sz="1600" b="1"/>
              <a:t>Cassie Cobb</a:t>
            </a:r>
          </a:p>
          <a:p>
            <a:pPr algn="ctr"/>
            <a:r>
              <a:rPr lang="en-US" sz="1600" b="1"/>
              <a:t>Manager, Education Content</a:t>
            </a:r>
          </a:p>
          <a:p>
            <a:pPr algn="ctr"/>
            <a:r>
              <a:rPr lang="en-US" sz="1600" b="1"/>
              <a:t>ISMPP</a:t>
            </a:r>
          </a:p>
        </p:txBody>
      </p:sp>
    </p:spTree>
    <p:extLst>
      <p:ext uri="{BB962C8B-B14F-4D97-AF65-F5344CB8AC3E}">
        <p14:creationId xmlns:p14="http://schemas.microsoft.com/office/powerpoint/2010/main" val="38629738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C2C93BE-CE3D-4DE4-B069-C376301A6A65}"/>
              </a:ext>
            </a:extLst>
          </p:cNvPr>
          <p:cNvSpPr>
            <a:spLocks noGrp="1"/>
          </p:cNvSpPr>
          <p:nvPr>
            <p:ph type="title"/>
          </p:nvPr>
        </p:nvSpPr>
        <p:spPr/>
        <p:txBody>
          <a:bodyPr>
            <a:normAutofit/>
          </a:bodyPr>
          <a:lstStyle/>
          <a:p>
            <a:r>
              <a:rPr lang="en-US" sz="3075"/>
              <a:t>Upcoming ISMPP U Webinars</a:t>
            </a:r>
          </a:p>
        </p:txBody>
      </p:sp>
      <p:sp>
        <p:nvSpPr>
          <p:cNvPr id="8" name="Slide Number Placeholder 3">
            <a:extLst>
              <a:ext uri="{FF2B5EF4-FFF2-40B4-BE49-F238E27FC236}">
                <a16:creationId xmlns:a16="http://schemas.microsoft.com/office/drawing/2014/main" id="{44C72608-80B2-43A3-BD8E-50C311A9E3AB}"/>
              </a:ext>
            </a:extLst>
          </p:cNvPr>
          <p:cNvSpPr>
            <a:spLocks noGrp="1"/>
          </p:cNvSpPr>
          <p:nvPr>
            <p:ph type="sldNum" sz="quarter" idx="10"/>
          </p:nvPr>
        </p:nvSpPr>
        <p:spPr>
          <a:xfrm>
            <a:off x="6985487" y="27288"/>
            <a:ext cx="2057400" cy="273844"/>
          </a:xfrm>
        </p:spPr>
        <p:txBody>
          <a:bodyPr/>
          <a:lstStyle/>
          <a:p>
            <a:pPr defTabSz="685783">
              <a:defRPr/>
            </a:pPr>
            <a:fld id="{42AD0A0E-4515-A647-B2E3-7F1B29FB990E}" type="slidenum">
              <a:rPr lang="en-US" dirty="0">
                <a:solidFill>
                  <a:prstClr val="black"/>
                </a:solidFill>
                <a:latin typeface="Franklin Gothic Book" panose="020B0503020102020204"/>
              </a:rPr>
              <a:pPr defTabSz="685783">
                <a:defRPr/>
              </a:pPr>
              <a:t>60</a:t>
            </a:fld>
            <a:endParaRPr lang="en-US">
              <a:solidFill>
                <a:prstClr val="black"/>
              </a:solidFill>
              <a:latin typeface="Franklin Gothic Book" panose="020B0503020102020204"/>
            </a:endParaRPr>
          </a:p>
        </p:txBody>
      </p:sp>
      <p:sp>
        <p:nvSpPr>
          <p:cNvPr id="4" name="Rectangle 3"/>
          <p:cNvSpPr/>
          <p:nvPr/>
        </p:nvSpPr>
        <p:spPr>
          <a:xfrm>
            <a:off x="5497116" y="4400550"/>
            <a:ext cx="464188"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66" fontAlgn="base">
              <a:spcBef>
                <a:spcPct val="0"/>
              </a:spcBef>
              <a:spcAft>
                <a:spcPct val="0"/>
              </a:spcAft>
              <a:defRPr/>
            </a:pPr>
            <a:endParaRPr lang="en-US" sz="1013">
              <a:solidFill>
                <a:prstClr val="white"/>
              </a:solidFill>
              <a:latin typeface="Calibri"/>
            </a:endParaRPr>
          </a:p>
        </p:txBody>
      </p:sp>
      <p:grpSp>
        <p:nvGrpSpPr>
          <p:cNvPr id="9" name="Group 8">
            <a:extLst>
              <a:ext uri="{FF2B5EF4-FFF2-40B4-BE49-F238E27FC236}">
                <a16:creationId xmlns:a16="http://schemas.microsoft.com/office/drawing/2014/main" id="{9BE29CBD-EA64-4311-9416-A4509447FFD4}"/>
              </a:ext>
            </a:extLst>
          </p:cNvPr>
          <p:cNvGrpSpPr>
            <a:grpSpLocks/>
          </p:cNvGrpSpPr>
          <p:nvPr/>
        </p:nvGrpSpPr>
        <p:grpSpPr>
          <a:xfrm>
            <a:off x="684741" y="1233603"/>
            <a:ext cx="7635170" cy="1880051"/>
            <a:chOff x="395288" y="6129942"/>
            <a:chExt cx="15763219" cy="2346910"/>
          </a:xfrm>
        </p:grpSpPr>
        <p:sp>
          <p:nvSpPr>
            <p:cNvPr id="10" name="Rectangle: Rounded Corners 9">
              <a:extLst>
                <a:ext uri="{FF2B5EF4-FFF2-40B4-BE49-F238E27FC236}">
                  <a16:creationId xmlns:a16="http://schemas.microsoft.com/office/drawing/2014/main" id="{7F23B056-5A55-4CBC-9853-67740DD0C535}"/>
                </a:ext>
              </a:extLst>
            </p:cNvPr>
            <p:cNvSpPr>
              <a:spLocks/>
            </p:cNvSpPr>
            <p:nvPr/>
          </p:nvSpPr>
          <p:spPr>
            <a:xfrm>
              <a:off x="395288" y="6129942"/>
              <a:ext cx="15727638" cy="2346910"/>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800">
                <a:solidFill>
                  <a:prstClr val="black"/>
                </a:solidFill>
                <a:latin typeface="Franklin Gothic Book" panose="020B0503020102020204"/>
              </a:endParaRPr>
            </a:p>
          </p:txBody>
        </p:sp>
        <p:sp>
          <p:nvSpPr>
            <p:cNvPr id="11" name="Rectangle 10">
              <a:extLst>
                <a:ext uri="{FF2B5EF4-FFF2-40B4-BE49-F238E27FC236}">
                  <a16:creationId xmlns:a16="http://schemas.microsoft.com/office/drawing/2014/main" id="{95A6E253-A376-4DA0-86D7-5587325B2A7E}"/>
                </a:ext>
              </a:extLst>
            </p:cNvPr>
            <p:cNvSpPr>
              <a:spLocks/>
            </p:cNvSpPr>
            <p:nvPr/>
          </p:nvSpPr>
          <p:spPr>
            <a:xfrm>
              <a:off x="810996" y="6309089"/>
              <a:ext cx="15347511" cy="997001"/>
            </a:xfrm>
            <a:prstGeom prst="rect">
              <a:avLst/>
            </a:prstGeom>
          </p:spPr>
          <p:txBody>
            <a:bodyPr lIns="0" tIns="13500" rIns="0" bIns="13500" anchor="ctr">
              <a:noAutofit/>
            </a:bodyPr>
            <a:lstStyle/>
            <a:p>
              <a:pPr>
                <a:spcAft>
                  <a:spcPts val="1125"/>
                </a:spcAft>
                <a:tabLst>
                  <a:tab pos="2088304" algn="l"/>
                </a:tabLst>
                <a:defRPr/>
              </a:pPr>
              <a:endParaRPr lang="en-GB" sz="1800" b="1">
                <a:solidFill>
                  <a:srgbClr val="0070C0"/>
                </a:solidFill>
                <a:latin typeface="Franklin Gothic Book" panose="020B0503020102020204"/>
              </a:endParaRPr>
            </a:p>
            <a:p>
              <a:pPr>
                <a:spcAft>
                  <a:spcPts val="1125"/>
                </a:spcAft>
                <a:tabLst>
                  <a:tab pos="2088304" algn="l"/>
                </a:tabLst>
                <a:defRPr/>
              </a:pPr>
              <a:endParaRPr lang="en-GB" sz="1800" b="1">
                <a:solidFill>
                  <a:srgbClr val="0070C0"/>
                </a:solidFill>
                <a:latin typeface="Franklin Gothic Book" panose="020B0503020102020204"/>
              </a:endParaRPr>
            </a:p>
          </p:txBody>
        </p:sp>
      </p:grpSp>
      <p:sp>
        <p:nvSpPr>
          <p:cNvPr id="12" name="TextBox 11">
            <a:extLst>
              <a:ext uri="{FF2B5EF4-FFF2-40B4-BE49-F238E27FC236}">
                <a16:creationId xmlns:a16="http://schemas.microsoft.com/office/drawing/2014/main" id="{75BF3BBA-5872-9B2C-9679-1075612FEDDC}"/>
              </a:ext>
            </a:extLst>
          </p:cNvPr>
          <p:cNvSpPr txBox="1"/>
          <p:nvPr/>
        </p:nvSpPr>
        <p:spPr>
          <a:xfrm>
            <a:off x="889476" y="1771421"/>
            <a:ext cx="7208466" cy="615553"/>
          </a:xfrm>
          <a:prstGeom prst="rect">
            <a:avLst/>
          </a:prstGeom>
          <a:noFill/>
        </p:spPr>
        <p:txBody>
          <a:bodyPr wrap="square">
            <a:spAutoFit/>
          </a:bodyPr>
          <a:lstStyle/>
          <a:p>
            <a:pPr algn="l" rtl="0" fontAlgn="base"/>
            <a:r>
              <a:rPr lang="en-GB" sz="2000" b="1" i="0" u="none" strike="noStrike">
                <a:solidFill>
                  <a:srgbClr val="0070C0"/>
                </a:solidFill>
                <a:effectLst/>
                <a:latin typeface="Franklin Gothic Book" panose="020B0503020102020204" pitchFamily="34" charset="0"/>
              </a:rPr>
              <a:t>December 11, 2024:</a:t>
            </a:r>
            <a:r>
              <a:rPr lang="en-US" sz="2000" b="0" i="0">
                <a:solidFill>
                  <a:srgbClr val="000000"/>
                </a:solidFill>
                <a:effectLst/>
                <a:latin typeface="Franklin Gothic Book" panose="020B0503020102020204" pitchFamily="34" charset="0"/>
              </a:rPr>
              <a:t>​</a:t>
            </a:r>
          </a:p>
          <a:p>
            <a:pPr algn="l" rtl="0" fontAlgn="base"/>
            <a:r>
              <a:rPr lang="en-US" sz="1400" b="1" i="0" u="none" strike="noStrike">
                <a:solidFill>
                  <a:schemeClr val="accent2"/>
                </a:solidFill>
                <a:effectLst/>
                <a:latin typeface="Franklin Gothic Book" panose="020B0503020102020204" pitchFamily="34" charset="0"/>
              </a:rPr>
              <a:t>Actioning EDI for Our Industry: Turning Principles into Practice</a:t>
            </a:r>
            <a:endParaRPr lang="en-GB" sz="1400" b="0" i="0">
              <a:solidFill>
                <a:schemeClr val="accent2"/>
              </a:solidFill>
              <a:effectLst/>
              <a:latin typeface="Segoe UI" panose="020B0502040204020203" pitchFamily="34" charset="0"/>
            </a:endParaRPr>
          </a:p>
        </p:txBody>
      </p:sp>
    </p:spTree>
    <p:extLst>
      <p:ext uri="{BB962C8B-B14F-4D97-AF65-F5344CB8AC3E}">
        <p14:creationId xmlns:p14="http://schemas.microsoft.com/office/powerpoint/2010/main" val="5930113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01959-1619-4F96-8E97-53B7A28A6417}"/>
              </a:ext>
            </a:extLst>
          </p:cNvPr>
          <p:cNvSpPr>
            <a:spLocks noGrp="1"/>
          </p:cNvSpPr>
          <p:nvPr>
            <p:ph type="ctrTitle"/>
          </p:nvPr>
        </p:nvSpPr>
        <p:spPr>
          <a:xfrm>
            <a:off x="4745892" y="764604"/>
            <a:ext cx="3877408" cy="1111133"/>
          </a:xfrm>
        </p:spPr>
        <p:txBody>
          <a:bodyPr/>
          <a:lstStyle/>
          <a:p>
            <a:r>
              <a:rPr lang="en-US"/>
              <a:t>ISMPP University</a:t>
            </a:r>
          </a:p>
        </p:txBody>
      </p:sp>
      <p:sp>
        <p:nvSpPr>
          <p:cNvPr id="3" name="Subtitle 2">
            <a:extLst>
              <a:ext uri="{FF2B5EF4-FFF2-40B4-BE49-F238E27FC236}">
                <a16:creationId xmlns:a16="http://schemas.microsoft.com/office/drawing/2014/main" id="{F6A5669E-B61B-4FF9-8070-490009B12AEA}"/>
              </a:ext>
            </a:extLst>
          </p:cNvPr>
          <p:cNvSpPr>
            <a:spLocks noGrp="1"/>
          </p:cNvSpPr>
          <p:nvPr>
            <p:ph type="subTitle" idx="1"/>
          </p:nvPr>
        </p:nvSpPr>
        <p:spPr>
          <a:xfrm>
            <a:off x="4397999" y="1875737"/>
            <a:ext cx="4573194" cy="2166511"/>
          </a:xfrm>
        </p:spPr>
        <p:txBody>
          <a:bodyPr vert="horz" lIns="68580" tIns="34290" rIns="68580" bIns="34290" rtlCol="0" anchor="t">
            <a:noAutofit/>
          </a:bodyPr>
          <a:lstStyle/>
          <a:p>
            <a:r>
              <a:rPr lang="en-US" sz="2175"/>
              <a:t>Introducing </a:t>
            </a:r>
            <a:r>
              <a:rPr lang="en-US" sz="2175" err="1"/>
              <a:t>LearningBUILDER</a:t>
            </a:r>
            <a:r>
              <a:rPr lang="en-US" sz="2175"/>
              <a:t>™ - ISMPP's New Certification Management Platform Dedicated to the CMPP™ Credential!</a:t>
            </a:r>
          </a:p>
        </p:txBody>
      </p:sp>
      <p:sp>
        <p:nvSpPr>
          <p:cNvPr id="4" name="TextBox 3">
            <a:extLst>
              <a:ext uri="{FF2B5EF4-FFF2-40B4-BE49-F238E27FC236}">
                <a16:creationId xmlns:a16="http://schemas.microsoft.com/office/drawing/2014/main" id="{F0FD9C17-DA93-4646-8A02-B34096B5D343}"/>
              </a:ext>
            </a:extLst>
          </p:cNvPr>
          <p:cNvSpPr txBox="1"/>
          <p:nvPr/>
        </p:nvSpPr>
        <p:spPr>
          <a:xfrm>
            <a:off x="58782" y="3905796"/>
            <a:ext cx="1998618" cy="715837"/>
          </a:xfrm>
          <a:prstGeom prst="rect">
            <a:avLst/>
          </a:prstGeom>
          <a:noFill/>
        </p:spPr>
        <p:txBody>
          <a:bodyPr wrap="square" rtlCol="0">
            <a:spAutoFit/>
          </a:bodyPr>
          <a:lstStyle/>
          <a:p>
            <a:pPr defTabSz="685783">
              <a:defRPr/>
            </a:pPr>
            <a:endParaRPr lang="en-US" sz="1013">
              <a:solidFill>
                <a:prstClr val="black"/>
              </a:solidFill>
              <a:latin typeface="Franklin Gothic Book" panose="020B0503020102020204"/>
            </a:endParaRPr>
          </a:p>
          <a:p>
            <a:pPr defTabSz="685783">
              <a:defRPr/>
            </a:pPr>
            <a:endParaRPr lang="en-US" sz="1013">
              <a:solidFill>
                <a:prstClr val="black"/>
              </a:solidFill>
              <a:latin typeface="Franklin Gothic Book" panose="020B0503020102020204"/>
            </a:endParaRPr>
          </a:p>
          <a:p>
            <a:pPr defTabSz="685783">
              <a:defRPr/>
            </a:pPr>
            <a:r>
              <a:rPr lang="en-US" sz="1013" b="1">
                <a:solidFill>
                  <a:prstClr val="black"/>
                </a:solidFill>
                <a:latin typeface="Franklin Gothic Book" panose="020B0503020102020204"/>
              </a:rPr>
              <a:t>Webinar will begin promptly at: </a:t>
            </a:r>
          </a:p>
          <a:p>
            <a:pPr defTabSz="685783">
              <a:defRPr/>
            </a:pPr>
            <a:r>
              <a:rPr lang="en-US" sz="1013" b="1">
                <a:solidFill>
                  <a:prstClr val="black"/>
                </a:solidFill>
                <a:latin typeface="Franklin Gothic Book" panose="020B0503020102020204"/>
              </a:rPr>
              <a:t>11 AM ET / 4 PM GMT</a:t>
            </a:r>
          </a:p>
        </p:txBody>
      </p:sp>
      <p:sp>
        <p:nvSpPr>
          <p:cNvPr id="5" name="TextBox 4">
            <a:extLst>
              <a:ext uri="{FF2B5EF4-FFF2-40B4-BE49-F238E27FC236}">
                <a16:creationId xmlns:a16="http://schemas.microsoft.com/office/drawing/2014/main" id="{B51E204F-7927-43EE-8EBD-37CA3BC7DC54}"/>
              </a:ext>
            </a:extLst>
          </p:cNvPr>
          <p:cNvSpPr txBox="1"/>
          <p:nvPr/>
        </p:nvSpPr>
        <p:spPr>
          <a:xfrm>
            <a:off x="4745892" y="3222875"/>
            <a:ext cx="3696789" cy="334707"/>
          </a:xfrm>
          <a:prstGeom prst="rect">
            <a:avLst/>
          </a:prstGeom>
          <a:noFill/>
        </p:spPr>
        <p:txBody>
          <a:bodyPr wrap="square" lIns="91440" tIns="45720" rIns="91440" bIns="45720" rtlCol="0" anchor="t">
            <a:spAutoFit/>
          </a:bodyPr>
          <a:lstStyle/>
          <a:p>
            <a:pPr algn="ctr">
              <a:defRPr/>
            </a:pPr>
            <a:r>
              <a:rPr lang="en-US" sz="1550" b="1">
                <a:latin typeface="Franklin Gothic Book" panose="020B0503020102020204"/>
              </a:rPr>
              <a:t>November 20, 2024</a:t>
            </a:r>
          </a:p>
        </p:txBody>
      </p:sp>
    </p:spTree>
    <p:custDataLst>
      <p:tags r:id="rId1"/>
    </p:custDataLst>
    <p:extLst>
      <p:ext uri="{BB962C8B-B14F-4D97-AF65-F5344CB8AC3E}">
        <p14:creationId xmlns:p14="http://schemas.microsoft.com/office/powerpoint/2010/main" val="32314366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Content Placeholder 2">
            <a:extLst>
              <a:ext uri="{FF2B5EF4-FFF2-40B4-BE49-F238E27FC236}">
                <a16:creationId xmlns:a16="http://schemas.microsoft.com/office/drawing/2014/main" id="{FD0FE247-FC3A-41CD-A62B-1C1848015115}"/>
              </a:ext>
            </a:extLst>
          </p:cNvPr>
          <p:cNvSpPr>
            <a:spLocks noGrp="1"/>
          </p:cNvSpPr>
          <p:nvPr>
            <p:ph idx="11"/>
          </p:nvPr>
        </p:nvSpPr>
        <p:spPr/>
        <p:txBody>
          <a:bodyPr>
            <a:normAutofit/>
          </a:bodyPr>
          <a:lstStyle/>
          <a:p>
            <a:pPr marL="0" indent="0">
              <a:spcAft>
                <a:spcPts val="1200"/>
              </a:spcAft>
              <a:buNone/>
            </a:pPr>
            <a:r>
              <a:rPr lang="en-GB" altLang="en-US"/>
              <a:t>We hope you enjoyed today'</a:t>
            </a:r>
            <a:r>
              <a:rPr lang="en-GB" altLang="ja-JP"/>
              <a:t>s presentation. </a:t>
            </a:r>
          </a:p>
          <a:p>
            <a:pPr marL="0" indent="0">
              <a:spcAft>
                <a:spcPts val="1200"/>
              </a:spcAft>
              <a:buNone/>
            </a:pPr>
            <a:r>
              <a:rPr lang="en-GB" altLang="ja-JP" b="1">
                <a:solidFill>
                  <a:schemeClr val="accent2"/>
                </a:solidFill>
              </a:rPr>
              <a:t>After closing out of Zoom, please click the CONTINUE button </a:t>
            </a:r>
            <a:br>
              <a:rPr lang="en-GB" altLang="ja-JP" b="1">
                <a:solidFill>
                  <a:schemeClr val="accent2"/>
                </a:solidFill>
              </a:rPr>
            </a:br>
            <a:r>
              <a:rPr lang="en-GB" altLang="ja-JP" b="1">
                <a:solidFill>
                  <a:schemeClr val="accent2"/>
                </a:solidFill>
              </a:rPr>
              <a:t>on your screen to take our short survey. Thank you!</a:t>
            </a:r>
            <a:endParaRPr lang="en-GB" altLang="en-US" b="1">
              <a:solidFill>
                <a:schemeClr val="accent2"/>
              </a:solidFill>
            </a:endParaRPr>
          </a:p>
        </p:txBody>
      </p:sp>
      <p:sp>
        <p:nvSpPr>
          <p:cNvPr id="3" name="Title 2">
            <a:extLst>
              <a:ext uri="{FF2B5EF4-FFF2-40B4-BE49-F238E27FC236}">
                <a16:creationId xmlns:a16="http://schemas.microsoft.com/office/drawing/2014/main" id="{4F114EF1-A5FF-4254-A531-1B2C555157F1}"/>
              </a:ext>
            </a:extLst>
          </p:cNvPr>
          <p:cNvSpPr>
            <a:spLocks noGrp="1"/>
          </p:cNvSpPr>
          <p:nvPr>
            <p:ph type="title"/>
          </p:nvPr>
        </p:nvSpPr>
        <p:spPr/>
        <p:txBody>
          <a:bodyPr/>
          <a:lstStyle/>
          <a:p>
            <a:r>
              <a:rPr lang="en-US" sz="3075"/>
              <a:t>Thank you for attending!</a:t>
            </a:r>
          </a:p>
        </p:txBody>
      </p:sp>
      <p:pic>
        <p:nvPicPr>
          <p:cNvPr id="9" name="Picture 8" descr="Graphical user interface, text, application, chat or text message&#10;&#10;Description automatically generated">
            <a:extLst>
              <a:ext uri="{FF2B5EF4-FFF2-40B4-BE49-F238E27FC236}">
                <a16:creationId xmlns:a16="http://schemas.microsoft.com/office/drawing/2014/main" id="{D33EB056-BE07-4485-81AD-724D6E777C6A}"/>
              </a:ext>
            </a:extLst>
          </p:cNvPr>
          <p:cNvPicPr>
            <a:picLocks noChangeAspect="1"/>
          </p:cNvPicPr>
          <p:nvPr/>
        </p:nvPicPr>
        <p:blipFill>
          <a:blip r:embed="rId3"/>
          <a:stretch>
            <a:fillRect/>
          </a:stretch>
        </p:blipFill>
        <p:spPr>
          <a:xfrm>
            <a:off x="2068986" y="2397419"/>
            <a:ext cx="5326380" cy="2407920"/>
          </a:xfrm>
          <a:prstGeom prst="rect">
            <a:avLst/>
          </a:prstGeom>
        </p:spPr>
      </p:pic>
      <p:sp>
        <p:nvSpPr>
          <p:cNvPr id="14" name="Rectangle: Rounded Corners 13">
            <a:extLst>
              <a:ext uri="{FF2B5EF4-FFF2-40B4-BE49-F238E27FC236}">
                <a16:creationId xmlns:a16="http://schemas.microsoft.com/office/drawing/2014/main" id="{FB41DBDD-7315-4825-BA74-4932B3FADCAC}"/>
              </a:ext>
            </a:extLst>
          </p:cNvPr>
          <p:cNvSpPr/>
          <p:nvPr/>
        </p:nvSpPr>
        <p:spPr>
          <a:xfrm>
            <a:off x="3548991" y="4337184"/>
            <a:ext cx="1047754" cy="400903"/>
          </a:xfrm>
          <a:prstGeom prst="roundRect">
            <a:avLst>
              <a:gd name="adj" fmla="val 16667"/>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013">
              <a:solidFill>
                <a:prstClr val="white"/>
              </a:solidFill>
              <a:latin typeface="Franklin Gothic Book" panose="020B0503020102020204"/>
            </a:endParaRPr>
          </a:p>
        </p:txBody>
      </p:sp>
      <p:sp>
        <p:nvSpPr>
          <p:cNvPr id="6" name="Slide Number Placeholder 2">
            <a:extLst>
              <a:ext uri="{FF2B5EF4-FFF2-40B4-BE49-F238E27FC236}">
                <a16:creationId xmlns:a16="http://schemas.microsoft.com/office/drawing/2014/main" id="{F1BF8C6C-81B4-41D4-B2DF-45EA49D3F5E0}"/>
              </a:ext>
            </a:extLst>
          </p:cNvPr>
          <p:cNvSpPr>
            <a:spLocks noGrp="1"/>
          </p:cNvSpPr>
          <p:nvPr>
            <p:ph type="sldNum" sz="quarter" idx="10"/>
          </p:nvPr>
        </p:nvSpPr>
        <p:spPr>
          <a:xfrm>
            <a:off x="6985487" y="59946"/>
            <a:ext cx="2057400" cy="273844"/>
          </a:xfrm>
        </p:spPr>
        <p:txBody>
          <a:bodyPr/>
          <a:lstStyle/>
          <a:p>
            <a:pPr defTabSz="685783">
              <a:defRPr/>
            </a:pPr>
            <a:fld id="{42AD0A0E-4515-A647-B2E3-7F1B29FB990E}" type="slidenum">
              <a:rPr lang="en-US" dirty="0">
                <a:solidFill>
                  <a:prstClr val="black"/>
                </a:solidFill>
                <a:latin typeface="Franklin Gothic Book" panose="020B0503020102020204"/>
              </a:rPr>
              <a:pPr defTabSz="685783">
                <a:defRPr/>
              </a:pPr>
              <a:t>62</a:t>
            </a:fld>
            <a:endParaRPr lang="en-US">
              <a:solidFill>
                <a:prstClr val="black"/>
              </a:solidFill>
              <a:latin typeface="Franklin Gothic Book" panose="020B0503020102020204"/>
            </a:endParaRPr>
          </a:p>
        </p:txBody>
      </p:sp>
    </p:spTree>
    <p:extLst>
      <p:ext uri="{BB962C8B-B14F-4D97-AF65-F5344CB8AC3E}">
        <p14:creationId xmlns:p14="http://schemas.microsoft.com/office/powerpoint/2010/main" val="41223349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F9B3556-4CA0-41F1-8192-D09E711E3C51}"/>
              </a:ext>
            </a:extLst>
          </p:cNvPr>
          <p:cNvSpPr txBox="1"/>
          <p:nvPr/>
        </p:nvSpPr>
        <p:spPr>
          <a:xfrm>
            <a:off x="624131" y="488975"/>
            <a:ext cx="7895740" cy="593881"/>
          </a:xfrm>
          <a:prstGeom prst="rect">
            <a:avLst/>
          </a:prstGeom>
          <a:noFill/>
        </p:spPr>
        <p:txBody>
          <a:bodyPr wrap="square" lIns="68580" tIns="34290" rIns="68580" bIns="34290" rtlCol="0" anchor="t">
            <a:spAutoFit/>
          </a:bodyPr>
          <a:lstStyle/>
          <a:p>
            <a:pPr defTabSz="685783">
              <a:lnSpc>
                <a:spcPct val="90000"/>
              </a:lnSpc>
              <a:defRPr/>
            </a:pPr>
            <a:r>
              <a:rPr lang="en-US" sz="2775" b="1">
                <a:solidFill>
                  <a:srgbClr val="F28C11"/>
                </a:solidFill>
                <a:latin typeface="Franklin Gothic Medium" panose="020B0603020102020204"/>
              </a:rPr>
              <a:t>Danita Sutton, PhD, ISMPP CMPP™</a:t>
            </a:r>
          </a:p>
          <a:p>
            <a:pPr defTabSz="685783">
              <a:lnSpc>
                <a:spcPct val="90000"/>
              </a:lnSpc>
              <a:spcBef>
                <a:spcPct val="0"/>
              </a:spcBef>
              <a:defRPr/>
            </a:pPr>
            <a:endParaRPr lang="en-US" sz="1013"/>
          </a:p>
        </p:txBody>
      </p:sp>
      <p:sp>
        <p:nvSpPr>
          <p:cNvPr id="27" name="Rectangle 26">
            <a:extLst>
              <a:ext uri="{FF2B5EF4-FFF2-40B4-BE49-F238E27FC236}">
                <a16:creationId xmlns:a16="http://schemas.microsoft.com/office/drawing/2014/main" id="{30B86684-560B-4625-9126-37384A52BFC5}"/>
              </a:ext>
            </a:extLst>
          </p:cNvPr>
          <p:cNvSpPr/>
          <p:nvPr/>
        </p:nvSpPr>
        <p:spPr>
          <a:xfrm>
            <a:off x="216198" y="4852293"/>
            <a:ext cx="4389343" cy="196208"/>
          </a:xfrm>
          <a:prstGeom prst="rect">
            <a:avLst/>
          </a:prstGeom>
        </p:spPr>
        <p:txBody>
          <a:bodyPr wrap="none">
            <a:spAutoFit/>
          </a:bodyPr>
          <a:lstStyle/>
          <a:p>
            <a:pPr defTabSz="685783">
              <a:defRPr/>
            </a:pPr>
            <a:r>
              <a:rPr lang="en-US" sz="675">
                <a:solidFill>
                  <a:prstClr val="white"/>
                </a:solidFill>
                <a:latin typeface="Franklin Gothic Book" panose="020B0503020102020204"/>
              </a:rPr>
              <a:t>CMPP, certified medical publications professional; ISMPP, international society of medical publications professional</a:t>
            </a:r>
            <a:endParaRPr lang="en-IN" sz="675">
              <a:solidFill>
                <a:prstClr val="white"/>
              </a:solidFill>
              <a:latin typeface="Franklin Gothic Book" panose="020B0503020102020204"/>
            </a:endParaRPr>
          </a:p>
        </p:txBody>
      </p:sp>
      <p:sp>
        <p:nvSpPr>
          <p:cNvPr id="9" name="TextBox 8">
            <a:extLst>
              <a:ext uri="{FF2B5EF4-FFF2-40B4-BE49-F238E27FC236}">
                <a16:creationId xmlns:a16="http://schemas.microsoft.com/office/drawing/2014/main" id="{37AB2428-127A-4A02-B0AC-8037CBB5D7D8}"/>
              </a:ext>
            </a:extLst>
          </p:cNvPr>
          <p:cNvSpPr txBox="1"/>
          <p:nvPr/>
        </p:nvSpPr>
        <p:spPr>
          <a:xfrm>
            <a:off x="3034176" y="1150030"/>
            <a:ext cx="4876939" cy="3108543"/>
          </a:xfrm>
          <a:prstGeom prst="rect">
            <a:avLst/>
          </a:prstGeom>
          <a:noFill/>
        </p:spPr>
        <p:txBody>
          <a:bodyPr wrap="square" lIns="91440" tIns="45720" rIns="91440" bIns="45720" anchor="t">
            <a:spAutoFit/>
          </a:bodyPr>
          <a:lstStyle/>
          <a:p>
            <a:r>
              <a:rPr lang="en-US" sz="1400"/>
              <a:t>Danita is Director of Credentialing for the International Society for Medical Publication Professionals (ISMPP). In her past, she served as one of the first chairs of the Certification Board, and is proud to have been among the subject matter experts who developed the first ISMPP CMPP™ certification exam. </a:t>
            </a:r>
          </a:p>
          <a:p>
            <a:endParaRPr lang="en-US" sz="1400"/>
          </a:p>
          <a:p>
            <a:r>
              <a:rPr lang="en-US" sz="1400"/>
              <a:t>She joined the ISMPP staff in 2019 after a 25-year career in the medical communications/publications industry, where over the years she held the positions of medical writer, medical director, and medical communications consultant for her own company Proficiency Science. She earned a BA in Biochemistry from Smith College and a PhD in Pharmacology from Yale University. She has held the ISMPP CMPP™ credential since 2009.</a:t>
            </a:r>
            <a:endParaRPr lang="en-US" sz="1400">
              <a:solidFill>
                <a:prstClr val="black"/>
              </a:solidFill>
            </a:endParaRPr>
          </a:p>
        </p:txBody>
      </p:sp>
      <p:pic>
        <p:nvPicPr>
          <p:cNvPr id="3" name="Picture 2" descr="A logo with text and a green and blue ribbon&#10;&#10;Description automatically generated">
            <a:extLst>
              <a:ext uri="{FF2B5EF4-FFF2-40B4-BE49-F238E27FC236}">
                <a16:creationId xmlns:a16="http://schemas.microsoft.com/office/drawing/2014/main" id="{A6D5230A-E81E-9ABA-8EE6-BC68B83A4D59}"/>
              </a:ext>
            </a:extLst>
          </p:cNvPr>
          <p:cNvPicPr>
            <a:picLocks noChangeAspect="1"/>
          </p:cNvPicPr>
          <p:nvPr/>
        </p:nvPicPr>
        <p:blipFill>
          <a:blip r:embed="rId3"/>
          <a:stretch>
            <a:fillRect/>
          </a:stretch>
        </p:blipFill>
        <p:spPr>
          <a:xfrm>
            <a:off x="624131" y="1165686"/>
            <a:ext cx="2258385" cy="3108543"/>
          </a:xfrm>
          <a:prstGeom prst="rect">
            <a:avLst/>
          </a:prstGeom>
        </p:spPr>
      </p:pic>
    </p:spTree>
    <p:extLst>
      <p:ext uri="{BB962C8B-B14F-4D97-AF65-F5344CB8AC3E}">
        <p14:creationId xmlns:p14="http://schemas.microsoft.com/office/powerpoint/2010/main" val="914207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B568C-78A2-BB97-EC1E-6F9FD37FA144}"/>
              </a:ext>
            </a:extLst>
          </p:cNvPr>
          <p:cNvSpPr>
            <a:spLocks noGrp="1"/>
          </p:cNvSpPr>
          <p:nvPr>
            <p:ph type="title"/>
          </p:nvPr>
        </p:nvSpPr>
        <p:spPr>
          <a:xfrm>
            <a:off x="980645" y="199354"/>
            <a:ext cx="6766560" cy="731996"/>
          </a:xfrm>
        </p:spPr>
        <p:txBody>
          <a:bodyPr>
            <a:normAutofit fontScale="90000"/>
          </a:bodyPr>
          <a:lstStyle/>
          <a:p>
            <a:r>
              <a:rPr lang="en-US"/>
              <a:t>CMPPs Are Represented Around the World</a:t>
            </a:r>
          </a:p>
        </p:txBody>
      </p:sp>
      <p:sp>
        <p:nvSpPr>
          <p:cNvPr id="7" name="Rectangle 1">
            <a:extLst>
              <a:ext uri="{FF2B5EF4-FFF2-40B4-BE49-F238E27FC236}">
                <a16:creationId xmlns:a16="http://schemas.microsoft.com/office/drawing/2014/main" id="{1D962C20-EE8B-0921-7AED-F1D752398F3F}"/>
              </a:ext>
            </a:extLst>
          </p:cNvPr>
          <p:cNvSpPr>
            <a:spLocks noChangeArrowheads="1"/>
          </p:cNvSpPr>
          <p:nvPr/>
        </p:nvSpPr>
        <p:spPr bwMode="auto">
          <a:xfrm>
            <a:off x="-1" y="69579"/>
            <a:ext cx="14645494" cy="225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013"/>
          </a:p>
        </p:txBody>
      </p:sp>
      <p:sp>
        <p:nvSpPr>
          <p:cNvPr id="11" name="TextBox 10">
            <a:extLst>
              <a:ext uri="{FF2B5EF4-FFF2-40B4-BE49-F238E27FC236}">
                <a16:creationId xmlns:a16="http://schemas.microsoft.com/office/drawing/2014/main" id="{60E00607-96C0-BCD3-CADD-5029EB406911}"/>
              </a:ext>
            </a:extLst>
          </p:cNvPr>
          <p:cNvSpPr txBox="1"/>
          <p:nvPr/>
        </p:nvSpPr>
        <p:spPr>
          <a:xfrm>
            <a:off x="1184465" y="1022461"/>
            <a:ext cx="8076065" cy="369332"/>
          </a:xfrm>
          <a:prstGeom prst="rect">
            <a:avLst/>
          </a:prstGeom>
          <a:noFill/>
          <a:ln>
            <a:noFill/>
          </a:ln>
        </p:spPr>
        <p:txBody>
          <a:bodyPr wrap="square" rtlCol="0">
            <a:spAutoFit/>
          </a:bodyPr>
          <a:lstStyle/>
          <a:p>
            <a:r>
              <a:rPr lang="en-GB" sz="1800" b="1">
                <a:cs typeface="Calibri" panose="020F0502020204030204" pitchFamily="34" charset="0"/>
              </a:rPr>
              <a:t>There are currently 1,849 CMPPs in 33 countries on 6 continents!</a:t>
            </a:r>
          </a:p>
        </p:txBody>
      </p:sp>
      <p:pic>
        <p:nvPicPr>
          <p:cNvPr id="12" name="Picture 11" descr="A picture containing text, nature&#10;&#10;Description automatically generated">
            <a:extLst>
              <a:ext uri="{FF2B5EF4-FFF2-40B4-BE49-F238E27FC236}">
                <a16:creationId xmlns:a16="http://schemas.microsoft.com/office/drawing/2014/main" id="{DE01F39E-04DA-1336-F25E-10CB66D2379B}"/>
              </a:ext>
            </a:extLst>
          </p:cNvPr>
          <p:cNvPicPr>
            <a:picLocks noGrp="1" noRot="1" noChangeAspect="1" noMove="1" noResize="1" noEditPoints="1" noAdjustHandles="1" noChangeArrowheads="1" noChangeShapeType="1" noCrop="1"/>
          </p:cNvPicPr>
          <p:nvPr/>
        </p:nvPicPr>
        <p:blipFill rotWithShape="1">
          <a:blip r:embed="rId4">
            <a:alphaModFix amt="33000"/>
          </a:blip>
          <a:srcRect b="808"/>
          <a:stretch/>
        </p:blipFill>
        <p:spPr>
          <a:xfrm>
            <a:off x="989103" y="1131509"/>
            <a:ext cx="7593713" cy="3803020"/>
          </a:xfrm>
          <a:prstGeom prst="rect">
            <a:avLst/>
          </a:prstGeom>
        </p:spPr>
      </p:pic>
      <p:sp>
        <p:nvSpPr>
          <p:cNvPr id="13" name="TextBox 12">
            <a:extLst>
              <a:ext uri="{FF2B5EF4-FFF2-40B4-BE49-F238E27FC236}">
                <a16:creationId xmlns:a16="http://schemas.microsoft.com/office/drawing/2014/main" id="{ADB7B101-6D05-BD2D-7187-2B343C1089EB}"/>
              </a:ext>
            </a:extLst>
          </p:cNvPr>
          <p:cNvSpPr txBox="1"/>
          <p:nvPr/>
        </p:nvSpPr>
        <p:spPr>
          <a:xfrm>
            <a:off x="7277080" y="4202373"/>
            <a:ext cx="569941" cy="207749"/>
          </a:xfrm>
          <a:prstGeom prst="rect">
            <a:avLst/>
          </a:prstGeom>
          <a:noFill/>
        </p:spPr>
        <p:txBody>
          <a:bodyPr wrap="square" rtlCol="0">
            <a:spAutoFit/>
          </a:bodyPr>
          <a:lstStyle>
            <a:defPPr>
              <a:defRPr lang="en-US"/>
            </a:defPPr>
            <a:lvl1pPr>
              <a:defRPr sz="1600" b="1">
                <a:solidFill>
                  <a:schemeClr val="tx2"/>
                </a:solidFill>
              </a:defRPr>
            </a:lvl1pPr>
          </a:lstStyle>
          <a:p>
            <a:pPr algn="ctr"/>
            <a:r>
              <a:rPr lang="en-US" sz="750"/>
              <a:t>Australia</a:t>
            </a:r>
            <a:endParaRPr lang="en-US" sz="788"/>
          </a:p>
        </p:txBody>
      </p:sp>
      <p:sp>
        <p:nvSpPr>
          <p:cNvPr id="25" name="TextBox 24">
            <a:extLst>
              <a:ext uri="{FF2B5EF4-FFF2-40B4-BE49-F238E27FC236}">
                <a16:creationId xmlns:a16="http://schemas.microsoft.com/office/drawing/2014/main" id="{AFAA76F5-583C-E88E-4883-286B000707E2}"/>
              </a:ext>
            </a:extLst>
          </p:cNvPr>
          <p:cNvSpPr txBox="1"/>
          <p:nvPr/>
        </p:nvSpPr>
        <p:spPr>
          <a:xfrm>
            <a:off x="1789797" y="2094921"/>
            <a:ext cx="569941" cy="207749"/>
          </a:xfrm>
          <a:prstGeom prst="rect">
            <a:avLst/>
          </a:prstGeom>
          <a:noFill/>
        </p:spPr>
        <p:txBody>
          <a:bodyPr wrap="square" rtlCol="0">
            <a:spAutoFit/>
          </a:bodyPr>
          <a:lstStyle>
            <a:defPPr>
              <a:defRPr lang="en-US"/>
            </a:defPPr>
            <a:lvl1pPr>
              <a:defRPr sz="1600" b="1">
                <a:solidFill>
                  <a:schemeClr val="tx2"/>
                </a:solidFill>
              </a:defRPr>
            </a:lvl1pPr>
          </a:lstStyle>
          <a:p>
            <a:pPr algn="ctr"/>
            <a:r>
              <a:rPr lang="en-US" sz="750"/>
              <a:t>Canada</a:t>
            </a:r>
            <a:endParaRPr lang="en-US" sz="788"/>
          </a:p>
        </p:txBody>
      </p:sp>
      <p:sp>
        <p:nvSpPr>
          <p:cNvPr id="28" name="TextBox 27">
            <a:extLst>
              <a:ext uri="{FF2B5EF4-FFF2-40B4-BE49-F238E27FC236}">
                <a16:creationId xmlns:a16="http://schemas.microsoft.com/office/drawing/2014/main" id="{06CFD6AC-8C30-FE94-1393-E2F67E3B767D}"/>
              </a:ext>
            </a:extLst>
          </p:cNvPr>
          <p:cNvSpPr txBox="1"/>
          <p:nvPr/>
        </p:nvSpPr>
        <p:spPr>
          <a:xfrm>
            <a:off x="2275683" y="2666136"/>
            <a:ext cx="569941" cy="207749"/>
          </a:xfrm>
          <a:prstGeom prst="rect">
            <a:avLst/>
          </a:prstGeom>
          <a:noFill/>
        </p:spPr>
        <p:txBody>
          <a:bodyPr wrap="square" rtlCol="0">
            <a:spAutoFit/>
          </a:bodyPr>
          <a:lstStyle>
            <a:defPPr>
              <a:defRPr lang="en-US"/>
            </a:defPPr>
            <a:lvl1pPr>
              <a:defRPr sz="1600" b="1">
                <a:solidFill>
                  <a:schemeClr val="tx2"/>
                </a:solidFill>
              </a:defRPr>
            </a:lvl1pPr>
          </a:lstStyle>
          <a:p>
            <a:pPr algn="ctr"/>
            <a:r>
              <a:rPr lang="en-US" sz="750"/>
              <a:t>USA</a:t>
            </a:r>
            <a:endParaRPr lang="en-US" sz="788"/>
          </a:p>
        </p:txBody>
      </p:sp>
      <p:grpSp>
        <p:nvGrpSpPr>
          <p:cNvPr id="39" name="Group 38">
            <a:extLst>
              <a:ext uri="{FF2B5EF4-FFF2-40B4-BE49-F238E27FC236}">
                <a16:creationId xmlns:a16="http://schemas.microsoft.com/office/drawing/2014/main" id="{BDD1A724-27B4-B358-7DEB-87FEE3F5AB6A}"/>
              </a:ext>
            </a:extLst>
          </p:cNvPr>
          <p:cNvGrpSpPr/>
          <p:nvPr/>
        </p:nvGrpSpPr>
        <p:grpSpPr>
          <a:xfrm>
            <a:off x="7362423" y="3960697"/>
            <a:ext cx="424578" cy="241676"/>
            <a:chOff x="9277692" y="5132287"/>
            <a:chExt cx="818458" cy="465878"/>
          </a:xfrm>
        </p:grpSpPr>
        <p:grpSp>
          <p:nvGrpSpPr>
            <p:cNvPr id="38" name="Group 37">
              <a:extLst>
                <a:ext uri="{FF2B5EF4-FFF2-40B4-BE49-F238E27FC236}">
                  <a16:creationId xmlns:a16="http://schemas.microsoft.com/office/drawing/2014/main" id="{C0FDE954-3108-4D33-B28E-7552BD3E39A3}"/>
                </a:ext>
              </a:extLst>
            </p:cNvPr>
            <p:cNvGrpSpPr/>
            <p:nvPr/>
          </p:nvGrpSpPr>
          <p:grpSpPr>
            <a:xfrm>
              <a:off x="9277692" y="5132287"/>
              <a:ext cx="818458" cy="465878"/>
              <a:chOff x="10147299" y="4470400"/>
              <a:chExt cx="818458" cy="465878"/>
            </a:xfrm>
          </p:grpSpPr>
          <p:sp>
            <p:nvSpPr>
              <p:cNvPr id="34" name="Rectangle: Rounded Corners 33">
                <a:extLst>
                  <a:ext uri="{FF2B5EF4-FFF2-40B4-BE49-F238E27FC236}">
                    <a16:creationId xmlns:a16="http://schemas.microsoft.com/office/drawing/2014/main" id="{7429BDDB-980E-DA27-B793-0F1C90D5DA27}"/>
                  </a:ext>
                </a:extLst>
              </p:cNvPr>
              <p:cNvSpPr/>
              <p:nvPr/>
            </p:nvSpPr>
            <p:spPr>
              <a:xfrm>
                <a:off x="10147299" y="4470400"/>
                <a:ext cx="818458" cy="38311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825" b="1"/>
                  <a:t>34</a:t>
                </a:r>
              </a:p>
            </p:txBody>
          </p:sp>
          <p:sp>
            <p:nvSpPr>
              <p:cNvPr id="36" name="Isosceles Triangle 35">
                <a:extLst>
                  <a:ext uri="{FF2B5EF4-FFF2-40B4-BE49-F238E27FC236}">
                    <a16:creationId xmlns:a16="http://schemas.microsoft.com/office/drawing/2014/main" id="{81B04F03-61D7-A1A8-43D8-07BFFC4A09C9}"/>
                  </a:ext>
                </a:extLst>
              </p:cNvPr>
              <p:cNvSpPr/>
              <p:nvPr/>
            </p:nvSpPr>
            <p:spPr>
              <a:xfrm flipV="1">
                <a:off x="10469760" y="4849918"/>
                <a:ext cx="173537" cy="86360"/>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grpSp>
        <p:pic>
          <p:nvPicPr>
            <p:cNvPr id="37" name="Picture 36">
              <a:extLst>
                <a:ext uri="{FF2B5EF4-FFF2-40B4-BE49-F238E27FC236}">
                  <a16:creationId xmlns:a16="http://schemas.microsoft.com/office/drawing/2014/main" id="{64F1FF96-5946-02F3-6F6A-903D7EFB6907}"/>
                </a:ext>
              </a:extLst>
            </p:cNvPr>
            <p:cNvPicPr>
              <a:picLocks noChangeAspect="1"/>
            </p:cNvPicPr>
            <p:nvPr/>
          </p:nvPicPr>
          <p:blipFill>
            <a:blip r:embed="rId5"/>
            <a:stretch>
              <a:fillRect/>
            </a:stretch>
          </p:blipFill>
          <p:spPr>
            <a:xfrm>
              <a:off x="9318253" y="5167602"/>
              <a:ext cx="309979" cy="309979"/>
            </a:xfrm>
            <a:prstGeom prst="rect">
              <a:avLst/>
            </a:prstGeom>
            <a:effectLst>
              <a:outerShdw blurRad="63500" sx="102000" sy="102000" algn="ctr" rotWithShape="0">
                <a:schemeClr val="tx1">
                  <a:alpha val="30000"/>
                </a:schemeClr>
              </a:outerShdw>
            </a:effectLst>
          </p:spPr>
        </p:pic>
      </p:grpSp>
      <p:sp>
        <p:nvSpPr>
          <p:cNvPr id="40" name="TextBox 39">
            <a:extLst>
              <a:ext uri="{FF2B5EF4-FFF2-40B4-BE49-F238E27FC236}">
                <a16:creationId xmlns:a16="http://schemas.microsoft.com/office/drawing/2014/main" id="{FE087D8A-2CBD-9161-641A-C3959FD04610}"/>
              </a:ext>
            </a:extLst>
          </p:cNvPr>
          <p:cNvSpPr txBox="1"/>
          <p:nvPr/>
        </p:nvSpPr>
        <p:spPr>
          <a:xfrm>
            <a:off x="7812060" y="4545894"/>
            <a:ext cx="569941" cy="323165"/>
          </a:xfrm>
          <a:prstGeom prst="rect">
            <a:avLst/>
          </a:prstGeom>
          <a:noFill/>
        </p:spPr>
        <p:txBody>
          <a:bodyPr wrap="square" rtlCol="0">
            <a:spAutoFit/>
          </a:bodyPr>
          <a:lstStyle>
            <a:defPPr>
              <a:defRPr lang="en-US"/>
            </a:defPPr>
            <a:lvl1pPr>
              <a:defRPr sz="1600" b="1">
                <a:solidFill>
                  <a:schemeClr val="tx2"/>
                </a:solidFill>
              </a:defRPr>
            </a:lvl1pPr>
          </a:lstStyle>
          <a:p>
            <a:pPr algn="ctr"/>
            <a:r>
              <a:rPr lang="en-US" sz="750"/>
              <a:t>New Zealand</a:t>
            </a:r>
          </a:p>
        </p:txBody>
      </p:sp>
      <p:grpSp>
        <p:nvGrpSpPr>
          <p:cNvPr id="42" name="Group 41">
            <a:extLst>
              <a:ext uri="{FF2B5EF4-FFF2-40B4-BE49-F238E27FC236}">
                <a16:creationId xmlns:a16="http://schemas.microsoft.com/office/drawing/2014/main" id="{3647F623-0951-B239-0D45-9704D0F0555B}"/>
              </a:ext>
            </a:extLst>
          </p:cNvPr>
          <p:cNvGrpSpPr/>
          <p:nvPr/>
        </p:nvGrpSpPr>
        <p:grpSpPr>
          <a:xfrm>
            <a:off x="7906594" y="4304217"/>
            <a:ext cx="380872" cy="241676"/>
            <a:chOff x="10147299" y="4470400"/>
            <a:chExt cx="734205" cy="465878"/>
          </a:xfrm>
        </p:grpSpPr>
        <p:sp>
          <p:nvSpPr>
            <p:cNvPr id="44" name="Rectangle: Rounded Corners 43">
              <a:extLst>
                <a:ext uri="{FF2B5EF4-FFF2-40B4-BE49-F238E27FC236}">
                  <a16:creationId xmlns:a16="http://schemas.microsoft.com/office/drawing/2014/main" id="{3B9836D9-5879-2F4C-101E-39EC2C489ABA}"/>
                </a:ext>
              </a:extLst>
            </p:cNvPr>
            <p:cNvSpPr/>
            <p:nvPr/>
          </p:nvSpPr>
          <p:spPr>
            <a:xfrm>
              <a:off x="10147299" y="4470400"/>
              <a:ext cx="734205" cy="38311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825" b="1"/>
                <a:t>13</a:t>
              </a:r>
            </a:p>
          </p:txBody>
        </p:sp>
        <p:sp>
          <p:nvSpPr>
            <p:cNvPr id="45" name="Isosceles Triangle 44">
              <a:extLst>
                <a:ext uri="{FF2B5EF4-FFF2-40B4-BE49-F238E27FC236}">
                  <a16:creationId xmlns:a16="http://schemas.microsoft.com/office/drawing/2014/main" id="{5AF5ED90-805A-0120-492A-C225433270B4}"/>
                </a:ext>
              </a:extLst>
            </p:cNvPr>
            <p:cNvSpPr/>
            <p:nvPr/>
          </p:nvSpPr>
          <p:spPr>
            <a:xfrm flipV="1">
              <a:off x="10427633" y="4849918"/>
              <a:ext cx="173537" cy="86360"/>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grpSp>
      <p:pic>
        <p:nvPicPr>
          <p:cNvPr id="71" name="Picture 70">
            <a:extLst>
              <a:ext uri="{FF2B5EF4-FFF2-40B4-BE49-F238E27FC236}">
                <a16:creationId xmlns:a16="http://schemas.microsoft.com/office/drawing/2014/main" id="{F83F588E-8205-F535-54AA-7836132A4668}"/>
              </a:ext>
            </a:extLst>
          </p:cNvPr>
          <p:cNvPicPr>
            <a:picLocks noChangeAspect="1"/>
          </p:cNvPicPr>
          <p:nvPr/>
        </p:nvPicPr>
        <p:blipFill>
          <a:blip r:embed="rId6"/>
          <a:stretch>
            <a:fillRect/>
          </a:stretch>
        </p:blipFill>
        <p:spPr>
          <a:xfrm>
            <a:off x="7927636" y="4322537"/>
            <a:ext cx="160802" cy="160802"/>
          </a:xfrm>
          <a:prstGeom prst="rect">
            <a:avLst/>
          </a:prstGeom>
          <a:effectLst>
            <a:outerShdw blurRad="63500" sx="102000" sy="102000" algn="ctr" rotWithShape="0">
              <a:schemeClr val="tx1">
                <a:alpha val="30000"/>
              </a:schemeClr>
            </a:outerShdw>
          </a:effectLst>
        </p:spPr>
      </p:pic>
      <p:grpSp>
        <p:nvGrpSpPr>
          <p:cNvPr id="49" name="Group 48">
            <a:extLst>
              <a:ext uri="{FF2B5EF4-FFF2-40B4-BE49-F238E27FC236}">
                <a16:creationId xmlns:a16="http://schemas.microsoft.com/office/drawing/2014/main" id="{198412D8-33AC-E151-7D5C-846FEB4032A2}"/>
              </a:ext>
            </a:extLst>
          </p:cNvPr>
          <p:cNvGrpSpPr/>
          <p:nvPr/>
        </p:nvGrpSpPr>
        <p:grpSpPr>
          <a:xfrm>
            <a:off x="1877763" y="1873046"/>
            <a:ext cx="423797" cy="241676"/>
            <a:chOff x="10147300" y="4470400"/>
            <a:chExt cx="816952" cy="465878"/>
          </a:xfrm>
        </p:grpSpPr>
        <p:sp>
          <p:nvSpPr>
            <p:cNvPr id="51" name="Rectangle: Rounded Corners 50">
              <a:extLst>
                <a:ext uri="{FF2B5EF4-FFF2-40B4-BE49-F238E27FC236}">
                  <a16:creationId xmlns:a16="http://schemas.microsoft.com/office/drawing/2014/main" id="{310C7EED-32CC-41CE-05AB-A69AE3F4E34A}"/>
                </a:ext>
              </a:extLst>
            </p:cNvPr>
            <p:cNvSpPr/>
            <p:nvPr/>
          </p:nvSpPr>
          <p:spPr>
            <a:xfrm>
              <a:off x="10147300" y="4470400"/>
              <a:ext cx="816952" cy="38311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825" b="1"/>
                <a:t>29</a:t>
              </a:r>
            </a:p>
          </p:txBody>
        </p:sp>
        <p:sp>
          <p:nvSpPr>
            <p:cNvPr id="52" name="Isosceles Triangle 51">
              <a:extLst>
                <a:ext uri="{FF2B5EF4-FFF2-40B4-BE49-F238E27FC236}">
                  <a16:creationId xmlns:a16="http://schemas.microsoft.com/office/drawing/2014/main" id="{17819BE0-4C1B-F89C-A610-174AB346D59B}"/>
                </a:ext>
              </a:extLst>
            </p:cNvPr>
            <p:cNvSpPr/>
            <p:nvPr/>
          </p:nvSpPr>
          <p:spPr>
            <a:xfrm flipV="1">
              <a:off x="10469008" y="4849918"/>
              <a:ext cx="173537" cy="86360"/>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grpSp>
      <p:pic>
        <p:nvPicPr>
          <p:cNvPr id="54" name="Picture 53">
            <a:extLst>
              <a:ext uri="{FF2B5EF4-FFF2-40B4-BE49-F238E27FC236}">
                <a16:creationId xmlns:a16="http://schemas.microsoft.com/office/drawing/2014/main" id="{2F242037-9AA1-4D5D-9ADF-018043AF5BE4}"/>
              </a:ext>
            </a:extLst>
          </p:cNvPr>
          <p:cNvPicPr>
            <a:picLocks noChangeAspect="1"/>
          </p:cNvPicPr>
          <p:nvPr/>
        </p:nvPicPr>
        <p:blipFill>
          <a:blip r:embed="rId7"/>
          <a:stretch>
            <a:fillRect/>
          </a:stretch>
        </p:blipFill>
        <p:spPr>
          <a:xfrm>
            <a:off x="1898806" y="1891366"/>
            <a:ext cx="160802" cy="160802"/>
          </a:xfrm>
          <a:prstGeom prst="rect">
            <a:avLst/>
          </a:prstGeom>
          <a:effectLst>
            <a:outerShdw blurRad="63500" sx="102000" sy="102000" algn="ctr" rotWithShape="0">
              <a:schemeClr val="tx1">
                <a:alpha val="30000"/>
              </a:schemeClr>
            </a:outerShdw>
          </a:effectLst>
        </p:spPr>
      </p:pic>
      <p:grpSp>
        <p:nvGrpSpPr>
          <p:cNvPr id="55" name="Group 54">
            <a:extLst>
              <a:ext uri="{FF2B5EF4-FFF2-40B4-BE49-F238E27FC236}">
                <a16:creationId xmlns:a16="http://schemas.microsoft.com/office/drawing/2014/main" id="{8923CD96-D73A-A53B-8261-B7FF5633410C}"/>
              </a:ext>
            </a:extLst>
          </p:cNvPr>
          <p:cNvGrpSpPr/>
          <p:nvPr/>
        </p:nvGrpSpPr>
        <p:grpSpPr>
          <a:xfrm>
            <a:off x="2325695" y="2424460"/>
            <a:ext cx="489284" cy="241676"/>
            <a:chOff x="10147299" y="4470400"/>
            <a:chExt cx="943192" cy="465878"/>
          </a:xfrm>
        </p:grpSpPr>
        <p:sp>
          <p:nvSpPr>
            <p:cNvPr id="56" name="Rectangle: Rounded Corners 55">
              <a:extLst>
                <a:ext uri="{FF2B5EF4-FFF2-40B4-BE49-F238E27FC236}">
                  <a16:creationId xmlns:a16="http://schemas.microsoft.com/office/drawing/2014/main" id="{8D2F6A6F-E524-A462-D677-C310996E66F2}"/>
                </a:ext>
              </a:extLst>
            </p:cNvPr>
            <p:cNvSpPr/>
            <p:nvPr/>
          </p:nvSpPr>
          <p:spPr>
            <a:xfrm>
              <a:off x="10147299" y="4470400"/>
              <a:ext cx="943192" cy="38311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825" b="1"/>
                <a:t>956</a:t>
              </a:r>
            </a:p>
          </p:txBody>
        </p:sp>
        <p:sp>
          <p:nvSpPr>
            <p:cNvPr id="57" name="Isosceles Triangle 56">
              <a:extLst>
                <a:ext uri="{FF2B5EF4-FFF2-40B4-BE49-F238E27FC236}">
                  <a16:creationId xmlns:a16="http://schemas.microsoft.com/office/drawing/2014/main" id="{CEFCA858-34B2-D0B8-D4DB-3021910F1074}"/>
                </a:ext>
              </a:extLst>
            </p:cNvPr>
            <p:cNvSpPr/>
            <p:nvPr/>
          </p:nvSpPr>
          <p:spPr>
            <a:xfrm flipV="1">
              <a:off x="10532127" y="4849918"/>
              <a:ext cx="173537" cy="86360"/>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grpSp>
      <p:pic>
        <p:nvPicPr>
          <p:cNvPr id="53" name="Picture 52">
            <a:extLst>
              <a:ext uri="{FF2B5EF4-FFF2-40B4-BE49-F238E27FC236}">
                <a16:creationId xmlns:a16="http://schemas.microsoft.com/office/drawing/2014/main" id="{36BE020C-C165-8AA9-A21B-B6A1339572FC}"/>
              </a:ext>
            </a:extLst>
          </p:cNvPr>
          <p:cNvPicPr>
            <a:picLocks noChangeAspect="1"/>
          </p:cNvPicPr>
          <p:nvPr/>
        </p:nvPicPr>
        <p:blipFill>
          <a:blip r:embed="rId8"/>
          <a:stretch>
            <a:fillRect/>
          </a:stretch>
        </p:blipFill>
        <p:spPr>
          <a:xfrm>
            <a:off x="2346737" y="2442781"/>
            <a:ext cx="160802" cy="160802"/>
          </a:xfrm>
          <a:prstGeom prst="rect">
            <a:avLst/>
          </a:prstGeom>
          <a:effectLst>
            <a:outerShdw blurRad="63500" sx="102000" sy="102000" algn="ctr" rotWithShape="0">
              <a:schemeClr val="tx1">
                <a:alpha val="30000"/>
              </a:schemeClr>
            </a:outerShdw>
          </a:effectLst>
        </p:spPr>
      </p:pic>
      <p:sp>
        <p:nvSpPr>
          <p:cNvPr id="64" name="TextBox 63">
            <a:extLst>
              <a:ext uri="{FF2B5EF4-FFF2-40B4-BE49-F238E27FC236}">
                <a16:creationId xmlns:a16="http://schemas.microsoft.com/office/drawing/2014/main" id="{BCB8EF9B-2088-91D8-636A-F16CFFAB4E6E}"/>
              </a:ext>
            </a:extLst>
          </p:cNvPr>
          <p:cNvSpPr txBox="1"/>
          <p:nvPr/>
        </p:nvSpPr>
        <p:spPr>
          <a:xfrm>
            <a:off x="4632612" y="4268355"/>
            <a:ext cx="795394" cy="207749"/>
          </a:xfrm>
          <a:prstGeom prst="rect">
            <a:avLst/>
          </a:prstGeom>
          <a:noFill/>
        </p:spPr>
        <p:txBody>
          <a:bodyPr wrap="square" rtlCol="0">
            <a:spAutoFit/>
          </a:bodyPr>
          <a:lstStyle>
            <a:defPPr>
              <a:defRPr lang="en-US"/>
            </a:defPPr>
            <a:lvl1pPr>
              <a:defRPr sz="1600" b="1">
                <a:solidFill>
                  <a:schemeClr val="tx2"/>
                </a:solidFill>
              </a:defRPr>
            </a:lvl1pPr>
          </a:lstStyle>
          <a:p>
            <a:pPr algn="ctr"/>
            <a:r>
              <a:rPr lang="en-US" sz="750"/>
              <a:t>South Africa</a:t>
            </a:r>
          </a:p>
        </p:txBody>
      </p:sp>
      <p:grpSp>
        <p:nvGrpSpPr>
          <p:cNvPr id="65" name="Group 64">
            <a:extLst>
              <a:ext uri="{FF2B5EF4-FFF2-40B4-BE49-F238E27FC236}">
                <a16:creationId xmlns:a16="http://schemas.microsoft.com/office/drawing/2014/main" id="{E99F95C0-C1D5-7FCD-6847-E6EBC851D01A}"/>
              </a:ext>
            </a:extLst>
          </p:cNvPr>
          <p:cNvGrpSpPr/>
          <p:nvPr/>
        </p:nvGrpSpPr>
        <p:grpSpPr>
          <a:xfrm>
            <a:off x="4839759" y="4026679"/>
            <a:ext cx="381099" cy="241676"/>
            <a:chOff x="10147300" y="4470400"/>
            <a:chExt cx="734644" cy="465878"/>
          </a:xfrm>
        </p:grpSpPr>
        <p:sp>
          <p:nvSpPr>
            <p:cNvPr id="66" name="Rectangle: Rounded Corners 65">
              <a:extLst>
                <a:ext uri="{FF2B5EF4-FFF2-40B4-BE49-F238E27FC236}">
                  <a16:creationId xmlns:a16="http://schemas.microsoft.com/office/drawing/2014/main" id="{607CC89C-0DC1-B28F-3604-547C1542D212}"/>
                </a:ext>
              </a:extLst>
            </p:cNvPr>
            <p:cNvSpPr/>
            <p:nvPr/>
          </p:nvSpPr>
          <p:spPr>
            <a:xfrm>
              <a:off x="10147300" y="4470400"/>
              <a:ext cx="734644" cy="38311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825" b="1"/>
                <a:t>7</a:t>
              </a:r>
            </a:p>
          </p:txBody>
        </p:sp>
        <p:sp>
          <p:nvSpPr>
            <p:cNvPr id="67" name="Isosceles Triangle 66">
              <a:extLst>
                <a:ext uri="{FF2B5EF4-FFF2-40B4-BE49-F238E27FC236}">
                  <a16:creationId xmlns:a16="http://schemas.microsoft.com/office/drawing/2014/main" id="{5816E31E-F0FB-6BDF-34A5-8B5F18DB5DB0}"/>
                </a:ext>
              </a:extLst>
            </p:cNvPr>
            <p:cNvSpPr/>
            <p:nvPr/>
          </p:nvSpPr>
          <p:spPr>
            <a:xfrm flipV="1">
              <a:off x="10427854" y="4849918"/>
              <a:ext cx="173537" cy="86360"/>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grpSp>
      <p:pic>
        <p:nvPicPr>
          <p:cNvPr id="69" name="Picture 68">
            <a:extLst>
              <a:ext uri="{FF2B5EF4-FFF2-40B4-BE49-F238E27FC236}">
                <a16:creationId xmlns:a16="http://schemas.microsoft.com/office/drawing/2014/main" id="{35873BD9-2477-4759-7223-87F77BF7A142}"/>
              </a:ext>
            </a:extLst>
          </p:cNvPr>
          <p:cNvPicPr>
            <a:picLocks noChangeAspect="1"/>
          </p:cNvPicPr>
          <p:nvPr/>
        </p:nvPicPr>
        <p:blipFill>
          <a:blip r:embed="rId9"/>
          <a:stretch>
            <a:fillRect/>
          </a:stretch>
        </p:blipFill>
        <p:spPr>
          <a:xfrm>
            <a:off x="4860796" y="4045000"/>
            <a:ext cx="160802" cy="160802"/>
          </a:xfrm>
          <a:prstGeom prst="rect">
            <a:avLst/>
          </a:prstGeom>
          <a:effectLst>
            <a:outerShdw blurRad="63500" sx="102000" sy="102000" algn="ctr" rotWithShape="0">
              <a:schemeClr val="tx1">
                <a:alpha val="30000"/>
              </a:schemeClr>
            </a:outerShdw>
          </a:effectLst>
        </p:spPr>
      </p:pic>
      <p:sp>
        <p:nvSpPr>
          <p:cNvPr id="31" name="TextBox 30">
            <a:extLst>
              <a:ext uri="{FF2B5EF4-FFF2-40B4-BE49-F238E27FC236}">
                <a16:creationId xmlns:a16="http://schemas.microsoft.com/office/drawing/2014/main" id="{CE4E9EB3-75E3-48B8-A79B-E8CD82A50D45}"/>
              </a:ext>
            </a:extLst>
          </p:cNvPr>
          <p:cNvSpPr txBox="1"/>
          <p:nvPr/>
        </p:nvSpPr>
        <p:spPr>
          <a:xfrm>
            <a:off x="4254132" y="1906596"/>
            <a:ext cx="441764" cy="207749"/>
          </a:xfrm>
          <a:prstGeom prst="rect">
            <a:avLst/>
          </a:prstGeom>
          <a:noFill/>
        </p:spPr>
        <p:txBody>
          <a:bodyPr wrap="square" rtlCol="0">
            <a:spAutoFit/>
          </a:bodyPr>
          <a:lstStyle>
            <a:defPPr>
              <a:defRPr lang="en-US"/>
            </a:defPPr>
            <a:lvl1pPr>
              <a:defRPr sz="1600" b="1">
                <a:solidFill>
                  <a:schemeClr val="tx2"/>
                </a:solidFill>
              </a:defRPr>
            </a:lvl1pPr>
          </a:lstStyle>
          <a:p>
            <a:pPr algn="ctr"/>
            <a:r>
              <a:rPr lang="en-US" sz="750"/>
              <a:t>UK</a:t>
            </a:r>
            <a:endParaRPr lang="en-US" sz="788"/>
          </a:p>
        </p:txBody>
      </p:sp>
      <p:grpSp>
        <p:nvGrpSpPr>
          <p:cNvPr id="59" name="Group 58">
            <a:extLst>
              <a:ext uri="{FF2B5EF4-FFF2-40B4-BE49-F238E27FC236}">
                <a16:creationId xmlns:a16="http://schemas.microsoft.com/office/drawing/2014/main" id="{35FD67E8-F1B8-BE85-AD3C-8CF94BC6CC17}"/>
              </a:ext>
            </a:extLst>
          </p:cNvPr>
          <p:cNvGrpSpPr/>
          <p:nvPr/>
        </p:nvGrpSpPr>
        <p:grpSpPr>
          <a:xfrm>
            <a:off x="4277706" y="2073625"/>
            <a:ext cx="379246" cy="187322"/>
            <a:chOff x="10147308" y="4470403"/>
            <a:chExt cx="943193" cy="465875"/>
          </a:xfrm>
        </p:grpSpPr>
        <p:sp>
          <p:nvSpPr>
            <p:cNvPr id="60" name="Rectangle: Rounded Corners 59">
              <a:extLst>
                <a:ext uri="{FF2B5EF4-FFF2-40B4-BE49-F238E27FC236}">
                  <a16:creationId xmlns:a16="http://schemas.microsoft.com/office/drawing/2014/main" id="{5FD98290-8CA2-22C3-916F-9E15DC178AD2}"/>
                </a:ext>
              </a:extLst>
            </p:cNvPr>
            <p:cNvSpPr/>
            <p:nvPr/>
          </p:nvSpPr>
          <p:spPr>
            <a:xfrm>
              <a:off x="10147308" y="4470403"/>
              <a:ext cx="943193" cy="38311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r"/>
              <a:r>
                <a:rPr lang="en-GB" sz="675" b="1"/>
                <a:t>558</a:t>
              </a:r>
            </a:p>
          </p:txBody>
        </p:sp>
        <p:sp>
          <p:nvSpPr>
            <p:cNvPr id="61" name="Isosceles Triangle 60">
              <a:extLst>
                <a:ext uri="{FF2B5EF4-FFF2-40B4-BE49-F238E27FC236}">
                  <a16:creationId xmlns:a16="http://schemas.microsoft.com/office/drawing/2014/main" id="{AF10BCAF-598A-5466-BFB5-12282CE34213}"/>
                </a:ext>
              </a:extLst>
            </p:cNvPr>
            <p:cNvSpPr/>
            <p:nvPr/>
          </p:nvSpPr>
          <p:spPr>
            <a:xfrm flipV="1">
              <a:off x="10532128" y="4849918"/>
              <a:ext cx="173537" cy="86360"/>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ctr"/>
              <a:endParaRPr lang="en-GB" sz="900"/>
            </a:p>
          </p:txBody>
        </p:sp>
      </p:grpSp>
      <p:pic>
        <p:nvPicPr>
          <p:cNvPr id="63" name="Picture 62">
            <a:extLst>
              <a:ext uri="{FF2B5EF4-FFF2-40B4-BE49-F238E27FC236}">
                <a16:creationId xmlns:a16="http://schemas.microsoft.com/office/drawing/2014/main" id="{5399CF73-C440-D8F8-DCA9-D4AF5E2E2EB3}"/>
              </a:ext>
            </a:extLst>
          </p:cNvPr>
          <p:cNvPicPr>
            <a:picLocks noChangeAspect="1"/>
          </p:cNvPicPr>
          <p:nvPr/>
        </p:nvPicPr>
        <p:blipFill>
          <a:blip r:embed="rId10"/>
          <a:stretch>
            <a:fillRect/>
          </a:stretch>
        </p:blipFill>
        <p:spPr>
          <a:xfrm>
            <a:off x="4294016" y="2087826"/>
            <a:ext cx="124639" cy="124639"/>
          </a:xfrm>
          <a:prstGeom prst="rect">
            <a:avLst/>
          </a:prstGeom>
          <a:effectLst>
            <a:outerShdw blurRad="63500" sx="102000" sy="102000" algn="ctr" rotWithShape="0">
              <a:schemeClr val="tx1">
                <a:alpha val="30000"/>
              </a:schemeClr>
            </a:outerShdw>
          </a:effectLst>
        </p:spPr>
      </p:pic>
      <p:grpSp>
        <p:nvGrpSpPr>
          <p:cNvPr id="75" name="Group 74">
            <a:extLst>
              <a:ext uri="{FF2B5EF4-FFF2-40B4-BE49-F238E27FC236}">
                <a16:creationId xmlns:a16="http://schemas.microsoft.com/office/drawing/2014/main" id="{BC09C01B-EDEB-F411-C49D-E8938152B179}"/>
              </a:ext>
            </a:extLst>
          </p:cNvPr>
          <p:cNvGrpSpPr/>
          <p:nvPr/>
        </p:nvGrpSpPr>
        <p:grpSpPr>
          <a:xfrm>
            <a:off x="4014422" y="2286141"/>
            <a:ext cx="352245" cy="154046"/>
            <a:chOff x="10147314" y="4470395"/>
            <a:chExt cx="876041" cy="383117"/>
          </a:xfrm>
        </p:grpSpPr>
        <p:sp>
          <p:nvSpPr>
            <p:cNvPr id="76" name="Rectangle: Rounded Corners 75">
              <a:extLst>
                <a:ext uri="{FF2B5EF4-FFF2-40B4-BE49-F238E27FC236}">
                  <a16:creationId xmlns:a16="http://schemas.microsoft.com/office/drawing/2014/main" id="{B25C274C-5936-6A7D-CBD0-A2D82DB2EACA}"/>
                </a:ext>
              </a:extLst>
            </p:cNvPr>
            <p:cNvSpPr/>
            <p:nvPr/>
          </p:nvSpPr>
          <p:spPr>
            <a:xfrm>
              <a:off x="10147314" y="4470395"/>
              <a:ext cx="816953" cy="38311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r"/>
              <a:r>
                <a:rPr lang="en-GB" sz="675" b="1"/>
                <a:t>15</a:t>
              </a:r>
            </a:p>
          </p:txBody>
        </p:sp>
        <p:sp>
          <p:nvSpPr>
            <p:cNvPr id="77" name="Isosceles Triangle 76">
              <a:extLst>
                <a:ext uri="{FF2B5EF4-FFF2-40B4-BE49-F238E27FC236}">
                  <a16:creationId xmlns:a16="http://schemas.microsoft.com/office/drawing/2014/main" id="{6851CB72-E40B-4FC0-87E8-FFBF8A62778D}"/>
                </a:ext>
              </a:extLst>
            </p:cNvPr>
            <p:cNvSpPr/>
            <p:nvPr/>
          </p:nvSpPr>
          <p:spPr>
            <a:xfrm rot="16200000" flipV="1">
              <a:off x="10893406" y="4615736"/>
              <a:ext cx="173537" cy="86360"/>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ctr"/>
              <a:endParaRPr lang="en-GB" sz="900"/>
            </a:p>
          </p:txBody>
        </p:sp>
      </p:grpSp>
      <p:pic>
        <p:nvPicPr>
          <p:cNvPr id="79" name="Picture 78">
            <a:extLst>
              <a:ext uri="{FF2B5EF4-FFF2-40B4-BE49-F238E27FC236}">
                <a16:creationId xmlns:a16="http://schemas.microsoft.com/office/drawing/2014/main" id="{43DDC5DE-B3D5-64F1-34C8-057FBC439E10}"/>
              </a:ext>
            </a:extLst>
          </p:cNvPr>
          <p:cNvPicPr>
            <a:picLocks noChangeAspect="1"/>
          </p:cNvPicPr>
          <p:nvPr/>
        </p:nvPicPr>
        <p:blipFill>
          <a:blip r:embed="rId11"/>
          <a:stretch>
            <a:fillRect/>
          </a:stretch>
        </p:blipFill>
        <p:spPr>
          <a:xfrm>
            <a:off x="4030726" y="2300346"/>
            <a:ext cx="124639" cy="124639"/>
          </a:xfrm>
          <a:prstGeom prst="rect">
            <a:avLst/>
          </a:prstGeom>
          <a:effectLst>
            <a:outerShdw blurRad="63500" sx="102000" sy="102000" algn="ctr" rotWithShape="0">
              <a:schemeClr val="tx1">
                <a:alpha val="30000"/>
              </a:schemeClr>
            </a:outerShdw>
          </a:effectLst>
        </p:spPr>
      </p:pic>
      <p:sp>
        <p:nvSpPr>
          <p:cNvPr id="80" name="TextBox 79">
            <a:extLst>
              <a:ext uri="{FF2B5EF4-FFF2-40B4-BE49-F238E27FC236}">
                <a16:creationId xmlns:a16="http://schemas.microsoft.com/office/drawing/2014/main" id="{1E85C28A-CF53-07B6-7F9C-A2F39AE483AB}"/>
              </a:ext>
            </a:extLst>
          </p:cNvPr>
          <p:cNvSpPr txBox="1"/>
          <p:nvPr/>
        </p:nvSpPr>
        <p:spPr>
          <a:xfrm>
            <a:off x="3938822" y="2411754"/>
            <a:ext cx="490865" cy="207749"/>
          </a:xfrm>
          <a:prstGeom prst="rect">
            <a:avLst/>
          </a:prstGeom>
          <a:noFill/>
        </p:spPr>
        <p:txBody>
          <a:bodyPr wrap="square" rtlCol="0">
            <a:spAutoFit/>
          </a:bodyPr>
          <a:lstStyle>
            <a:defPPr>
              <a:defRPr lang="en-US"/>
            </a:defPPr>
            <a:lvl1pPr>
              <a:defRPr sz="1600" b="1">
                <a:solidFill>
                  <a:schemeClr val="tx2"/>
                </a:solidFill>
              </a:defRPr>
            </a:lvl1pPr>
          </a:lstStyle>
          <a:p>
            <a:pPr algn="ctr"/>
            <a:r>
              <a:rPr lang="en-US" sz="750"/>
              <a:t>Ireland</a:t>
            </a:r>
            <a:endParaRPr lang="en-US" sz="788"/>
          </a:p>
        </p:txBody>
      </p:sp>
      <p:sp>
        <p:nvSpPr>
          <p:cNvPr id="81" name="TextBox 80">
            <a:extLst>
              <a:ext uri="{FF2B5EF4-FFF2-40B4-BE49-F238E27FC236}">
                <a16:creationId xmlns:a16="http://schemas.microsoft.com/office/drawing/2014/main" id="{05930746-71D9-794B-683D-63BA7DAD3E84}"/>
              </a:ext>
            </a:extLst>
          </p:cNvPr>
          <p:cNvSpPr txBox="1"/>
          <p:nvPr/>
        </p:nvSpPr>
        <p:spPr>
          <a:xfrm>
            <a:off x="3828419" y="2768950"/>
            <a:ext cx="535506" cy="207749"/>
          </a:xfrm>
          <a:prstGeom prst="rect">
            <a:avLst/>
          </a:prstGeom>
          <a:noFill/>
        </p:spPr>
        <p:txBody>
          <a:bodyPr wrap="square" rtlCol="0">
            <a:spAutoFit/>
          </a:bodyPr>
          <a:lstStyle>
            <a:defPPr>
              <a:defRPr lang="en-US"/>
            </a:defPPr>
            <a:lvl1pPr>
              <a:defRPr sz="1600" b="1">
                <a:solidFill>
                  <a:schemeClr val="tx2"/>
                </a:solidFill>
              </a:defRPr>
            </a:lvl1pPr>
          </a:lstStyle>
          <a:p>
            <a:pPr algn="ctr"/>
            <a:r>
              <a:rPr lang="en-US" sz="750"/>
              <a:t>Portugal</a:t>
            </a:r>
          </a:p>
        </p:txBody>
      </p:sp>
      <p:grpSp>
        <p:nvGrpSpPr>
          <p:cNvPr id="82" name="Group 81">
            <a:extLst>
              <a:ext uri="{FF2B5EF4-FFF2-40B4-BE49-F238E27FC236}">
                <a16:creationId xmlns:a16="http://schemas.microsoft.com/office/drawing/2014/main" id="{75DF6E41-152A-F91C-E8D6-C8026727E84B}"/>
              </a:ext>
            </a:extLst>
          </p:cNvPr>
          <p:cNvGrpSpPr/>
          <p:nvPr/>
        </p:nvGrpSpPr>
        <p:grpSpPr>
          <a:xfrm>
            <a:off x="4059927" y="2622661"/>
            <a:ext cx="320595" cy="154046"/>
            <a:chOff x="10147306" y="4470395"/>
            <a:chExt cx="797327" cy="383117"/>
          </a:xfrm>
        </p:grpSpPr>
        <p:sp>
          <p:nvSpPr>
            <p:cNvPr id="83" name="Rectangle: Rounded Corners 82">
              <a:extLst>
                <a:ext uri="{FF2B5EF4-FFF2-40B4-BE49-F238E27FC236}">
                  <a16:creationId xmlns:a16="http://schemas.microsoft.com/office/drawing/2014/main" id="{AC9CBD98-906E-86E6-B4A6-957F344863BB}"/>
                </a:ext>
              </a:extLst>
            </p:cNvPr>
            <p:cNvSpPr/>
            <p:nvPr/>
          </p:nvSpPr>
          <p:spPr>
            <a:xfrm>
              <a:off x="10147306" y="4470395"/>
              <a:ext cx="734645" cy="38311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r"/>
              <a:r>
                <a:rPr lang="en-GB" sz="675" b="1"/>
                <a:t>1</a:t>
              </a:r>
            </a:p>
          </p:txBody>
        </p:sp>
        <p:sp>
          <p:nvSpPr>
            <p:cNvPr id="84" name="Isosceles Triangle 83">
              <a:extLst>
                <a:ext uri="{FF2B5EF4-FFF2-40B4-BE49-F238E27FC236}">
                  <a16:creationId xmlns:a16="http://schemas.microsoft.com/office/drawing/2014/main" id="{F056BE54-64C8-96D0-63B2-ABB6C6048C46}"/>
                </a:ext>
              </a:extLst>
            </p:cNvPr>
            <p:cNvSpPr/>
            <p:nvPr/>
          </p:nvSpPr>
          <p:spPr>
            <a:xfrm rot="16200000" flipV="1">
              <a:off x="10814684" y="4617527"/>
              <a:ext cx="173537" cy="86360"/>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ctr"/>
              <a:endParaRPr lang="en-GB" sz="900"/>
            </a:p>
          </p:txBody>
        </p:sp>
      </p:grpSp>
      <p:pic>
        <p:nvPicPr>
          <p:cNvPr id="105" name="Picture 104">
            <a:extLst>
              <a:ext uri="{FF2B5EF4-FFF2-40B4-BE49-F238E27FC236}">
                <a16:creationId xmlns:a16="http://schemas.microsoft.com/office/drawing/2014/main" id="{16B8BF3D-D916-E3FC-0D12-15AB99728665}"/>
              </a:ext>
            </a:extLst>
          </p:cNvPr>
          <p:cNvPicPr>
            <a:picLocks noChangeAspect="1"/>
          </p:cNvPicPr>
          <p:nvPr/>
        </p:nvPicPr>
        <p:blipFill>
          <a:blip r:embed="rId12"/>
          <a:stretch>
            <a:fillRect/>
          </a:stretch>
        </p:blipFill>
        <p:spPr>
          <a:xfrm>
            <a:off x="4076232" y="2636868"/>
            <a:ext cx="124639" cy="124639"/>
          </a:xfrm>
          <a:prstGeom prst="rect">
            <a:avLst/>
          </a:prstGeom>
          <a:effectLst>
            <a:outerShdw blurRad="63500" sx="102000" sy="102000" algn="ctr" rotWithShape="0">
              <a:schemeClr val="tx1">
                <a:alpha val="30000"/>
              </a:schemeClr>
            </a:outerShdw>
          </a:effectLst>
        </p:spPr>
      </p:pic>
      <p:sp>
        <p:nvSpPr>
          <p:cNvPr id="88" name="TextBox 87">
            <a:extLst>
              <a:ext uri="{FF2B5EF4-FFF2-40B4-BE49-F238E27FC236}">
                <a16:creationId xmlns:a16="http://schemas.microsoft.com/office/drawing/2014/main" id="{71B77AD5-0968-B1BB-B029-900FBF753A57}"/>
              </a:ext>
            </a:extLst>
          </p:cNvPr>
          <p:cNvSpPr txBox="1"/>
          <p:nvPr/>
        </p:nvSpPr>
        <p:spPr>
          <a:xfrm>
            <a:off x="4660321" y="2871277"/>
            <a:ext cx="441764" cy="207749"/>
          </a:xfrm>
          <a:prstGeom prst="rect">
            <a:avLst/>
          </a:prstGeom>
          <a:noFill/>
        </p:spPr>
        <p:txBody>
          <a:bodyPr wrap="square" rtlCol="0">
            <a:spAutoFit/>
          </a:bodyPr>
          <a:lstStyle>
            <a:defPPr>
              <a:defRPr lang="en-US"/>
            </a:defPPr>
            <a:lvl1pPr>
              <a:defRPr sz="1600" b="1">
                <a:solidFill>
                  <a:schemeClr val="tx2"/>
                </a:solidFill>
              </a:defRPr>
            </a:lvl1pPr>
          </a:lstStyle>
          <a:p>
            <a:pPr algn="ctr"/>
            <a:r>
              <a:rPr lang="en-US" sz="750"/>
              <a:t>Italy</a:t>
            </a:r>
          </a:p>
        </p:txBody>
      </p:sp>
      <p:grpSp>
        <p:nvGrpSpPr>
          <p:cNvPr id="89" name="Group 88">
            <a:extLst>
              <a:ext uri="{FF2B5EF4-FFF2-40B4-BE49-F238E27FC236}">
                <a16:creationId xmlns:a16="http://schemas.microsoft.com/office/drawing/2014/main" id="{002B5DCD-F965-6F3A-20FD-7529CEEAC786}"/>
              </a:ext>
            </a:extLst>
          </p:cNvPr>
          <p:cNvGrpSpPr/>
          <p:nvPr/>
        </p:nvGrpSpPr>
        <p:grpSpPr>
          <a:xfrm>
            <a:off x="4740259" y="2697374"/>
            <a:ext cx="295391" cy="181662"/>
            <a:chOff x="10147311" y="4401701"/>
            <a:chExt cx="734645" cy="451798"/>
          </a:xfrm>
        </p:grpSpPr>
        <p:sp>
          <p:nvSpPr>
            <p:cNvPr id="90" name="Rectangle: Rounded Corners 89">
              <a:extLst>
                <a:ext uri="{FF2B5EF4-FFF2-40B4-BE49-F238E27FC236}">
                  <a16:creationId xmlns:a16="http://schemas.microsoft.com/office/drawing/2014/main" id="{F24C1DC9-B102-2FF1-0F21-8CB6A69C4A3E}"/>
                </a:ext>
              </a:extLst>
            </p:cNvPr>
            <p:cNvSpPr/>
            <p:nvPr/>
          </p:nvSpPr>
          <p:spPr>
            <a:xfrm>
              <a:off x="10147311" y="4470384"/>
              <a:ext cx="734645" cy="383115"/>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r"/>
              <a:r>
                <a:rPr lang="en-GB" sz="675" b="1"/>
                <a:t>3</a:t>
              </a:r>
            </a:p>
          </p:txBody>
        </p:sp>
        <p:sp>
          <p:nvSpPr>
            <p:cNvPr id="91" name="Isosceles Triangle 90">
              <a:extLst>
                <a:ext uri="{FF2B5EF4-FFF2-40B4-BE49-F238E27FC236}">
                  <a16:creationId xmlns:a16="http://schemas.microsoft.com/office/drawing/2014/main" id="{01427136-BFB5-4344-5E52-250B5641866E}"/>
                </a:ext>
              </a:extLst>
            </p:cNvPr>
            <p:cNvSpPr/>
            <p:nvPr/>
          </p:nvSpPr>
          <p:spPr>
            <a:xfrm rot="10800000" flipV="1">
              <a:off x="10427855" y="4401701"/>
              <a:ext cx="173537" cy="86360"/>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ctr"/>
              <a:endParaRPr lang="en-GB" sz="900"/>
            </a:p>
          </p:txBody>
        </p:sp>
      </p:grpSp>
      <p:pic>
        <p:nvPicPr>
          <p:cNvPr id="93" name="Picture 92">
            <a:extLst>
              <a:ext uri="{FF2B5EF4-FFF2-40B4-BE49-F238E27FC236}">
                <a16:creationId xmlns:a16="http://schemas.microsoft.com/office/drawing/2014/main" id="{87618F5A-EA72-B50C-6010-CC3F585A0F63}"/>
              </a:ext>
            </a:extLst>
          </p:cNvPr>
          <p:cNvPicPr>
            <a:picLocks noChangeAspect="1"/>
          </p:cNvPicPr>
          <p:nvPr/>
        </p:nvPicPr>
        <p:blipFill>
          <a:blip r:embed="rId13"/>
          <a:stretch>
            <a:fillRect/>
          </a:stretch>
        </p:blipFill>
        <p:spPr>
          <a:xfrm>
            <a:off x="4756566" y="2739195"/>
            <a:ext cx="124639" cy="124639"/>
          </a:xfrm>
          <a:prstGeom prst="rect">
            <a:avLst/>
          </a:prstGeom>
          <a:effectLst>
            <a:outerShdw blurRad="63500" sx="102000" sy="102000" algn="ctr" rotWithShape="0">
              <a:schemeClr val="tx1">
                <a:alpha val="30000"/>
              </a:schemeClr>
            </a:outerShdw>
          </a:effectLst>
        </p:spPr>
      </p:pic>
      <p:sp>
        <p:nvSpPr>
          <p:cNvPr id="100" name="TextBox 99">
            <a:extLst>
              <a:ext uri="{FF2B5EF4-FFF2-40B4-BE49-F238E27FC236}">
                <a16:creationId xmlns:a16="http://schemas.microsoft.com/office/drawing/2014/main" id="{AB421656-A55A-2AF9-850B-FFF1CC73A6A3}"/>
              </a:ext>
            </a:extLst>
          </p:cNvPr>
          <p:cNvSpPr txBox="1"/>
          <p:nvPr/>
        </p:nvSpPr>
        <p:spPr>
          <a:xfrm>
            <a:off x="4243793" y="2957160"/>
            <a:ext cx="441764" cy="207749"/>
          </a:xfrm>
          <a:prstGeom prst="rect">
            <a:avLst/>
          </a:prstGeom>
          <a:noFill/>
        </p:spPr>
        <p:txBody>
          <a:bodyPr wrap="square" rtlCol="0">
            <a:spAutoFit/>
          </a:bodyPr>
          <a:lstStyle>
            <a:defPPr>
              <a:defRPr lang="en-US"/>
            </a:defPPr>
            <a:lvl1pPr>
              <a:defRPr sz="1600" b="1">
                <a:solidFill>
                  <a:schemeClr val="tx2"/>
                </a:solidFill>
              </a:defRPr>
            </a:lvl1pPr>
          </a:lstStyle>
          <a:p>
            <a:pPr algn="ctr"/>
            <a:r>
              <a:rPr lang="en-US" sz="750"/>
              <a:t>Spain</a:t>
            </a:r>
          </a:p>
        </p:txBody>
      </p:sp>
      <p:grpSp>
        <p:nvGrpSpPr>
          <p:cNvPr id="101" name="Group 100">
            <a:extLst>
              <a:ext uri="{FF2B5EF4-FFF2-40B4-BE49-F238E27FC236}">
                <a16:creationId xmlns:a16="http://schemas.microsoft.com/office/drawing/2014/main" id="{5928EF63-E245-F296-02E8-733B4125B082}"/>
              </a:ext>
            </a:extLst>
          </p:cNvPr>
          <p:cNvGrpSpPr/>
          <p:nvPr/>
        </p:nvGrpSpPr>
        <p:grpSpPr>
          <a:xfrm>
            <a:off x="4325491" y="2787478"/>
            <a:ext cx="295391" cy="187322"/>
            <a:chOff x="10147310" y="4387640"/>
            <a:chExt cx="734645" cy="465873"/>
          </a:xfrm>
        </p:grpSpPr>
        <p:sp>
          <p:nvSpPr>
            <p:cNvPr id="102" name="Rectangle: Rounded Corners 101">
              <a:extLst>
                <a:ext uri="{FF2B5EF4-FFF2-40B4-BE49-F238E27FC236}">
                  <a16:creationId xmlns:a16="http://schemas.microsoft.com/office/drawing/2014/main" id="{D23A7B55-985E-5806-E721-76BEDFC4D869}"/>
                </a:ext>
              </a:extLst>
            </p:cNvPr>
            <p:cNvSpPr/>
            <p:nvPr/>
          </p:nvSpPr>
          <p:spPr>
            <a:xfrm>
              <a:off x="10147310" y="4470396"/>
              <a:ext cx="734645" cy="38311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r"/>
              <a:r>
                <a:rPr lang="en-GB" sz="675" b="1"/>
                <a:t>6</a:t>
              </a:r>
            </a:p>
          </p:txBody>
        </p:sp>
        <p:sp>
          <p:nvSpPr>
            <p:cNvPr id="103" name="Isosceles Triangle 102">
              <a:extLst>
                <a:ext uri="{FF2B5EF4-FFF2-40B4-BE49-F238E27FC236}">
                  <a16:creationId xmlns:a16="http://schemas.microsoft.com/office/drawing/2014/main" id="{27151888-B643-10B3-C414-D6A847AB885F}"/>
                </a:ext>
              </a:extLst>
            </p:cNvPr>
            <p:cNvSpPr/>
            <p:nvPr/>
          </p:nvSpPr>
          <p:spPr>
            <a:xfrm rot="10800000" flipV="1">
              <a:off x="10425918" y="4387640"/>
              <a:ext cx="173537" cy="86360"/>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ctr"/>
              <a:endParaRPr lang="en-GB" sz="900"/>
            </a:p>
          </p:txBody>
        </p:sp>
      </p:grpSp>
      <p:pic>
        <p:nvPicPr>
          <p:cNvPr id="104" name="Picture 103">
            <a:extLst>
              <a:ext uri="{FF2B5EF4-FFF2-40B4-BE49-F238E27FC236}">
                <a16:creationId xmlns:a16="http://schemas.microsoft.com/office/drawing/2014/main" id="{C5FEDCF4-158D-259D-A6FA-AAE494535DCD}"/>
              </a:ext>
            </a:extLst>
          </p:cNvPr>
          <p:cNvPicPr>
            <a:picLocks noChangeAspect="1"/>
          </p:cNvPicPr>
          <p:nvPr/>
        </p:nvPicPr>
        <p:blipFill>
          <a:blip r:embed="rId14"/>
          <a:stretch>
            <a:fillRect/>
          </a:stretch>
        </p:blipFill>
        <p:spPr>
          <a:xfrm>
            <a:off x="4341798" y="2834955"/>
            <a:ext cx="124639" cy="124639"/>
          </a:xfrm>
          <a:prstGeom prst="rect">
            <a:avLst/>
          </a:prstGeom>
          <a:effectLst>
            <a:outerShdw blurRad="63500" sx="102000" sy="102000" algn="ctr" rotWithShape="0">
              <a:schemeClr val="tx1">
                <a:alpha val="30000"/>
              </a:schemeClr>
            </a:outerShdw>
          </a:effectLst>
        </p:spPr>
      </p:pic>
      <p:sp>
        <p:nvSpPr>
          <p:cNvPr id="106" name="TextBox 105">
            <a:extLst>
              <a:ext uri="{FF2B5EF4-FFF2-40B4-BE49-F238E27FC236}">
                <a16:creationId xmlns:a16="http://schemas.microsoft.com/office/drawing/2014/main" id="{53E32657-9D2B-D43C-C308-7D3AA02446B2}"/>
              </a:ext>
            </a:extLst>
          </p:cNvPr>
          <p:cNvSpPr txBox="1"/>
          <p:nvPr/>
        </p:nvSpPr>
        <p:spPr>
          <a:xfrm>
            <a:off x="4661818" y="1639388"/>
            <a:ext cx="538737" cy="207749"/>
          </a:xfrm>
          <a:prstGeom prst="rect">
            <a:avLst/>
          </a:prstGeom>
          <a:noFill/>
        </p:spPr>
        <p:txBody>
          <a:bodyPr wrap="square" rtlCol="0">
            <a:spAutoFit/>
          </a:bodyPr>
          <a:lstStyle>
            <a:defPPr>
              <a:defRPr lang="en-US"/>
            </a:defPPr>
            <a:lvl1pPr>
              <a:defRPr sz="1600" b="1">
                <a:solidFill>
                  <a:schemeClr val="tx2"/>
                </a:solidFill>
              </a:defRPr>
            </a:lvl1pPr>
          </a:lstStyle>
          <a:p>
            <a:pPr algn="ctr"/>
            <a:r>
              <a:rPr lang="en-US" sz="750"/>
              <a:t>Sweden</a:t>
            </a:r>
          </a:p>
        </p:txBody>
      </p:sp>
      <p:grpSp>
        <p:nvGrpSpPr>
          <p:cNvPr id="107" name="Group 106">
            <a:extLst>
              <a:ext uri="{FF2B5EF4-FFF2-40B4-BE49-F238E27FC236}">
                <a16:creationId xmlns:a16="http://schemas.microsoft.com/office/drawing/2014/main" id="{6EBF003D-4D3A-C835-0BB1-3284559630F1}"/>
              </a:ext>
            </a:extLst>
          </p:cNvPr>
          <p:cNvGrpSpPr/>
          <p:nvPr/>
        </p:nvGrpSpPr>
        <p:grpSpPr>
          <a:xfrm>
            <a:off x="4772029" y="1809853"/>
            <a:ext cx="295391" cy="187322"/>
            <a:chOff x="10147311" y="4470403"/>
            <a:chExt cx="734645" cy="465875"/>
          </a:xfrm>
        </p:grpSpPr>
        <p:sp>
          <p:nvSpPr>
            <p:cNvPr id="108" name="Rectangle: Rounded Corners 107">
              <a:extLst>
                <a:ext uri="{FF2B5EF4-FFF2-40B4-BE49-F238E27FC236}">
                  <a16:creationId xmlns:a16="http://schemas.microsoft.com/office/drawing/2014/main" id="{314F8B19-7479-314B-706B-AB3994BB98D4}"/>
                </a:ext>
              </a:extLst>
            </p:cNvPr>
            <p:cNvSpPr/>
            <p:nvPr/>
          </p:nvSpPr>
          <p:spPr>
            <a:xfrm>
              <a:off x="10147311" y="4470403"/>
              <a:ext cx="734645" cy="38311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r"/>
              <a:r>
                <a:rPr lang="en-GB" sz="675" b="1"/>
                <a:t>1</a:t>
              </a:r>
            </a:p>
          </p:txBody>
        </p:sp>
        <p:sp>
          <p:nvSpPr>
            <p:cNvPr id="109" name="Isosceles Triangle 108">
              <a:extLst>
                <a:ext uri="{FF2B5EF4-FFF2-40B4-BE49-F238E27FC236}">
                  <a16:creationId xmlns:a16="http://schemas.microsoft.com/office/drawing/2014/main" id="{210D68BF-EC00-6E7E-1B99-E962C00FC4AA}"/>
                </a:ext>
              </a:extLst>
            </p:cNvPr>
            <p:cNvSpPr/>
            <p:nvPr/>
          </p:nvSpPr>
          <p:spPr>
            <a:xfrm flipV="1">
              <a:off x="10427855" y="4849918"/>
              <a:ext cx="173537" cy="86360"/>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ctr"/>
              <a:endParaRPr lang="en-GB" sz="900"/>
            </a:p>
          </p:txBody>
        </p:sp>
      </p:grpSp>
      <p:pic>
        <p:nvPicPr>
          <p:cNvPr id="111" name="Picture 110">
            <a:extLst>
              <a:ext uri="{FF2B5EF4-FFF2-40B4-BE49-F238E27FC236}">
                <a16:creationId xmlns:a16="http://schemas.microsoft.com/office/drawing/2014/main" id="{A5EB9C37-6866-BD42-5A67-F049D8EC0AD7}"/>
              </a:ext>
            </a:extLst>
          </p:cNvPr>
          <p:cNvPicPr>
            <a:picLocks noChangeAspect="1"/>
          </p:cNvPicPr>
          <p:nvPr/>
        </p:nvPicPr>
        <p:blipFill>
          <a:blip r:embed="rId15"/>
          <a:stretch>
            <a:fillRect/>
          </a:stretch>
        </p:blipFill>
        <p:spPr>
          <a:xfrm>
            <a:off x="4788336" y="1824054"/>
            <a:ext cx="124639" cy="124639"/>
          </a:xfrm>
          <a:prstGeom prst="rect">
            <a:avLst/>
          </a:prstGeom>
          <a:effectLst>
            <a:outerShdw blurRad="63500" sx="102000" sy="102000" algn="ctr" rotWithShape="0">
              <a:schemeClr val="tx1">
                <a:alpha val="30000"/>
              </a:schemeClr>
            </a:outerShdw>
          </a:effectLst>
        </p:spPr>
      </p:pic>
      <p:sp>
        <p:nvSpPr>
          <p:cNvPr id="94" name="TextBox 93">
            <a:extLst>
              <a:ext uri="{FF2B5EF4-FFF2-40B4-BE49-F238E27FC236}">
                <a16:creationId xmlns:a16="http://schemas.microsoft.com/office/drawing/2014/main" id="{47694787-7DD3-0195-CAD9-29742E0E1A72}"/>
              </a:ext>
            </a:extLst>
          </p:cNvPr>
          <p:cNvSpPr txBox="1"/>
          <p:nvPr/>
        </p:nvSpPr>
        <p:spPr>
          <a:xfrm>
            <a:off x="5132742" y="3113759"/>
            <a:ext cx="470657" cy="323165"/>
          </a:xfrm>
          <a:prstGeom prst="rect">
            <a:avLst/>
          </a:prstGeom>
          <a:noFill/>
        </p:spPr>
        <p:txBody>
          <a:bodyPr wrap="square" rtlCol="0">
            <a:spAutoFit/>
          </a:bodyPr>
          <a:lstStyle>
            <a:defPPr>
              <a:defRPr lang="en-US"/>
            </a:defPPr>
            <a:lvl1pPr>
              <a:defRPr sz="1600" b="1">
                <a:solidFill>
                  <a:schemeClr val="tx2"/>
                </a:solidFill>
              </a:defRPr>
            </a:lvl1pPr>
          </a:lstStyle>
          <a:p>
            <a:pPr algn="ctr"/>
            <a:r>
              <a:rPr lang="en-US" sz="750"/>
              <a:t>Saudi Arabia</a:t>
            </a:r>
          </a:p>
        </p:txBody>
      </p:sp>
      <p:grpSp>
        <p:nvGrpSpPr>
          <p:cNvPr id="95" name="Group 94">
            <a:extLst>
              <a:ext uri="{FF2B5EF4-FFF2-40B4-BE49-F238E27FC236}">
                <a16:creationId xmlns:a16="http://schemas.microsoft.com/office/drawing/2014/main" id="{DC0BF989-0E06-8FE7-ECEE-1A2FAECD2B41}"/>
              </a:ext>
            </a:extLst>
          </p:cNvPr>
          <p:cNvGrpSpPr/>
          <p:nvPr/>
        </p:nvGrpSpPr>
        <p:grpSpPr>
          <a:xfrm>
            <a:off x="5271309" y="2960790"/>
            <a:ext cx="314524" cy="199576"/>
            <a:chOff x="10147299" y="4470400"/>
            <a:chExt cx="734205" cy="465878"/>
          </a:xfrm>
        </p:grpSpPr>
        <p:sp>
          <p:nvSpPr>
            <p:cNvPr id="96" name="Rectangle: Rounded Corners 95">
              <a:extLst>
                <a:ext uri="{FF2B5EF4-FFF2-40B4-BE49-F238E27FC236}">
                  <a16:creationId xmlns:a16="http://schemas.microsoft.com/office/drawing/2014/main" id="{6195C2BF-19CD-0B79-D672-2496BB654549}"/>
                </a:ext>
              </a:extLst>
            </p:cNvPr>
            <p:cNvSpPr/>
            <p:nvPr/>
          </p:nvSpPr>
          <p:spPr>
            <a:xfrm>
              <a:off x="10147299" y="4470400"/>
              <a:ext cx="734205" cy="38311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r"/>
              <a:r>
                <a:rPr lang="en-GB" sz="675" b="1"/>
                <a:t>2</a:t>
              </a:r>
            </a:p>
          </p:txBody>
        </p:sp>
        <p:sp>
          <p:nvSpPr>
            <p:cNvPr id="97" name="Isosceles Triangle 96">
              <a:extLst>
                <a:ext uri="{FF2B5EF4-FFF2-40B4-BE49-F238E27FC236}">
                  <a16:creationId xmlns:a16="http://schemas.microsoft.com/office/drawing/2014/main" id="{BFA3D405-1D95-2FFC-CD43-7EFCFEEF1D61}"/>
                </a:ext>
              </a:extLst>
            </p:cNvPr>
            <p:cNvSpPr/>
            <p:nvPr/>
          </p:nvSpPr>
          <p:spPr>
            <a:xfrm flipV="1">
              <a:off x="10427633" y="4849918"/>
              <a:ext cx="173537" cy="86360"/>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grpSp>
      <p:pic>
        <p:nvPicPr>
          <p:cNvPr id="99" name="Picture 98">
            <a:extLst>
              <a:ext uri="{FF2B5EF4-FFF2-40B4-BE49-F238E27FC236}">
                <a16:creationId xmlns:a16="http://schemas.microsoft.com/office/drawing/2014/main" id="{33C27C29-9B57-8E5C-60AB-E1E00ECA61A3}"/>
              </a:ext>
            </a:extLst>
          </p:cNvPr>
          <p:cNvPicPr>
            <a:picLocks noChangeAspect="1"/>
          </p:cNvPicPr>
          <p:nvPr/>
        </p:nvPicPr>
        <p:blipFill>
          <a:blip r:embed="rId16"/>
          <a:stretch>
            <a:fillRect/>
          </a:stretch>
        </p:blipFill>
        <p:spPr>
          <a:xfrm>
            <a:off x="5288685" y="2975917"/>
            <a:ext cx="132791" cy="132791"/>
          </a:xfrm>
          <a:prstGeom prst="rect">
            <a:avLst/>
          </a:prstGeom>
        </p:spPr>
      </p:pic>
      <p:sp>
        <p:nvSpPr>
          <p:cNvPr id="112" name="TextBox 111">
            <a:extLst>
              <a:ext uri="{FF2B5EF4-FFF2-40B4-BE49-F238E27FC236}">
                <a16:creationId xmlns:a16="http://schemas.microsoft.com/office/drawing/2014/main" id="{E9905B16-6302-DA56-4891-B0E107548896}"/>
              </a:ext>
            </a:extLst>
          </p:cNvPr>
          <p:cNvSpPr txBox="1"/>
          <p:nvPr/>
        </p:nvSpPr>
        <p:spPr>
          <a:xfrm>
            <a:off x="6325995" y="2547189"/>
            <a:ext cx="470657" cy="207749"/>
          </a:xfrm>
          <a:prstGeom prst="rect">
            <a:avLst/>
          </a:prstGeom>
          <a:noFill/>
        </p:spPr>
        <p:txBody>
          <a:bodyPr wrap="square" rtlCol="0">
            <a:spAutoFit/>
          </a:bodyPr>
          <a:lstStyle>
            <a:defPPr>
              <a:defRPr lang="en-US"/>
            </a:defPPr>
            <a:lvl1pPr>
              <a:defRPr sz="1600" b="1">
                <a:solidFill>
                  <a:schemeClr val="tx2"/>
                </a:solidFill>
              </a:defRPr>
            </a:lvl1pPr>
          </a:lstStyle>
          <a:p>
            <a:pPr algn="ctr"/>
            <a:r>
              <a:rPr lang="en-US" sz="750"/>
              <a:t>China</a:t>
            </a:r>
            <a:endParaRPr lang="en-US" sz="788"/>
          </a:p>
        </p:txBody>
      </p:sp>
      <p:grpSp>
        <p:nvGrpSpPr>
          <p:cNvPr id="114" name="Group 113">
            <a:extLst>
              <a:ext uri="{FF2B5EF4-FFF2-40B4-BE49-F238E27FC236}">
                <a16:creationId xmlns:a16="http://schemas.microsoft.com/office/drawing/2014/main" id="{3BFC20AA-CA31-A5CD-8342-DE805EC7536E}"/>
              </a:ext>
            </a:extLst>
          </p:cNvPr>
          <p:cNvGrpSpPr/>
          <p:nvPr/>
        </p:nvGrpSpPr>
        <p:grpSpPr>
          <a:xfrm>
            <a:off x="6396471" y="2703025"/>
            <a:ext cx="350617" cy="199576"/>
            <a:chOff x="10147299" y="4470400"/>
            <a:chExt cx="818458" cy="465878"/>
          </a:xfrm>
        </p:grpSpPr>
        <p:sp>
          <p:nvSpPr>
            <p:cNvPr id="116" name="Rectangle: Rounded Corners 115">
              <a:extLst>
                <a:ext uri="{FF2B5EF4-FFF2-40B4-BE49-F238E27FC236}">
                  <a16:creationId xmlns:a16="http://schemas.microsoft.com/office/drawing/2014/main" id="{0664DCA8-5FBA-D1B0-5496-4D331F7E2CFC}"/>
                </a:ext>
              </a:extLst>
            </p:cNvPr>
            <p:cNvSpPr/>
            <p:nvPr/>
          </p:nvSpPr>
          <p:spPr>
            <a:xfrm>
              <a:off x="10147299" y="4470400"/>
              <a:ext cx="818458" cy="38311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r"/>
              <a:r>
                <a:rPr lang="en-GB" sz="675" b="1"/>
                <a:t>23</a:t>
              </a:r>
            </a:p>
          </p:txBody>
        </p:sp>
        <p:sp>
          <p:nvSpPr>
            <p:cNvPr id="117" name="Isosceles Triangle 116">
              <a:extLst>
                <a:ext uri="{FF2B5EF4-FFF2-40B4-BE49-F238E27FC236}">
                  <a16:creationId xmlns:a16="http://schemas.microsoft.com/office/drawing/2014/main" id="{003FCBD9-F4C0-DA3C-262B-72A86634BD6F}"/>
                </a:ext>
              </a:extLst>
            </p:cNvPr>
            <p:cNvSpPr/>
            <p:nvPr/>
          </p:nvSpPr>
          <p:spPr>
            <a:xfrm flipV="1">
              <a:off x="10469760" y="4849918"/>
              <a:ext cx="173537" cy="86360"/>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grpSp>
      <p:pic>
        <p:nvPicPr>
          <p:cNvPr id="118" name="Picture 117">
            <a:extLst>
              <a:ext uri="{FF2B5EF4-FFF2-40B4-BE49-F238E27FC236}">
                <a16:creationId xmlns:a16="http://schemas.microsoft.com/office/drawing/2014/main" id="{FA289AFF-41D8-19B8-7BD9-C13E20B14E41}"/>
              </a:ext>
            </a:extLst>
          </p:cNvPr>
          <p:cNvPicPr>
            <a:picLocks noChangeAspect="1"/>
          </p:cNvPicPr>
          <p:nvPr/>
        </p:nvPicPr>
        <p:blipFill>
          <a:blip r:embed="rId17"/>
          <a:stretch>
            <a:fillRect/>
          </a:stretch>
        </p:blipFill>
        <p:spPr>
          <a:xfrm>
            <a:off x="6413848" y="2718153"/>
            <a:ext cx="132791" cy="132791"/>
          </a:xfrm>
          <a:prstGeom prst="rect">
            <a:avLst/>
          </a:prstGeom>
          <a:effectLst>
            <a:outerShdw blurRad="63500" sx="102000" sy="102000" algn="ctr" rotWithShape="0">
              <a:schemeClr val="tx1">
                <a:alpha val="30000"/>
              </a:schemeClr>
            </a:outerShdw>
          </a:effectLst>
        </p:spPr>
      </p:pic>
      <p:sp>
        <p:nvSpPr>
          <p:cNvPr id="124" name="TextBox 123">
            <a:extLst>
              <a:ext uri="{FF2B5EF4-FFF2-40B4-BE49-F238E27FC236}">
                <a16:creationId xmlns:a16="http://schemas.microsoft.com/office/drawing/2014/main" id="{730B785D-F720-E719-F209-6ABF77140F6B}"/>
              </a:ext>
            </a:extLst>
          </p:cNvPr>
          <p:cNvSpPr txBox="1"/>
          <p:nvPr/>
        </p:nvSpPr>
        <p:spPr>
          <a:xfrm>
            <a:off x="6975826" y="2449531"/>
            <a:ext cx="433289" cy="207749"/>
          </a:xfrm>
          <a:prstGeom prst="rect">
            <a:avLst/>
          </a:prstGeom>
          <a:noFill/>
        </p:spPr>
        <p:txBody>
          <a:bodyPr wrap="square" rtlCol="0">
            <a:spAutoFit/>
          </a:bodyPr>
          <a:lstStyle>
            <a:defPPr>
              <a:defRPr lang="en-US"/>
            </a:defPPr>
            <a:lvl1pPr>
              <a:defRPr sz="1600" b="1">
                <a:solidFill>
                  <a:schemeClr val="tx2"/>
                </a:solidFill>
              </a:defRPr>
            </a:lvl1pPr>
          </a:lstStyle>
          <a:p>
            <a:pPr algn="ctr"/>
            <a:r>
              <a:rPr lang="en-US" sz="750"/>
              <a:t>Korea</a:t>
            </a:r>
          </a:p>
        </p:txBody>
      </p:sp>
      <p:grpSp>
        <p:nvGrpSpPr>
          <p:cNvPr id="125" name="Group 124">
            <a:extLst>
              <a:ext uri="{FF2B5EF4-FFF2-40B4-BE49-F238E27FC236}">
                <a16:creationId xmlns:a16="http://schemas.microsoft.com/office/drawing/2014/main" id="{5E789EF8-008E-9D72-FAE5-CCECC951EA71}"/>
              </a:ext>
            </a:extLst>
          </p:cNvPr>
          <p:cNvGrpSpPr/>
          <p:nvPr/>
        </p:nvGrpSpPr>
        <p:grpSpPr>
          <a:xfrm>
            <a:off x="7035113" y="2602227"/>
            <a:ext cx="314712" cy="199576"/>
            <a:chOff x="10147300" y="4470400"/>
            <a:chExt cx="734644" cy="465878"/>
          </a:xfrm>
        </p:grpSpPr>
        <p:sp>
          <p:nvSpPr>
            <p:cNvPr id="126" name="Rectangle: Rounded Corners 125">
              <a:extLst>
                <a:ext uri="{FF2B5EF4-FFF2-40B4-BE49-F238E27FC236}">
                  <a16:creationId xmlns:a16="http://schemas.microsoft.com/office/drawing/2014/main" id="{E7D8B8B0-32AE-97C5-5E23-EC24452A0058}"/>
                </a:ext>
              </a:extLst>
            </p:cNvPr>
            <p:cNvSpPr/>
            <p:nvPr/>
          </p:nvSpPr>
          <p:spPr>
            <a:xfrm>
              <a:off x="10147300" y="4470400"/>
              <a:ext cx="734644" cy="38311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r"/>
              <a:r>
                <a:rPr lang="en-GB" sz="675" b="1"/>
                <a:t>1</a:t>
              </a:r>
            </a:p>
          </p:txBody>
        </p:sp>
        <p:sp>
          <p:nvSpPr>
            <p:cNvPr id="127" name="Isosceles Triangle 126">
              <a:extLst>
                <a:ext uri="{FF2B5EF4-FFF2-40B4-BE49-F238E27FC236}">
                  <a16:creationId xmlns:a16="http://schemas.microsoft.com/office/drawing/2014/main" id="{8B92B2B5-46F0-18C3-84B5-4C2032392416}"/>
                </a:ext>
              </a:extLst>
            </p:cNvPr>
            <p:cNvSpPr/>
            <p:nvPr/>
          </p:nvSpPr>
          <p:spPr>
            <a:xfrm flipV="1">
              <a:off x="10427854" y="4849918"/>
              <a:ext cx="173537" cy="86360"/>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grpSp>
      <p:pic>
        <p:nvPicPr>
          <p:cNvPr id="129" name="Picture 128">
            <a:extLst>
              <a:ext uri="{FF2B5EF4-FFF2-40B4-BE49-F238E27FC236}">
                <a16:creationId xmlns:a16="http://schemas.microsoft.com/office/drawing/2014/main" id="{5503A7C3-2D6E-D7C0-6510-612E275BB7E2}"/>
              </a:ext>
            </a:extLst>
          </p:cNvPr>
          <p:cNvPicPr>
            <a:picLocks noChangeAspect="1"/>
          </p:cNvPicPr>
          <p:nvPr/>
        </p:nvPicPr>
        <p:blipFill>
          <a:blip r:embed="rId18"/>
          <a:stretch>
            <a:fillRect/>
          </a:stretch>
        </p:blipFill>
        <p:spPr>
          <a:xfrm>
            <a:off x="7052485" y="2617356"/>
            <a:ext cx="132791" cy="132791"/>
          </a:xfrm>
          <a:prstGeom prst="rect">
            <a:avLst/>
          </a:prstGeom>
          <a:effectLst>
            <a:outerShdw blurRad="63500" sx="102000" sy="102000" algn="ctr" rotWithShape="0">
              <a:schemeClr val="tx1">
                <a:alpha val="30000"/>
              </a:schemeClr>
            </a:outerShdw>
          </a:effectLst>
        </p:spPr>
      </p:pic>
      <p:grpSp>
        <p:nvGrpSpPr>
          <p:cNvPr id="130" name="Group 129">
            <a:extLst>
              <a:ext uri="{FF2B5EF4-FFF2-40B4-BE49-F238E27FC236}">
                <a16:creationId xmlns:a16="http://schemas.microsoft.com/office/drawing/2014/main" id="{16A74AC9-85C0-5D67-5762-BA2EF7D4EC18}"/>
              </a:ext>
            </a:extLst>
          </p:cNvPr>
          <p:cNvGrpSpPr/>
          <p:nvPr/>
        </p:nvGrpSpPr>
        <p:grpSpPr>
          <a:xfrm>
            <a:off x="7448990" y="2737650"/>
            <a:ext cx="376970" cy="164122"/>
            <a:chOff x="10084278" y="4470400"/>
            <a:chExt cx="879974" cy="383117"/>
          </a:xfrm>
        </p:grpSpPr>
        <p:sp>
          <p:nvSpPr>
            <p:cNvPr id="131" name="Rectangle: Rounded Corners 130">
              <a:extLst>
                <a:ext uri="{FF2B5EF4-FFF2-40B4-BE49-F238E27FC236}">
                  <a16:creationId xmlns:a16="http://schemas.microsoft.com/office/drawing/2014/main" id="{015DCF65-58AC-4C4F-468D-7CD36690DB24}"/>
                </a:ext>
              </a:extLst>
            </p:cNvPr>
            <p:cNvSpPr/>
            <p:nvPr/>
          </p:nvSpPr>
          <p:spPr>
            <a:xfrm>
              <a:off x="10147301" y="4470400"/>
              <a:ext cx="816951" cy="38311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r"/>
              <a:r>
                <a:rPr lang="en-GB" sz="675" b="1"/>
                <a:t>34</a:t>
              </a:r>
            </a:p>
          </p:txBody>
        </p:sp>
        <p:sp>
          <p:nvSpPr>
            <p:cNvPr id="132" name="Isosceles Triangle 131">
              <a:extLst>
                <a:ext uri="{FF2B5EF4-FFF2-40B4-BE49-F238E27FC236}">
                  <a16:creationId xmlns:a16="http://schemas.microsoft.com/office/drawing/2014/main" id="{045C8BD9-10D2-81AB-8E52-2AB268829EFF}"/>
                </a:ext>
              </a:extLst>
            </p:cNvPr>
            <p:cNvSpPr/>
            <p:nvPr/>
          </p:nvSpPr>
          <p:spPr>
            <a:xfrm rot="5400000" flipH="1" flipV="1">
              <a:off x="10040689" y="4618778"/>
              <a:ext cx="173537" cy="86360"/>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grpSp>
      <p:pic>
        <p:nvPicPr>
          <p:cNvPr id="135" name="Picture 134">
            <a:extLst>
              <a:ext uri="{FF2B5EF4-FFF2-40B4-BE49-F238E27FC236}">
                <a16:creationId xmlns:a16="http://schemas.microsoft.com/office/drawing/2014/main" id="{AD098039-D244-FB1C-5757-8F6CBC09F443}"/>
              </a:ext>
            </a:extLst>
          </p:cNvPr>
          <p:cNvPicPr>
            <a:picLocks noChangeAspect="1"/>
          </p:cNvPicPr>
          <p:nvPr/>
        </p:nvPicPr>
        <p:blipFill>
          <a:blip r:embed="rId19"/>
          <a:stretch>
            <a:fillRect/>
          </a:stretch>
        </p:blipFill>
        <p:spPr>
          <a:xfrm>
            <a:off x="7493357" y="2752782"/>
            <a:ext cx="132791" cy="132791"/>
          </a:xfrm>
          <a:prstGeom prst="rect">
            <a:avLst/>
          </a:prstGeom>
          <a:effectLst>
            <a:outerShdw blurRad="63500" sx="102000" sy="102000" algn="ctr" rotWithShape="0">
              <a:schemeClr val="tx1">
                <a:alpha val="30000"/>
              </a:schemeClr>
            </a:outerShdw>
          </a:effectLst>
        </p:spPr>
      </p:pic>
      <p:sp>
        <p:nvSpPr>
          <p:cNvPr id="134" name="TextBox 133">
            <a:extLst>
              <a:ext uri="{FF2B5EF4-FFF2-40B4-BE49-F238E27FC236}">
                <a16:creationId xmlns:a16="http://schemas.microsoft.com/office/drawing/2014/main" id="{8764055B-A67E-6F34-A8AB-E18D83061015}"/>
              </a:ext>
            </a:extLst>
          </p:cNvPr>
          <p:cNvSpPr txBox="1"/>
          <p:nvPr/>
        </p:nvSpPr>
        <p:spPr>
          <a:xfrm>
            <a:off x="7417799" y="2566248"/>
            <a:ext cx="470657" cy="207749"/>
          </a:xfrm>
          <a:prstGeom prst="rect">
            <a:avLst/>
          </a:prstGeom>
          <a:noFill/>
        </p:spPr>
        <p:txBody>
          <a:bodyPr wrap="square" rtlCol="0">
            <a:spAutoFit/>
          </a:bodyPr>
          <a:lstStyle>
            <a:defPPr>
              <a:defRPr lang="en-US"/>
            </a:defPPr>
            <a:lvl1pPr>
              <a:defRPr sz="1600" b="1">
                <a:solidFill>
                  <a:schemeClr val="tx2"/>
                </a:solidFill>
              </a:defRPr>
            </a:lvl1pPr>
          </a:lstStyle>
          <a:p>
            <a:pPr algn="ctr"/>
            <a:r>
              <a:rPr lang="en-US" sz="750"/>
              <a:t>Japan</a:t>
            </a:r>
            <a:endParaRPr lang="en-US" sz="788"/>
          </a:p>
        </p:txBody>
      </p:sp>
      <p:grpSp>
        <p:nvGrpSpPr>
          <p:cNvPr id="136" name="Group 135">
            <a:extLst>
              <a:ext uri="{FF2B5EF4-FFF2-40B4-BE49-F238E27FC236}">
                <a16:creationId xmlns:a16="http://schemas.microsoft.com/office/drawing/2014/main" id="{8D3E853E-36E8-105E-D40A-FE3DEEB67B78}"/>
              </a:ext>
            </a:extLst>
          </p:cNvPr>
          <p:cNvGrpSpPr/>
          <p:nvPr/>
        </p:nvGrpSpPr>
        <p:grpSpPr>
          <a:xfrm>
            <a:off x="7053223" y="3022272"/>
            <a:ext cx="341381" cy="164122"/>
            <a:chOff x="10084278" y="4470400"/>
            <a:chExt cx="796897" cy="383117"/>
          </a:xfrm>
        </p:grpSpPr>
        <p:sp>
          <p:nvSpPr>
            <p:cNvPr id="137" name="Rectangle: Rounded Corners 136">
              <a:extLst>
                <a:ext uri="{FF2B5EF4-FFF2-40B4-BE49-F238E27FC236}">
                  <a16:creationId xmlns:a16="http://schemas.microsoft.com/office/drawing/2014/main" id="{434C70B1-8CE7-DBE3-3725-5C7DDDAAC218}"/>
                </a:ext>
              </a:extLst>
            </p:cNvPr>
            <p:cNvSpPr/>
            <p:nvPr/>
          </p:nvSpPr>
          <p:spPr>
            <a:xfrm>
              <a:off x="10147301" y="4470400"/>
              <a:ext cx="733874" cy="38311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r"/>
              <a:r>
                <a:rPr lang="en-GB" sz="675" b="1"/>
                <a:t>1</a:t>
              </a:r>
            </a:p>
          </p:txBody>
        </p:sp>
        <p:sp>
          <p:nvSpPr>
            <p:cNvPr id="138" name="Isosceles Triangle 137">
              <a:extLst>
                <a:ext uri="{FF2B5EF4-FFF2-40B4-BE49-F238E27FC236}">
                  <a16:creationId xmlns:a16="http://schemas.microsoft.com/office/drawing/2014/main" id="{F2E2807C-05EC-DE0E-11CF-3D7EF5B2ABC3}"/>
                </a:ext>
              </a:extLst>
            </p:cNvPr>
            <p:cNvSpPr/>
            <p:nvPr/>
          </p:nvSpPr>
          <p:spPr>
            <a:xfrm rot="5400000" flipH="1" flipV="1">
              <a:off x="10040689" y="4618778"/>
              <a:ext cx="173537" cy="86360"/>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grpSp>
      <p:pic>
        <p:nvPicPr>
          <p:cNvPr id="141" name="Picture 140">
            <a:extLst>
              <a:ext uri="{FF2B5EF4-FFF2-40B4-BE49-F238E27FC236}">
                <a16:creationId xmlns:a16="http://schemas.microsoft.com/office/drawing/2014/main" id="{5E2BC574-51B2-D320-CDBF-3CFB4709AF2E}"/>
              </a:ext>
            </a:extLst>
          </p:cNvPr>
          <p:cNvPicPr>
            <a:picLocks noChangeAspect="1"/>
          </p:cNvPicPr>
          <p:nvPr/>
        </p:nvPicPr>
        <p:blipFill>
          <a:blip r:embed="rId20"/>
          <a:stretch>
            <a:fillRect/>
          </a:stretch>
        </p:blipFill>
        <p:spPr>
          <a:xfrm>
            <a:off x="7097590" y="3037405"/>
            <a:ext cx="132791" cy="132791"/>
          </a:xfrm>
          <a:prstGeom prst="rect">
            <a:avLst/>
          </a:prstGeom>
          <a:effectLst>
            <a:outerShdw blurRad="63500" sx="102000" sy="102000" algn="ctr" rotWithShape="0">
              <a:schemeClr val="tx1">
                <a:alpha val="30000"/>
              </a:schemeClr>
            </a:outerShdw>
          </a:effectLst>
        </p:spPr>
      </p:pic>
      <p:sp>
        <p:nvSpPr>
          <p:cNvPr id="140" name="TextBox 139">
            <a:extLst>
              <a:ext uri="{FF2B5EF4-FFF2-40B4-BE49-F238E27FC236}">
                <a16:creationId xmlns:a16="http://schemas.microsoft.com/office/drawing/2014/main" id="{AA449D14-BD23-B361-64CB-5F31A5CD6FE5}"/>
              </a:ext>
            </a:extLst>
          </p:cNvPr>
          <p:cNvSpPr txBox="1"/>
          <p:nvPr/>
        </p:nvSpPr>
        <p:spPr>
          <a:xfrm>
            <a:off x="6986759" y="2868986"/>
            <a:ext cx="470657" cy="207749"/>
          </a:xfrm>
          <a:prstGeom prst="rect">
            <a:avLst/>
          </a:prstGeom>
          <a:noFill/>
        </p:spPr>
        <p:txBody>
          <a:bodyPr wrap="square" rtlCol="0">
            <a:spAutoFit/>
          </a:bodyPr>
          <a:lstStyle>
            <a:defPPr>
              <a:defRPr lang="en-US"/>
            </a:defPPr>
            <a:lvl1pPr>
              <a:defRPr sz="1600" b="1">
                <a:solidFill>
                  <a:schemeClr val="tx2"/>
                </a:solidFill>
              </a:defRPr>
            </a:lvl1pPr>
          </a:lstStyle>
          <a:p>
            <a:pPr algn="ctr"/>
            <a:r>
              <a:rPr lang="en-US" sz="750"/>
              <a:t>Taiwan</a:t>
            </a:r>
            <a:endParaRPr lang="en-US" sz="788"/>
          </a:p>
        </p:txBody>
      </p:sp>
      <p:sp>
        <p:nvSpPr>
          <p:cNvPr id="142" name="TextBox 141">
            <a:extLst>
              <a:ext uri="{FF2B5EF4-FFF2-40B4-BE49-F238E27FC236}">
                <a16:creationId xmlns:a16="http://schemas.microsoft.com/office/drawing/2014/main" id="{D0753D93-C9C2-979E-9AAC-96E519AAAE51}"/>
              </a:ext>
            </a:extLst>
          </p:cNvPr>
          <p:cNvSpPr txBox="1"/>
          <p:nvPr/>
        </p:nvSpPr>
        <p:spPr>
          <a:xfrm>
            <a:off x="6551527" y="2856285"/>
            <a:ext cx="632777" cy="207749"/>
          </a:xfrm>
          <a:prstGeom prst="rect">
            <a:avLst/>
          </a:prstGeom>
          <a:noFill/>
        </p:spPr>
        <p:txBody>
          <a:bodyPr wrap="square" rtlCol="0">
            <a:spAutoFit/>
          </a:bodyPr>
          <a:lstStyle>
            <a:defPPr>
              <a:defRPr lang="en-US"/>
            </a:defPPr>
            <a:lvl1pPr>
              <a:defRPr sz="1600" b="1">
                <a:solidFill>
                  <a:schemeClr val="tx2"/>
                </a:solidFill>
              </a:defRPr>
            </a:lvl1pPr>
          </a:lstStyle>
          <a:p>
            <a:pPr algn="ctr"/>
            <a:r>
              <a:rPr lang="en-US" sz="750"/>
              <a:t>Hong Kong</a:t>
            </a:r>
          </a:p>
        </p:txBody>
      </p:sp>
      <p:grpSp>
        <p:nvGrpSpPr>
          <p:cNvPr id="143" name="Group 142">
            <a:extLst>
              <a:ext uri="{FF2B5EF4-FFF2-40B4-BE49-F238E27FC236}">
                <a16:creationId xmlns:a16="http://schemas.microsoft.com/office/drawing/2014/main" id="{7D833CCB-F6E7-EB5D-C725-2A469583079A}"/>
              </a:ext>
            </a:extLst>
          </p:cNvPr>
          <p:cNvGrpSpPr/>
          <p:nvPr/>
        </p:nvGrpSpPr>
        <p:grpSpPr>
          <a:xfrm>
            <a:off x="6707487" y="3135143"/>
            <a:ext cx="314712" cy="193551"/>
            <a:chOff x="10147300" y="4401701"/>
            <a:chExt cx="734644" cy="451816"/>
          </a:xfrm>
        </p:grpSpPr>
        <p:sp>
          <p:nvSpPr>
            <p:cNvPr id="144" name="Rectangle: Rounded Corners 143">
              <a:extLst>
                <a:ext uri="{FF2B5EF4-FFF2-40B4-BE49-F238E27FC236}">
                  <a16:creationId xmlns:a16="http://schemas.microsoft.com/office/drawing/2014/main" id="{C5B7A1DF-4DB0-6629-613F-8160A69CD846}"/>
                </a:ext>
              </a:extLst>
            </p:cNvPr>
            <p:cNvSpPr/>
            <p:nvPr/>
          </p:nvSpPr>
          <p:spPr>
            <a:xfrm>
              <a:off x="10147300" y="4470400"/>
              <a:ext cx="734644" cy="38311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r"/>
              <a:r>
                <a:rPr lang="en-GB" sz="675" b="1"/>
                <a:t>2</a:t>
              </a:r>
            </a:p>
          </p:txBody>
        </p:sp>
        <p:sp>
          <p:nvSpPr>
            <p:cNvPr id="145" name="Isosceles Triangle 144">
              <a:extLst>
                <a:ext uri="{FF2B5EF4-FFF2-40B4-BE49-F238E27FC236}">
                  <a16:creationId xmlns:a16="http://schemas.microsoft.com/office/drawing/2014/main" id="{D8F3942C-B4F3-3381-20D1-2BA189B73491}"/>
                </a:ext>
              </a:extLst>
            </p:cNvPr>
            <p:cNvSpPr/>
            <p:nvPr/>
          </p:nvSpPr>
          <p:spPr>
            <a:xfrm rot="10800000" flipV="1">
              <a:off x="10427854" y="4401701"/>
              <a:ext cx="173536" cy="86361"/>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grpSp>
      <p:pic>
        <p:nvPicPr>
          <p:cNvPr id="147" name="Picture 146" descr="A red flag with white flower&#10;&#10;Description automatically generated">
            <a:extLst>
              <a:ext uri="{FF2B5EF4-FFF2-40B4-BE49-F238E27FC236}">
                <a16:creationId xmlns:a16="http://schemas.microsoft.com/office/drawing/2014/main" id="{09E518C7-D5A5-16B0-9B22-702070C28CD0}"/>
              </a:ext>
            </a:extLst>
          </p:cNvPr>
          <p:cNvPicPr>
            <a:picLocks noChangeAspect="1"/>
          </p:cNvPicPr>
          <p:nvPr/>
        </p:nvPicPr>
        <p:blipFill rotWithShape="1">
          <a:blip r:embed="rId21">
            <a:extLst>
              <a:ext uri="{28A0092B-C50C-407E-A947-70E740481C1C}">
                <a14:useLocalDpi xmlns:a14="http://schemas.microsoft.com/office/drawing/2010/main" val="0"/>
              </a:ext>
            </a:extLst>
          </a:blip>
          <a:srcRect l="17020" r="17697"/>
          <a:stretch/>
        </p:blipFill>
        <p:spPr>
          <a:xfrm>
            <a:off x="6724858" y="3179704"/>
            <a:ext cx="132791" cy="132791"/>
          </a:xfrm>
          <a:prstGeom prst="ellipse">
            <a:avLst/>
          </a:prstGeom>
          <a:effectLst>
            <a:outerShdw blurRad="63500" sx="102000" sy="102000" algn="ctr" rotWithShape="0">
              <a:schemeClr val="tx1">
                <a:alpha val="30000"/>
              </a:schemeClr>
            </a:outerShdw>
          </a:effectLst>
        </p:spPr>
      </p:pic>
      <p:sp>
        <p:nvSpPr>
          <p:cNvPr id="148" name="TextBox 147">
            <a:extLst>
              <a:ext uri="{FF2B5EF4-FFF2-40B4-BE49-F238E27FC236}">
                <a16:creationId xmlns:a16="http://schemas.microsoft.com/office/drawing/2014/main" id="{01DB2700-ADF8-2EEC-852A-285B391B114C}"/>
              </a:ext>
            </a:extLst>
          </p:cNvPr>
          <p:cNvSpPr txBox="1"/>
          <p:nvPr/>
        </p:nvSpPr>
        <p:spPr>
          <a:xfrm>
            <a:off x="5942042" y="3212311"/>
            <a:ext cx="470657" cy="207749"/>
          </a:xfrm>
          <a:prstGeom prst="rect">
            <a:avLst/>
          </a:prstGeom>
          <a:noFill/>
        </p:spPr>
        <p:txBody>
          <a:bodyPr wrap="square" rtlCol="0">
            <a:spAutoFit/>
          </a:bodyPr>
          <a:lstStyle>
            <a:defPPr>
              <a:defRPr lang="en-US"/>
            </a:defPPr>
            <a:lvl1pPr>
              <a:defRPr sz="1600" b="1">
                <a:solidFill>
                  <a:schemeClr val="tx2"/>
                </a:solidFill>
              </a:defRPr>
            </a:lvl1pPr>
          </a:lstStyle>
          <a:p>
            <a:pPr algn="ctr"/>
            <a:r>
              <a:rPr lang="en-US" sz="750"/>
              <a:t>India</a:t>
            </a:r>
            <a:endParaRPr lang="en-US" sz="788"/>
          </a:p>
        </p:txBody>
      </p:sp>
      <p:grpSp>
        <p:nvGrpSpPr>
          <p:cNvPr id="150" name="Group 149">
            <a:extLst>
              <a:ext uri="{FF2B5EF4-FFF2-40B4-BE49-F238E27FC236}">
                <a16:creationId xmlns:a16="http://schemas.microsoft.com/office/drawing/2014/main" id="{7A43706F-8DC2-AD47-B403-D4B00F48005C}"/>
              </a:ext>
            </a:extLst>
          </p:cNvPr>
          <p:cNvGrpSpPr/>
          <p:nvPr/>
        </p:nvGrpSpPr>
        <p:grpSpPr>
          <a:xfrm>
            <a:off x="6006226" y="3012735"/>
            <a:ext cx="350617" cy="199576"/>
            <a:chOff x="10147299" y="4470400"/>
            <a:chExt cx="818458" cy="465878"/>
          </a:xfrm>
        </p:grpSpPr>
        <p:sp>
          <p:nvSpPr>
            <p:cNvPr id="152" name="Rectangle: Rounded Corners 151">
              <a:extLst>
                <a:ext uri="{FF2B5EF4-FFF2-40B4-BE49-F238E27FC236}">
                  <a16:creationId xmlns:a16="http://schemas.microsoft.com/office/drawing/2014/main" id="{FE355BB3-5DFE-CC52-A292-8FC0B778205F}"/>
                </a:ext>
              </a:extLst>
            </p:cNvPr>
            <p:cNvSpPr/>
            <p:nvPr/>
          </p:nvSpPr>
          <p:spPr>
            <a:xfrm>
              <a:off x="10147299" y="4470400"/>
              <a:ext cx="818458" cy="38311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r"/>
              <a:r>
                <a:rPr lang="en-GB" sz="675" b="1"/>
                <a:t>54</a:t>
              </a:r>
            </a:p>
          </p:txBody>
        </p:sp>
        <p:sp>
          <p:nvSpPr>
            <p:cNvPr id="153" name="Isosceles Triangle 152">
              <a:extLst>
                <a:ext uri="{FF2B5EF4-FFF2-40B4-BE49-F238E27FC236}">
                  <a16:creationId xmlns:a16="http://schemas.microsoft.com/office/drawing/2014/main" id="{B30F19B9-E700-C0DD-AD0F-89523BA38EC6}"/>
                </a:ext>
              </a:extLst>
            </p:cNvPr>
            <p:cNvSpPr/>
            <p:nvPr/>
          </p:nvSpPr>
          <p:spPr>
            <a:xfrm flipV="1">
              <a:off x="10469760" y="4849918"/>
              <a:ext cx="173537" cy="86360"/>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grpSp>
      <p:pic>
        <p:nvPicPr>
          <p:cNvPr id="154" name="Picture 153">
            <a:extLst>
              <a:ext uri="{FF2B5EF4-FFF2-40B4-BE49-F238E27FC236}">
                <a16:creationId xmlns:a16="http://schemas.microsoft.com/office/drawing/2014/main" id="{C0C2628F-BAB7-6354-9D2A-6D9FB6B98EA2}"/>
              </a:ext>
            </a:extLst>
          </p:cNvPr>
          <p:cNvPicPr>
            <a:picLocks noChangeAspect="1"/>
          </p:cNvPicPr>
          <p:nvPr/>
        </p:nvPicPr>
        <p:blipFill>
          <a:blip r:embed="rId22"/>
          <a:stretch>
            <a:fillRect/>
          </a:stretch>
        </p:blipFill>
        <p:spPr>
          <a:xfrm>
            <a:off x="6023602" y="3027862"/>
            <a:ext cx="132791" cy="132791"/>
          </a:xfrm>
          <a:prstGeom prst="rect">
            <a:avLst/>
          </a:prstGeom>
          <a:effectLst>
            <a:outerShdw blurRad="63500" sx="102000" sy="102000" algn="ctr" rotWithShape="0">
              <a:schemeClr val="tx1">
                <a:alpha val="30000"/>
              </a:schemeClr>
            </a:outerShdw>
          </a:effectLst>
        </p:spPr>
      </p:pic>
      <p:grpSp>
        <p:nvGrpSpPr>
          <p:cNvPr id="155" name="Group 154">
            <a:extLst>
              <a:ext uri="{FF2B5EF4-FFF2-40B4-BE49-F238E27FC236}">
                <a16:creationId xmlns:a16="http://schemas.microsoft.com/office/drawing/2014/main" id="{4203D1CB-085C-FF2C-5B92-3BEAFB5BCCA9}"/>
              </a:ext>
            </a:extLst>
          </p:cNvPr>
          <p:cNvGrpSpPr/>
          <p:nvPr/>
        </p:nvGrpSpPr>
        <p:grpSpPr>
          <a:xfrm>
            <a:off x="7134173" y="3284207"/>
            <a:ext cx="341381" cy="164122"/>
            <a:chOff x="10084278" y="4470400"/>
            <a:chExt cx="796897" cy="383117"/>
          </a:xfrm>
        </p:grpSpPr>
        <p:sp>
          <p:nvSpPr>
            <p:cNvPr id="156" name="Rectangle: Rounded Corners 155">
              <a:extLst>
                <a:ext uri="{FF2B5EF4-FFF2-40B4-BE49-F238E27FC236}">
                  <a16:creationId xmlns:a16="http://schemas.microsoft.com/office/drawing/2014/main" id="{95325F66-35D5-57EC-8CB0-772FB57FF7D1}"/>
                </a:ext>
              </a:extLst>
            </p:cNvPr>
            <p:cNvSpPr/>
            <p:nvPr/>
          </p:nvSpPr>
          <p:spPr>
            <a:xfrm>
              <a:off x="10147301" y="4470400"/>
              <a:ext cx="733874" cy="38311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r"/>
              <a:r>
                <a:rPr lang="en-GB" sz="675" b="1"/>
                <a:t>1</a:t>
              </a:r>
            </a:p>
          </p:txBody>
        </p:sp>
        <p:sp>
          <p:nvSpPr>
            <p:cNvPr id="157" name="Isosceles Triangle 156">
              <a:extLst>
                <a:ext uri="{FF2B5EF4-FFF2-40B4-BE49-F238E27FC236}">
                  <a16:creationId xmlns:a16="http://schemas.microsoft.com/office/drawing/2014/main" id="{F79B32A8-06DB-671F-DA06-D0198D1B99C7}"/>
                </a:ext>
              </a:extLst>
            </p:cNvPr>
            <p:cNvSpPr/>
            <p:nvPr/>
          </p:nvSpPr>
          <p:spPr>
            <a:xfrm rot="5400000" flipH="1" flipV="1">
              <a:off x="10040689" y="4618778"/>
              <a:ext cx="173537" cy="86360"/>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grpSp>
      <p:pic>
        <p:nvPicPr>
          <p:cNvPr id="160" name="Picture 159">
            <a:extLst>
              <a:ext uri="{FF2B5EF4-FFF2-40B4-BE49-F238E27FC236}">
                <a16:creationId xmlns:a16="http://schemas.microsoft.com/office/drawing/2014/main" id="{E1EF15E1-E94D-17EF-B0FB-5031A4D4195F}"/>
              </a:ext>
            </a:extLst>
          </p:cNvPr>
          <p:cNvPicPr>
            <a:picLocks noChangeAspect="1"/>
          </p:cNvPicPr>
          <p:nvPr/>
        </p:nvPicPr>
        <p:blipFill>
          <a:blip r:embed="rId23"/>
          <a:stretch>
            <a:fillRect/>
          </a:stretch>
        </p:blipFill>
        <p:spPr>
          <a:xfrm>
            <a:off x="7178540" y="3299339"/>
            <a:ext cx="132791" cy="132791"/>
          </a:xfrm>
          <a:prstGeom prst="rect">
            <a:avLst/>
          </a:prstGeom>
        </p:spPr>
      </p:pic>
      <p:sp>
        <p:nvSpPr>
          <p:cNvPr id="159" name="TextBox 158">
            <a:extLst>
              <a:ext uri="{FF2B5EF4-FFF2-40B4-BE49-F238E27FC236}">
                <a16:creationId xmlns:a16="http://schemas.microsoft.com/office/drawing/2014/main" id="{72F22AB5-95BA-6323-73A2-F5E15A4529B0}"/>
              </a:ext>
            </a:extLst>
          </p:cNvPr>
          <p:cNvSpPr txBox="1"/>
          <p:nvPr/>
        </p:nvSpPr>
        <p:spPr>
          <a:xfrm>
            <a:off x="7440275" y="3277241"/>
            <a:ext cx="693452" cy="207749"/>
          </a:xfrm>
          <a:prstGeom prst="rect">
            <a:avLst/>
          </a:prstGeom>
          <a:noFill/>
        </p:spPr>
        <p:txBody>
          <a:bodyPr wrap="square" rtlCol="0">
            <a:spAutoFit/>
          </a:bodyPr>
          <a:lstStyle>
            <a:defPPr>
              <a:defRPr lang="en-US"/>
            </a:defPPr>
            <a:lvl1pPr>
              <a:defRPr sz="1600" b="1">
                <a:solidFill>
                  <a:schemeClr val="tx2"/>
                </a:solidFill>
              </a:defRPr>
            </a:lvl1pPr>
          </a:lstStyle>
          <a:p>
            <a:pPr algn="ctr"/>
            <a:r>
              <a:rPr lang="en-US" sz="750"/>
              <a:t>Philippines</a:t>
            </a:r>
            <a:endParaRPr lang="en-US" sz="788"/>
          </a:p>
        </p:txBody>
      </p:sp>
      <p:sp>
        <p:nvSpPr>
          <p:cNvPr id="161" name="TextBox 160">
            <a:extLst>
              <a:ext uri="{FF2B5EF4-FFF2-40B4-BE49-F238E27FC236}">
                <a16:creationId xmlns:a16="http://schemas.microsoft.com/office/drawing/2014/main" id="{DA728CFF-3BED-AE8F-F869-0FDB89D9DA40}"/>
              </a:ext>
            </a:extLst>
          </p:cNvPr>
          <p:cNvSpPr txBox="1"/>
          <p:nvPr/>
        </p:nvSpPr>
        <p:spPr>
          <a:xfrm>
            <a:off x="6164096" y="3604107"/>
            <a:ext cx="558511" cy="207749"/>
          </a:xfrm>
          <a:prstGeom prst="rect">
            <a:avLst/>
          </a:prstGeom>
          <a:noFill/>
        </p:spPr>
        <p:txBody>
          <a:bodyPr wrap="square" rtlCol="0">
            <a:spAutoFit/>
          </a:bodyPr>
          <a:lstStyle>
            <a:defPPr>
              <a:defRPr lang="en-US"/>
            </a:defPPr>
            <a:lvl1pPr>
              <a:defRPr sz="1600" b="1">
                <a:solidFill>
                  <a:schemeClr val="tx2"/>
                </a:solidFill>
              </a:defRPr>
            </a:lvl1pPr>
          </a:lstStyle>
          <a:p>
            <a:pPr algn="ctr"/>
            <a:r>
              <a:rPr lang="en-US" sz="750"/>
              <a:t>Malaysia</a:t>
            </a:r>
          </a:p>
        </p:txBody>
      </p:sp>
      <p:grpSp>
        <p:nvGrpSpPr>
          <p:cNvPr id="162" name="Group 161">
            <a:extLst>
              <a:ext uri="{FF2B5EF4-FFF2-40B4-BE49-F238E27FC236}">
                <a16:creationId xmlns:a16="http://schemas.microsoft.com/office/drawing/2014/main" id="{FF3FBAA4-EF5C-808B-B491-D954EAEF35C9}"/>
              </a:ext>
            </a:extLst>
          </p:cNvPr>
          <p:cNvGrpSpPr/>
          <p:nvPr/>
        </p:nvGrpSpPr>
        <p:grpSpPr>
          <a:xfrm>
            <a:off x="6285209" y="3448252"/>
            <a:ext cx="341567" cy="164122"/>
            <a:chOff x="10147300" y="4470400"/>
            <a:chExt cx="797334" cy="383117"/>
          </a:xfrm>
        </p:grpSpPr>
        <p:sp>
          <p:nvSpPr>
            <p:cNvPr id="163" name="Rectangle: Rounded Corners 162">
              <a:extLst>
                <a:ext uri="{FF2B5EF4-FFF2-40B4-BE49-F238E27FC236}">
                  <a16:creationId xmlns:a16="http://schemas.microsoft.com/office/drawing/2014/main" id="{B10DB6CA-6B49-1DF8-AC96-B25EE69BF70A}"/>
                </a:ext>
              </a:extLst>
            </p:cNvPr>
            <p:cNvSpPr/>
            <p:nvPr/>
          </p:nvSpPr>
          <p:spPr>
            <a:xfrm>
              <a:off x="10147300" y="4470400"/>
              <a:ext cx="734644" cy="38311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r"/>
              <a:r>
                <a:rPr lang="en-GB" sz="675" b="1"/>
                <a:t>3</a:t>
              </a:r>
            </a:p>
          </p:txBody>
        </p:sp>
        <p:sp>
          <p:nvSpPr>
            <p:cNvPr id="164" name="Isosceles Triangle 163">
              <a:extLst>
                <a:ext uri="{FF2B5EF4-FFF2-40B4-BE49-F238E27FC236}">
                  <a16:creationId xmlns:a16="http://schemas.microsoft.com/office/drawing/2014/main" id="{7B25F5FD-4B24-23AD-F949-440D30519A26}"/>
                </a:ext>
              </a:extLst>
            </p:cNvPr>
            <p:cNvSpPr/>
            <p:nvPr/>
          </p:nvSpPr>
          <p:spPr>
            <a:xfrm rot="16200000" flipV="1">
              <a:off x="10814685" y="4617526"/>
              <a:ext cx="173537" cy="86360"/>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grpSp>
      <p:pic>
        <p:nvPicPr>
          <p:cNvPr id="166" name="Picture 165">
            <a:extLst>
              <a:ext uri="{FF2B5EF4-FFF2-40B4-BE49-F238E27FC236}">
                <a16:creationId xmlns:a16="http://schemas.microsoft.com/office/drawing/2014/main" id="{1E4FCE6F-1DCC-DFC8-456C-9F1B592D5E97}"/>
              </a:ext>
            </a:extLst>
          </p:cNvPr>
          <p:cNvPicPr>
            <a:picLocks noChangeAspect="1"/>
          </p:cNvPicPr>
          <p:nvPr/>
        </p:nvPicPr>
        <p:blipFill>
          <a:blip r:embed="rId24"/>
          <a:stretch>
            <a:fillRect/>
          </a:stretch>
        </p:blipFill>
        <p:spPr>
          <a:xfrm>
            <a:off x="6302578" y="3463384"/>
            <a:ext cx="132791" cy="132791"/>
          </a:xfrm>
          <a:prstGeom prst="rect">
            <a:avLst/>
          </a:prstGeom>
          <a:effectLst>
            <a:outerShdw blurRad="63500" sx="102000" sy="102000" algn="ctr" rotWithShape="0">
              <a:schemeClr val="tx1">
                <a:alpha val="30000"/>
              </a:schemeClr>
            </a:outerShdw>
          </a:effectLst>
        </p:spPr>
      </p:pic>
      <p:grpSp>
        <p:nvGrpSpPr>
          <p:cNvPr id="167" name="Group 166">
            <a:extLst>
              <a:ext uri="{FF2B5EF4-FFF2-40B4-BE49-F238E27FC236}">
                <a16:creationId xmlns:a16="http://schemas.microsoft.com/office/drawing/2014/main" id="{AEA5102E-EBCF-E87E-0279-0567F055FB32}"/>
              </a:ext>
            </a:extLst>
          </p:cNvPr>
          <p:cNvGrpSpPr/>
          <p:nvPr/>
        </p:nvGrpSpPr>
        <p:grpSpPr>
          <a:xfrm>
            <a:off x="6688140" y="3494577"/>
            <a:ext cx="376970" cy="164122"/>
            <a:chOff x="10084278" y="4470400"/>
            <a:chExt cx="879974" cy="383117"/>
          </a:xfrm>
        </p:grpSpPr>
        <p:sp>
          <p:nvSpPr>
            <p:cNvPr id="168" name="Rectangle: Rounded Corners 167">
              <a:extLst>
                <a:ext uri="{FF2B5EF4-FFF2-40B4-BE49-F238E27FC236}">
                  <a16:creationId xmlns:a16="http://schemas.microsoft.com/office/drawing/2014/main" id="{E6156064-4550-A7D2-46F8-B4F710C171EC}"/>
                </a:ext>
              </a:extLst>
            </p:cNvPr>
            <p:cNvSpPr/>
            <p:nvPr/>
          </p:nvSpPr>
          <p:spPr>
            <a:xfrm>
              <a:off x="10147301" y="4470400"/>
              <a:ext cx="816951" cy="38311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r"/>
              <a:r>
                <a:rPr lang="en-GB" sz="675" b="1"/>
                <a:t>25</a:t>
              </a:r>
            </a:p>
          </p:txBody>
        </p:sp>
        <p:sp>
          <p:nvSpPr>
            <p:cNvPr id="169" name="Isosceles Triangle 168">
              <a:extLst>
                <a:ext uri="{FF2B5EF4-FFF2-40B4-BE49-F238E27FC236}">
                  <a16:creationId xmlns:a16="http://schemas.microsoft.com/office/drawing/2014/main" id="{9918BFB5-907D-F4E4-05AF-92233CA7537F}"/>
                </a:ext>
              </a:extLst>
            </p:cNvPr>
            <p:cNvSpPr/>
            <p:nvPr/>
          </p:nvSpPr>
          <p:spPr>
            <a:xfrm rot="5400000" flipH="1" flipV="1">
              <a:off x="10040689" y="4618778"/>
              <a:ext cx="173537" cy="86360"/>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grpSp>
      <p:pic>
        <p:nvPicPr>
          <p:cNvPr id="177" name="Picture 176">
            <a:extLst>
              <a:ext uri="{FF2B5EF4-FFF2-40B4-BE49-F238E27FC236}">
                <a16:creationId xmlns:a16="http://schemas.microsoft.com/office/drawing/2014/main" id="{A2FCDCAD-127D-3BA2-97EF-A9E6C751EBE8}"/>
              </a:ext>
            </a:extLst>
          </p:cNvPr>
          <p:cNvPicPr>
            <a:picLocks noChangeAspect="1"/>
          </p:cNvPicPr>
          <p:nvPr/>
        </p:nvPicPr>
        <p:blipFill>
          <a:blip r:embed="rId25"/>
          <a:stretch>
            <a:fillRect/>
          </a:stretch>
        </p:blipFill>
        <p:spPr>
          <a:xfrm>
            <a:off x="6732507" y="3509709"/>
            <a:ext cx="132791" cy="132791"/>
          </a:xfrm>
          <a:prstGeom prst="rect">
            <a:avLst/>
          </a:prstGeom>
          <a:effectLst>
            <a:outerShdw blurRad="63500" sx="102000" sy="102000" algn="ctr" rotWithShape="0">
              <a:schemeClr val="tx1">
                <a:alpha val="30000"/>
              </a:schemeClr>
            </a:outerShdw>
          </a:effectLst>
        </p:spPr>
      </p:pic>
      <p:grpSp>
        <p:nvGrpSpPr>
          <p:cNvPr id="171" name="Group 170">
            <a:extLst>
              <a:ext uri="{FF2B5EF4-FFF2-40B4-BE49-F238E27FC236}">
                <a16:creationId xmlns:a16="http://schemas.microsoft.com/office/drawing/2014/main" id="{A92691AC-F5F1-86A4-9B9F-6D8070219813}"/>
              </a:ext>
            </a:extLst>
          </p:cNvPr>
          <p:cNvGrpSpPr/>
          <p:nvPr/>
        </p:nvGrpSpPr>
        <p:grpSpPr>
          <a:xfrm>
            <a:off x="6703856" y="3777101"/>
            <a:ext cx="314712" cy="193551"/>
            <a:chOff x="10147300" y="4401701"/>
            <a:chExt cx="734644" cy="451816"/>
          </a:xfrm>
        </p:grpSpPr>
        <p:sp>
          <p:nvSpPr>
            <p:cNvPr id="172" name="Rectangle: Rounded Corners 171">
              <a:extLst>
                <a:ext uri="{FF2B5EF4-FFF2-40B4-BE49-F238E27FC236}">
                  <a16:creationId xmlns:a16="http://schemas.microsoft.com/office/drawing/2014/main" id="{C4D6477C-F821-ADCD-A6C0-A5A28168D008}"/>
                </a:ext>
              </a:extLst>
            </p:cNvPr>
            <p:cNvSpPr/>
            <p:nvPr/>
          </p:nvSpPr>
          <p:spPr>
            <a:xfrm>
              <a:off x="10147300" y="4470400"/>
              <a:ext cx="734644" cy="38311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r"/>
              <a:r>
                <a:rPr lang="en-GB" sz="675" b="1"/>
                <a:t>1</a:t>
              </a:r>
            </a:p>
          </p:txBody>
        </p:sp>
        <p:sp>
          <p:nvSpPr>
            <p:cNvPr id="173" name="Isosceles Triangle 172">
              <a:extLst>
                <a:ext uri="{FF2B5EF4-FFF2-40B4-BE49-F238E27FC236}">
                  <a16:creationId xmlns:a16="http://schemas.microsoft.com/office/drawing/2014/main" id="{7F2F3BE1-E9BC-6A77-6E01-79FADC1E2BAB}"/>
                </a:ext>
              </a:extLst>
            </p:cNvPr>
            <p:cNvSpPr/>
            <p:nvPr/>
          </p:nvSpPr>
          <p:spPr>
            <a:xfrm rot="10800000" flipV="1">
              <a:off x="10427854" y="4401701"/>
              <a:ext cx="173536" cy="86361"/>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grpSp>
      <p:pic>
        <p:nvPicPr>
          <p:cNvPr id="70" name="Picture 69">
            <a:extLst>
              <a:ext uri="{FF2B5EF4-FFF2-40B4-BE49-F238E27FC236}">
                <a16:creationId xmlns:a16="http://schemas.microsoft.com/office/drawing/2014/main" id="{ECA7168D-618F-7AF7-04BC-53A88A58A595}"/>
              </a:ext>
            </a:extLst>
          </p:cNvPr>
          <p:cNvPicPr>
            <a:picLocks noChangeAspect="1"/>
          </p:cNvPicPr>
          <p:nvPr/>
        </p:nvPicPr>
        <p:blipFill>
          <a:blip r:embed="rId26"/>
          <a:stretch>
            <a:fillRect/>
          </a:stretch>
        </p:blipFill>
        <p:spPr>
          <a:xfrm>
            <a:off x="6721226" y="3821663"/>
            <a:ext cx="132791" cy="132791"/>
          </a:xfrm>
          <a:prstGeom prst="rect">
            <a:avLst/>
          </a:prstGeom>
          <a:effectLst>
            <a:outerShdw blurRad="63500" sx="102000" sy="102000" algn="ctr" rotWithShape="0">
              <a:schemeClr val="tx1">
                <a:alpha val="30000"/>
              </a:schemeClr>
            </a:outerShdw>
          </a:effectLst>
        </p:spPr>
      </p:pic>
      <p:sp>
        <p:nvSpPr>
          <p:cNvPr id="175" name="TextBox 174">
            <a:extLst>
              <a:ext uri="{FF2B5EF4-FFF2-40B4-BE49-F238E27FC236}">
                <a16:creationId xmlns:a16="http://schemas.microsoft.com/office/drawing/2014/main" id="{693DAD84-36D7-2408-D5E1-B43E6072A824}"/>
              </a:ext>
            </a:extLst>
          </p:cNvPr>
          <p:cNvSpPr txBox="1"/>
          <p:nvPr/>
        </p:nvSpPr>
        <p:spPr>
          <a:xfrm>
            <a:off x="6575190" y="3962322"/>
            <a:ext cx="619883" cy="207749"/>
          </a:xfrm>
          <a:prstGeom prst="rect">
            <a:avLst/>
          </a:prstGeom>
          <a:noFill/>
        </p:spPr>
        <p:txBody>
          <a:bodyPr wrap="square" rtlCol="0">
            <a:spAutoFit/>
          </a:bodyPr>
          <a:lstStyle>
            <a:defPPr>
              <a:defRPr lang="en-US"/>
            </a:defPPr>
            <a:lvl1pPr>
              <a:defRPr sz="1600" b="1">
                <a:solidFill>
                  <a:schemeClr val="tx2"/>
                </a:solidFill>
              </a:defRPr>
            </a:lvl1pPr>
          </a:lstStyle>
          <a:p>
            <a:pPr algn="ctr"/>
            <a:r>
              <a:rPr lang="en-US" sz="750"/>
              <a:t>Indonesia</a:t>
            </a:r>
          </a:p>
        </p:txBody>
      </p:sp>
      <p:sp>
        <p:nvSpPr>
          <p:cNvPr id="176" name="TextBox 175">
            <a:extLst>
              <a:ext uri="{FF2B5EF4-FFF2-40B4-BE49-F238E27FC236}">
                <a16:creationId xmlns:a16="http://schemas.microsoft.com/office/drawing/2014/main" id="{58AE170E-03A8-F04E-1C69-2B357A1C3C84}"/>
              </a:ext>
            </a:extLst>
          </p:cNvPr>
          <p:cNvSpPr txBox="1"/>
          <p:nvPr/>
        </p:nvSpPr>
        <p:spPr>
          <a:xfrm>
            <a:off x="7029513" y="3511774"/>
            <a:ext cx="619883" cy="207749"/>
          </a:xfrm>
          <a:prstGeom prst="rect">
            <a:avLst/>
          </a:prstGeom>
          <a:noFill/>
        </p:spPr>
        <p:txBody>
          <a:bodyPr wrap="square" rtlCol="0">
            <a:spAutoFit/>
          </a:bodyPr>
          <a:lstStyle>
            <a:defPPr>
              <a:defRPr lang="en-US"/>
            </a:defPPr>
            <a:lvl1pPr>
              <a:defRPr sz="1600" b="1">
                <a:solidFill>
                  <a:schemeClr val="tx2"/>
                </a:solidFill>
              </a:defRPr>
            </a:lvl1pPr>
          </a:lstStyle>
          <a:p>
            <a:pPr algn="ctr"/>
            <a:r>
              <a:rPr lang="en-US" sz="750"/>
              <a:t>Singapore</a:t>
            </a:r>
          </a:p>
        </p:txBody>
      </p:sp>
      <p:sp>
        <p:nvSpPr>
          <p:cNvPr id="180" name="TextBox 179">
            <a:extLst>
              <a:ext uri="{FF2B5EF4-FFF2-40B4-BE49-F238E27FC236}">
                <a16:creationId xmlns:a16="http://schemas.microsoft.com/office/drawing/2014/main" id="{F4EF6AF8-0034-7A4F-4F61-D64E64507968}"/>
              </a:ext>
            </a:extLst>
          </p:cNvPr>
          <p:cNvSpPr txBox="1"/>
          <p:nvPr/>
        </p:nvSpPr>
        <p:spPr>
          <a:xfrm>
            <a:off x="4265185" y="2546136"/>
            <a:ext cx="538737" cy="207749"/>
          </a:xfrm>
          <a:prstGeom prst="rect">
            <a:avLst/>
          </a:prstGeom>
          <a:noFill/>
        </p:spPr>
        <p:txBody>
          <a:bodyPr wrap="square" rtlCol="0">
            <a:spAutoFit/>
          </a:bodyPr>
          <a:lstStyle>
            <a:defPPr>
              <a:defRPr lang="en-US"/>
            </a:defPPr>
            <a:lvl1pPr>
              <a:defRPr sz="1600" b="1">
                <a:solidFill>
                  <a:schemeClr val="tx2"/>
                </a:solidFill>
              </a:defRPr>
            </a:lvl1pPr>
          </a:lstStyle>
          <a:p>
            <a:pPr algn="ctr"/>
            <a:r>
              <a:rPr lang="en-US" sz="750"/>
              <a:t>France</a:t>
            </a:r>
          </a:p>
        </p:txBody>
      </p:sp>
      <p:grpSp>
        <p:nvGrpSpPr>
          <p:cNvPr id="181" name="Group 180">
            <a:extLst>
              <a:ext uri="{FF2B5EF4-FFF2-40B4-BE49-F238E27FC236}">
                <a16:creationId xmlns:a16="http://schemas.microsoft.com/office/drawing/2014/main" id="{9294E19F-7930-0A26-7B68-6E06D3F8B6EB}"/>
              </a:ext>
            </a:extLst>
          </p:cNvPr>
          <p:cNvGrpSpPr/>
          <p:nvPr/>
        </p:nvGrpSpPr>
        <p:grpSpPr>
          <a:xfrm>
            <a:off x="4388110" y="2389323"/>
            <a:ext cx="295391" cy="187322"/>
            <a:chOff x="10147311" y="4470403"/>
            <a:chExt cx="734645" cy="465875"/>
          </a:xfrm>
        </p:grpSpPr>
        <p:sp>
          <p:nvSpPr>
            <p:cNvPr id="182" name="Rectangle: Rounded Corners 181">
              <a:extLst>
                <a:ext uri="{FF2B5EF4-FFF2-40B4-BE49-F238E27FC236}">
                  <a16:creationId xmlns:a16="http://schemas.microsoft.com/office/drawing/2014/main" id="{F765E8DD-8BD1-0C68-F6FC-478B3C484C95}"/>
                </a:ext>
              </a:extLst>
            </p:cNvPr>
            <p:cNvSpPr/>
            <p:nvPr/>
          </p:nvSpPr>
          <p:spPr>
            <a:xfrm>
              <a:off x="10147311" y="4470403"/>
              <a:ext cx="734645" cy="38311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r"/>
              <a:r>
                <a:rPr lang="en-GB" sz="675" b="1"/>
                <a:t>8</a:t>
              </a:r>
            </a:p>
          </p:txBody>
        </p:sp>
        <p:sp>
          <p:nvSpPr>
            <p:cNvPr id="183" name="Isosceles Triangle 182">
              <a:extLst>
                <a:ext uri="{FF2B5EF4-FFF2-40B4-BE49-F238E27FC236}">
                  <a16:creationId xmlns:a16="http://schemas.microsoft.com/office/drawing/2014/main" id="{3CF121BC-AA45-8CA6-BC0A-546B407DB8AB}"/>
                </a:ext>
              </a:extLst>
            </p:cNvPr>
            <p:cNvSpPr/>
            <p:nvPr/>
          </p:nvSpPr>
          <p:spPr>
            <a:xfrm flipV="1">
              <a:off x="10552684" y="4849918"/>
              <a:ext cx="173537" cy="86360"/>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ctr"/>
              <a:endParaRPr lang="en-GB" sz="900"/>
            </a:p>
          </p:txBody>
        </p:sp>
      </p:grpSp>
      <p:pic>
        <p:nvPicPr>
          <p:cNvPr id="185" name="Picture 184">
            <a:extLst>
              <a:ext uri="{FF2B5EF4-FFF2-40B4-BE49-F238E27FC236}">
                <a16:creationId xmlns:a16="http://schemas.microsoft.com/office/drawing/2014/main" id="{8AE03403-F02A-B9C5-C2B1-CF8B919AA70D}"/>
              </a:ext>
            </a:extLst>
          </p:cNvPr>
          <p:cNvPicPr>
            <a:picLocks noChangeAspect="1"/>
          </p:cNvPicPr>
          <p:nvPr/>
        </p:nvPicPr>
        <p:blipFill>
          <a:blip r:embed="rId27"/>
          <a:stretch>
            <a:fillRect/>
          </a:stretch>
        </p:blipFill>
        <p:spPr>
          <a:xfrm>
            <a:off x="4404417" y="2403524"/>
            <a:ext cx="124639" cy="124639"/>
          </a:xfrm>
          <a:prstGeom prst="rect">
            <a:avLst/>
          </a:prstGeom>
          <a:effectLst>
            <a:outerShdw blurRad="63500" sx="102000" sy="102000" algn="ctr" rotWithShape="0">
              <a:schemeClr val="tx1">
                <a:alpha val="30000"/>
              </a:schemeClr>
            </a:outerShdw>
          </a:effectLst>
        </p:spPr>
      </p:pic>
      <p:sp>
        <p:nvSpPr>
          <p:cNvPr id="192" name="TextBox 191">
            <a:extLst>
              <a:ext uri="{FF2B5EF4-FFF2-40B4-BE49-F238E27FC236}">
                <a16:creationId xmlns:a16="http://schemas.microsoft.com/office/drawing/2014/main" id="{450C251D-3734-6FB4-158C-03505DF904C7}"/>
              </a:ext>
            </a:extLst>
          </p:cNvPr>
          <p:cNvSpPr txBox="1"/>
          <p:nvPr/>
        </p:nvSpPr>
        <p:spPr>
          <a:xfrm>
            <a:off x="4839803" y="2196694"/>
            <a:ext cx="693425" cy="207749"/>
          </a:xfrm>
          <a:prstGeom prst="rect">
            <a:avLst/>
          </a:prstGeom>
          <a:noFill/>
        </p:spPr>
        <p:txBody>
          <a:bodyPr wrap="square" rtlCol="0">
            <a:spAutoFit/>
          </a:bodyPr>
          <a:lstStyle>
            <a:defPPr>
              <a:defRPr lang="en-US"/>
            </a:defPPr>
            <a:lvl1pPr>
              <a:defRPr sz="1600" b="1">
                <a:solidFill>
                  <a:schemeClr val="tx2"/>
                </a:solidFill>
              </a:defRPr>
            </a:lvl1pPr>
          </a:lstStyle>
          <a:p>
            <a:pPr algn="ctr"/>
            <a:r>
              <a:rPr lang="en-US" sz="750"/>
              <a:t>Netherlands</a:t>
            </a:r>
          </a:p>
        </p:txBody>
      </p:sp>
      <p:grpSp>
        <p:nvGrpSpPr>
          <p:cNvPr id="193" name="Group 192">
            <a:extLst>
              <a:ext uri="{FF2B5EF4-FFF2-40B4-BE49-F238E27FC236}">
                <a16:creationId xmlns:a16="http://schemas.microsoft.com/office/drawing/2014/main" id="{3D00A266-3110-93E5-B97B-B0119BEE8430}"/>
              </a:ext>
            </a:extLst>
          </p:cNvPr>
          <p:cNvGrpSpPr/>
          <p:nvPr/>
        </p:nvGrpSpPr>
        <p:grpSpPr>
          <a:xfrm>
            <a:off x="4572027" y="2223572"/>
            <a:ext cx="295391" cy="187322"/>
            <a:chOff x="10147311" y="4470403"/>
            <a:chExt cx="734645" cy="465875"/>
          </a:xfrm>
        </p:grpSpPr>
        <p:sp>
          <p:nvSpPr>
            <p:cNvPr id="194" name="Rectangle: Rounded Corners 193">
              <a:extLst>
                <a:ext uri="{FF2B5EF4-FFF2-40B4-BE49-F238E27FC236}">
                  <a16:creationId xmlns:a16="http://schemas.microsoft.com/office/drawing/2014/main" id="{86796769-1628-4279-D4B0-91CF5A98002F}"/>
                </a:ext>
              </a:extLst>
            </p:cNvPr>
            <p:cNvSpPr/>
            <p:nvPr/>
          </p:nvSpPr>
          <p:spPr>
            <a:xfrm>
              <a:off x="10147311" y="4470403"/>
              <a:ext cx="734645" cy="38311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r"/>
              <a:r>
                <a:rPr lang="en-GB" sz="675" b="1"/>
                <a:t>10</a:t>
              </a:r>
            </a:p>
          </p:txBody>
        </p:sp>
        <p:sp>
          <p:nvSpPr>
            <p:cNvPr id="195" name="Isosceles Triangle 194">
              <a:extLst>
                <a:ext uri="{FF2B5EF4-FFF2-40B4-BE49-F238E27FC236}">
                  <a16:creationId xmlns:a16="http://schemas.microsoft.com/office/drawing/2014/main" id="{2CAAF33E-923F-7D06-9CB5-1D2A9EF6C62C}"/>
                </a:ext>
              </a:extLst>
            </p:cNvPr>
            <p:cNvSpPr/>
            <p:nvPr/>
          </p:nvSpPr>
          <p:spPr>
            <a:xfrm flipV="1">
              <a:off x="10427855" y="4849918"/>
              <a:ext cx="173537" cy="86360"/>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ctr"/>
              <a:endParaRPr lang="en-GB" sz="900"/>
            </a:p>
          </p:txBody>
        </p:sp>
      </p:grpSp>
      <p:pic>
        <p:nvPicPr>
          <p:cNvPr id="197" name="Picture 196">
            <a:extLst>
              <a:ext uri="{FF2B5EF4-FFF2-40B4-BE49-F238E27FC236}">
                <a16:creationId xmlns:a16="http://schemas.microsoft.com/office/drawing/2014/main" id="{9AA817D5-33A4-8B58-F988-43B252B084AE}"/>
              </a:ext>
            </a:extLst>
          </p:cNvPr>
          <p:cNvPicPr>
            <a:picLocks noChangeAspect="1"/>
          </p:cNvPicPr>
          <p:nvPr/>
        </p:nvPicPr>
        <p:blipFill>
          <a:blip r:embed="rId28"/>
          <a:stretch>
            <a:fillRect/>
          </a:stretch>
        </p:blipFill>
        <p:spPr>
          <a:xfrm>
            <a:off x="4588334" y="2237773"/>
            <a:ext cx="124639" cy="124639"/>
          </a:xfrm>
          <a:prstGeom prst="rect">
            <a:avLst/>
          </a:prstGeom>
          <a:effectLst>
            <a:outerShdw blurRad="63500" sx="102000" sy="102000" algn="ctr" rotWithShape="0">
              <a:schemeClr val="tx1">
                <a:alpha val="30000"/>
              </a:schemeClr>
            </a:outerShdw>
          </a:effectLst>
        </p:spPr>
      </p:pic>
      <p:sp>
        <p:nvSpPr>
          <p:cNvPr id="198" name="TextBox 197">
            <a:extLst>
              <a:ext uri="{FF2B5EF4-FFF2-40B4-BE49-F238E27FC236}">
                <a16:creationId xmlns:a16="http://schemas.microsoft.com/office/drawing/2014/main" id="{2918563C-D00D-2CAE-CE89-E20E16CB6587}"/>
              </a:ext>
            </a:extLst>
          </p:cNvPr>
          <p:cNvSpPr txBox="1"/>
          <p:nvPr/>
        </p:nvSpPr>
        <p:spPr>
          <a:xfrm>
            <a:off x="4973143" y="2035722"/>
            <a:ext cx="693425" cy="207749"/>
          </a:xfrm>
          <a:prstGeom prst="rect">
            <a:avLst/>
          </a:prstGeom>
          <a:noFill/>
        </p:spPr>
        <p:txBody>
          <a:bodyPr wrap="square" rtlCol="0">
            <a:spAutoFit/>
          </a:bodyPr>
          <a:lstStyle>
            <a:defPPr>
              <a:defRPr lang="en-US"/>
            </a:defPPr>
            <a:lvl1pPr>
              <a:defRPr sz="1600" b="1">
                <a:solidFill>
                  <a:schemeClr val="tx2"/>
                </a:solidFill>
              </a:defRPr>
            </a:lvl1pPr>
          </a:lstStyle>
          <a:p>
            <a:r>
              <a:rPr lang="en-US" sz="750"/>
              <a:t>Belgium</a:t>
            </a:r>
          </a:p>
        </p:txBody>
      </p:sp>
      <p:sp>
        <p:nvSpPr>
          <p:cNvPr id="200" name="Rectangle: Rounded Corners 199">
            <a:extLst>
              <a:ext uri="{FF2B5EF4-FFF2-40B4-BE49-F238E27FC236}">
                <a16:creationId xmlns:a16="http://schemas.microsoft.com/office/drawing/2014/main" id="{0183CF75-A92C-6724-C8EF-243FDE7E4D5B}"/>
              </a:ext>
            </a:extLst>
          </p:cNvPr>
          <p:cNvSpPr/>
          <p:nvPr/>
        </p:nvSpPr>
        <p:spPr>
          <a:xfrm>
            <a:off x="4705366" y="2062600"/>
            <a:ext cx="295391" cy="154046"/>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r"/>
            <a:r>
              <a:rPr lang="en-GB" sz="675" b="1"/>
              <a:t>8</a:t>
            </a:r>
          </a:p>
        </p:txBody>
      </p:sp>
      <p:pic>
        <p:nvPicPr>
          <p:cNvPr id="203" name="Picture 202">
            <a:extLst>
              <a:ext uri="{FF2B5EF4-FFF2-40B4-BE49-F238E27FC236}">
                <a16:creationId xmlns:a16="http://schemas.microsoft.com/office/drawing/2014/main" id="{AF69D0E0-7B8B-4F57-67AB-418FA31A2017}"/>
              </a:ext>
            </a:extLst>
          </p:cNvPr>
          <p:cNvPicPr>
            <a:picLocks noChangeAspect="1"/>
          </p:cNvPicPr>
          <p:nvPr/>
        </p:nvPicPr>
        <p:blipFill>
          <a:blip r:embed="rId29"/>
          <a:stretch>
            <a:fillRect/>
          </a:stretch>
        </p:blipFill>
        <p:spPr>
          <a:xfrm>
            <a:off x="4721673" y="2076801"/>
            <a:ext cx="124639" cy="124639"/>
          </a:xfrm>
          <a:prstGeom prst="rect">
            <a:avLst/>
          </a:prstGeom>
          <a:effectLst>
            <a:outerShdw blurRad="63500" sx="102000" sy="102000" algn="ctr" rotWithShape="0">
              <a:schemeClr val="tx1">
                <a:alpha val="30000"/>
              </a:schemeClr>
            </a:outerShdw>
          </a:effectLst>
        </p:spPr>
      </p:pic>
      <p:grpSp>
        <p:nvGrpSpPr>
          <p:cNvPr id="204" name="Group 203">
            <a:extLst>
              <a:ext uri="{FF2B5EF4-FFF2-40B4-BE49-F238E27FC236}">
                <a16:creationId xmlns:a16="http://schemas.microsoft.com/office/drawing/2014/main" id="{3D989079-13E9-385B-4094-8DA9EBBB4D90}"/>
              </a:ext>
            </a:extLst>
          </p:cNvPr>
          <p:cNvGrpSpPr/>
          <p:nvPr/>
        </p:nvGrpSpPr>
        <p:grpSpPr>
          <a:xfrm>
            <a:off x="4765403" y="2363314"/>
            <a:ext cx="354002" cy="154046"/>
            <a:chOff x="10083856" y="4470395"/>
            <a:chExt cx="880411" cy="383117"/>
          </a:xfrm>
        </p:grpSpPr>
        <p:sp>
          <p:nvSpPr>
            <p:cNvPr id="205" name="Rectangle: Rounded Corners 204">
              <a:extLst>
                <a:ext uri="{FF2B5EF4-FFF2-40B4-BE49-F238E27FC236}">
                  <a16:creationId xmlns:a16="http://schemas.microsoft.com/office/drawing/2014/main" id="{D0CDCCE6-3FCB-9814-41B8-D4C5E9C59BEB}"/>
                </a:ext>
              </a:extLst>
            </p:cNvPr>
            <p:cNvSpPr/>
            <p:nvPr/>
          </p:nvSpPr>
          <p:spPr>
            <a:xfrm>
              <a:off x="10147314" y="4470395"/>
              <a:ext cx="816953" cy="38311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r"/>
              <a:r>
                <a:rPr lang="en-GB" sz="675" b="1"/>
                <a:t>16</a:t>
              </a:r>
            </a:p>
          </p:txBody>
        </p:sp>
        <p:sp>
          <p:nvSpPr>
            <p:cNvPr id="206" name="Isosceles Triangle 205">
              <a:extLst>
                <a:ext uri="{FF2B5EF4-FFF2-40B4-BE49-F238E27FC236}">
                  <a16:creationId xmlns:a16="http://schemas.microsoft.com/office/drawing/2014/main" id="{3CC87FC4-0060-A624-B16F-7AFCDB5D87BA}"/>
                </a:ext>
              </a:extLst>
            </p:cNvPr>
            <p:cNvSpPr/>
            <p:nvPr/>
          </p:nvSpPr>
          <p:spPr>
            <a:xfrm rot="5400000" flipH="1" flipV="1">
              <a:off x="10040267" y="4618773"/>
              <a:ext cx="173537" cy="86360"/>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ctr"/>
              <a:endParaRPr lang="en-GB" sz="900"/>
            </a:p>
          </p:txBody>
        </p:sp>
      </p:grpSp>
      <p:pic>
        <p:nvPicPr>
          <p:cNvPr id="210" name="Picture 209">
            <a:extLst>
              <a:ext uri="{FF2B5EF4-FFF2-40B4-BE49-F238E27FC236}">
                <a16:creationId xmlns:a16="http://schemas.microsoft.com/office/drawing/2014/main" id="{46592922-D45C-9D11-BA2E-8B9ABD3CEF63}"/>
              </a:ext>
            </a:extLst>
          </p:cNvPr>
          <p:cNvPicPr>
            <a:picLocks noChangeAspect="1"/>
          </p:cNvPicPr>
          <p:nvPr/>
        </p:nvPicPr>
        <p:blipFill>
          <a:blip r:embed="rId30"/>
          <a:stretch>
            <a:fillRect/>
          </a:stretch>
        </p:blipFill>
        <p:spPr>
          <a:xfrm>
            <a:off x="4807221" y="2377519"/>
            <a:ext cx="124639" cy="124639"/>
          </a:xfrm>
          <a:prstGeom prst="rect">
            <a:avLst/>
          </a:prstGeom>
          <a:effectLst>
            <a:outerShdw blurRad="63500" sx="102000" sy="102000" algn="ctr" rotWithShape="0">
              <a:schemeClr val="tx1">
                <a:alpha val="30000"/>
              </a:schemeClr>
            </a:outerShdw>
          </a:effectLst>
        </p:spPr>
      </p:pic>
      <p:sp>
        <p:nvSpPr>
          <p:cNvPr id="208" name="TextBox 207">
            <a:extLst>
              <a:ext uri="{FF2B5EF4-FFF2-40B4-BE49-F238E27FC236}">
                <a16:creationId xmlns:a16="http://schemas.microsoft.com/office/drawing/2014/main" id="{40DB9116-00A3-9680-C91F-7ADAC65013A7}"/>
              </a:ext>
            </a:extLst>
          </p:cNvPr>
          <p:cNvSpPr txBox="1"/>
          <p:nvPr/>
        </p:nvSpPr>
        <p:spPr>
          <a:xfrm>
            <a:off x="5065607" y="2349112"/>
            <a:ext cx="586568" cy="207749"/>
          </a:xfrm>
          <a:prstGeom prst="rect">
            <a:avLst/>
          </a:prstGeom>
          <a:noFill/>
        </p:spPr>
        <p:txBody>
          <a:bodyPr wrap="square" rtlCol="0">
            <a:spAutoFit/>
          </a:bodyPr>
          <a:lstStyle>
            <a:defPPr>
              <a:defRPr lang="en-US"/>
            </a:defPPr>
            <a:lvl1pPr>
              <a:defRPr sz="1600" b="1">
                <a:solidFill>
                  <a:schemeClr val="tx2"/>
                </a:solidFill>
              </a:defRPr>
            </a:lvl1pPr>
          </a:lstStyle>
          <a:p>
            <a:pPr algn="ctr"/>
            <a:r>
              <a:rPr lang="en-US" sz="750"/>
              <a:t>Germany</a:t>
            </a:r>
            <a:endParaRPr lang="en-US" sz="788"/>
          </a:p>
        </p:txBody>
      </p:sp>
      <p:sp>
        <p:nvSpPr>
          <p:cNvPr id="213" name="Rectangle: Rounded Corners 212">
            <a:extLst>
              <a:ext uri="{FF2B5EF4-FFF2-40B4-BE49-F238E27FC236}">
                <a16:creationId xmlns:a16="http://schemas.microsoft.com/office/drawing/2014/main" id="{13481C45-54E2-29FE-275C-3ABEE00A0F30}"/>
              </a:ext>
            </a:extLst>
          </p:cNvPr>
          <p:cNvSpPr/>
          <p:nvPr/>
        </p:nvSpPr>
        <p:spPr>
          <a:xfrm>
            <a:off x="4739983" y="2530131"/>
            <a:ext cx="289744" cy="154046"/>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r"/>
            <a:r>
              <a:rPr lang="en-GB" sz="675" b="1"/>
              <a:t>2</a:t>
            </a:r>
          </a:p>
        </p:txBody>
      </p:sp>
      <p:pic>
        <p:nvPicPr>
          <p:cNvPr id="209" name="Picture 208">
            <a:extLst>
              <a:ext uri="{FF2B5EF4-FFF2-40B4-BE49-F238E27FC236}">
                <a16:creationId xmlns:a16="http://schemas.microsoft.com/office/drawing/2014/main" id="{07B0D583-2C0A-1FC7-60F9-F232F32AC08E}"/>
              </a:ext>
            </a:extLst>
          </p:cNvPr>
          <p:cNvPicPr>
            <a:picLocks noChangeAspect="1"/>
          </p:cNvPicPr>
          <p:nvPr/>
        </p:nvPicPr>
        <p:blipFill>
          <a:blip r:embed="rId31"/>
          <a:stretch>
            <a:fillRect/>
          </a:stretch>
        </p:blipFill>
        <p:spPr>
          <a:xfrm>
            <a:off x="4756285" y="2544336"/>
            <a:ext cx="124639" cy="124639"/>
          </a:xfrm>
          <a:prstGeom prst="rect">
            <a:avLst/>
          </a:prstGeom>
          <a:effectLst>
            <a:outerShdw blurRad="63500" sx="102000" sy="102000" algn="ctr" rotWithShape="0">
              <a:schemeClr val="tx1">
                <a:alpha val="30000"/>
              </a:schemeClr>
            </a:outerShdw>
          </a:effectLst>
        </p:spPr>
      </p:pic>
      <p:sp>
        <p:nvSpPr>
          <p:cNvPr id="216" name="TextBox 215">
            <a:extLst>
              <a:ext uri="{FF2B5EF4-FFF2-40B4-BE49-F238E27FC236}">
                <a16:creationId xmlns:a16="http://schemas.microsoft.com/office/drawing/2014/main" id="{3D0CD66F-56EC-A091-7B9E-72CEA9AE980D}"/>
              </a:ext>
            </a:extLst>
          </p:cNvPr>
          <p:cNvSpPr txBox="1"/>
          <p:nvPr/>
        </p:nvSpPr>
        <p:spPr>
          <a:xfrm>
            <a:off x="4931859" y="2492364"/>
            <a:ext cx="586568" cy="207749"/>
          </a:xfrm>
          <a:prstGeom prst="rect">
            <a:avLst/>
          </a:prstGeom>
          <a:noFill/>
        </p:spPr>
        <p:txBody>
          <a:bodyPr wrap="square" rtlCol="0">
            <a:spAutoFit/>
          </a:bodyPr>
          <a:lstStyle>
            <a:defPPr>
              <a:defRPr lang="en-US"/>
            </a:defPPr>
            <a:lvl1pPr>
              <a:defRPr sz="1600" b="1">
                <a:solidFill>
                  <a:schemeClr val="tx2"/>
                </a:solidFill>
              </a:defRPr>
            </a:lvl1pPr>
          </a:lstStyle>
          <a:p>
            <a:pPr algn="ctr"/>
            <a:r>
              <a:rPr lang="en-US" sz="750"/>
              <a:t>Austria</a:t>
            </a:r>
            <a:endParaRPr lang="en-US" sz="788"/>
          </a:p>
        </p:txBody>
      </p:sp>
      <p:sp>
        <p:nvSpPr>
          <p:cNvPr id="218" name="Rectangle: Rounded Corners 217">
            <a:extLst>
              <a:ext uri="{FF2B5EF4-FFF2-40B4-BE49-F238E27FC236}">
                <a16:creationId xmlns:a16="http://schemas.microsoft.com/office/drawing/2014/main" id="{FB72F1F1-9106-D766-7F41-EEB4896E67D6}"/>
              </a:ext>
            </a:extLst>
          </p:cNvPr>
          <p:cNvSpPr/>
          <p:nvPr/>
        </p:nvSpPr>
        <p:spPr>
          <a:xfrm>
            <a:off x="5067321" y="2638056"/>
            <a:ext cx="328487" cy="154046"/>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r"/>
            <a:r>
              <a:rPr lang="en-GB" sz="675" b="1"/>
              <a:t>28</a:t>
            </a:r>
          </a:p>
        </p:txBody>
      </p:sp>
      <p:pic>
        <p:nvPicPr>
          <p:cNvPr id="211" name="Picture 210">
            <a:extLst>
              <a:ext uri="{FF2B5EF4-FFF2-40B4-BE49-F238E27FC236}">
                <a16:creationId xmlns:a16="http://schemas.microsoft.com/office/drawing/2014/main" id="{AF5A0BFE-7732-F055-4AE9-47E96FCF80B5}"/>
              </a:ext>
            </a:extLst>
          </p:cNvPr>
          <p:cNvPicPr>
            <a:picLocks noChangeAspect="1"/>
          </p:cNvPicPr>
          <p:nvPr/>
        </p:nvPicPr>
        <p:blipFill>
          <a:blip r:embed="rId32"/>
          <a:stretch>
            <a:fillRect/>
          </a:stretch>
        </p:blipFill>
        <p:spPr>
          <a:xfrm>
            <a:off x="5083623" y="2652261"/>
            <a:ext cx="124639" cy="124639"/>
          </a:xfrm>
          <a:prstGeom prst="rect">
            <a:avLst/>
          </a:prstGeom>
          <a:effectLst>
            <a:outerShdw blurRad="63500" sx="102000" sy="102000" algn="ctr" rotWithShape="0">
              <a:schemeClr val="tx1">
                <a:alpha val="30000"/>
              </a:schemeClr>
            </a:outerShdw>
          </a:effectLst>
        </p:spPr>
      </p:pic>
      <p:sp>
        <p:nvSpPr>
          <p:cNvPr id="221" name="TextBox 220">
            <a:extLst>
              <a:ext uri="{FF2B5EF4-FFF2-40B4-BE49-F238E27FC236}">
                <a16:creationId xmlns:a16="http://schemas.microsoft.com/office/drawing/2014/main" id="{FA068766-9BF1-1B66-6CDA-1F486F15E733}"/>
              </a:ext>
            </a:extLst>
          </p:cNvPr>
          <p:cNvSpPr txBox="1"/>
          <p:nvPr/>
        </p:nvSpPr>
        <p:spPr>
          <a:xfrm>
            <a:off x="5342010" y="2623854"/>
            <a:ext cx="671805" cy="207749"/>
          </a:xfrm>
          <a:prstGeom prst="rect">
            <a:avLst/>
          </a:prstGeom>
          <a:noFill/>
        </p:spPr>
        <p:txBody>
          <a:bodyPr wrap="square" rtlCol="0">
            <a:spAutoFit/>
          </a:bodyPr>
          <a:lstStyle>
            <a:defPPr>
              <a:defRPr lang="en-US"/>
            </a:defPPr>
            <a:lvl1pPr>
              <a:defRPr sz="1600" b="1">
                <a:solidFill>
                  <a:schemeClr val="tx2"/>
                </a:solidFill>
              </a:defRPr>
            </a:lvl1pPr>
          </a:lstStyle>
          <a:p>
            <a:pPr algn="ctr"/>
            <a:r>
              <a:rPr lang="en-US" sz="750"/>
              <a:t>Switzerland</a:t>
            </a:r>
            <a:endParaRPr lang="en-US" sz="788"/>
          </a:p>
        </p:txBody>
      </p:sp>
      <p:sp>
        <p:nvSpPr>
          <p:cNvPr id="3" name="TextBox 2">
            <a:extLst>
              <a:ext uri="{FF2B5EF4-FFF2-40B4-BE49-F238E27FC236}">
                <a16:creationId xmlns:a16="http://schemas.microsoft.com/office/drawing/2014/main" id="{F49338D7-BF5F-1864-F938-C8C2B30A2BE7}"/>
              </a:ext>
            </a:extLst>
          </p:cNvPr>
          <p:cNvSpPr txBox="1"/>
          <p:nvPr/>
        </p:nvSpPr>
        <p:spPr>
          <a:xfrm>
            <a:off x="3116805" y="3884175"/>
            <a:ext cx="795394" cy="207749"/>
          </a:xfrm>
          <a:prstGeom prst="rect">
            <a:avLst/>
          </a:prstGeom>
          <a:noFill/>
        </p:spPr>
        <p:txBody>
          <a:bodyPr wrap="square" rtlCol="0">
            <a:spAutoFit/>
          </a:bodyPr>
          <a:lstStyle>
            <a:defPPr>
              <a:defRPr lang="en-US"/>
            </a:defPPr>
            <a:lvl1pPr>
              <a:defRPr sz="1600" b="1">
                <a:solidFill>
                  <a:schemeClr val="tx2"/>
                </a:solidFill>
              </a:defRPr>
            </a:lvl1pPr>
          </a:lstStyle>
          <a:p>
            <a:pPr algn="ctr"/>
            <a:r>
              <a:rPr lang="en-US" sz="750"/>
              <a:t>Brazil</a:t>
            </a:r>
          </a:p>
        </p:txBody>
      </p:sp>
      <p:grpSp>
        <p:nvGrpSpPr>
          <p:cNvPr id="4" name="Group 3">
            <a:extLst>
              <a:ext uri="{FF2B5EF4-FFF2-40B4-BE49-F238E27FC236}">
                <a16:creationId xmlns:a16="http://schemas.microsoft.com/office/drawing/2014/main" id="{D823743B-D452-B64A-2AE7-F4372414F4F1}"/>
              </a:ext>
            </a:extLst>
          </p:cNvPr>
          <p:cNvGrpSpPr/>
          <p:nvPr/>
        </p:nvGrpSpPr>
        <p:grpSpPr>
          <a:xfrm>
            <a:off x="3323953" y="3642499"/>
            <a:ext cx="381099" cy="241676"/>
            <a:chOff x="10147300" y="4470400"/>
            <a:chExt cx="734644" cy="465878"/>
          </a:xfrm>
        </p:grpSpPr>
        <p:sp>
          <p:nvSpPr>
            <p:cNvPr id="5" name="Rectangle: Rounded Corners 4">
              <a:extLst>
                <a:ext uri="{FF2B5EF4-FFF2-40B4-BE49-F238E27FC236}">
                  <a16:creationId xmlns:a16="http://schemas.microsoft.com/office/drawing/2014/main" id="{26640EC7-F3FA-6908-A230-780CE6A2BA00}"/>
                </a:ext>
              </a:extLst>
            </p:cNvPr>
            <p:cNvSpPr/>
            <p:nvPr/>
          </p:nvSpPr>
          <p:spPr>
            <a:xfrm>
              <a:off x="10147300" y="4470400"/>
              <a:ext cx="734644" cy="38311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825" b="1"/>
                <a:t>1</a:t>
              </a:r>
            </a:p>
          </p:txBody>
        </p:sp>
        <p:sp>
          <p:nvSpPr>
            <p:cNvPr id="6" name="Isosceles Triangle 5">
              <a:extLst>
                <a:ext uri="{FF2B5EF4-FFF2-40B4-BE49-F238E27FC236}">
                  <a16:creationId xmlns:a16="http://schemas.microsoft.com/office/drawing/2014/main" id="{3A0DC364-615F-EA1E-02A5-1BFCA4EAE0BF}"/>
                </a:ext>
              </a:extLst>
            </p:cNvPr>
            <p:cNvSpPr/>
            <p:nvPr/>
          </p:nvSpPr>
          <p:spPr>
            <a:xfrm flipV="1">
              <a:off x="10427854" y="4849918"/>
              <a:ext cx="173537" cy="86360"/>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grpSp>
      <p:pic>
        <p:nvPicPr>
          <p:cNvPr id="9" name="Picture 8">
            <a:extLst>
              <a:ext uri="{FF2B5EF4-FFF2-40B4-BE49-F238E27FC236}">
                <a16:creationId xmlns:a16="http://schemas.microsoft.com/office/drawing/2014/main" id="{EAE9E2E6-6677-D18F-7189-F72FC051B999}"/>
              </a:ext>
            </a:extLst>
          </p:cNvPr>
          <p:cNvPicPr>
            <a:picLocks noChangeAspect="1"/>
          </p:cNvPicPr>
          <p:nvPr/>
        </p:nvPicPr>
        <p:blipFill>
          <a:blip r:embed="rId33"/>
          <a:stretch>
            <a:fillRect/>
          </a:stretch>
        </p:blipFill>
        <p:spPr>
          <a:xfrm>
            <a:off x="3359427" y="3681330"/>
            <a:ext cx="123444" cy="123444"/>
          </a:xfrm>
          <a:prstGeom prst="rect">
            <a:avLst/>
          </a:prstGeom>
          <a:effectLst>
            <a:outerShdw blurRad="63500" sx="102000" sy="102000" algn="ctr" rotWithShape="0">
              <a:schemeClr val="tx1">
                <a:alpha val="30000"/>
              </a:schemeClr>
            </a:outerShdw>
          </a:effectLst>
        </p:spPr>
      </p:pic>
      <p:sp>
        <p:nvSpPr>
          <p:cNvPr id="10" name="TextBox 9">
            <a:extLst>
              <a:ext uri="{FF2B5EF4-FFF2-40B4-BE49-F238E27FC236}">
                <a16:creationId xmlns:a16="http://schemas.microsoft.com/office/drawing/2014/main" id="{EC2D9073-0C8F-D22D-B1E0-6FC43D8D4350}"/>
              </a:ext>
            </a:extLst>
          </p:cNvPr>
          <p:cNvSpPr txBox="1"/>
          <p:nvPr/>
        </p:nvSpPr>
        <p:spPr>
          <a:xfrm>
            <a:off x="5466478" y="3298131"/>
            <a:ext cx="470657" cy="207749"/>
          </a:xfrm>
          <a:prstGeom prst="rect">
            <a:avLst/>
          </a:prstGeom>
          <a:noFill/>
        </p:spPr>
        <p:txBody>
          <a:bodyPr wrap="square" rtlCol="0">
            <a:spAutoFit/>
          </a:bodyPr>
          <a:lstStyle>
            <a:defPPr>
              <a:defRPr lang="en-US"/>
            </a:defPPr>
            <a:lvl1pPr>
              <a:defRPr sz="1600" b="1">
                <a:solidFill>
                  <a:schemeClr val="tx2"/>
                </a:solidFill>
              </a:defRPr>
            </a:lvl1pPr>
          </a:lstStyle>
          <a:p>
            <a:pPr algn="ctr"/>
            <a:r>
              <a:rPr lang="en-US" sz="750"/>
              <a:t>UAE</a:t>
            </a:r>
          </a:p>
        </p:txBody>
      </p:sp>
      <p:grpSp>
        <p:nvGrpSpPr>
          <p:cNvPr id="14" name="Group 13">
            <a:extLst>
              <a:ext uri="{FF2B5EF4-FFF2-40B4-BE49-F238E27FC236}">
                <a16:creationId xmlns:a16="http://schemas.microsoft.com/office/drawing/2014/main" id="{D759F746-B9AC-83EC-6DF7-636E541B265B}"/>
              </a:ext>
            </a:extLst>
          </p:cNvPr>
          <p:cNvGrpSpPr/>
          <p:nvPr/>
        </p:nvGrpSpPr>
        <p:grpSpPr>
          <a:xfrm flipV="1">
            <a:off x="5544544" y="3098555"/>
            <a:ext cx="314524" cy="199576"/>
            <a:chOff x="10147299" y="4470400"/>
            <a:chExt cx="734205" cy="465878"/>
          </a:xfrm>
        </p:grpSpPr>
        <p:sp>
          <p:nvSpPr>
            <p:cNvPr id="15" name="Rectangle: Rounded Corners 14">
              <a:extLst>
                <a:ext uri="{FF2B5EF4-FFF2-40B4-BE49-F238E27FC236}">
                  <a16:creationId xmlns:a16="http://schemas.microsoft.com/office/drawing/2014/main" id="{BA85A4BC-94C5-8601-CC64-5AE07347EBFE}"/>
                </a:ext>
              </a:extLst>
            </p:cNvPr>
            <p:cNvSpPr/>
            <p:nvPr/>
          </p:nvSpPr>
          <p:spPr>
            <a:xfrm flipV="1">
              <a:off x="10147299" y="4470400"/>
              <a:ext cx="734205" cy="383116"/>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r"/>
              <a:r>
                <a:rPr lang="en-GB" sz="675" b="1"/>
                <a:t>1</a:t>
              </a:r>
            </a:p>
          </p:txBody>
        </p:sp>
        <p:sp>
          <p:nvSpPr>
            <p:cNvPr id="16" name="Isosceles Triangle 15">
              <a:extLst>
                <a:ext uri="{FF2B5EF4-FFF2-40B4-BE49-F238E27FC236}">
                  <a16:creationId xmlns:a16="http://schemas.microsoft.com/office/drawing/2014/main" id="{DE36E2A1-1E6C-E838-2D84-E187BA93DC3E}"/>
                </a:ext>
              </a:extLst>
            </p:cNvPr>
            <p:cNvSpPr/>
            <p:nvPr/>
          </p:nvSpPr>
          <p:spPr>
            <a:xfrm flipV="1">
              <a:off x="10427633" y="4849918"/>
              <a:ext cx="173537" cy="86360"/>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grpSp>
      <p:pic>
        <p:nvPicPr>
          <p:cNvPr id="18" name="Picture 17">
            <a:extLst>
              <a:ext uri="{FF2B5EF4-FFF2-40B4-BE49-F238E27FC236}">
                <a16:creationId xmlns:a16="http://schemas.microsoft.com/office/drawing/2014/main" id="{E18B7504-065C-FE94-F337-912156A3AE62}"/>
              </a:ext>
            </a:extLst>
          </p:cNvPr>
          <p:cNvPicPr>
            <a:picLocks noChangeAspect="1"/>
          </p:cNvPicPr>
          <p:nvPr/>
        </p:nvPicPr>
        <p:blipFill>
          <a:blip r:embed="rId34"/>
          <a:stretch>
            <a:fillRect/>
          </a:stretch>
        </p:blipFill>
        <p:spPr>
          <a:xfrm>
            <a:off x="5572764" y="3155118"/>
            <a:ext cx="123444" cy="123444"/>
          </a:xfrm>
          <a:prstGeom prst="rect">
            <a:avLst/>
          </a:prstGeom>
          <a:effectLst>
            <a:outerShdw blurRad="63500" sx="102000" sy="102000" algn="ctr" rotWithShape="0">
              <a:schemeClr val="tx1">
                <a:alpha val="30000"/>
              </a:schemeClr>
            </a:outerShdw>
          </a:effectLst>
        </p:spPr>
      </p:pic>
      <p:sp>
        <p:nvSpPr>
          <p:cNvPr id="19" name="Rectangle: Rounded Corners 18">
            <a:extLst>
              <a:ext uri="{FF2B5EF4-FFF2-40B4-BE49-F238E27FC236}">
                <a16:creationId xmlns:a16="http://schemas.microsoft.com/office/drawing/2014/main" id="{2DDB9989-4E91-7C01-86A7-355295203138}"/>
              </a:ext>
            </a:extLst>
          </p:cNvPr>
          <p:cNvSpPr/>
          <p:nvPr/>
        </p:nvSpPr>
        <p:spPr>
          <a:xfrm>
            <a:off x="5072168" y="2801754"/>
            <a:ext cx="328487" cy="154046"/>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35100" rtlCol="0" anchor="ctr"/>
          <a:lstStyle/>
          <a:p>
            <a:pPr algn="r"/>
            <a:r>
              <a:rPr lang="en-GB" sz="675" b="1"/>
              <a:t>1</a:t>
            </a:r>
          </a:p>
        </p:txBody>
      </p:sp>
      <p:sp>
        <p:nvSpPr>
          <p:cNvPr id="21" name="TextBox 20">
            <a:extLst>
              <a:ext uri="{FF2B5EF4-FFF2-40B4-BE49-F238E27FC236}">
                <a16:creationId xmlns:a16="http://schemas.microsoft.com/office/drawing/2014/main" id="{038F25E1-00E6-6D09-001D-FBB554A35E7B}"/>
              </a:ext>
            </a:extLst>
          </p:cNvPr>
          <p:cNvSpPr txBox="1"/>
          <p:nvPr/>
        </p:nvSpPr>
        <p:spPr>
          <a:xfrm>
            <a:off x="5342145" y="2787552"/>
            <a:ext cx="671805" cy="207749"/>
          </a:xfrm>
          <a:prstGeom prst="rect">
            <a:avLst/>
          </a:prstGeom>
          <a:noFill/>
        </p:spPr>
        <p:txBody>
          <a:bodyPr wrap="square" rtlCol="0">
            <a:spAutoFit/>
          </a:bodyPr>
          <a:lstStyle>
            <a:defPPr>
              <a:defRPr lang="en-US"/>
            </a:defPPr>
            <a:lvl1pPr>
              <a:defRPr sz="1600" b="1">
                <a:solidFill>
                  <a:schemeClr val="tx2"/>
                </a:solidFill>
              </a:defRPr>
            </a:lvl1pPr>
          </a:lstStyle>
          <a:p>
            <a:r>
              <a:rPr lang="en-US" sz="750"/>
              <a:t>Greece</a:t>
            </a:r>
            <a:endParaRPr lang="en-US" sz="788"/>
          </a:p>
        </p:txBody>
      </p:sp>
      <p:pic>
        <p:nvPicPr>
          <p:cNvPr id="22" name="Picture 21">
            <a:extLst>
              <a:ext uri="{FF2B5EF4-FFF2-40B4-BE49-F238E27FC236}">
                <a16:creationId xmlns:a16="http://schemas.microsoft.com/office/drawing/2014/main" id="{32FE58FA-5BFE-C40C-C03E-6C86D3C9F682}"/>
              </a:ext>
            </a:extLst>
          </p:cNvPr>
          <p:cNvPicPr>
            <a:picLocks noChangeAspect="1"/>
          </p:cNvPicPr>
          <p:nvPr/>
        </p:nvPicPr>
        <p:blipFill>
          <a:blip r:embed="rId35"/>
          <a:stretch>
            <a:fillRect/>
          </a:stretch>
        </p:blipFill>
        <p:spPr>
          <a:xfrm>
            <a:off x="5099054" y="2820442"/>
            <a:ext cx="123444" cy="123444"/>
          </a:xfrm>
          <a:prstGeom prst="rect">
            <a:avLst/>
          </a:prstGeom>
          <a:effectLst>
            <a:outerShdw blurRad="63500" sx="102000" sy="102000" algn="ctr" rotWithShape="0">
              <a:schemeClr val="tx1">
                <a:alpha val="30000"/>
              </a:schemeClr>
            </a:outerShdw>
          </a:effectLst>
        </p:spPr>
      </p:pic>
    </p:spTree>
    <p:custDataLst>
      <p:tags r:id="rId1"/>
    </p:custDataLst>
    <p:extLst>
      <p:ext uri="{BB962C8B-B14F-4D97-AF65-F5344CB8AC3E}">
        <p14:creationId xmlns:p14="http://schemas.microsoft.com/office/powerpoint/2010/main" val="1885768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3D211F-DE1E-4F85-BC80-BB785E1226F5}"/>
              </a:ext>
            </a:extLst>
          </p:cNvPr>
          <p:cNvSpPr>
            <a:spLocks noGrp="1"/>
          </p:cNvSpPr>
          <p:nvPr>
            <p:ph type="title"/>
          </p:nvPr>
        </p:nvSpPr>
        <p:spPr/>
        <p:txBody>
          <a:bodyPr>
            <a:normAutofit fontScale="90000"/>
          </a:bodyPr>
          <a:lstStyle/>
          <a:p>
            <a:r>
              <a:rPr lang="en-US"/>
              <a:t>Introducing </a:t>
            </a:r>
            <a:r>
              <a:rPr lang="en-US" err="1"/>
              <a:t>LearningBUILDER</a:t>
            </a:r>
            <a:r>
              <a:rPr lang="en-US">
                <a:latin typeface="Arial" panose="020B0604020202020204" pitchFamily="34" charset="0"/>
                <a:cs typeface="Arial" panose="020B0604020202020204" pitchFamily="34" charset="0"/>
              </a:rPr>
              <a:t>™: A New &amp; Improved CMPP™ Experience</a:t>
            </a:r>
            <a:endParaRPr lang="en-US"/>
          </a:p>
        </p:txBody>
      </p:sp>
      <p:sp>
        <p:nvSpPr>
          <p:cNvPr id="2" name="Content Placeholder 1">
            <a:extLst>
              <a:ext uri="{FF2B5EF4-FFF2-40B4-BE49-F238E27FC236}">
                <a16:creationId xmlns:a16="http://schemas.microsoft.com/office/drawing/2014/main" id="{1E02B524-4CF2-6037-7343-2EED3DA1AD6D}"/>
              </a:ext>
            </a:extLst>
          </p:cNvPr>
          <p:cNvSpPr>
            <a:spLocks noGrp="1"/>
          </p:cNvSpPr>
          <p:nvPr>
            <p:ph idx="1"/>
          </p:nvPr>
        </p:nvSpPr>
        <p:spPr>
          <a:xfrm>
            <a:off x="470389" y="1159114"/>
            <a:ext cx="5219993" cy="3675929"/>
          </a:xfrm>
        </p:spPr>
        <p:txBody>
          <a:bodyPr>
            <a:normAutofit fontScale="92500" lnSpcReduction="10000"/>
          </a:bodyPr>
          <a:lstStyle/>
          <a:p>
            <a:pPr marL="0" indent="0">
              <a:buNone/>
            </a:pPr>
            <a:r>
              <a:rPr lang="en-US" b="1">
                <a:solidFill>
                  <a:srgbClr val="00B050"/>
                </a:solidFill>
              </a:rPr>
              <a:t>Today’s Objectives:</a:t>
            </a:r>
          </a:p>
          <a:p>
            <a:r>
              <a:rPr lang="en-US"/>
              <a:t>Demonstrate how to navigate and manage your CMPP profile</a:t>
            </a:r>
          </a:p>
          <a:p>
            <a:r>
              <a:rPr lang="en-US"/>
              <a:t>Explain the fields in the certification and recertification applications</a:t>
            </a:r>
          </a:p>
          <a:p>
            <a:r>
              <a:rPr lang="en-US"/>
              <a:t>Describe how to use the credit tracking function to document and monitor your CE activities</a:t>
            </a:r>
          </a:p>
          <a:p>
            <a:r>
              <a:rPr lang="en-US"/>
              <a:t>Provide insight into the strict policy adherence that this type of automated system applies</a:t>
            </a:r>
          </a:p>
        </p:txBody>
      </p:sp>
      <p:sp>
        <p:nvSpPr>
          <p:cNvPr id="4" name="Slide Number Placeholder 3">
            <a:extLst>
              <a:ext uri="{FF2B5EF4-FFF2-40B4-BE49-F238E27FC236}">
                <a16:creationId xmlns:a16="http://schemas.microsoft.com/office/drawing/2014/main" id="{3B017E17-AA8D-408F-8154-2BB5A2377149}"/>
              </a:ext>
            </a:extLst>
          </p:cNvPr>
          <p:cNvSpPr>
            <a:spLocks noGrp="1"/>
          </p:cNvSpPr>
          <p:nvPr>
            <p:ph type="sldNum" sz="quarter" idx="10"/>
          </p:nvPr>
        </p:nvSpPr>
        <p:spPr/>
        <p:txBody>
          <a:bodyPr/>
          <a:lstStyle/>
          <a:p>
            <a:fld id="{42AD0A0E-4515-A647-B2E3-7F1B29FB990E}" type="slidenum">
              <a:rPr lang="en-US" smtClean="0"/>
              <a:pPr/>
              <a:t>8</a:t>
            </a:fld>
            <a:endParaRPr lang="en-US"/>
          </a:p>
        </p:txBody>
      </p:sp>
      <p:pic>
        <p:nvPicPr>
          <p:cNvPr id="16" name="Picture 15" descr="A dart in the center of a target&#10;&#10;Description automatically generated">
            <a:extLst>
              <a:ext uri="{FF2B5EF4-FFF2-40B4-BE49-F238E27FC236}">
                <a16:creationId xmlns:a16="http://schemas.microsoft.com/office/drawing/2014/main" id="{097A2642-3F23-02FB-EFED-1C91DCDE7B9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794131" y="1413803"/>
            <a:ext cx="3028992" cy="3028992"/>
          </a:xfrm>
          <a:prstGeom prst="rect">
            <a:avLst/>
          </a:prstGeom>
          <a:solidFill>
            <a:srgbClr val="F28C11"/>
          </a:solidFill>
        </p:spPr>
      </p:pic>
    </p:spTree>
    <p:extLst>
      <p:ext uri="{BB962C8B-B14F-4D97-AF65-F5344CB8AC3E}">
        <p14:creationId xmlns:p14="http://schemas.microsoft.com/office/powerpoint/2010/main" val="2391763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5D6EC8-7A48-C9DB-E94D-772F6958F4DE}"/>
              </a:ext>
            </a:extLst>
          </p:cNvPr>
          <p:cNvSpPr>
            <a:spLocks noGrp="1"/>
          </p:cNvSpPr>
          <p:nvPr>
            <p:ph type="title"/>
          </p:nvPr>
        </p:nvSpPr>
        <p:spPr>
          <a:xfrm>
            <a:off x="515125" y="865179"/>
            <a:ext cx="2400300" cy="3345872"/>
          </a:xfrm>
        </p:spPr>
        <p:txBody>
          <a:bodyPr>
            <a:normAutofit/>
          </a:bodyPr>
          <a:lstStyle/>
          <a:p>
            <a:r>
              <a:rPr lang="en-US" sz="2900">
                <a:solidFill>
                  <a:srgbClr val="FFFFFF"/>
                </a:solidFill>
              </a:rPr>
              <a:t>The New CMPP</a:t>
            </a:r>
            <a:r>
              <a:rPr lang="en-US" sz="2900">
                <a:solidFill>
                  <a:srgbClr val="FFFFFF"/>
                </a:solidFill>
                <a:latin typeface="Arial" panose="020B0604020202020204" pitchFamily="34" charset="0"/>
                <a:cs typeface="Arial" panose="020B0604020202020204" pitchFamily="34" charset="0"/>
              </a:rPr>
              <a:t>™</a:t>
            </a:r>
            <a:r>
              <a:rPr lang="en-US" sz="2900">
                <a:solidFill>
                  <a:srgbClr val="FFFFFF"/>
                </a:solidFill>
              </a:rPr>
              <a:t> Management Platform Launches in January!</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1841609"/>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E55E382-69CC-C5C3-676F-8284CB641F34}"/>
              </a:ext>
            </a:extLst>
          </p:cNvPr>
          <p:cNvSpPr>
            <a:spLocks noGrp="1"/>
          </p:cNvSpPr>
          <p:nvPr>
            <p:ph idx="1"/>
          </p:nvPr>
        </p:nvSpPr>
        <p:spPr>
          <a:xfrm>
            <a:off x="3335481" y="443508"/>
            <a:ext cx="5536670" cy="4189214"/>
          </a:xfrm>
        </p:spPr>
        <p:txBody>
          <a:bodyPr anchor="ctr">
            <a:normAutofit/>
          </a:bodyPr>
          <a:lstStyle/>
          <a:p>
            <a:pPr>
              <a:buFont typeface="Wingdings" panose="05000000000000000000" pitchFamily="2" charset="2"/>
              <a:buChar char="ü"/>
            </a:pPr>
            <a:r>
              <a:rPr lang="en-US" b="1" err="1"/>
              <a:t>LearningBUILDER</a:t>
            </a:r>
            <a:r>
              <a:rPr lang="en-US" b="1">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state-of-the-art certification management solution</a:t>
            </a:r>
          </a:p>
          <a:p>
            <a:pPr>
              <a:buFont typeface="Wingdings" panose="05000000000000000000" pitchFamily="2" charset="2"/>
              <a:buChar char="ü"/>
            </a:pPr>
            <a:r>
              <a:rPr lang="en-US">
                <a:latin typeface="Arial" panose="020B0604020202020204" pitchFamily="34" charset="0"/>
                <a:cs typeface="Arial" panose="020B0604020202020204" pitchFamily="34" charset="0"/>
              </a:rPr>
              <a:t>Convenient 365/24/7 access to site (although recommended, membership not required for access)</a:t>
            </a:r>
          </a:p>
          <a:p>
            <a:pPr>
              <a:buFont typeface="Wingdings" panose="05000000000000000000" pitchFamily="2" charset="2"/>
              <a:buChar char="ü"/>
            </a:pPr>
            <a:r>
              <a:rPr lang="en-US">
                <a:latin typeface="Arial" panose="020B0604020202020204" pitchFamily="34" charset="0"/>
                <a:cs typeface="Arial" panose="020B0604020202020204" pitchFamily="34" charset="0"/>
              </a:rPr>
              <a:t>User-friendly certification &amp; recertification application processes</a:t>
            </a:r>
          </a:p>
          <a:p>
            <a:pPr>
              <a:buFont typeface="Wingdings" panose="05000000000000000000" pitchFamily="2" charset="2"/>
              <a:buChar char="ü"/>
            </a:pPr>
            <a:r>
              <a:rPr lang="en-US">
                <a:latin typeface="Arial" panose="020B0604020202020204" pitchFamily="34" charset="0"/>
                <a:cs typeface="Arial" panose="020B0604020202020204" pitchFamily="34" charset="0"/>
              </a:rPr>
              <a:t>Routine reminders for application deadlines and certification expirations</a:t>
            </a:r>
            <a:endParaRPr lang="en-US"/>
          </a:p>
        </p:txBody>
      </p:sp>
      <p:sp>
        <p:nvSpPr>
          <p:cNvPr id="4" name="Slide Number Placeholder 3">
            <a:extLst>
              <a:ext uri="{FF2B5EF4-FFF2-40B4-BE49-F238E27FC236}">
                <a16:creationId xmlns:a16="http://schemas.microsoft.com/office/drawing/2014/main" id="{78FE2874-6D65-C79F-C69E-8CEA8F789E71}"/>
              </a:ext>
            </a:extLst>
          </p:cNvPr>
          <p:cNvSpPr>
            <a:spLocks noGrp="1"/>
          </p:cNvSpPr>
          <p:nvPr>
            <p:ph type="sldNum" sz="quarter" idx="10"/>
          </p:nvPr>
        </p:nvSpPr>
        <p:spPr>
          <a:xfrm>
            <a:off x="7156173" y="4767262"/>
            <a:ext cx="1359176" cy="273844"/>
          </a:xfrm>
        </p:spPr>
        <p:txBody>
          <a:bodyPr>
            <a:normAutofit/>
          </a:bodyPr>
          <a:lstStyle/>
          <a:p>
            <a:pPr>
              <a:spcAft>
                <a:spcPts val="600"/>
              </a:spcAft>
            </a:pPr>
            <a:fld id="{42AD0A0E-4515-A647-B2E3-7F1B29FB990E}" type="slidenum">
              <a:rPr lang="en-US" smtClean="0"/>
              <a:pPr>
                <a:spcAft>
                  <a:spcPts val="600"/>
                </a:spcAft>
              </a:pPr>
              <a:t>9</a:t>
            </a:fld>
            <a:endParaRPr lang="en-US"/>
          </a:p>
        </p:txBody>
      </p:sp>
    </p:spTree>
    <p:extLst>
      <p:ext uri="{BB962C8B-B14F-4D97-AF65-F5344CB8AC3E}">
        <p14:creationId xmlns:p14="http://schemas.microsoft.com/office/powerpoint/2010/main" val="26335961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5222ec3-ce27-4deb-9c60-9a43bcd569ff">
      <Terms xmlns="http://schemas.microsoft.com/office/infopath/2007/PartnerControls"/>
    </lcf76f155ced4ddcb4097134ff3c332f>
    <TaxCatchAll xmlns="88bb9aa8-0f58-4ce7-b670-0c58ce47f44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394B8DAAE217E45AC0F6E97E6F6B542" ma:contentTypeVersion="" ma:contentTypeDescription="Create a new document." ma:contentTypeScope="" ma:versionID="07ff29fa62f0862a150b9607454f3c62">
  <xsd:schema xmlns:xsd="http://www.w3.org/2001/XMLSchema" xmlns:xs="http://www.w3.org/2001/XMLSchema" xmlns:p="http://schemas.microsoft.com/office/2006/metadata/properties" xmlns:ns2="8b536f62-3d7d-4d8d-91b2-3529adf13c3e" xmlns:ns3="35222ec3-ce27-4deb-9c60-9a43bcd569ff" xmlns:ns4="88bb9aa8-0f58-4ce7-b670-0c58ce47f445" targetNamespace="http://schemas.microsoft.com/office/2006/metadata/properties" ma:root="true" ma:fieldsID="806e1dc11e3ff16ba1c0df4f6b6918c7" ns2:_="" ns3:_="" ns4:_="">
    <xsd:import namespace="8b536f62-3d7d-4d8d-91b2-3529adf13c3e"/>
    <xsd:import namespace="35222ec3-ce27-4deb-9c60-9a43bcd569ff"/>
    <xsd:import namespace="88bb9aa8-0f58-4ce7-b670-0c58ce47f445"/>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4:TaxCatchAll"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536f62-3d7d-4d8d-91b2-3529adf13c3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5222ec3-ce27-4deb-9c60-9a43bcd569ff"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e5fe488b-0749-4c90-bfbe-6f6e50d701c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bb9aa8-0f58-4ce7-b670-0c58ce47f445"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30bbf978-bfc1-408e-a50f-91a91c925a8e}" ma:internalName="TaxCatchAll" ma:showField="CatchAllData" ma:web="88bb9aa8-0f58-4ce7-b670-0c58ce47f4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242C0C-98F9-4B92-A9F5-41835CD1424B}">
  <ds:schemaRefs>
    <ds:schemaRef ds:uri="http://schemas.microsoft.com/sharepoint/v3/contenttype/forms"/>
  </ds:schemaRefs>
</ds:datastoreItem>
</file>

<file path=customXml/itemProps2.xml><?xml version="1.0" encoding="utf-8"?>
<ds:datastoreItem xmlns:ds="http://schemas.openxmlformats.org/officeDocument/2006/customXml" ds:itemID="{86F75565-934B-429D-AEBD-438B115EE855}">
  <ds:schemaRefs>
    <ds:schemaRef ds:uri="35222ec3-ce27-4deb-9c60-9a43bcd569ff"/>
    <ds:schemaRef ds:uri="88bb9aa8-0f58-4ce7-b670-0c58ce47f445"/>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FFE72EB-C328-4FF5-A5E8-333857D28DEC}">
  <ds:schemaRefs>
    <ds:schemaRef ds:uri="35222ec3-ce27-4deb-9c60-9a43bcd569ff"/>
    <ds:schemaRef ds:uri="88bb9aa8-0f58-4ce7-b670-0c58ce47f445"/>
    <ds:schemaRef ds:uri="8b536f62-3d7d-4d8d-91b2-3529adf13c3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4371</Words>
  <Application>Microsoft Office PowerPoint</Application>
  <PresentationFormat>On-screen Show (16:9)</PresentationFormat>
  <Paragraphs>557</Paragraphs>
  <Slides>63</Slides>
  <Notes>63</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76" baseType="lpstr">
      <vt:lpstr>MS PGothic</vt:lpstr>
      <vt:lpstr>.AppleSystemUIFont</vt:lpstr>
      <vt:lpstr>Arial</vt:lpstr>
      <vt:lpstr>Arial Narrow</vt:lpstr>
      <vt:lpstr>Calibri</vt:lpstr>
      <vt:lpstr>Courier New</vt:lpstr>
      <vt:lpstr>Franklin Gothic Book</vt:lpstr>
      <vt:lpstr>Franklin Gothic Medium</vt:lpstr>
      <vt:lpstr>Open Sans</vt:lpstr>
      <vt:lpstr>Segoe UI</vt:lpstr>
      <vt:lpstr>Wingdings</vt:lpstr>
      <vt:lpstr>Office Theme</vt:lpstr>
      <vt:lpstr>think-cell Slide</vt:lpstr>
      <vt:lpstr>ISMPP University</vt:lpstr>
      <vt:lpstr>PowerPoint Presentation</vt:lpstr>
      <vt:lpstr>ISMPP Announcements</vt:lpstr>
      <vt:lpstr>PowerPoint Presentation</vt:lpstr>
      <vt:lpstr>How To Ask Questions</vt:lpstr>
      <vt:lpstr>Faculty and Special Guest</vt:lpstr>
      <vt:lpstr>CMPPs Are Represented Around the World</vt:lpstr>
      <vt:lpstr>Introducing LearningBUILDER™: A New &amp; Improved CMPP™ Experience</vt:lpstr>
      <vt:lpstr>The New CMPP™ Management Platform Launches in January!</vt:lpstr>
      <vt:lpstr>Credit Tracking Made Faster and Easier</vt:lpstr>
      <vt:lpstr>LearningBuilder Terminology</vt:lpstr>
      <vt:lpstr>How Do I Access LearningBuilder? </vt:lpstr>
      <vt:lpstr>Your CMPP™ Profile and Account</vt:lpstr>
      <vt:lpstr>Your Demographic Information</vt:lpstr>
      <vt:lpstr>LearningBuilder Profile</vt:lpstr>
      <vt:lpstr>Certification Application</vt:lpstr>
      <vt:lpstr>Where Is the Certification Application?</vt:lpstr>
      <vt:lpstr>Select Eligibility Pathway</vt:lpstr>
      <vt:lpstr>Eligibility Pathway Options</vt:lpstr>
      <vt:lpstr>Eligibility Pathway Progress Bars</vt:lpstr>
      <vt:lpstr>Academic Degree</vt:lpstr>
      <vt:lpstr>Degree Details</vt:lpstr>
      <vt:lpstr>Work Experience</vt:lpstr>
      <vt:lpstr>Work History: Domains</vt:lpstr>
      <vt:lpstr>Bars Show Progress on Application</vt:lpstr>
      <vt:lpstr>Attestations and More</vt:lpstr>
      <vt:lpstr>Fee Payment</vt:lpstr>
      <vt:lpstr>CMPP Exam</vt:lpstr>
      <vt:lpstr>Exam Deferral</vt:lpstr>
      <vt:lpstr>Deferral Screen</vt:lpstr>
      <vt:lpstr>CMPP Mentor Program</vt:lpstr>
      <vt:lpstr>CMPP Mentor Program in LearningBuilder</vt:lpstr>
      <vt:lpstr>Request a Mentor</vt:lpstr>
      <vt:lpstr>Request a Mentor Information</vt:lpstr>
      <vt:lpstr>Volunteer to Be a Mentor</vt:lpstr>
      <vt:lpstr>Mentor Form</vt:lpstr>
      <vt:lpstr>Mentor Attestation</vt:lpstr>
      <vt:lpstr>Recertification Application</vt:lpstr>
      <vt:lpstr>Recertification Application and “Credit Tracker”</vt:lpstr>
      <vt:lpstr>Recertification via Credit Requirements</vt:lpstr>
      <vt:lpstr>Add CE Activity</vt:lpstr>
      <vt:lpstr>Adding a CE Activity: List of Pre-approved Activities</vt:lpstr>
      <vt:lpstr>Course Information and Documentation</vt:lpstr>
      <vt:lpstr>Course Credits</vt:lpstr>
      <vt:lpstr>Progress after Activity Added</vt:lpstr>
      <vt:lpstr>Request for Credit Approval</vt:lpstr>
      <vt:lpstr>Course Activity Details</vt:lpstr>
      <vt:lpstr>Activity Credits</vt:lpstr>
      <vt:lpstr>Supporting Documentation</vt:lpstr>
      <vt:lpstr>Activity Approved</vt:lpstr>
      <vt:lpstr>Recertification Pathway</vt:lpstr>
      <vt:lpstr>Continuing Education Pathway</vt:lpstr>
      <vt:lpstr>Work History Required for Both Pathways</vt:lpstr>
      <vt:lpstr>Work History Fields</vt:lpstr>
      <vt:lpstr>Recertification Application</vt:lpstr>
      <vt:lpstr>ISMPP Certification Policy</vt:lpstr>
      <vt:lpstr>CMPP Policy and LearningBuilder</vt:lpstr>
      <vt:lpstr>Special Thank You</vt:lpstr>
      <vt:lpstr>Audience Q&amp;A</vt:lpstr>
      <vt:lpstr>Upcoming ISMPP U Webinars</vt:lpstr>
      <vt:lpstr>ISMPP University</vt:lpstr>
      <vt:lpstr>Thank you for attending!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Kevin Lewis</cp:lastModifiedBy>
  <cp:revision>2</cp:revision>
  <cp:lastPrinted>2024-10-09T16:05:02Z</cp:lastPrinted>
  <dcterms:created xsi:type="dcterms:W3CDTF">2017-08-02T13:46:59Z</dcterms:created>
  <dcterms:modified xsi:type="dcterms:W3CDTF">2024-11-20T12:59:09Z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0x0101007394B8DAAE217E45AC0F6E97E6F6B542</vt:lpwstr>
  </property>
  <property fmtid="{D5CDD505-2E9C-101B-9397-08002B2CF9AE}" pid="3" name="MediaServiceImageTags">
    <vt:lpwstr/>
  </property>
</Properties>
</file>