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60" r:id="rId3"/>
    <p:sldId id="275" r:id="rId4"/>
    <p:sldId id="271" r:id="rId5"/>
    <p:sldId id="274" r:id="rId6"/>
    <p:sldId id="265" r:id="rId7"/>
    <p:sldId id="268" r:id="rId8"/>
    <p:sldId id="266" r:id="rId9"/>
    <p:sldId id="273" r:id="rId10"/>
    <p:sldId id="272" r:id="rId11"/>
    <p:sldId id="276" r:id="rId12"/>
    <p:sldId id="270" r:id="rId13"/>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72DA2-0C8B-2747-17FC-A83B7E8A8C7D}" name="Sisco, Catherine" initials="CS" userId="S::CSisco@wheelerclinic.org::c887dffb-d185-49ae-90ca-c8c87171b6d6" providerId="AD"/>
  <p188:author id="{C653BEF6-777D-70B2-CAC2-04F0610A160A}" name="McGeorge, Laila" initials="LM" userId="S::Laila.McGeorge@ct.gov::8cf85fa3-66ad-4ab5-813a-650757927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B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9" autoAdjust="0"/>
    <p:restoredTop sz="77603" autoAdjust="0"/>
  </p:normalViewPr>
  <p:slideViewPr>
    <p:cSldViewPr snapToGrid="0">
      <p:cViewPr varScale="1">
        <p:scale>
          <a:sx n="86" d="100"/>
          <a:sy n="86" d="100"/>
        </p:scale>
        <p:origin x="154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46EE9-23E0-4208-A8E4-C23CC153265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2C1D9E8-AC7B-4B70-9BDF-FA2122948E7A}">
      <dgm:prSet custT="1"/>
      <dgm:spPr/>
      <dgm:t>
        <a:bodyPr/>
        <a:lstStyle/>
        <a:p>
          <a:r>
            <a:rPr lang="en-US" sz="2300" dirty="0"/>
            <a:t>Firearms are the </a:t>
          </a:r>
          <a:r>
            <a:rPr lang="en-US" sz="2800" b="0" u="sng" dirty="0"/>
            <a:t>second most common method for suicide death</a:t>
          </a:r>
          <a:r>
            <a:rPr lang="en-US" sz="2300" dirty="0"/>
            <a:t> in Connecticut.</a:t>
          </a:r>
        </a:p>
      </dgm:t>
    </dgm:pt>
    <dgm:pt modelId="{6A56596F-4ED5-4060-9FB4-9B61A8B3FAEF}" type="parTrans" cxnId="{CF3C09E6-C9F0-4F52-A43E-9762A4F2EDF2}">
      <dgm:prSet/>
      <dgm:spPr/>
      <dgm:t>
        <a:bodyPr/>
        <a:lstStyle/>
        <a:p>
          <a:endParaRPr lang="en-US"/>
        </a:p>
      </dgm:t>
    </dgm:pt>
    <dgm:pt modelId="{1BBCDCC0-32C5-400D-8D7A-AD51718F345F}" type="sibTrans" cxnId="{CF3C09E6-C9F0-4F52-A43E-9762A4F2EDF2}">
      <dgm:prSet/>
      <dgm:spPr/>
      <dgm:t>
        <a:bodyPr/>
        <a:lstStyle/>
        <a:p>
          <a:endParaRPr lang="en-US"/>
        </a:p>
      </dgm:t>
    </dgm:pt>
    <dgm:pt modelId="{4429F36F-0D69-497F-8C87-63D7DD8EF7BD}">
      <dgm:prSet custT="1"/>
      <dgm:spPr/>
      <dgm:t>
        <a:bodyPr/>
        <a:lstStyle/>
        <a:p>
          <a:r>
            <a:rPr lang="en-US" sz="2300" dirty="0"/>
            <a:t>More than 100 Connecticut residents die by firearm suicide every year.</a:t>
          </a:r>
        </a:p>
      </dgm:t>
    </dgm:pt>
    <dgm:pt modelId="{6B42448E-1C23-4466-AF4B-1998CDBDB686}" type="parTrans" cxnId="{56F03287-DE26-427A-90BE-2F29760FE7D4}">
      <dgm:prSet/>
      <dgm:spPr/>
      <dgm:t>
        <a:bodyPr/>
        <a:lstStyle/>
        <a:p>
          <a:endParaRPr lang="en-US"/>
        </a:p>
      </dgm:t>
    </dgm:pt>
    <dgm:pt modelId="{737FA8F9-28FA-467D-B242-D7BF8DB3BBA9}" type="sibTrans" cxnId="{56F03287-DE26-427A-90BE-2F29760FE7D4}">
      <dgm:prSet/>
      <dgm:spPr/>
      <dgm:t>
        <a:bodyPr/>
        <a:lstStyle/>
        <a:p>
          <a:endParaRPr lang="en-US"/>
        </a:p>
      </dgm:t>
    </dgm:pt>
    <dgm:pt modelId="{445246CD-3FDB-43AA-9471-9CEE6AA27D32}">
      <dgm:prSet custT="1"/>
      <dgm:spPr/>
      <dgm:t>
        <a:bodyPr/>
        <a:lstStyle/>
        <a:p>
          <a:r>
            <a:rPr lang="en-US" sz="2300" dirty="0"/>
            <a:t>Over half of firearm deaths in CT are suicides.</a:t>
          </a:r>
        </a:p>
      </dgm:t>
    </dgm:pt>
    <dgm:pt modelId="{7943B088-CC4B-444E-A181-FC870A83BE88}" type="parTrans" cxnId="{01B7D54E-EA2A-413F-A5F4-E749588B162D}">
      <dgm:prSet/>
      <dgm:spPr/>
      <dgm:t>
        <a:bodyPr/>
        <a:lstStyle/>
        <a:p>
          <a:endParaRPr lang="en-US"/>
        </a:p>
      </dgm:t>
    </dgm:pt>
    <dgm:pt modelId="{35B6B94A-FC34-4AB5-945C-AFBE8F340903}" type="sibTrans" cxnId="{01B7D54E-EA2A-413F-A5F4-E749588B162D}">
      <dgm:prSet/>
      <dgm:spPr/>
      <dgm:t>
        <a:bodyPr/>
        <a:lstStyle/>
        <a:p>
          <a:endParaRPr lang="en-US"/>
        </a:p>
      </dgm:t>
    </dgm:pt>
    <dgm:pt modelId="{3E1EB576-9425-421A-B0FE-2C2EA58D0949}">
      <dgm:prSet custT="1"/>
      <dgm:spPr/>
      <dgm:t>
        <a:bodyPr/>
        <a:lstStyle/>
        <a:p>
          <a:r>
            <a:rPr lang="en-US" sz="2300" dirty="0"/>
            <a:t>Firearms are the most lethal way to attempt suicide, leading to death in 90% of attempts.</a:t>
          </a:r>
        </a:p>
      </dgm:t>
    </dgm:pt>
    <dgm:pt modelId="{2C85FE3D-4211-486B-A926-9D751DDD0FD6}" type="parTrans" cxnId="{2A4C9199-C019-42AA-A25F-4C9C81AD3D6B}">
      <dgm:prSet/>
      <dgm:spPr/>
      <dgm:t>
        <a:bodyPr/>
        <a:lstStyle/>
        <a:p>
          <a:endParaRPr lang="en-US"/>
        </a:p>
      </dgm:t>
    </dgm:pt>
    <dgm:pt modelId="{03F8DD43-B56A-47C9-BEA6-E97C5BD18A85}" type="sibTrans" cxnId="{2A4C9199-C019-42AA-A25F-4C9C81AD3D6B}">
      <dgm:prSet/>
      <dgm:spPr/>
      <dgm:t>
        <a:bodyPr/>
        <a:lstStyle/>
        <a:p>
          <a:endParaRPr lang="en-US"/>
        </a:p>
      </dgm:t>
    </dgm:pt>
    <dgm:pt modelId="{05AEE266-DF63-46C1-82A7-CD80564C8452}" type="pres">
      <dgm:prSet presAssocID="{27B46EE9-23E0-4208-A8E4-C23CC1532652}" presName="outerComposite" presStyleCnt="0">
        <dgm:presLayoutVars>
          <dgm:chMax val="5"/>
          <dgm:dir/>
          <dgm:resizeHandles val="exact"/>
        </dgm:presLayoutVars>
      </dgm:prSet>
      <dgm:spPr/>
    </dgm:pt>
    <dgm:pt modelId="{A881B333-937C-4E3C-8F82-134C092820D0}" type="pres">
      <dgm:prSet presAssocID="{27B46EE9-23E0-4208-A8E4-C23CC1532652}" presName="dummyMaxCanvas" presStyleCnt="0">
        <dgm:presLayoutVars/>
      </dgm:prSet>
      <dgm:spPr/>
    </dgm:pt>
    <dgm:pt modelId="{E70E6832-2724-4F45-A11D-5D093F866505}" type="pres">
      <dgm:prSet presAssocID="{27B46EE9-23E0-4208-A8E4-C23CC1532652}" presName="FourNodes_1" presStyleLbl="node1" presStyleIdx="0" presStyleCnt="4">
        <dgm:presLayoutVars>
          <dgm:bulletEnabled val="1"/>
        </dgm:presLayoutVars>
      </dgm:prSet>
      <dgm:spPr/>
    </dgm:pt>
    <dgm:pt modelId="{BEA82AF3-67F9-4EF6-9120-EA6A2A85D970}" type="pres">
      <dgm:prSet presAssocID="{27B46EE9-23E0-4208-A8E4-C23CC1532652}" presName="FourNodes_2" presStyleLbl="node1" presStyleIdx="1" presStyleCnt="4">
        <dgm:presLayoutVars>
          <dgm:bulletEnabled val="1"/>
        </dgm:presLayoutVars>
      </dgm:prSet>
      <dgm:spPr/>
    </dgm:pt>
    <dgm:pt modelId="{6E4608F4-F23B-4BBB-B934-9E0BBDCCB96B}" type="pres">
      <dgm:prSet presAssocID="{27B46EE9-23E0-4208-A8E4-C23CC1532652}" presName="FourNodes_3" presStyleLbl="node1" presStyleIdx="2" presStyleCnt="4">
        <dgm:presLayoutVars>
          <dgm:bulletEnabled val="1"/>
        </dgm:presLayoutVars>
      </dgm:prSet>
      <dgm:spPr/>
    </dgm:pt>
    <dgm:pt modelId="{6BEBE561-5630-4266-A4A8-B84A1C51DD5D}" type="pres">
      <dgm:prSet presAssocID="{27B46EE9-23E0-4208-A8E4-C23CC1532652}" presName="FourNodes_4" presStyleLbl="node1" presStyleIdx="3" presStyleCnt="4">
        <dgm:presLayoutVars>
          <dgm:bulletEnabled val="1"/>
        </dgm:presLayoutVars>
      </dgm:prSet>
      <dgm:spPr/>
    </dgm:pt>
    <dgm:pt modelId="{7BCA534D-F679-49E9-97B9-BDEF0F45E1BF}" type="pres">
      <dgm:prSet presAssocID="{27B46EE9-23E0-4208-A8E4-C23CC1532652}" presName="FourConn_1-2" presStyleLbl="fgAccFollowNode1" presStyleIdx="0" presStyleCnt="3">
        <dgm:presLayoutVars>
          <dgm:bulletEnabled val="1"/>
        </dgm:presLayoutVars>
      </dgm:prSet>
      <dgm:spPr/>
    </dgm:pt>
    <dgm:pt modelId="{101A12F2-F52B-4899-BEC8-B5D1FCF8072E}" type="pres">
      <dgm:prSet presAssocID="{27B46EE9-23E0-4208-A8E4-C23CC1532652}" presName="FourConn_2-3" presStyleLbl="fgAccFollowNode1" presStyleIdx="1" presStyleCnt="3">
        <dgm:presLayoutVars>
          <dgm:bulletEnabled val="1"/>
        </dgm:presLayoutVars>
      </dgm:prSet>
      <dgm:spPr/>
    </dgm:pt>
    <dgm:pt modelId="{A47D875E-D8AF-4D74-BFA3-DE2AA86F806A}" type="pres">
      <dgm:prSet presAssocID="{27B46EE9-23E0-4208-A8E4-C23CC1532652}" presName="FourConn_3-4" presStyleLbl="fgAccFollowNode1" presStyleIdx="2" presStyleCnt="3">
        <dgm:presLayoutVars>
          <dgm:bulletEnabled val="1"/>
        </dgm:presLayoutVars>
      </dgm:prSet>
      <dgm:spPr/>
    </dgm:pt>
    <dgm:pt modelId="{913F9F3F-A42C-4B8F-8F88-2D0E7EADA7BC}" type="pres">
      <dgm:prSet presAssocID="{27B46EE9-23E0-4208-A8E4-C23CC1532652}" presName="FourNodes_1_text" presStyleLbl="node1" presStyleIdx="3" presStyleCnt="4">
        <dgm:presLayoutVars>
          <dgm:bulletEnabled val="1"/>
        </dgm:presLayoutVars>
      </dgm:prSet>
      <dgm:spPr/>
    </dgm:pt>
    <dgm:pt modelId="{9082ACB5-9CCD-42EA-BF70-9D34DD98ADC8}" type="pres">
      <dgm:prSet presAssocID="{27B46EE9-23E0-4208-A8E4-C23CC1532652}" presName="FourNodes_2_text" presStyleLbl="node1" presStyleIdx="3" presStyleCnt="4">
        <dgm:presLayoutVars>
          <dgm:bulletEnabled val="1"/>
        </dgm:presLayoutVars>
      </dgm:prSet>
      <dgm:spPr/>
    </dgm:pt>
    <dgm:pt modelId="{5E6EECB0-8C9D-4D00-AD5D-F843CD89D274}" type="pres">
      <dgm:prSet presAssocID="{27B46EE9-23E0-4208-A8E4-C23CC1532652}" presName="FourNodes_3_text" presStyleLbl="node1" presStyleIdx="3" presStyleCnt="4">
        <dgm:presLayoutVars>
          <dgm:bulletEnabled val="1"/>
        </dgm:presLayoutVars>
      </dgm:prSet>
      <dgm:spPr/>
    </dgm:pt>
    <dgm:pt modelId="{C59D93F8-F48F-4E00-B614-11A60A08703F}" type="pres">
      <dgm:prSet presAssocID="{27B46EE9-23E0-4208-A8E4-C23CC1532652}" presName="FourNodes_4_text" presStyleLbl="node1" presStyleIdx="3" presStyleCnt="4">
        <dgm:presLayoutVars>
          <dgm:bulletEnabled val="1"/>
        </dgm:presLayoutVars>
      </dgm:prSet>
      <dgm:spPr/>
    </dgm:pt>
  </dgm:ptLst>
  <dgm:cxnLst>
    <dgm:cxn modelId="{0A976B1A-118F-4D38-B1A8-29600BC9569A}" type="presOf" srcId="{F2C1D9E8-AC7B-4B70-9BDF-FA2122948E7A}" destId="{E70E6832-2724-4F45-A11D-5D093F866505}" srcOrd="0" destOrd="0" presId="urn:microsoft.com/office/officeart/2005/8/layout/vProcess5"/>
    <dgm:cxn modelId="{DD66B91F-D3A1-45AC-9B09-C86C0BE7AFAD}" type="presOf" srcId="{F2C1D9E8-AC7B-4B70-9BDF-FA2122948E7A}" destId="{913F9F3F-A42C-4B8F-8F88-2D0E7EADA7BC}" srcOrd="1" destOrd="0" presId="urn:microsoft.com/office/officeart/2005/8/layout/vProcess5"/>
    <dgm:cxn modelId="{97FD0B37-04FE-4670-BD97-E041A0077D45}" type="presOf" srcId="{445246CD-3FDB-43AA-9471-9CEE6AA27D32}" destId="{6E4608F4-F23B-4BBB-B934-9E0BBDCCB96B}" srcOrd="0" destOrd="0" presId="urn:microsoft.com/office/officeart/2005/8/layout/vProcess5"/>
    <dgm:cxn modelId="{F06FD939-FF08-4EFD-9FDB-11B8E840A044}" type="presOf" srcId="{445246CD-3FDB-43AA-9471-9CEE6AA27D32}" destId="{5E6EECB0-8C9D-4D00-AD5D-F843CD89D274}" srcOrd="1" destOrd="0" presId="urn:microsoft.com/office/officeart/2005/8/layout/vProcess5"/>
    <dgm:cxn modelId="{90B9D95B-A0C2-4E3A-8F62-D5FDB4D7AD11}" type="presOf" srcId="{1BBCDCC0-32C5-400D-8D7A-AD51718F345F}" destId="{7BCA534D-F679-49E9-97B9-BDEF0F45E1BF}" srcOrd="0" destOrd="0" presId="urn:microsoft.com/office/officeart/2005/8/layout/vProcess5"/>
    <dgm:cxn modelId="{01B7D54E-EA2A-413F-A5F4-E749588B162D}" srcId="{27B46EE9-23E0-4208-A8E4-C23CC1532652}" destId="{445246CD-3FDB-43AA-9471-9CEE6AA27D32}" srcOrd="2" destOrd="0" parTransId="{7943B088-CC4B-444E-A181-FC870A83BE88}" sibTransId="{35B6B94A-FC34-4AB5-945C-AFBE8F340903}"/>
    <dgm:cxn modelId="{4421557C-6C9D-4F3F-A1C8-B1B43D7AAA59}" type="presOf" srcId="{27B46EE9-23E0-4208-A8E4-C23CC1532652}" destId="{05AEE266-DF63-46C1-82A7-CD80564C8452}" srcOrd="0" destOrd="0" presId="urn:microsoft.com/office/officeart/2005/8/layout/vProcess5"/>
    <dgm:cxn modelId="{56F03287-DE26-427A-90BE-2F29760FE7D4}" srcId="{27B46EE9-23E0-4208-A8E4-C23CC1532652}" destId="{4429F36F-0D69-497F-8C87-63D7DD8EF7BD}" srcOrd="1" destOrd="0" parTransId="{6B42448E-1C23-4466-AF4B-1998CDBDB686}" sibTransId="{737FA8F9-28FA-467D-B242-D7BF8DB3BBA9}"/>
    <dgm:cxn modelId="{2A4C9199-C019-42AA-A25F-4C9C81AD3D6B}" srcId="{27B46EE9-23E0-4208-A8E4-C23CC1532652}" destId="{3E1EB576-9425-421A-B0FE-2C2EA58D0949}" srcOrd="3" destOrd="0" parTransId="{2C85FE3D-4211-486B-A926-9D751DDD0FD6}" sibTransId="{03F8DD43-B56A-47C9-BEA6-E97C5BD18A85}"/>
    <dgm:cxn modelId="{F3DB50A7-1073-400F-A447-80237124AA84}" type="presOf" srcId="{3E1EB576-9425-421A-B0FE-2C2EA58D0949}" destId="{6BEBE561-5630-4266-A4A8-B84A1C51DD5D}" srcOrd="0" destOrd="0" presId="urn:microsoft.com/office/officeart/2005/8/layout/vProcess5"/>
    <dgm:cxn modelId="{3B1BE7AD-96CE-4C76-9A17-D313EEA4D490}" type="presOf" srcId="{4429F36F-0D69-497F-8C87-63D7DD8EF7BD}" destId="{9082ACB5-9CCD-42EA-BF70-9D34DD98ADC8}" srcOrd="1" destOrd="0" presId="urn:microsoft.com/office/officeart/2005/8/layout/vProcess5"/>
    <dgm:cxn modelId="{BA29CDB1-6653-4820-8319-CE6BB3E63EF5}" type="presOf" srcId="{3E1EB576-9425-421A-B0FE-2C2EA58D0949}" destId="{C59D93F8-F48F-4E00-B614-11A60A08703F}" srcOrd="1" destOrd="0" presId="urn:microsoft.com/office/officeart/2005/8/layout/vProcess5"/>
    <dgm:cxn modelId="{433A92CE-9A68-48AA-9DF0-B87F8DEFCD5D}" type="presOf" srcId="{737FA8F9-28FA-467D-B242-D7BF8DB3BBA9}" destId="{101A12F2-F52B-4899-BEC8-B5D1FCF8072E}" srcOrd="0" destOrd="0" presId="urn:microsoft.com/office/officeart/2005/8/layout/vProcess5"/>
    <dgm:cxn modelId="{CF3C09E6-C9F0-4F52-A43E-9762A4F2EDF2}" srcId="{27B46EE9-23E0-4208-A8E4-C23CC1532652}" destId="{F2C1D9E8-AC7B-4B70-9BDF-FA2122948E7A}" srcOrd="0" destOrd="0" parTransId="{6A56596F-4ED5-4060-9FB4-9B61A8B3FAEF}" sibTransId="{1BBCDCC0-32C5-400D-8D7A-AD51718F345F}"/>
    <dgm:cxn modelId="{1E46D4EB-5E01-427F-A488-DE599B33978B}" type="presOf" srcId="{35B6B94A-FC34-4AB5-945C-AFBE8F340903}" destId="{A47D875E-D8AF-4D74-BFA3-DE2AA86F806A}" srcOrd="0" destOrd="0" presId="urn:microsoft.com/office/officeart/2005/8/layout/vProcess5"/>
    <dgm:cxn modelId="{07F1AAFD-E3D9-4D5F-870B-A9628B69C154}" type="presOf" srcId="{4429F36F-0D69-497F-8C87-63D7DD8EF7BD}" destId="{BEA82AF3-67F9-4EF6-9120-EA6A2A85D970}" srcOrd="0" destOrd="0" presId="urn:microsoft.com/office/officeart/2005/8/layout/vProcess5"/>
    <dgm:cxn modelId="{ABDC9390-0EF0-41B3-9865-4B20AB59B95B}" type="presParOf" srcId="{05AEE266-DF63-46C1-82A7-CD80564C8452}" destId="{A881B333-937C-4E3C-8F82-134C092820D0}" srcOrd="0" destOrd="0" presId="urn:microsoft.com/office/officeart/2005/8/layout/vProcess5"/>
    <dgm:cxn modelId="{05F8FF7F-5607-4327-8E50-A370775308C0}" type="presParOf" srcId="{05AEE266-DF63-46C1-82A7-CD80564C8452}" destId="{E70E6832-2724-4F45-A11D-5D093F866505}" srcOrd="1" destOrd="0" presId="urn:microsoft.com/office/officeart/2005/8/layout/vProcess5"/>
    <dgm:cxn modelId="{3AB03B0D-A526-4D89-9060-87E5827E144D}" type="presParOf" srcId="{05AEE266-DF63-46C1-82A7-CD80564C8452}" destId="{BEA82AF3-67F9-4EF6-9120-EA6A2A85D970}" srcOrd="2" destOrd="0" presId="urn:microsoft.com/office/officeart/2005/8/layout/vProcess5"/>
    <dgm:cxn modelId="{0FD2B07F-3A22-472C-87C3-FF0221B230A3}" type="presParOf" srcId="{05AEE266-DF63-46C1-82A7-CD80564C8452}" destId="{6E4608F4-F23B-4BBB-B934-9E0BBDCCB96B}" srcOrd="3" destOrd="0" presId="urn:microsoft.com/office/officeart/2005/8/layout/vProcess5"/>
    <dgm:cxn modelId="{44898A55-7BD5-4B5C-A559-1D98269FA8E4}" type="presParOf" srcId="{05AEE266-DF63-46C1-82A7-CD80564C8452}" destId="{6BEBE561-5630-4266-A4A8-B84A1C51DD5D}" srcOrd="4" destOrd="0" presId="urn:microsoft.com/office/officeart/2005/8/layout/vProcess5"/>
    <dgm:cxn modelId="{2B1BAD8E-F8BD-4514-A77D-A0BAAAE6D6D8}" type="presParOf" srcId="{05AEE266-DF63-46C1-82A7-CD80564C8452}" destId="{7BCA534D-F679-49E9-97B9-BDEF0F45E1BF}" srcOrd="5" destOrd="0" presId="urn:microsoft.com/office/officeart/2005/8/layout/vProcess5"/>
    <dgm:cxn modelId="{9DD4D35E-3C79-434E-AB8D-48E3F8E8B8A8}" type="presParOf" srcId="{05AEE266-DF63-46C1-82A7-CD80564C8452}" destId="{101A12F2-F52B-4899-BEC8-B5D1FCF8072E}" srcOrd="6" destOrd="0" presId="urn:microsoft.com/office/officeart/2005/8/layout/vProcess5"/>
    <dgm:cxn modelId="{E2214E4B-27FE-497E-920B-39624201F655}" type="presParOf" srcId="{05AEE266-DF63-46C1-82A7-CD80564C8452}" destId="{A47D875E-D8AF-4D74-BFA3-DE2AA86F806A}" srcOrd="7" destOrd="0" presId="urn:microsoft.com/office/officeart/2005/8/layout/vProcess5"/>
    <dgm:cxn modelId="{8E482634-F7F6-4D36-A562-E867CE1D8633}" type="presParOf" srcId="{05AEE266-DF63-46C1-82A7-CD80564C8452}" destId="{913F9F3F-A42C-4B8F-8F88-2D0E7EADA7BC}" srcOrd="8" destOrd="0" presId="urn:microsoft.com/office/officeart/2005/8/layout/vProcess5"/>
    <dgm:cxn modelId="{B3FDE171-04BA-4A3E-9302-EB09EC5453A4}" type="presParOf" srcId="{05AEE266-DF63-46C1-82A7-CD80564C8452}" destId="{9082ACB5-9CCD-42EA-BF70-9D34DD98ADC8}" srcOrd="9" destOrd="0" presId="urn:microsoft.com/office/officeart/2005/8/layout/vProcess5"/>
    <dgm:cxn modelId="{09CC3914-3B92-4600-BE4D-A004D86970FD}" type="presParOf" srcId="{05AEE266-DF63-46C1-82A7-CD80564C8452}" destId="{5E6EECB0-8C9D-4D00-AD5D-F843CD89D274}" srcOrd="10" destOrd="0" presId="urn:microsoft.com/office/officeart/2005/8/layout/vProcess5"/>
    <dgm:cxn modelId="{9811F9CC-1BAD-4594-ACDA-0209456A6F0D}" type="presParOf" srcId="{05AEE266-DF63-46C1-82A7-CD80564C8452}" destId="{C59D93F8-F48F-4E00-B614-11A60A08703F}"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46EE9-23E0-4208-A8E4-C23CC153265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2C1D9E8-AC7B-4B70-9BDF-FA2122948E7A}">
      <dgm:prSet/>
      <dgm:spPr/>
      <dgm:t>
        <a:bodyPr/>
        <a:lstStyle/>
        <a:p>
          <a:r>
            <a:rPr lang="en-US" dirty="0"/>
            <a:t>The change from suicide thoughts to an attempt is often brief. 7 in 10 people deliberate suicide for an hour or less before attempting. </a:t>
          </a:r>
        </a:p>
      </dgm:t>
    </dgm:pt>
    <dgm:pt modelId="{6A56596F-4ED5-4060-9FB4-9B61A8B3FAEF}" type="parTrans" cxnId="{CF3C09E6-C9F0-4F52-A43E-9762A4F2EDF2}">
      <dgm:prSet/>
      <dgm:spPr/>
      <dgm:t>
        <a:bodyPr/>
        <a:lstStyle/>
        <a:p>
          <a:endParaRPr lang="en-US"/>
        </a:p>
      </dgm:t>
    </dgm:pt>
    <dgm:pt modelId="{1BBCDCC0-32C5-400D-8D7A-AD51718F345F}" type="sibTrans" cxnId="{CF3C09E6-C9F0-4F52-A43E-9762A4F2EDF2}">
      <dgm:prSet/>
      <dgm:spPr/>
      <dgm:t>
        <a:bodyPr/>
        <a:lstStyle/>
        <a:p>
          <a:endParaRPr lang="en-US"/>
        </a:p>
      </dgm:t>
    </dgm:pt>
    <dgm:pt modelId="{4429F36F-0D69-497F-8C87-63D7DD8EF7BD}">
      <dgm:prSet/>
      <dgm:spPr/>
      <dgm:t>
        <a:bodyPr/>
        <a:lstStyle/>
        <a:p>
          <a:r>
            <a:rPr lang="en-US" dirty="0"/>
            <a:t>It is uncommon for a person to change how they plan to kill themselves.  Even if an attempt is made using a method other than a firearm, the person is much more likely to survive. </a:t>
          </a:r>
        </a:p>
      </dgm:t>
    </dgm:pt>
    <dgm:pt modelId="{6B42448E-1C23-4466-AF4B-1998CDBDB686}" type="parTrans" cxnId="{56F03287-DE26-427A-90BE-2F29760FE7D4}">
      <dgm:prSet/>
      <dgm:spPr/>
      <dgm:t>
        <a:bodyPr/>
        <a:lstStyle/>
        <a:p>
          <a:endParaRPr lang="en-US"/>
        </a:p>
      </dgm:t>
    </dgm:pt>
    <dgm:pt modelId="{737FA8F9-28FA-467D-B242-D7BF8DB3BBA9}" type="sibTrans" cxnId="{56F03287-DE26-427A-90BE-2F29760FE7D4}">
      <dgm:prSet/>
      <dgm:spPr/>
      <dgm:t>
        <a:bodyPr/>
        <a:lstStyle/>
        <a:p>
          <a:endParaRPr lang="en-US"/>
        </a:p>
      </dgm:t>
    </dgm:pt>
    <dgm:pt modelId="{445246CD-3FDB-43AA-9471-9CEE6AA27D32}">
      <dgm:prSet/>
      <dgm:spPr/>
      <dgm:t>
        <a:bodyPr/>
        <a:lstStyle/>
        <a:p>
          <a:r>
            <a:rPr lang="en-US" dirty="0"/>
            <a:t>9 in 10  people who survive a suicide attempt do not go on to die by suicide.</a:t>
          </a:r>
        </a:p>
      </dgm:t>
    </dgm:pt>
    <dgm:pt modelId="{7943B088-CC4B-444E-A181-FC870A83BE88}" type="parTrans" cxnId="{01B7D54E-EA2A-413F-A5F4-E749588B162D}">
      <dgm:prSet/>
      <dgm:spPr/>
      <dgm:t>
        <a:bodyPr/>
        <a:lstStyle/>
        <a:p>
          <a:endParaRPr lang="en-US"/>
        </a:p>
      </dgm:t>
    </dgm:pt>
    <dgm:pt modelId="{35B6B94A-FC34-4AB5-945C-AFBE8F340903}" type="sibTrans" cxnId="{01B7D54E-EA2A-413F-A5F4-E749588B162D}">
      <dgm:prSet/>
      <dgm:spPr/>
      <dgm:t>
        <a:bodyPr/>
        <a:lstStyle/>
        <a:p>
          <a:endParaRPr lang="en-US"/>
        </a:p>
      </dgm:t>
    </dgm:pt>
    <dgm:pt modelId="{3E1EB576-9425-421A-B0FE-2C2EA58D0949}">
      <dgm:prSet/>
      <dgm:spPr/>
      <dgm:t>
        <a:bodyPr/>
        <a:lstStyle/>
        <a:p>
          <a:r>
            <a:rPr lang="en-US" dirty="0"/>
            <a:t>Research shows reducing access to lethal methods for suicide is effective in preventing suicide.</a:t>
          </a:r>
        </a:p>
      </dgm:t>
    </dgm:pt>
    <dgm:pt modelId="{03F8DD43-B56A-47C9-BEA6-E97C5BD18A85}" type="sibTrans" cxnId="{2A4C9199-C019-42AA-A25F-4C9C81AD3D6B}">
      <dgm:prSet/>
      <dgm:spPr/>
      <dgm:t>
        <a:bodyPr/>
        <a:lstStyle/>
        <a:p>
          <a:endParaRPr lang="en-US"/>
        </a:p>
      </dgm:t>
    </dgm:pt>
    <dgm:pt modelId="{2C85FE3D-4211-486B-A926-9D751DDD0FD6}" type="parTrans" cxnId="{2A4C9199-C019-42AA-A25F-4C9C81AD3D6B}">
      <dgm:prSet/>
      <dgm:spPr/>
      <dgm:t>
        <a:bodyPr/>
        <a:lstStyle/>
        <a:p>
          <a:endParaRPr lang="en-US"/>
        </a:p>
      </dgm:t>
    </dgm:pt>
    <dgm:pt modelId="{05AEE266-DF63-46C1-82A7-CD80564C8452}" type="pres">
      <dgm:prSet presAssocID="{27B46EE9-23E0-4208-A8E4-C23CC1532652}" presName="outerComposite" presStyleCnt="0">
        <dgm:presLayoutVars>
          <dgm:chMax val="5"/>
          <dgm:dir/>
          <dgm:resizeHandles val="exact"/>
        </dgm:presLayoutVars>
      </dgm:prSet>
      <dgm:spPr/>
    </dgm:pt>
    <dgm:pt modelId="{A881B333-937C-4E3C-8F82-134C092820D0}" type="pres">
      <dgm:prSet presAssocID="{27B46EE9-23E0-4208-A8E4-C23CC1532652}" presName="dummyMaxCanvas" presStyleCnt="0">
        <dgm:presLayoutVars/>
      </dgm:prSet>
      <dgm:spPr/>
    </dgm:pt>
    <dgm:pt modelId="{E70E6832-2724-4F45-A11D-5D093F866505}" type="pres">
      <dgm:prSet presAssocID="{27B46EE9-23E0-4208-A8E4-C23CC1532652}" presName="FourNodes_1" presStyleLbl="node1" presStyleIdx="0" presStyleCnt="4">
        <dgm:presLayoutVars>
          <dgm:bulletEnabled val="1"/>
        </dgm:presLayoutVars>
      </dgm:prSet>
      <dgm:spPr/>
    </dgm:pt>
    <dgm:pt modelId="{BEA82AF3-67F9-4EF6-9120-EA6A2A85D970}" type="pres">
      <dgm:prSet presAssocID="{27B46EE9-23E0-4208-A8E4-C23CC1532652}" presName="FourNodes_2" presStyleLbl="node1" presStyleIdx="1" presStyleCnt="4">
        <dgm:presLayoutVars>
          <dgm:bulletEnabled val="1"/>
        </dgm:presLayoutVars>
      </dgm:prSet>
      <dgm:spPr/>
    </dgm:pt>
    <dgm:pt modelId="{6E4608F4-F23B-4BBB-B934-9E0BBDCCB96B}" type="pres">
      <dgm:prSet presAssocID="{27B46EE9-23E0-4208-A8E4-C23CC1532652}" presName="FourNodes_3" presStyleLbl="node1" presStyleIdx="2" presStyleCnt="4">
        <dgm:presLayoutVars>
          <dgm:bulletEnabled val="1"/>
        </dgm:presLayoutVars>
      </dgm:prSet>
      <dgm:spPr/>
    </dgm:pt>
    <dgm:pt modelId="{6BEBE561-5630-4266-A4A8-B84A1C51DD5D}" type="pres">
      <dgm:prSet presAssocID="{27B46EE9-23E0-4208-A8E4-C23CC1532652}" presName="FourNodes_4" presStyleLbl="node1" presStyleIdx="3" presStyleCnt="4">
        <dgm:presLayoutVars>
          <dgm:bulletEnabled val="1"/>
        </dgm:presLayoutVars>
      </dgm:prSet>
      <dgm:spPr/>
    </dgm:pt>
    <dgm:pt modelId="{7BCA534D-F679-49E9-97B9-BDEF0F45E1BF}" type="pres">
      <dgm:prSet presAssocID="{27B46EE9-23E0-4208-A8E4-C23CC1532652}" presName="FourConn_1-2" presStyleLbl="fgAccFollowNode1" presStyleIdx="0" presStyleCnt="3">
        <dgm:presLayoutVars>
          <dgm:bulletEnabled val="1"/>
        </dgm:presLayoutVars>
      </dgm:prSet>
      <dgm:spPr/>
    </dgm:pt>
    <dgm:pt modelId="{101A12F2-F52B-4899-BEC8-B5D1FCF8072E}" type="pres">
      <dgm:prSet presAssocID="{27B46EE9-23E0-4208-A8E4-C23CC1532652}" presName="FourConn_2-3" presStyleLbl="fgAccFollowNode1" presStyleIdx="1" presStyleCnt="3">
        <dgm:presLayoutVars>
          <dgm:bulletEnabled val="1"/>
        </dgm:presLayoutVars>
      </dgm:prSet>
      <dgm:spPr/>
    </dgm:pt>
    <dgm:pt modelId="{A47D875E-D8AF-4D74-BFA3-DE2AA86F806A}" type="pres">
      <dgm:prSet presAssocID="{27B46EE9-23E0-4208-A8E4-C23CC1532652}" presName="FourConn_3-4" presStyleLbl="fgAccFollowNode1" presStyleIdx="2" presStyleCnt="3">
        <dgm:presLayoutVars>
          <dgm:bulletEnabled val="1"/>
        </dgm:presLayoutVars>
      </dgm:prSet>
      <dgm:spPr/>
    </dgm:pt>
    <dgm:pt modelId="{913F9F3F-A42C-4B8F-8F88-2D0E7EADA7BC}" type="pres">
      <dgm:prSet presAssocID="{27B46EE9-23E0-4208-A8E4-C23CC1532652}" presName="FourNodes_1_text" presStyleLbl="node1" presStyleIdx="3" presStyleCnt="4">
        <dgm:presLayoutVars>
          <dgm:bulletEnabled val="1"/>
        </dgm:presLayoutVars>
      </dgm:prSet>
      <dgm:spPr/>
    </dgm:pt>
    <dgm:pt modelId="{9082ACB5-9CCD-42EA-BF70-9D34DD98ADC8}" type="pres">
      <dgm:prSet presAssocID="{27B46EE9-23E0-4208-A8E4-C23CC1532652}" presName="FourNodes_2_text" presStyleLbl="node1" presStyleIdx="3" presStyleCnt="4">
        <dgm:presLayoutVars>
          <dgm:bulletEnabled val="1"/>
        </dgm:presLayoutVars>
      </dgm:prSet>
      <dgm:spPr/>
    </dgm:pt>
    <dgm:pt modelId="{5E6EECB0-8C9D-4D00-AD5D-F843CD89D274}" type="pres">
      <dgm:prSet presAssocID="{27B46EE9-23E0-4208-A8E4-C23CC1532652}" presName="FourNodes_3_text" presStyleLbl="node1" presStyleIdx="3" presStyleCnt="4">
        <dgm:presLayoutVars>
          <dgm:bulletEnabled val="1"/>
        </dgm:presLayoutVars>
      </dgm:prSet>
      <dgm:spPr/>
    </dgm:pt>
    <dgm:pt modelId="{C59D93F8-F48F-4E00-B614-11A60A08703F}" type="pres">
      <dgm:prSet presAssocID="{27B46EE9-23E0-4208-A8E4-C23CC1532652}" presName="FourNodes_4_text" presStyleLbl="node1" presStyleIdx="3" presStyleCnt="4">
        <dgm:presLayoutVars>
          <dgm:bulletEnabled val="1"/>
        </dgm:presLayoutVars>
      </dgm:prSet>
      <dgm:spPr/>
    </dgm:pt>
  </dgm:ptLst>
  <dgm:cxnLst>
    <dgm:cxn modelId="{0EBC9218-A40A-4577-AB7A-0DEC55EB4D37}" type="presOf" srcId="{3E1EB576-9425-421A-B0FE-2C2EA58D0949}" destId="{E70E6832-2724-4F45-A11D-5D093F866505}" srcOrd="0" destOrd="0" presId="urn:microsoft.com/office/officeart/2005/8/layout/vProcess5"/>
    <dgm:cxn modelId="{93B1E11B-DD3A-4AB8-BB3B-B3A84D3A028A}" type="presOf" srcId="{1BBCDCC0-32C5-400D-8D7A-AD51718F345F}" destId="{101A12F2-F52B-4899-BEC8-B5D1FCF8072E}" srcOrd="0" destOrd="0" presId="urn:microsoft.com/office/officeart/2005/8/layout/vProcess5"/>
    <dgm:cxn modelId="{88464930-7610-494A-8DBB-758A78C43558}" type="presOf" srcId="{F2C1D9E8-AC7B-4B70-9BDF-FA2122948E7A}" destId="{9082ACB5-9CCD-42EA-BF70-9D34DD98ADC8}" srcOrd="1" destOrd="0" presId="urn:microsoft.com/office/officeart/2005/8/layout/vProcess5"/>
    <dgm:cxn modelId="{35EB6F33-CBBC-475D-B7B1-57696BCCB8F1}" type="presOf" srcId="{737FA8F9-28FA-467D-B242-D7BF8DB3BBA9}" destId="{A47D875E-D8AF-4D74-BFA3-DE2AA86F806A}" srcOrd="0" destOrd="0" presId="urn:microsoft.com/office/officeart/2005/8/layout/vProcess5"/>
    <dgm:cxn modelId="{03859433-4581-4B36-9A30-B41C7CBE8287}" type="presOf" srcId="{3E1EB576-9425-421A-B0FE-2C2EA58D0949}" destId="{913F9F3F-A42C-4B8F-8F88-2D0E7EADA7BC}" srcOrd="1" destOrd="0" presId="urn:microsoft.com/office/officeart/2005/8/layout/vProcess5"/>
    <dgm:cxn modelId="{A6FB7762-CCAE-4D47-BC19-9D8AA16ABB50}" type="presOf" srcId="{445246CD-3FDB-43AA-9471-9CEE6AA27D32}" destId="{6BEBE561-5630-4266-A4A8-B84A1C51DD5D}" srcOrd="0" destOrd="0" presId="urn:microsoft.com/office/officeart/2005/8/layout/vProcess5"/>
    <dgm:cxn modelId="{01B7D54E-EA2A-413F-A5F4-E749588B162D}" srcId="{27B46EE9-23E0-4208-A8E4-C23CC1532652}" destId="{445246CD-3FDB-43AA-9471-9CEE6AA27D32}" srcOrd="3" destOrd="0" parTransId="{7943B088-CC4B-444E-A181-FC870A83BE88}" sibTransId="{35B6B94A-FC34-4AB5-945C-AFBE8F340903}"/>
    <dgm:cxn modelId="{EEFD6A51-8881-45D0-8F9D-A6B84D5E0F9D}" type="presOf" srcId="{4429F36F-0D69-497F-8C87-63D7DD8EF7BD}" destId="{5E6EECB0-8C9D-4D00-AD5D-F843CD89D274}" srcOrd="1" destOrd="0" presId="urn:microsoft.com/office/officeart/2005/8/layout/vProcess5"/>
    <dgm:cxn modelId="{4421557C-6C9D-4F3F-A1C8-B1B43D7AAA59}" type="presOf" srcId="{27B46EE9-23E0-4208-A8E4-C23CC1532652}" destId="{05AEE266-DF63-46C1-82A7-CD80564C8452}" srcOrd="0" destOrd="0" presId="urn:microsoft.com/office/officeart/2005/8/layout/vProcess5"/>
    <dgm:cxn modelId="{78B7A47F-E988-4F8F-87AE-781233ED5214}" type="presOf" srcId="{F2C1D9E8-AC7B-4B70-9BDF-FA2122948E7A}" destId="{BEA82AF3-67F9-4EF6-9120-EA6A2A85D970}" srcOrd="0" destOrd="0" presId="urn:microsoft.com/office/officeart/2005/8/layout/vProcess5"/>
    <dgm:cxn modelId="{56F03287-DE26-427A-90BE-2F29760FE7D4}" srcId="{27B46EE9-23E0-4208-A8E4-C23CC1532652}" destId="{4429F36F-0D69-497F-8C87-63D7DD8EF7BD}" srcOrd="2" destOrd="0" parTransId="{6B42448E-1C23-4466-AF4B-1998CDBDB686}" sibTransId="{737FA8F9-28FA-467D-B242-D7BF8DB3BBA9}"/>
    <dgm:cxn modelId="{2A4C9199-C019-42AA-A25F-4C9C81AD3D6B}" srcId="{27B46EE9-23E0-4208-A8E4-C23CC1532652}" destId="{3E1EB576-9425-421A-B0FE-2C2EA58D0949}" srcOrd="0" destOrd="0" parTransId="{2C85FE3D-4211-486B-A926-9D751DDD0FD6}" sibTransId="{03F8DD43-B56A-47C9-BEA6-E97C5BD18A85}"/>
    <dgm:cxn modelId="{331684A2-250A-44ED-BF11-E7C77CFA2522}" type="presOf" srcId="{4429F36F-0D69-497F-8C87-63D7DD8EF7BD}" destId="{6E4608F4-F23B-4BBB-B934-9E0BBDCCB96B}" srcOrd="0" destOrd="0" presId="urn:microsoft.com/office/officeart/2005/8/layout/vProcess5"/>
    <dgm:cxn modelId="{287C78B9-88EE-43B9-91BA-BA9398C2A6C9}" type="presOf" srcId="{445246CD-3FDB-43AA-9471-9CEE6AA27D32}" destId="{C59D93F8-F48F-4E00-B614-11A60A08703F}" srcOrd="1" destOrd="0" presId="urn:microsoft.com/office/officeart/2005/8/layout/vProcess5"/>
    <dgm:cxn modelId="{B36CBCDB-0D2F-40A9-A8B1-67F51211C0B9}" type="presOf" srcId="{03F8DD43-B56A-47C9-BEA6-E97C5BD18A85}" destId="{7BCA534D-F679-49E9-97B9-BDEF0F45E1BF}" srcOrd="0" destOrd="0" presId="urn:microsoft.com/office/officeart/2005/8/layout/vProcess5"/>
    <dgm:cxn modelId="{CF3C09E6-C9F0-4F52-A43E-9762A4F2EDF2}" srcId="{27B46EE9-23E0-4208-A8E4-C23CC1532652}" destId="{F2C1D9E8-AC7B-4B70-9BDF-FA2122948E7A}" srcOrd="1" destOrd="0" parTransId="{6A56596F-4ED5-4060-9FB4-9B61A8B3FAEF}" sibTransId="{1BBCDCC0-32C5-400D-8D7A-AD51718F345F}"/>
    <dgm:cxn modelId="{C3D754BF-7DB8-4474-A204-E77042DC3658}" type="presParOf" srcId="{05AEE266-DF63-46C1-82A7-CD80564C8452}" destId="{A881B333-937C-4E3C-8F82-134C092820D0}" srcOrd="0" destOrd="0" presId="urn:microsoft.com/office/officeart/2005/8/layout/vProcess5"/>
    <dgm:cxn modelId="{AC33E198-85D2-4AC2-90A2-E19A465131BC}" type="presParOf" srcId="{05AEE266-DF63-46C1-82A7-CD80564C8452}" destId="{E70E6832-2724-4F45-A11D-5D093F866505}" srcOrd="1" destOrd="0" presId="urn:microsoft.com/office/officeart/2005/8/layout/vProcess5"/>
    <dgm:cxn modelId="{0597DD1A-5153-420E-8502-C6F9AF150C02}" type="presParOf" srcId="{05AEE266-DF63-46C1-82A7-CD80564C8452}" destId="{BEA82AF3-67F9-4EF6-9120-EA6A2A85D970}" srcOrd="2" destOrd="0" presId="urn:microsoft.com/office/officeart/2005/8/layout/vProcess5"/>
    <dgm:cxn modelId="{DB5A70B8-D885-4D78-B221-63DE7AAADD55}" type="presParOf" srcId="{05AEE266-DF63-46C1-82A7-CD80564C8452}" destId="{6E4608F4-F23B-4BBB-B934-9E0BBDCCB96B}" srcOrd="3" destOrd="0" presId="urn:microsoft.com/office/officeart/2005/8/layout/vProcess5"/>
    <dgm:cxn modelId="{272DC835-38B6-474B-90A3-818BE21B43AE}" type="presParOf" srcId="{05AEE266-DF63-46C1-82A7-CD80564C8452}" destId="{6BEBE561-5630-4266-A4A8-B84A1C51DD5D}" srcOrd="4" destOrd="0" presId="urn:microsoft.com/office/officeart/2005/8/layout/vProcess5"/>
    <dgm:cxn modelId="{0B7CEAB4-BD2F-4904-8AB8-B8C4BE11860A}" type="presParOf" srcId="{05AEE266-DF63-46C1-82A7-CD80564C8452}" destId="{7BCA534D-F679-49E9-97B9-BDEF0F45E1BF}" srcOrd="5" destOrd="0" presId="urn:microsoft.com/office/officeart/2005/8/layout/vProcess5"/>
    <dgm:cxn modelId="{FF5BA5F3-1CB2-4990-86FA-AEBC4D4D46B5}" type="presParOf" srcId="{05AEE266-DF63-46C1-82A7-CD80564C8452}" destId="{101A12F2-F52B-4899-BEC8-B5D1FCF8072E}" srcOrd="6" destOrd="0" presId="urn:microsoft.com/office/officeart/2005/8/layout/vProcess5"/>
    <dgm:cxn modelId="{0A3BEB6F-6CBA-4BA6-8CF2-712D89545B98}" type="presParOf" srcId="{05AEE266-DF63-46C1-82A7-CD80564C8452}" destId="{A47D875E-D8AF-4D74-BFA3-DE2AA86F806A}" srcOrd="7" destOrd="0" presId="urn:microsoft.com/office/officeart/2005/8/layout/vProcess5"/>
    <dgm:cxn modelId="{9663BD24-7DEC-40EE-A7E9-2B990CA1D8B6}" type="presParOf" srcId="{05AEE266-DF63-46C1-82A7-CD80564C8452}" destId="{913F9F3F-A42C-4B8F-8F88-2D0E7EADA7BC}" srcOrd="8" destOrd="0" presId="urn:microsoft.com/office/officeart/2005/8/layout/vProcess5"/>
    <dgm:cxn modelId="{188B5566-F602-40C9-9614-27073F1DEE3D}" type="presParOf" srcId="{05AEE266-DF63-46C1-82A7-CD80564C8452}" destId="{9082ACB5-9CCD-42EA-BF70-9D34DD98ADC8}" srcOrd="9" destOrd="0" presId="urn:microsoft.com/office/officeart/2005/8/layout/vProcess5"/>
    <dgm:cxn modelId="{6667EC51-9143-4F45-9E7B-0E3CADD16DCF}" type="presParOf" srcId="{05AEE266-DF63-46C1-82A7-CD80564C8452}" destId="{5E6EECB0-8C9D-4D00-AD5D-F843CD89D274}" srcOrd="10" destOrd="0" presId="urn:microsoft.com/office/officeart/2005/8/layout/vProcess5"/>
    <dgm:cxn modelId="{3EA01F2E-C0BF-43D8-B2BB-E74F4866C99F}" type="presParOf" srcId="{05AEE266-DF63-46C1-82A7-CD80564C8452}" destId="{C59D93F8-F48F-4E00-B614-11A60A08703F}"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703C6-A3C7-4A4D-9512-944B7D898A90}" type="doc">
      <dgm:prSet loTypeId="urn:diagrams.loki3.com/BracketList" loCatId="list" qsTypeId="urn:microsoft.com/office/officeart/2005/8/quickstyle/simple1" qsCatId="simple" csTypeId="urn:microsoft.com/office/officeart/2005/8/colors/colorful1" csCatId="colorful"/>
      <dgm:spPr/>
      <dgm:t>
        <a:bodyPr/>
        <a:lstStyle/>
        <a:p>
          <a:endParaRPr lang="en-US"/>
        </a:p>
      </dgm:t>
    </dgm:pt>
    <dgm:pt modelId="{F21CE7FB-29AB-4EA3-B355-B263FF7F97B3}">
      <dgm:prSet/>
      <dgm:spPr/>
      <dgm:t>
        <a:bodyPr/>
        <a:lstStyle/>
        <a:p>
          <a:r>
            <a:rPr lang="en-US" dirty="0">
              <a:solidFill>
                <a:schemeClr val="bg2"/>
              </a:solidFill>
            </a:rPr>
            <a:t>Health Factors</a:t>
          </a:r>
        </a:p>
      </dgm:t>
    </dgm:pt>
    <dgm:pt modelId="{4309BCE4-AB88-4CC0-99FD-6D3E824C39B8}" type="parTrans" cxnId="{5736DA4E-1E33-4E34-A2B8-BC75F3F18054}">
      <dgm:prSet/>
      <dgm:spPr/>
      <dgm:t>
        <a:bodyPr/>
        <a:lstStyle/>
        <a:p>
          <a:endParaRPr lang="en-US"/>
        </a:p>
      </dgm:t>
    </dgm:pt>
    <dgm:pt modelId="{EB252389-183C-4C52-9E3D-A58DD272E206}" type="sibTrans" cxnId="{5736DA4E-1E33-4E34-A2B8-BC75F3F18054}">
      <dgm:prSet/>
      <dgm:spPr/>
      <dgm:t>
        <a:bodyPr/>
        <a:lstStyle/>
        <a:p>
          <a:endParaRPr lang="en-US"/>
        </a:p>
      </dgm:t>
    </dgm:pt>
    <dgm:pt modelId="{6F328296-5F92-4994-8D79-1482FB580B60}">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Mental health conditions </a:t>
          </a:r>
        </a:p>
      </dgm:t>
    </dgm:pt>
    <dgm:pt modelId="{A3E8AD65-0234-4791-A9D6-005C23F07C89}" type="parTrans" cxnId="{51E4200D-7DC8-4B4C-A15A-F0529181BFEB}">
      <dgm:prSet/>
      <dgm:spPr/>
      <dgm:t>
        <a:bodyPr/>
        <a:lstStyle/>
        <a:p>
          <a:endParaRPr lang="en-US"/>
        </a:p>
      </dgm:t>
    </dgm:pt>
    <dgm:pt modelId="{990D8F34-E85A-4991-91AE-8317D96A0163}" type="sibTrans" cxnId="{51E4200D-7DC8-4B4C-A15A-F0529181BFEB}">
      <dgm:prSet/>
      <dgm:spPr/>
      <dgm:t>
        <a:bodyPr/>
        <a:lstStyle/>
        <a:p>
          <a:endParaRPr lang="en-US"/>
        </a:p>
      </dgm:t>
    </dgm:pt>
    <dgm:pt modelId="{7B493734-ECD5-4247-81DC-F566E26E30F7}">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Serious or chronic health conditions and/or pain </a:t>
          </a:r>
        </a:p>
      </dgm:t>
    </dgm:pt>
    <dgm:pt modelId="{FA6F05EF-EEF2-4FF6-BCAC-10327AAFFECA}" type="parTrans" cxnId="{14EEA86C-78D9-44B6-9193-02902B212BDD}">
      <dgm:prSet/>
      <dgm:spPr/>
      <dgm:t>
        <a:bodyPr/>
        <a:lstStyle/>
        <a:p>
          <a:endParaRPr lang="en-US"/>
        </a:p>
      </dgm:t>
    </dgm:pt>
    <dgm:pt modelId="{BEA495BF-668A-41DD-A4D9-FBCBEEB8FDC5}" type="sibTrans" cxnId="{14EEA86C-78D9-44B6-9193-02902B212BDD}">
      <dgm:prSet/>
      <dgm:spPr/>
      <dgm:t>
        <a:bodyPr/>
        <a:lstStyle/>
        <a:p>
          <a:endParaRPr lang="en-US"/>
        </a:p>
      </dgm:t>
    </dgm:pt>
    <dgm:pt modelId="{A7B7BBB3-E1B6-495E-AC28-66067A30E94D}">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Traumatic brain injury</a:t>
          </a:r>
        </a:p>
      </dgm:t>
    </dgm:pt>
    <dgm:pt modelId="{FCEB2F1B-C735-46AA-A00A-45A0A7A03A4A}" type="parTrans" cxnId="{08471F0E-8E86-4DF4-A7F9-FA7F47ADE65B}">
      <dgm:prSet/>
      <dgm:spPr/>
      <dgm:t>
        <a:bodyPr/>
        <a:lstStyle/>
        <a:p>
          <a:endParaRPr lang="en-US"/>
        </a:p>
      </dgm:t>
    </dgm:pt>
    <dgm:pt modelId="{A23348FC-9596-46A2-87EC-155EB17255DB}" type="sibTrans" cxnId="{08471F0E-8E86-4DF4-A7F9-FA7F47ADE65B}">
      <dgm:prSet/>
      <dgm:spPr/>
      <dgm:t>
        <a:bodyPr/>
        <a:lstStyle/>
        <a:p>
          <a:endParaRPr lang="en-US"/>
        </a:p>
      </dgm:t>
    </dgm:pt>
    <dgm:pt modelId="{85CD32AD-2A98-48E1-9A6F-9578BDEA4EF6}">
      <dgm:prSet/>
      <dgm:spPr/>
      <dgm:t>
        <a:bodyPr/>
        <a:lstStyle/>
        <a:p>
          <a:r>
            <a:rPr lang="en-US" dirty="0">
              <a:solidFill>
                <a:schemeClr val="bg2"/>
              </a:solidFill>
            </a:rPr>
            <a:t>Environmental Factors</a:t>
          </a:r>
        </a:p>
      </dgm:t>
    </dgm:pt>
    <dgm:pt modelId="{E412EF14-273D-4F5F-AC7D-7A77ED199A13}" type="parTrans" cxnId="{73E38741-3CA7-4F39-B9BC-64D6E982F233}">
      <dgm:prSet/>
      <dgm:spPr/>
      <dgm:t>
        <a:bodyPr/>
        <a:lstStyle/>
        <a:p>
          <a:endParaRPr lang="en-US"/>
        </a:p>
      </dgm:t>
    </dgm:pt>
    <dgm:pt modelId="{7529A8CE-2B7B-41AE-8DD6-5A5296371297}" type="sibTrans" cxnId="{73E38741-3CA7-4F39-B9BC-64D6E982F233}">
      <dgm:prSet/>
      <dgm:spPr/>
      <dgm:t>
        <a:bodyPr/>
        <a:lstStyle/>
        <a:p>
          <a:endParaRPr lang="en-US"/>
        </a:p>
      </dgm:t>
    </dgm:pt>
    <dgm:pt modelId="{CFBC4616-5C8E-4BD4-A60F-548838AAEFD1}">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Stressful life events</a:t>
          </a:r>
        </a:p>
      </dgm:t>
    </dgm:pt>
    <dgm:pt modelId="{568D3AC5-2461-45D6-8FDF-AE17739AAE7D}" type="parTrans" cxnId="{788D76A1-33D3-4EFC-BE0B-5F1F78088CF9}">
      <dgm:prSet/>
      <dgm:spPr/>
      <dgm:t>
        <a:bodyPr/>
        <a:lstStyle/>
        <a:p>
          <a:endParaRPr lang="en-US"/>
        </a:p>
      </dgm:t>
    </dgm:pt>
    <dgm:pt modelId="{4496657E-8B95-48BA-BCF9-5B73F6A54ABC}" type="sibTrans" cxnId="{788D76A1-33D3-4EFC-BE0B-5F1F78088CF9}">
      <dgm:prSet/>
      <dgm:spPr/>
      <dgm:t>
        <a:bodyPr/>
        <a:lstStyle/>
        <a:p>
          <a:endParaRPr lang="en-US"/>
        </a:p>
      </dgm:t>
    </dgm:pt>
    <dgm:pt modelId="{C6A816AD-FAB2-4E85-9608-503FBF0F77E6}">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Prolonged stress</a:t>
          </a:r>
        </a:p>
      </dgm:t>
    </dgm:pt>
    <dgm:pt modelId="{E8CA15D1-CBAA-414C-AB6F-E58FB1F74E29}" type="parTrans" cxnId="{3B3B3D3A-0231-4907-9AAA-915B06E6F816}">
      <dgm:prSet/>
      <dgm:spPr/>
      <dgm:t>
        <a:bodyPr/>
        <a:lstStyle/>
        <a:p>
          <a:endParaRPr lang="en-US"/>
        </a:p>
      </dgm:t>
    </dgm:pt>
    <dgm:pt modelId="{B0F1EF23-456E-4FD0-8185-9F1CBED56823}" type="sibTrans" cxnId="{3B3B3D3A-0231-4907-9AAA-915B06E6F816}">
      <dgm:prSet/>
      <dgm:spPr/>
      <dgm:t>
        <a:bodyPr/>
        <a:lstStyle/>
        <a:p>
          <a:endParaRPr lang="en-US"/>
        </a:p>
      </dgm:t>
    </dgm:pt>
    <dgm:pt modelId="{8DF8CCE4-7CEF-4B85-880A-0EA7F82E226D}">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Exposure to another person’s suicide</a:t>
          </a:r>
        </a:p>
      </dgm:t>
    </dgm:pt>
    <dgm:pt modelId="{533AF89F-672E-4A17-85B4-33DAAC9A6538}" type="parTrans" cxnId="{29AFF5FD-F6FB-4C13-8ED4-5C9FD14A3599}">
      <dgm:prSet/>
      <dgm:spPr/>
      <dgm:t>
        <a:bodyPr/>
        <a:lstStyle/>
        <a:p>
          <a:endParaRPr lang="en-US"/>
        </a:p>
      </dgm:t>
    </dgm:pt>
    <dgm:pt modelId="{024343CD-5FA7-461D-9132-30D61B1BE119}" type="sibTrans" cxnId="{29AFF5FD-F6FB-4C13-8ED4-5C9FD14A3599}">
      <dgm:prSet/>
      <dgm:spPr/>
      <dgm:t>
        <a:bodyPr/>
        <a:lstStyle/>
        <a:p>
          <a:endParaRPr lang="en-US"/>
        </a:p>
      </dgm:t>
    </dgm:pt>
    <dgm:pt modelId="{C672D61B-B90B-4C39-82E0-9D881EBF7F53}">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Access to lethal means </a:t>
          </a:r>
        </a:p>
      </dgm:t>
    </dgm:pt>
    <dgm:pt modelId="{5833A6FA-74FA-4954-A16D-A76EE03850F6}" type="parTrans" cxnId="{EC4ED0BA-D054-4AF5-B8F6-9F2EEA891124}">
      <dgm:prSet/>
      <dgm:spPr/>
      <dgm:t>
        <a:bodyPr/>
        <a:lstStyle/>
        <a:p>
          <a:endParaRPr lang="en-US"/>
        </a:p>
      </dgm:t>
    </dgm:pt>
    <dgm:pt modelId="{9F5400C5-DAFE-4795-9773-6670FAF96584}" type="sibTrans" cxnId="{EC4ED0BA-D054-4AF5-B8F6-9F2EEA891124}">
      <dgm:prSet/>
      <dgm:spPr/>
      <dgm:t>
        <a:bodyPr/>
        <a:lstStyle/>
        <a:p>
          <a:endParaRPr lang="en-US"/>
        </a:p>
      </dgm:t>
    </dgm:pt>
    <dgm:pt modelId="{58DEE74E-7862-4281-AD32-AB65A0886182}">
      <dgm:prSet/>
      <dgm:spPr/>
      <dgm:t>
        <a:bodyPr/>
        <a:lstStyle/>
        <a:p>
          <a:r>
            <a:rPr lang="en-US" dirty="0">
              <a:solidFill>
                <a:schemeClr val="bg2"/>
              </a:solidFill>
            </a:rPr>
            <a:t>Historical</a:t>
          </a:r>
          <a:r>
            <a:rPr lang="en-US" dirty="0"/>
            <a:t> </a:t>
          </a:r>
          <a:r>
            <a:rPr lang="en-US" dirty="0">
              <a:solidFill>
                <a:schemeClr val="bg2"/>
              </a:solidFill>
            </a:rPr>
            <a:t>Factors</a:t>
          </a:r>
        </a:p>
      </dgm:t>
    </dgm:pt>
    <dgm:pt modelId="{87F0B9C6-C913-4C3B-B7CD-6395DFF1AA08}" type="parTrans" cxnId="{023E6AD8-7793-46BC-B42B-51AC1A7AF0D8}">
      <dgm:prSet/>
      <dgm:spPr/>
      <dgm:t>
        <a:bodyPr/>
        <a:lstStyle/>
        <a:p>
          <a:endParaRPr lang="en-US"/>
        </a:p>
      </dgm:t>
    </dgm:pt>
    <dgm:pt modelId="{C6E74847-2FCB-4411-A48D-7239939B6B3A}" type="sibTrans" cxnId="{023E6AD8-7793-46BC-B42B-51AC1A7AF0D8}">
      <dgm:prSet/>
      <dgm:spPr/>
      <dgm:t>
        <a:bodyPr/>
        <a:lstStyle/>
        <a:p>
          <a:endParaRPr lang="en-US"/>
        </a:p>
      </dgm:t>
    </dgm:pt>
    <dgm:pt modelId="{455C6C93-37C9-4E6A-8922-B1D9521B4CDC}">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Previous suicide attempts </a:t>
          </a:r>
        </a:p>
      </dgm:t>
    </dgm:pt>
    <dgm:pt modelId="{740A86D9-BA4D-46A6-8085-236F465857ED}" type="parTrans" cxnId="{D3014364-EAD2-43C7-9B7C-4375BB51DD57}">
      <dgm:prSet/>
      <dgm:spPr/>
      <dgm:t>
        <a:bodyPr/>
        <a:lstStyle/>
        <a:p>
          <a:endParaRPr lang="en-US"/>
        </a:p>
      </dgm:t>
    </dgm:pt>
    <dgm:pt modelId="{025ABFF4-C516-4F03-9F0D-DFA8E8993927}" type="sibTrans" cxnId="{D3014364-EAD2-43C7-9B7C-4375BB51DD57}">
      <dgm:prSet/>
      <dgm:spPr/>
      <dgm:t>
        <a:bodyPr/>
        <a:lstStyle/>
        <a:p>
          <a:endParaRPr lang="en-US"/>
        </a:p>
      </dgm:t>
    </dgm:pt>
    <dgm:pt modelId="{749F57E6-3966-4306-AA46-EDB6F740A492}">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Family history of suicide </a:t>
          </a:r>
        </a:p>
      </dgm:t>
    </dgm:pt>
    <dgm:pt modelId="{50C81F7D-0648-4932-8038-854B1EE94CC5}" type="parTrans" cxnId="{68C1AA91-6A21-45AB-B7FC-23C851FD123E}">
      <dgm:prSet/>
      <dgm:spPr/>
      <dgm:t>
        <a:bodyPr/>
        <a:lstStyle/>
        <a:p>
          <a:endParaRPr lang="en-US"/>
        </a:p>
      </dgm:t>
    </dgm:pt>
    <dgm:pt modelId="{715798EA-6349-4354-A4BB-1712E916D28A}" type="sibTrans" cxnId="{68C1AA91-6A21-45AB-B7FC-23C851FD123E}">
      <dgm:prSet/>
      <dgm:spPr/>
      <dgm:t>
        <a:bodyPr/>
        <a:lstStyle/>
        <a:p>
          <a:endParaRPr lang="en-US"/>
        </a:p>
      </dgm:t>
    </dgm:pt>
    <dgm:pt modelId="{443B1F38-6902-474A-AA18-55393A6D21DA}">
      <dgm:prSet custT="1"/>
      <dgm:spPr/>
      <dgm:t>
        <a:bodyPr/>
        <a:lstStyle/>
        <a:p>
          <a:r>
            <a:rPr lang="en-US" sz="2100" dirty="0">
              <a:latin typeface="Calibri" panose="020F0502020204030204" pitchFamily="34" charset="0"/>
              <a:ea typeface="Calibri" panose="020F0502020204030204" pitchFamily="34" charset="0"/>
              <a:cs typeface="Calibri" panose="020F0502020204030204" pitchFamily="34" charset="0"/>
            </a:rPr>
            <a:t>Childhood abuse, neglect or trauma</a:t>
          </a:r>
        </a:p>
      </dgm:t>
    </dgm:pt>
    <dgm:pt modelId="{3BEC2482-BBC4-4364-81B2-4F10D3C2462C}" type="parTrans" cxnId="{AAA03262-6046-4155-891F-481524CEDCC8}">
      <dgm:prSet/>
      <dgm:spPr/>
      <dgm:t>
        <a:bodyPr/>
        <a:lstStyle/>
        <a:p>
          <a:endParaRPr lang="en-US"/>
        </a:p>
      </dgm:t>
    </dgm:pt>
    <dgm:pt modelId="{5DDA10D5-ABC5-41B4-BA79-67B7D5FEEBDF}" type="sibTrans" cxnId="{AAA03262-6046-4155-891F-481524CEDCC8}">
      <dgm:prSet/>
      <dgm:spPr/>
      <dgm:t>
        <a:bodyPr/>
        <a:lstStyle/>
        <a:p>
          <a:endParaRPr lang="en-US"/>
        </a:p>
      </dgm:t>
    </dgm:pt>
    <dgm:pt modelId="{1A6FFC95-C440-4849-A66F-7E5683E74046}" type="pres">
      <dgm:prSet presAssocID="{820703C6-A3C7-4A4D-9512-944B7D898A90}" presName="Name0" presStyleCnt="0">
        <dgm:presLayoutVars>
          <dgm:dir/>
          <dgm:animLvl val="lvl"/>
          <dgm:resizeHandles val="exact"/>
        </dgm:presLayoutVars>
      </dgm:prSet>
      <dgm:spPr/>
    </dgm:pt>
    <dgm:pt modelId="{8BE4F667-B43B-4942-B042-E6BB96F11027}" type="pres">
      <dgm:prSet presAssocID="{F21CE7FB-29AB-4EA3-B355-B263FF7F97B3}" presName="linNode" presStyleCnt="0"/>
      <dgm:spPr/>
    </dgm:pt>
    <dgm:pt modelId="{84183538-C59F-442E-95C7-94BE887C3BFA}" type="pres">
      <dgm:prSet presAssocID="{F21CE7FB-29AB-4EA3-B355-B263FF7F97B3}" presName="parTx" presStyleLbl="revTx" presStyleIdx="0" presStyleCnt="3">
        <dgm:presLayoutVars>
          <dgm:chMax val="1"/>
          <dgm:bulletEnabled val="1"/>
        </dgm:presLayoutVars>
      </dgm:prSet>
      <dgm:spPr/>
    </dgm:pt>
    <dgm:pt modelId="{D7A997C4-6D59-45A0-89A3-B63E491BDCE7}" type="pres">
      <dgm:prSet presAssocID="{F21CE7FB-29AB-4EA3-B355-B263FF7F97B3}" presName="bracket" presStyleLbl="parChTrans1D1" presStyleIdx="0" presStyleCnt="3"/>
      <dgm:spPr/>
    </dgm:pt>
    <dgm:pt modelId="{CA29D21E-FFA4-4D7D-83AB-56F02C504D84}" type="pres">
      <dgm:prSet presAssocID="{F21CE7FB-29AB-4EA3-B355-B263FF7F97B3}" presName="spH" presStyleCnt="0"/>
      <dgm:spPr/>
    </dgm:pt>
    <dgm:pt modelId="{F11DCCC4-B3EF-460D-911A-376D241FDA73}" type="pres">
      <dgm:prSet presAssocID="{F21CE7FB-29AB-4EA3-B355-B263FF7F97B3}" presName="desTx" presStyleLbl="node1" presStyleIdx="0" presStyleCnt="3">
        <dgm:presLayoutVars>
          <dgm:bulletEnabled val="1"/>
        </dgm:presLayoutVars>
      </dgm:prSet>
      <dgm:spPr/>
    </dgm:pt>
    <dgm:pt modelId="{722A1985-2718-4452-9836-2BE40D9E5638}" type="pres">
      <dgm:prSet presAssocID="{EB252389-183C-4C52-9E3D-A58DD272E206}" presName="spV" presStyleCnt="0"/>
      <dgm:spPr/>
    </dgm:pt>
    <dgm:pt modelId="{501ABE34-EC1C-4493-B154-BD41E0A77023}" type="pres">
      <dgm:prSet presAssocID="{85CD32AD-2A98-48E1-9A6F-9578BDEA4EF6}" presName="linNode" presStyleCnt="0"/>
      <dgm:spPr/>
    </dgm:pt>
    <dgm:pt modelId="{2649F847-F186-4EC4-93C0-F038B7991252}" type="pres">
      <dgm:prSet presAssocID="{85CD32AD-2A98-48E1-9A6F-9578BDEA4EF6}" presName="parTx" presStyleLbl="revTx" presStyleIdx="1" presStyleCnt="3">
        <dgm:presLayoutVars>
          <dgm:chMax val="1"/>
          <dgm:bulletEnabled val="1"/>
        </dgm:presLayoutVars>
      </dgm:prSet>
      <dgm:spPr/>
    </dgm:pt>
    <dgm:pt modelId="{D22E30CA-8E67-4DAD-AE7E-BD36E3AB525E}" type="pres">
      <dgm:prSet presAssocID="{85CD32AD-2A98-48E1-9A6F-9578BDEA4EF6}" presName="bracket" presStyleLbl="parChTrans1D1" presStyleIdx="1" presStyleCnt="3"/>
      <dgm:spPr/>
    </dgm:pt>
    <dgm:pt modelId="{91F7EDF2-8D96-4FD4-8460-EEDE2CDD5214}" type="pres">
      <dgm:prSet presAssocID="{85CD32AD-2A98-48E1-9A6F-9578BDEA4EF6}" presName="spH" presStyleCnt="0"/>
      <dgm:spPr/>
    </dgm:pt>
    <dgm:pt modelId="{62DB5662-7E56-4CBF-A7AB-25D2A903349E}" type="pres">
      <dgm:prSet presAssocID="{85CD32AD-2A98-48E1-9A6F-9578BDEA4EF6}" presName="desTx" presStyleLbl="node1" presStyleIdx="1" presStyleCnt="3">
        <dgm:presLayoutVars>
          <dgm:bulletEnabled val="1"/>
        </dgm:presLayoutVars>
      </dgm:prSet>
      <dgm:spPr/>
    </dgm:pt>
    <dgm:pt modelId="{CDA31546-2678-4FF5-93CD-83A3C582A152}" type="pres">
      <dgm:prSet presAssocID="{7529A8CE-2B7B-41AE-8DD6-5A5296371297}" presName="spV" presStyleCnt="0"/>
      <dgm:spPr/>
    </dgm:pt>
    <dgm:pt modelId="{D259D75F-60F8-4B89-B13F-4195F28C5DB4}" type="pres">
      <dgm:prSet presAssocID="{58DEE74E-7862-4281-AD32-AB65A0886182}" presName="linNode" presStyleCnt="0"/>
      <dgm:spPr/>
    </dgm:pt>
    <dgm:pt modelId="{7B4C4E22-E145-4C3D-8E1F-E7A78E5993DD}" type="pres">
      <dgm:prSet presAssocID="{58DEE74E-7862-4281-AD32-AB65A0886182}" presName="parTx" presStyleLbl="revTx" presStyleIdx="2" presStyleCnt="3">
        <dgm:presLayoutVars>
          <dgm:chMax val="1"/>
          <dgm:bulletEnabled val="1"/>
        </dgm:presLayoutVars>
      </dgm:prSet>
      <dgm:spPr/>
    </dgm:pt>
    <dgm:pt modelId="{ACCA0741-4187-4F12-939D-53BDCA6B4525}" type="pres">
      <dgm:prSet presAssocID="{58DEE74E-7862-4281-AD32-AB65A0886182}" presName="bracket" presStyleLbl="parChTrans1D1" presStyleIdx="2" presStyleCnt="3"/>
      <dgm:spPr/>
    </dgm:pt>
    <dgm:pt modelId="{3BB8EE43-677F-49CB-A132-288251839869}" type="pres">
      <dgm:prSet presAssocID="{58DEE74E-7862-4281-AD32-AB65A0886182}" presName="spH" presStyleCnt="0"/>
      <dgm:spPr/>
    </dgm:pt>
    <dgm:pt modelId="{9CBA0E32-240F-4DD7-89F8-E478219A4442}" type="pres">
      <dgm:prSet presAssocID="{58DEE74E-7862-4281-AD32-AB65A0886182}" presName="desTx" presStyleLbl="node1" presStyleIdx="2" presStyleCnt="3">
        <dgm:presLayoutVars>
          <dgm:bulletEnabled val="1"/>
        </dgm:presLayoutVars>
      </dgm:prSet>
      <dgm:spPr/>
    </dgm:pt>
  </dgm:ptLst>
  <dgm:cxnLst>
    <dgm:cxn modelId="{BE68C70C-5797-4A96-996A-BDF99D2954D1}" type="presOf" srcId="{A7B7BBB3-E1B6-495E-AC28-66067A30E94D}" destId="{F11DCCC4-B3EF-460D-911A-376D241FDA73}" srcOrd="0" destOrd="2" presId="urn:diagrams.loki3.com/BracketList"/>
    <dgm:cxn modelId="{51E4200D-7DC8-4B4C-A15A-F0529181BFEB}" srcId="{F21CE7FB-29AB-4EA3-B355-B263FF7F97B3}" destId="{6F328296-5F92-4994-8D79-1482FB580B60}" srcOrd="0" destOrd="0" parTransId="{A3E8AD65-0234-4791-A9D6-005C23F07C89}" sibTransId="{990D8F34-E85A-4991-91AE-8317D96A0163}"/>
    <dgm:cxn modelId="{0109450D-843B-4742-BBAB-23B4D5461706}" type="presOf" srcId="{443B1F38-6902-474A-AA18-55393A6D21DA}" destId="{9CBA0E32-240F-4DD7-89F8-E478219A4442}" srcOrd="0" destOrd="2" presId="urn:diagrams.loki3.com/BracketList"/>
    <dgm:cxn modelId="{08471F0E-8E86-4DF4-A7F9-FA7F47ADE65B}" srcId="{F21CE7FB-29AB-4EA3-B355-B263FF7F97B3}" destId="{A7B7BBB3-E1B6-495E-AC28-66067A30E94D}" srcOrd="2" destOrd="0" parTransId="{FCEB2F1B-C735-46AA-A00A-45A0A7A03A4A}" sibTransId="{A23348FC-9596-46A2-87EC-155EB17255DB}"/>
    <dgm:cxn modelId="{986F6210-E379-48F5-A780-D5D4172F2CCE}" type="presOf" srcId="{749F57E6-3966-4306-AA46-EDB6F740A492}" destId="{9CBA0E32-240F-4DD7-89F8-E478219A4442}" srcOrd="0" destOrd="1" presId="urn:diagrams.loki3.com/BracketList"/>
    <dgm:cxn modelId="{0C42E317-B052-4A38-88C4-AF23DD8BE35E}" type="presOf" srcId="{85CD32AD-2A98-48E1-9A6F-9578BDEA4EF6}" destId="{2649F847-F186-4EC4-93C0-F038B7991252}" srcOrd="0" destOrd="0" presId="urn:diagrams.loki3.com/BracketList"/>
    <dgm:cxn modelId="{02139819-19E6-467C-BFF7-C98EA1ABBCDE}" type="presOf" srcId="{58DEE74E-7862-4281-AD32-AB65A0886182}" destId="{7B4C4E22-E145-4C3D-8E1F-E7A78E5993DD}" srcOrd="0" destOrd="0" presId="urn:diagrams.loki3.com/BracketList"/>
    <dgm:cxn modelId="{3B3B3D3A-0231-4907-9AAA-915B06E6F816}" srcId="{85CD32AD-2A98-48E1-9A6F-9578BDEA4EF6}" destId="{C6A816AD-FAB2-4E85-9608-503FBF0F77E6}" srcOrd="1" destOrd="0" parTransId="{E8CA15D1-CBAA-414C-AB6F-E58FB1F74E29}" sibTransId="{B0F1EF23-456E-4FD0-8185-9F1CBED56823}"/>
    <dgm:cxn modelId="{9B34025F-9EEA-485B-8D54-B4AFFD9ED089}" type="presOf" srcId="{6F328296-5F92-4994-8D79-1482FB580B60}" destId="{F11DCCC4-B3EF-460D-911A-376D241FDA73}" srcOrd="0" destOrd="0" presId="urn:diagrams.loki3.com/BracketList"/>
    <dgm:cxn modelId="{73E38741-3CA7-4F39-B9BC-64D6E982F233}" srcId="{820703C6-A3C7-4A4D-9512-944B7D898A90}" destId="{85CD32AD-2A98-48E1-9A6F-9578BDEA4EF6}" srcOrd="1" destOrd="0" parTransId="{E412EF14-273D-4F5F-AC7D-7A77ED199A13}" sibTransId="{7529A8CE-2B7B-41AE-8DD6-5A5296371297}"/>
    <dgm:cxn modelId="{AAA03262-6046-4155-891F-481524CEDCC8}" srcId="{58DEE74E-7862-4281-AD32-AB65A0886182}" destId="{443B1F38-6902-474A-AA18-55393A6D21DA}" srcOrd="2" destOrd="0" parTransId="{3BEC2482-BBC4-4364-81B2-4F10D3C2462C}" sibTransId="{5DDA10D5-ABC5-41B4-BA79-67B7D5FEEBDF}"/>
    <dgm:cxn modelId="{D3014364-EAD2-43C7-9B7C-4375BB51DD57}" srcId="{58DEE74E-7862-4281-AD32-AB65A0886182}" destId="{455C6C93-37C9-4E6A-8922-B1D9521B4CDC}" srcOrd="0" destOrd="0" parTransId="{740A86D9-BA4D-46A6-8085-236F465857ED}" sibTransId="{025ABFF4-C516-4F03-9F0D-DFA8E8993927}"/>
    <dgm:cxn modelId="{14EEA86C-78D9-44B6-9193-02902B212BDD}" srcId="{F21CE7FB-29AB-4EA3-B355-B263FF7F97B3}" destId="{7B493734-ECD5-4247-81DC-F566E26E30F7}" srcOrd="1" destOrd="0" parTransId="{FA6F05EF-EEF2-4FF6-BCAC-10327AAFFECA}" sibTransId="{BEA495BF-668A-41DD-A4D9-FBCBEEB8FDC5}"/>
    <dgm:cxn modelId="{8C7B316D-6612-4C99-BAA5-F929FAA0998E}" type="presOf" srcId="{C672D61B-B90B-4C39-82E0-9D881EBF7F53}" destId="{62DB5662-7E56-4CBF-A7AB-25D2A903349E}" srcOrd="0" destOrd="3" presId="urn:diagrams.loki3.com/BracketList"/>
    <dgm:cxn modelId="{5736DA4E-1E33-4E34-A2B8-BC75F3F18054}" srcId="{820703C6-A3C7-4A4D-9512-944B7D898A90}" destId="{F21CE7FB-29AB-4EA3-B355-B263FF7F97B3}" srcOrd="0" destOrd="0" parTransId="{4309BCE4-AB88-4CC0-99FD-6D3E824C39B8}" sibTransId="{EB252389-183C-4C52-9E3D-A58DD272E206}"/>
    <dgm:cxn modelId="{68EE2482-07FB-461D-8F69-EF6FF3D7891E}" type="presOf" srcId="{F21CE7FB-29AB-4EA3-B355-B263FF7F97B3}" destId="{84183538-C59F-442E-95C7-94BE887C3BFA}" srcOrd="0" destOrd="0" presId="urn:diagrams.loki3.com/BracketList"/>
    <dgm:cxn modelId="{839A228D-050D-4343-962B-B736B516BE10}" type="presOf" srcId="{CFBC4616-5C8E-4BD4-A60F-548838AAEFD1}" destId="{62DB5662-7E56-4CBF-A7AB-25D2A903349E}" srcOrd="0" destOrd="0" presId="urn:diagrams.loki3.com/BracketList"/>
    <dgm:cxn modelId="{68C1AA91-6A21-45AB-B7FC-23C851FD123E}" srcId="{58DEE74E-7862-4281-AD32-AB65A0886182}" destId="{749F57E6-3966-4306-AA46-EDB6F740A492}" srcOrd="1" destOrd="0" parTransId="{50C81F7D-0648-4932-8038-854B1EE94CC5}" sibTransId="{715798EA-6349-4354-A4BB-1712E916D28A}"/>
    <dgm:cxn modelId="{788D76A1-33D3-4EFC-BE0B-5F1F78088CF9}" srcId="{85CD32AD-2A98-48E1-9A6F-9578BDEA4EF6}" destId="{CFBC4616-5C8E-4BD4-A60F-548838AAEFD1}" srcOrd="0" destOrd="0" parTransId="{568D3AC5-2461-45D6-8FDF-AE17739AAE7D}" sibTransId="{4496657E-8B95-48BA-BCF9-5B73F6A54ABC}"/>
    <dgm:cxn modelId="{EC4ED0BA-D054-4AF5-B8F6-9F2EEA891124}" srcId="{85CD32AD-2A98-48E1-9A6F-9578BDEA4EF6}" destId="{C672D61B-B90B-4C39-82E0-9D881EBF7F53}" srcOrd="3" destOrd="0" parTransId="{5833A6FA-74FA-4954-A16D-A76EE03850F6}" sibTransId="{9F5400C5-DAFE-4795-9773-6670FAF96584}"/>
    <dgm:cxn modelId="{377D40C3-5FCC-491B-9554-3C7D56139529}" type="presOf" srcId="{7B493734-ECD5-4247-81DC-F566E26E30F7}" destId="{F11DCCC4-B3EF-460D-911A-376D241FDA73}" srcOrd="0" destOrd="1" presId="urn:diagrams.loki3.com/BracketList"/>
    <dgm:cxn modelId="{023E6AD8-7793-46BC-B42B-51AC1A7AF0D8}" srcId="{820703C6-A3C7-4A4D-9512-944B7D898A90}" destId="{58DEE74E-7862-4281-AD32-AB65A0886182}" srcOrd="2" destOrd="0" parTransId="{87F0B9C6-C913-4C3B-B7CD-6395DFF1AA08}" sibTransId="{C6E74847-2FCB-4411-A48D-7239939B6B3A}"/>
    <dgm:cxn modelId="{E8E610DD-B5A0-4542-8631-3BB4F07EF128}" type="presOf" srcId="{455C6C93-37C9-4E6A-8922-B1D9521B4CDC}" destId="{9CBA0E32-240F-4DD7-89F8-E478219A4442}" srcOrd="0" destOrd="0" presId="urn:diagrams.loki3.com/BracketList"/>
    <dgm:cxn modelId="{6DBDC2EF-BF76-4869-8874-678A615DCD51}" type="presOf" srcId="{820703C6-A3C7-4A4D-9512-944B7D898A90}" destId="{1A6FFC95-C440-4849-A66F-7E5683E74046}" srcOrd="0" destOrd="0" presId="urn:diagrams.loki3.com/BracketList"/>
    <dgm:cxn modelId="{E2D9DBF2-AB01-4F04-829E-8C7C71CD13A8}" type="presOf" srcId="{8DF8CCE4-7CEF-4B85-880A-0EA7F82E226D}" destId="{62DB5662-7E56-4CBF-A7AB-25D2A903349E}" srcOrd="0" destOrd="2" presId="urn:diagrams.loki3.com/BracketList"/>
    <dgm:cxn modelId="{3149F3FB-9EF0-4688-8F9D-754A6CFFB9C8}" type="presOf" srcId="{C6A816AD-FAB2-4E85-9608-503FBF0F77E6}" destId="{62DB5662-7E56-4CBF-A7AB-25D2A903349E}" srcOrd="0" destOrd="1" presId="urn:diagrams.loki3.com/BracketList"/>
    <dgm:cxn modelId="{29AFF5FD-F6FB-4C13-8ED4-5C9FD14A3599}" srcId="{85CD32AD-2A98-48E1-9A6F-9578BDEA4EF6}" destId="{8DF8CCE4-7CEF-4B85-880A-0EA7F82E226D}" srcOrd="2" destOrd="0" parTransId="{533AF89F-672E-4A17-85B4-33DAAC9A6538}" sibTransId="{024343CD-5FA7-461D-9132-30D61B1BE119}"/>
    <dgm:cxn modelId="{DE09CBFC-3C57-4CCD-8D7C-5CC47DE53B60}" type="presParOf" srcId="{1A6FFC95-C440-4849-A66F-7E5683E74046}" destId="{8BE4F667-B43B-4942-B042-E6BB96F11027}" srcOrd="0" destOrd="0" presId="urn:diagrams.loki3.com/BracketList"/>
    <dgm:cxn modelId="{93456EDD-2785-4DAE-9681-A0DBE2EF1007}" type="presParOf" srcId="{8BE4F667-B43B-4942-B042-E6BB96F11027}" destId="{84183538-C59F-442E-95C7-94BE887C3BFA}" srcOrd="0" destOrd="0" presId="urn:diagrams.loki3.com/BracketList"/>
    <dgm:cxn modelId="{CAF11819-E71D-4599-8DFF-464B40166A3B}" type="presParOf" srcId="{8BE4F667-B43B-4942-B042-E6BB96F11027}" destId="{D7A997C4-6D59-45A0-89A3-B63E491BDCE7}" srcOrd="1" destOrd="0" presId="urn:diagrams.loki3.com/BracketList"/>
    <dgm:cxn modelId="{64ED8482-E026-4484-9017-D7688C4036D6}" type="presParOf" srcId="{8BE4F667-B43B-4942-B042-E6BB96F11027}" destId="{CA29D21E-FFA4-4D7D-83AB-56F02C504D84}" srcOrd="2" destOrd="0" presId="urn:diagrams.loki3.com/BracketList"/>
    <dgm:cxn modelId="{E19EE5F0-8A30-4C2B-8F25-BE627D133D8E}" type="presParOf" srcId="{8BE4F667-B43B-4942-B042-E6BB96F11027}" destId="{F11DCCC4-B3EF-460D-911A-376D241FDA73}" srcOrd="3" destOrd="0" presId="urn:diagrams.loki3.com/BracketList"/>
    <dgm:cxn modelId="{509BB09C-8DA9-4012-99BB-AE067B95A2C9}" type="presParOf" srcId="{1A6FFC95-C440-4849-A66F-7E5683E74046}" destId="{722A1985-2718-4452-9836-2BE40D9E5638}" srcOrd="1" destOrd="0" presId="urn:diagrams.loki3.com/BracketList"/>
    <dgm:cxn modelId="{224536F5-1564-49E5-B5E8-41535A185AD9}" type="presParOf" srcId="{1A6FFC95-C440-4849-A66F-7E5683E74046}" destId="{501ABE34-EC1C-4493-B154-BD41E0A77023}" srcOrd="2" destOrd="0" presId="urn:diagrams.loki3.com/BracketList"/>
    <dgm:cxn modelId="{30F135AA-6CCC-473B-A5C3-6E015F1BC8AD}" type="presParOf" srcId="{501ABE34-EC1C-4493-B154-BD41E0A77023}" destId="{2649F847-F186-4EC4-93C0-F038B7991252}" srcOrd="0" destOrd="0" presId="urn:diagrams.loki3.com/BracketList"/>
    <dgm:cxn modelId="{A5D6E654-E1BF-4A98-ABEE-A2FF87B24197}" type="presParOf" srcId="{501ABE34-EC1C-4493-B154-BD41E0A77023}" destId="{D22E30CA-8E67-4DAD-AE7E-BD36E3AB525E}" srcOrd="1" destOrd="0" presId="urn:diagrams.loki3.com/BracketList"/>
    <dgm:cxn modelId="{9FD7EE43-E5B8-4782-8A50-000C09567BB2}" type="presParOf" srcId="{501ABE34-EC1C-4493-B154-BD41E0A77023}" destId="{91F7EDF2-8D96-4FD4-8460-EEDE2CDD5214}" srcOrd="2" destOrd="0" presId="urn:diagrams.loki3.com/BracketList"/>
    <dgm:cxn modelId="{F59040B0-6CFB-4789-95D0-48D0221E8D45}" type="presParOf" srcId="{501ABE34-EC1C-4493-B154-BD41E0A77023}" destId="{62DB5662-7E56-4CBF-A7AB-25D2A903349E}" srcOrd="3" destOrd="0" presId="urn:diagrams.loki3.com/BracketList"/>
    <dgm:cxn modelId="{E408A7C3-2075-49AC-8F43-245B1A22CF23}" type="presParOf" srcId="{1A6FFC95-C440-4849-A66F-7E5683E74046}" destId="{CDA31546-2678-4FF5-93CD-83A3C582A152}" srcOrd="3" destOrd="0" presId="urn:diagrams.loki3.com/BracketList"/>
    <dgm:cxn modelId="{36F6D764-3986-49B0-B129-9549F87F1966}" type="presParOf" srcId="{1A6FFC95-C440-4849-A66F-7E5683E74046}" destId="{D259D75F-60F8-4B89-B13F-4195F28C5DB4}" srcOrd="4" destOrd="0" presId="urn:diagrams.loki3.com/BracketList"/>
    <dgm:cxn modelId="{A5F77798-4B49-45B0-AE06-FE03B33310B6}" type="presParOf" srcId="{D259D75F-60F8-4B89-B13F-4195F28C5DB4}" destId="{7B4C4E22-E145-4C3D-8E1F-E7A78E5993DD}" srcOrd="0" destOrd="0" presId="urn:diagrams.loki3.com/BracketList"/>
    <dgm:cxn modelId="{DC03A131-76E5-4063-8A4B-0DA72B7FCE74}" type="presParOf" srcId="{D259D75F-60F8-4B89-B13F-4195F28C5DB4}" destId="{ACCA0741-4187-4F12-939D-53BDCA6B4525}" srcOrd="1" destOrd="0" presId="urn:diagrams.loki3.com/BracketList"/>
    <dgm:cxn modelId="{A48A2AC1-99A8-4EBA-8948-72637E46DCF7}" type="presParOf" srcId="{D259D75F-60F8-4B89-B13F-4195F28C5DB4}" destId="{3BB8EE43-677F-49CB-A132-288251839869}" srcOrd="2" destOrd="0" presId="urn:diagrams.loki3.com/BracketList"/>
    <dgm:cxn modelId="{1CBB4209-4E24-4329-85E1-ACE948ED97A6}" type="presParOf" srcId="{D259D75F-60F8-4B89-B13F-4195F28C5DB4}" destId="{9CBA0E32-240F-4DD7-89F8-E478219A444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703C6-A3C7-4A4D-9512-944B7D898A90}" type="doc">
      <dgm:prSet loTypeId="urn:diagrams.loki3.com/BracketList" loCatId="list" qsTypeId="urn:microsoft.com/office/officeart/2005/8/quickstyle/simple1" qsCatId="simple" csTypeId="urn:microsoft.com/office/officeart/2005/8/colors/accent1_3" csCatId="accent1" phldr="1"/>
      <dgm:spPr/>
      <dgm:t>
        <a:bodyPr/>
        <a:lstStyle/>
        <a:p>
          <a:endParaRPr lang="en-US"/>
        </a:p>
      </dgm:t>
    </dgm:pt>
    <dgm:pt modelId="{F21CE7FB-29AB-4EA3-B355-B263FF7F97B3}">
      <dgm:prSet/>
      <dgm:spPr/>
      <dgm:t>
        <a:bodyPr/>
        <a:lstStyle/>
        <a:p>
          <a:r>
            <a:rPr lang="en-US" dirty="0">
              <a:solidFill>
                <a:schemeClr val="bg2"/>
              </a:solidFill>
            </a:rPr>
            <a:t>Behaviors</a:t>
          </a:r>
        </a:p>
      </dgm:t>
    </dgm:pt>
    <dgm:pt modelId="{4309BCE4-AB88-4CC0-99FD-6D3E824C39B8}" type="parTrans" cxnId="{5736DA4E-1E33-4E34-A2B8-BC75F3F18054}">
      <dgm:prSet/>
      <dgm:spPr/>
      <dgm:t>
        <a:bodyPr/>
        <a:lstStyle/>
        <a:p>
          <a:endParaRPr lang="en-US"/>
        </a:p>
      </dgm:t>
    </dgm:pt>
    <dgm:pt modelId="{EB252389-183C-4C52-9E3D-A58DD272E206}" type="sibTrans" cxnId="{5736DA4E-1E33-4E34-A2B8-BC75F3F18054}">
      <dgm:prSet/>
      <dgm:spPr/>
      <dgm:t>
        <a:bodyPr/>
        <a:lstStyle/>
        <a:p>
          <a:endParaRPr lang="en-US"/>
        </a:p>
      </dgm:t>
    </dgm:pt>
    <dgm:pt modelId="{6F328296-5F92-4994-8D79-1482FB580B60}">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Isolation: withdraws from people and stops doing regular activities </a:t>
          </a:r>
        </a:p>
      </dgm:t>
    </dgm:pt>
    <dgm:pt modelId="{A3E8AD65-0234-4791-A9D6-005C23F07C89}" type="parTrans" cxnId="{51E4200D-7DC8-4B4C-A15A-F0529181BFEB}">
      <dgm:prSet/>
      <dgm:spPr/>
      <dgm:t>
        <a:bodyPr/>
        <a:lstStyle/>
        <a:p>
          <a:endParaRPr lang="en-US"/>
        </a:p>
      </dgm:t>
    </dgm:pt>
    <dgm:pt modelId="{990D8F34-E85A-4991-91AE-8317D96A0163}" type="sibTrans" cxnId="{51E4200D-7DC8-4B4C-A15A-F0529181BFEB}">
      <dgm:prSet/>
      <dgm:spPr/>
      <dgm:t>
        <a:bodyPr/>
        <a:lstStyle/>
        <a:p>
          <a:endParaRPr lang="en-US"/>
        </a:p>
      </dgm:t>
    </dgm:pt>
    <dgm:pt modelId="{7B493734-ECD5-4247-81DC-F566E26E30F7}">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Gives away prized possessions</a:t>
          </a:r>
        </a:p>
      </dgm:t>
    </dgm:pt>
    <dgm:pt modelId="{FA6F05EF-EEF2-4FF6-BCAC-10327AAFFECA}" type="parTrans" cxnId="{14EEA86C-78D9-44B6-9193-02902B212BDD}">
      <dgm:prSet/>
      <dgm:spPr/>
      <dgm:t>
        <a:bodyPr/>
        <a:lstStyle/>
        <a:p>
          <a:endParaRPr lang="en-US"/>
        </a:p>
      </dgm:t>
    </dgm:pt>
    <dgm:pt modelId="{BEA495BF-668A-41DD-A4D9-FBCBEEB8FDC5}" type="sibTrans" cxnId="{14EEA86C-78D9-44B6-9193-02902B212BDD}">
      <dgm:prSet/>
      <dgm:spPr/>
      <dgm:t>
        <a:bodyPr/>
        <a:lstStyle/>
        <a:p>
          <a:endParaRPr lang="en-US"/>
        </a:p>
      </dgm:t>
    </dgm:pt>
    <dgm:pt modelId="{A7B7BBB3-E1B6-495E-AC28-66067A30E94D}">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Agitated/Reckless</a:t>
          </a:r>
        </a:p>
      </dgm:t>
    </dgm:pt>
    <dgm:pt modelId="{FCEB2F1B-C735-46AA-A00A-45A0A7A03A4A}" type="parTrans" cxnId="{08471F0E-8E86-4DF4-A7F9-FA7F47ADE65B}">
      <dgm:prSet/>
      <dgm:spPr/>
      <dgm:t>
        <a:bodyPr/>
        <a:lstStyle/>
        <a:p>
          <a:endParaRPr lang="en-US"/>
        </a:p>
      </dgm:t>
    </dgm:pt>
    <dgm:pt modelId="{A23348FC-9596-46A2-87EC-155EB17255DB}" type="sibTrans" cxnId="{08471F0E-8E86-4DF4-A7F9-FA7F47ADE65B}">
      <dgm:prSet/>
      <dgm:spPr/>
      <dgm:t>
        <a:bodyPr/>
        <a:lstStyle/>
        <a:p>
          <a:endParaRPr lang="en-US"/>
        </a:p>
      </dgm:t>
    </dgm:pt>
    <dgm:pt modelId="{85CD32AD-2A98-48E1-9A6F-9578BDEA4EF6}">
      <dgm:prSet/>
      <dgm:spPr/>
      <dgm:t>
        <a:bodyPr/>
        <a:lstStyle/>
        <a:p>
          <a:r>
            <a:rPr lang="en-US" dirty="0">
              <a:solidFill>
                <a:schemeClr val="bg2"/>
              </a:solidFill>
            </a:rPr>
            <a:t>Emotion</a:t>
          </a:r>
          <a:r>
            <a:rPr lang="en-US" dirty="0"/>
            <a:t> </a:t>
          </a:r>
        </a:p>
      </dgm:t>
    </dgm:pt>
    <dgm:pt modelId="{E412EF14-273D-4F5F-AC7D-7A77ED199A13}" type="parTrans" cxnId="{73E38741-3CA7-4F39-B9BC-64D6E982F233}">
      <dgm:prSet/>
      <dgm:spPr/>
      <dgm:t>
        <a:bodyPr/>
        <a:lstStyle/>
        <a:p>
          <a:endParaRPr lang="en-US"/>
        </a:p>
      </dgm:t>
    </dgm:pt>
    <dgm:pt modelId="{7529A8CE-2B7B-41AE-8DD6-5A5296371297}" type="sibTrans" cxnId="{73E38741-3CA7-4F39-B9BC-64D6E982F233}">
      <dgm:prSet/>
      <dgm:spPr/>
      <dgm:t>
        <a:bodyPr/>
        <a:lstStyle/>
        <a:p>
          <a:endParaRPr lang="en-US"/>
        </a:p>
      </dgm:t>
    </dgm:pt>
    <dgm:pt modelId="{CFBC4616-5C8E-4BD4-A60F-548838AAEFD1}">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Hopeless/No reason to live</a:t>
          </a:r>
        </a:p>
      </dgm:t>
    </dgm:pt>
    <dgm:pt modelId="{568D3AC5-2461-45D6-8FDF-AE17739AAE7D}" type="parTrans" cxnId="{788D76A1-33D3-4EFC-BE0B-5F1F78088CF9}">
      <dgm:prSet/>
      <dgm:spPr/>
      <dgm:t>
        <a:bodyPr/>
        <a:lstStyle/>
        <a:p>
          <a:endParaRPr lang="en-US"/>
        </a:p>
      </dgm:t>
    </dgm:pt>
    <dgm:pt modelId="{4496657E-8B95-48BA-BCF9-5B73F6A54ABC}" type="sibTrans" cxnId="{788D76A1-33D3-4EFC-BE0B-5F1F78088CF9}">
      <dgm:prSet/>
      <dgm:spPr/>
      <dgm:t>
        <a:bodyPr/>
        <a:lstStyle/>
        <a:p>
          <a:endParaRPr lang="en-US"/>
        </a:p>
      </dgm:t>
    </dgm:pt>
    <dgm:pt modelId="{58DEE74E-7862-4281-AD32-AB65A0886182}">
      <dgm:prSet/>
      <dgm:spPr/>
      <dgm:t>
        <a:bodyPr/>
        <a:lstStyle/>
        <a:p>
          <a:r>
            <a:rPr lang="en-US" dirty="0">
              <a:solidFill>
                <a:schemeClr val="bg2"/>
              </a:solidFill>
            </a:rPr>
            <a:t>Speech</a:t>
          </a:r>
        </a:p>
      </dgm:t>
    </dgm:pt>
    <dgm:pt modelId="{87F0B9C6-C913-4C3B-B7CD-6395DFF1AA08}" type="parTrans" cxnId="{023E6AD8-7793-46BC-B42B-51AC1A7AF0D8}">
      <dgm:prSet/>
      <dgm:spPr/>
      <dgm:t>
        <a:bodyPr/>
        <a:lstStyle/>
        <a:p>
          <a:endParaRPr lang="en-US"/>
        </a:p>
      </dgm:t>
    </dgm:pt>
    <dgm:pt modelId="{C6E74847-2FCB-4411-A48D-7239939B6B3A}" type="sibTrans" cxnId="{023E6AD8-7793-46BC-B42B-51AC1A7AF0D8}">
      <dgm:prSet/>
      <dgm:spPr/>
      <dgm:t>
        <a:bodyPr/>
        <a:lstStyle/>
        <a:p>
          <a:endParaRPr lang="en-US"/>
        </a:p>
      </dgm:t>
    </dgm:pt>
    <dgm:pt modelId="{455C6C93-37C9-4E6A-8922-B1D9521B4CDC}">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Says they want to die or kill themselves</a:t>
          </a:r>
        </a:p>
      </dgm:t>
    </dgm:pt>
    <dgm:pt modelId="{740A86D9-BA4D-46A6-8085-236F465857ED}" type="parTrans" cxnId="{D3014364-EAD2-43C7-9B7C-4375BB51DD57}">
      <dgm:prSet/>
      <dgm:spPr/>
      <dgm:t>
        <a:bodyPr/>
        <a:lstStyle/>
        <a:p>
          <a:endParaRPr lang="en-US"/>
        </a:p>
      </dgm:t>
    </dgm:pt>
    <dgm:pt modelId="{025ABFF4-C516-4F03-9F0D-DFA8E8993927}" type="sibTrans" cxnId="{D3014364-EAD2-43C7-9B7C-4375BB51DD57}">
      <dgm:prSet/>
      <dgm:spPr/>
      <dgm:t>
        <a:bodyPr/>
        <a:lstStyle/>
        <a:p>
          <a:endParaRPr lang="en-US"/>
        </a:p>
      </dgm:t>
    </dgm:pt>
    <dgm:pt modelId="{749F57E6-3966-4306-AA46-EDB6F740A492}">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Talks about no sense of purpose or no reason for living </a:t>
          </a:r>
        </a:p>
      </dgm:t>
    </dgm:pt>
    <dgm:pt modelId="{50C81F7D-0648-4932-8038-854B1EE94CC5}" type="parTrans" cxnId="{68C1AA91-6A21-45AB-B7FC-23C851FD123E}">
      <dgm:prSet/>
      <dgm:spPr/>
      <dgm:t>
        <a:bodyPr/>
        <a:lstStyle/>
        <a:p>
          <a:endParaRPr lang="en-US"/>
        </a:p>
      </dgm:t>
    </dgm:pt>
    <dgm:pt modelId="{715798EA-6349-4354-A4BB-1712E916D28A}" type="sibTrans" cxnId="{68C1AA91-6A21-45AB-B7FC-23C851FD123E}">
      <dgm:prSet/>
      <dgm:spPr/>
      <dgm:t>
        <a:bodyPr/>
        <a:lstStyle/>
        <a:p>
          <a:endParaRPr lang="en-US"/>
        </a:p>
      </dgm:t>
    </dgm:pt>
    <dgm:pt modelId="{443B1F38-6902-474A-AA18-55393A6D21DA}">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Talks about being a burden to others</a:t>
          </a:r>
        </a:p>
      </dgm:t>
    </dgm:pt>
    <dgm:pt modelId="{3BEC2482-BBC4-4364-81B2-4F10D3C2462C}" type="parTrans" cxnId="{AAA03262-6046-4155-891F-481524CEDCC8}">
      <dgm:prSet/>
      <dgm:spPr/>
      <dgm:t>
        <a:bodyPr/>
        <a:lstStyle/>
        <a:p>
          <a:endParaRPr lang="en-US"/>
        </a:p>
      </dgm:t>
    </dgm:pt>
    <dgm:pt modelId="{5DDA10D5-ABC5-41B4-BA79-67B7D5FEEBDF}" type="sibTrans" cxnId="{AAA03262-6046-4155-891F-481524CEDCC8}">
      <dgm:prSet/>
      <dgm:spPr/>
      <dgm:t>
        <a:bodyPr/>
        <a:lstStyle/>
        <a:p>
          <a:endParaRPr lang="en-US"/>
        </a:p>
      </dgm:t>
    </dgm:pt>
    <dgm:pt modelId="{76E56C8D-8AE9-4EE7-BC4C-EA0AE795DAE5}">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Increase in substance use</a:t>
          </a:r>
        </a:p>
      </dgm:t>
    </dgm:pt>
    <dgm:pt modelId="{8305006F-692C-4ACC-ACAE-C34457B55994}" type="parTrans" cxnId="{F4226F8C-BC18-4E8B-A533-2604F05A9D15}">
      <dgm:prSet/>
      <dgm:spPr/>
      <dgm:t>
        <a:bodyPr/>
        <a:lstStyle/>
        <a:p>
          <a:endParaRPr lang="en-US"/>
        </a:p>
      </dgm:t>
    </dgm:pt>
    <dgm:pt modelId="{FB9B554B-7EA1-4A59-B9CE-466760E8E4EF}" type="sibTrans" cxnId="{F4226F8C-BC18-4E8B-A533-2604F05A9D15}">
      <dgm:prSet/>
      <dgm:spPr/>
      <dgm:t>
        <a:bodyPr/>
        <a:lstStyle/>
        <a:p>
          <a:endParaRPr lang="en-US"/>
        </a:p>
      </dgm:t>
    </dgm:pt>
    <dgm:pt modelId="{700F06E6-7F5E-4560-961D-8784CDBAB6C3}">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Talks about feeling trapped</a:t>
          </a:r>
        </a:p>
      </dgm:t>
    </dgm:pt>
    <dgm:pt modelId="{6E885DA4-F243-44B7-9B37-D6D28DBD7219}" type="parTrans" cxnId="{D0866812-96BA-46F1-AAD1-90D0AE288769}">
      <dgm:prSet/>
      <dgm:spPr/>
      <dgm:t>
        <a:bodyPr/>
        <a:lstStyle/>
        <a:p>
          <a:endParaRPr lang="en-US"/>
        </a:p>
      </dgm:t>
    </dgm:pt>
    <dgm:pt modelId="{741AA5AE-EAC4-4190-82F4-D4D361C8125E}" type="sibTrans" cxnId="{D0866812-96BA-46F1-AAD1-90D0AE288769}">
      <dgm:prSet/>
      <dgm:spPr/>
      <dgm:t>
        <a:bodyPr/>
        <a:lstStyle/>
        <a:p>
          <a:endParaRPr lang="en-US"/>
        </a:p>
      </dgm:t>
    </dgm:pt>
    <dgm:pt modelId="{D07E32CA-BB33-43CB-92B4-1FB3A21E58CC}">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Experiencing significant loss</a:t>
          </a:r>
        </a:p>
      </dgm:t>
    </dgm:pt>
    <dgm:pt modelId="{F136A66B-24AA-4175-BF5F-7E8AB6FDEE10}" type="parTrans" cxnId="{1ACE40BD-AC55-4A2C-A38A-B305A9F86F3F}">
      <dgm:prSet/>
      <dgm:spPr/>
      <dgm:t>
        <a:bodyPr/>
        <a:lstStyle/>
        <a:p>
          <a:endParaRPr lang="en-US"/>
        </a:p>
      </dgm:t>
    </dgm:pt>
    <dgm:pt modelId="{B3026123-5CEE-4F25-99BE-0C8380626F43}" type="sibTrans" cxnId="{1ACE40BD-AC55-4A2C-A38A-B305A9F86F3F}">
      <dgm:prSet/>
      <dgm:spPr/>
      <dgm:t>
        <a:bodyPr/>
        <a:lstStyle/>
        <a:p>
          <a:endParaRPr lang="en-US"/>
        </a:p>
      </dgm:t>
    </dgm:pt>
    <dgm:pt modelId="{12B27DF3-5399-4A2F-A5A5-3C09DB717033}">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Depression</a:t>
          </a:r>
        </a:p>
      </dgm:t>
    </dgm:pt>
    <dgm:pt modelId="{6483BCE2-5F7E-434E-AB26-C69AAEAF17FE}" type="parTrans" cxnId="{D40BDCB9-9286-4E75-803C-9268BAFBA627}">
      <dgm:prSet/>
      <dgm:spPr/>
      <dgm:t>
        <a:bodyPr/>
        <a:lstStyle/>
        <a:p>
          <a:endParaRPr lang="en-US"/>
        </a:p>
      </dgm:t>
    </dgm:pt>
    <dgm:pt modelId="{CE44A411-B6F1-46F4-B827-E6E0649FFC69}" type="sibTrans" cxnId="{D40BDCB9-9286-4E75-803C-9268BAFBA627}">
      <dgm:prSet/>
      <dgm:spPr/>
      <dgm:t>
        <a:bodyPr/>
        <a:lstStyle/>
        <a:p>
          <a:endParaRPr lang="en-US"/>
        </a:p>
      </dgm:t>
    </dgm:pt>
    <dgm:pt modelId="{33777696-ADB9-4226-ADFE-C4160EA7F936}">
      <dgm:prSet custT="1"/>
      <dgm:spPr/>
      <dgm:t>
        <a:bodyPr/>
        <a:lstStyle/>
        <a:p>
          <a:r>
            <a:rPr lang="en-US" sz="1900" dirty="0">
              <a:latin typeface="Calibri" panose="020F0502020204030204" pitchFamily="34" charset="0"/>
              <a:ea typeface="Calibri" panose="020F0502020204030204" pitchFamily="34" charset="0"/>
              <a:cs typeface="Calibri" panose="020F0502020204030204" pitchFamily="34" charset="0"/>
            </a:rPr>
            <a:t>Anxiety</a:t>
          </a:r>
        </a:p>
      </dgm:t>
    </dgm:pt>
    <dgm:pt modelId="{337CFB16-E0ED-4E0D-8CC6-1A178E6BF4BB}" type="parTrans" cxnId="{43499F28-A7CE-4E88-AE94-5738C451D249}">
      <dgm:prSet/>
      <dgm:spPr/>
      <dgm:t>
        <a:bodyPr/>
        <a:lstStyle/>
        <a:p>
          <a:endParaRPr lang="en-US"/>
        </a:p>
      </dgm:t>
    </dgm:pt>
    <dgm:pt modelId="{5B2A3D9A-3014-4B65-8381-0C9C62AAB05C}" type="sibTrans" cxnId="{43499F28-A7CE-4E88-AE94-5738C451D249}">
      <dgm:prSet/>
      <dgm:spPr/>
      <dgm:t>
        <a:bodyPr/>
        <a:lstStyle/>
        <a:p>
          <a:endParaRPr lang="en-US"/>
        </a:p>
      </dgm:t>
    </dgm:pt>
    <dgm:pt modelId="{1A6FFC95-C440-4849-A66F-7E5683E74046}" type="pres">
      <dgm:prSet presAssocID="{820703C6-A3C7-4A4D-9512-944B7D898A90}" presName="Name0" presStyleCnt="0">
        <dgm:presLayoutVars>
          <dgm:dir/>
          <dgm:animLvl val="lvl"/>
          <dgm:resizeHandles val="exact"/>
        </dgm:presLayoutVars>
      </dgm:prSet>
      <dgm:spPr/>
    </dgm:pt>
    <dgm:pt modelId="{8BE4F667-B43B-4942-B042-E6BB96F11027}" type="pres">
      <dgm:prSet presAssocID="{F21CE7FB-29AB-4EA3-B355-B263FF7F97B3}" presName="linNode" presStyleCnt="0"/>
      <dgm:spPr/>
    </dgm:pt>
    <dgm:pt modelId="{84183538-C59F-442E-95C7-94BE887C3BFA}" type="pres">
      <dgm:prSet presAssocID="{F21CE7FB-29AB-4EA3-B355-B263FF7F97B3}" presName="parTx" presStyleLbl="revTx" presStyleIdx="0" presStyleCnt="3">
        <dgm:presLayoutVars>
          <dgm:chMax val="1"/>
          <dgm:bulletEnabled val="1"/>
        </dgm:presLayoutVars>
      </dgm:prSet>
      <dgm:spPr/>
    </dgm:pt>
    <dgm:pt modelId="{D7A997C4-6D59-45A0-89A3-B63E491BDCE7}" type="pres">
      <dgm:prSet presAssocID="{F21CE7FB-29AB-4EA3-B355-B263FF7F97B3}" presName="bracket" presStyleLbl="parChTrans1D1" presStyleIdx="0" presStyleCnt="3"/>
      <dgm:spPr/>
    </dgm:pt>
    <dgm:pt modelId="{CA29D21E-FFA4-4D7D-83AB-56F02C504D84}" type="pres">
      <dgm:prSet presAssocID="{F21CE7FB-29AB-4EA3-B355-B263FF7F97B3}" presName="spH" presStyleCnt="0"/>
      <dgm:spPr/>
    </dgm:pt>
    <dgm:pt modelId="{F11DCCC4-B3EF-460D-911A-376D241FDA73}" type="pres">
      <dgm:prSet presAssocID="{F21CE7FB-29AB-4EA3-B355-B263FF7F97B3}" presName="desTx" presStyleLbl="node1" presStyleIdx="0" presStyleCnt="3">
        <dgm:presLayoutVars>
          <dgm:bulletEnabled val="1"/>
        </dgm:presLayoutVars>
      </dgm:prSet>
      <dgm:spPr/>
    </dgm:pt>
    <dgm:pt modelId="{722A1985-2718-4452-9836-2BE40D9E5638}" type="pres">
      <dgm:prSet presAssocID="{EB252389-183C-4C52-9E3D-A58DD272E206}" presName="spV" presStyleCnt="0"/>
      <dgm:spPr/>
    </dgm:pt>
    <dgm:pt modelId="{501ABE34-EC1C-4493-B154-BD41E0A77023}" type="pres">
      <dgm:prSet presAssocID="{85CD32AD-2A98-48E1-9A6F-9578BDEA4EF6}" presName="linNode" presStyleCnt="0"/>
      <dgm:spPr/>
    </dgm:pt>
    <dgm:pt modelId="{2649F847-F186-4EC4-93C0-F038B7991252}" type="pres">
      <dgm:prSet presAssocID="{85CD32AD-2A98-48E1-9A6F-9578BDEA4EF6}" presName="parTx" presStyleLbl="revTx" presStyleIdx="1" presStyleCnt="3">
        <dgm:presLayoutVars>
          <dgm:chMax val="1"/>
          <dgm:bulletEnabled val="1"/>
        </dgm:presLayoutVars>
      </dgm:prSet>
      <dgm:spPr/>
    </dgm:pt>
    <dgm:pt modelId="{D22E30CA-8E67-4DAD-AE7E-BD36E3AB525E}" type="pres">
      <dgm:prSet presAssocID="{85CD32AD-2A98-48E1-9A6F-9578BDEA4EF6}" presName="bracket" presStyleLbl="parChTrans1D1" presStyleIdx="1" presStyleCnt="3"/>
      <dgm:spPr/>
    </dgm:pt>
    <dgm:pt modelId="{91F7EDF2-8D96-4FD4-8460-EEDE2CDD5214}" type="pres">
      <dgm:prSet presAssocID="{85CD32AD-2A98-48E1-9A6F-9578BDEA4EF6}" presName="spH" presStyleCnt="0"/>
      <dgm:spPr/>
    </dgm:pt>
    <dgm:pt modelId="{62DB5662-7E56-4CBF-A7AB-25D2A903349E}" type="pres">
      <dgm:prSet presAssocID="{85CD32AD-2A98-48E1-9A6F-9578BDEA4EF6}" presName="desTx" presStyleLbl="node1" presStyleIdx="1" presStyleCnt="3">
        <dgm:presLayoutVars>
          <dgm:bulletEnabled val="1"/>
        </dgm:presLayoutVars>
      </dgm:prSet>
      <dgm:spPr/>
    </dgm:pt>
    <dgm:pt modelId="{CDA31546-2678-4FF5-93CD-83A3C582A152}" type="pres">
      <dgm:prSet presAssocID="{7529A8CE-2B7B-41AE-8DD6-5A5296371297}" presName="spV" presStyleCnt="0"/>
      <dgm:spPr/>
    </dgm:pt>
    <dgm:pt modelId="{D259D75F-60F8-4B89-B13F-4195F28C5DB4}" type="pres">
      <dgm:prSet presAssocID="{58DEE74E-7862-4281-AD32-AB65A0886182}" presName="linNode" presStyleCnt="0"/>
      <dgm:spPr/>
    </dgm:pt>
    <dgm:pt modelId="{7B4C4E22-E145-4C3D-8E1F-E7A78E5993DD}" type="pres">
      <dgm:prSet presAssocID="{58DEE74E-7862-4281-AD32-AB65A0886182}" presName="parTx" presStyleLbl="revTx" presStyleIdx="2" presStyleCnt="3">
        <dgm:presLayoutVars>
          <dgm:chMax val="1"/>
          <dgm:bulletEnabled val="1"/>
        </dgm:presLayoutVars>
      </dgm:prSet>
      <dgm:spPr/>
    </dgm:pt>
    <dgm:pt modelId="{ACCA0741-4187-4F12-939D-53BDCA6B4525}" type="pres">
      <dgm:prSet presAssocID="{58DEE74E-7862-4281-AD32-AB65A0886182}" presName="bracket" presStyleLbl="parChTrans1D1" presStyleIdx="2" presStyleCnt="3"/>
      <dgm:spPr/>
    </dgm:pt>
    <dgm:pt modelId="{3BB8EE43-677F-49CB-A132-288251839869}" type="pres">
      <dgm:prSet presAssocID="{58DEE74E-7862-4281-AD32-AB65A0886182}" presName="spH" presStyleCnt="0"/>
      <dgm:spPr/>
    </dgm:pt>
    <dgm:pt modelId="{9CBA0E32-240F-4DD7-89F8-E478219A4442}" type="pres">
      <dgm:prSet presAssocID="{58DEE74E-7862-4281-AD32-AB65A0886182}" presName="desTx" presStyleLbl="node1" presStyleIdx="2" presStyleCnt="3">
        <dgm:presLayoutVars>
          <dgm:bulletEnabled val="1"/>
        </dgm:presLayoutVars>
      </dgm:prSet>
      <dgm:spPr/>
    </dgm:pt>
  </dgm:ptLst>
  <dgm:cxnLst>
    <dgm:cxn modelId="{BE68C70C-5797-4A96-996A-BDF99D2954D1}" type="presOf" srcId="{A7B7BBB3-E1B6-495E-AC28-66067A30E94D}" destId="{F11DCCC4-B3EF-460D-911A-376D241FDA73}" srcOrd="0" destOrd="3" presId="urn:diagrams.loki3.com/BracketList"/>
    <dgm:cxn modelId="{51E4200D-7DC8-4B4C-A15A-F0529181BFEB}" srcId="{F21CE7FB-29AB-4EA3-B355-B263FF7F97B3}" destId="{6F328296-5F92-4994-8D79-1482FB580B60}" srcOrd="0" destOrd="0" parTransId="{A3E8AD65-0234-4791-A9D6-005C23F07C89}" sibTransId="{990D8F34-E85A-4991-91AE-8317D96A0163}"/>
    <dgm:cxn modelId="{0109450D-843B-4742-BBAB-23B4D5461706}" type="presOf" srcId="{443B1F38-6902-474A-AA18-55393A6D21DA}" destId="{9CBA0E32-240F-4DD7-89F8-E478219A4442}" srcOrd="0" destOrd="2" presId="urn:diagrams.loki3.com/BracketList"/>
    <dgm:cxn modelId="{08471F0E-8E86-4DF4-A7F9-FA7F47ADE65B}" srcId="{F21CE7FB-29AB-4EA3-B355-B263FF7F97B3}" destId="{A7B7BBB3-E1B6-495E-AC28-66067A30E94D}" srcOrd="3" destOrd="0" parTransId="{FCEB2F1B-C735-46AA-A00A-45A0A7A03A4A}" sibTransId="{A23348FC-9596-46A2-87EC-155EB17255DB}"/>
    <dgm:cxn modelId="{986F6210-E379-48F5-A780-D5D4172F2CCE}" type="presOf" srcId="{749F57E6-3966-4306-AA46-EDB6F740A492}" destId="{9CBA0E32-240F-4DD7-89F8-E478219A4442}" srcOrd="0" destOrd="1" presId="urn:diagrams.loki3.com/BracketList"/>
    <dgm:cxn modelId="{D0866812-96BA-46F1-AAD1-90D0AE288769}" srcId="{58DEE74E-7862-4281-AD32-AB65A0886182}" destId="{700F06E6-7F5E-4560-961D-8784CDBAB6C3}" srcOrd="3" destOrd="0" parTransId="{6E885DA4-F243-44B7-9B37-D6D28DBD7219}" sibTransId="{741AA5AE-EAC4-4190-82F4-D4D361C8125E}"/>
    <dgm:cxn modelId="{0C42E317-B052-4A38-88C4-AF23DD8BE35E}" type="presOf" srcId="{85CD32AD-2A98-48E1-9A6F-9578BDEA4EF6}" destId="{2649F847-F186-4EC4-93C0-F038B7991252}" srcOrd="0" destOrd="0" presId="urn:diagrams.loki3.com/BracketList"/>
    <dgm:cxn modelId="{02139819-19E6-467C-BFF7-C98EA1ABBCDE}" type="presOf" srcId="{58DEE74E-7862-4281-AD32-AB65A0886182}" destId="{7B4C4E22-E145-4C3D-8E1F-E7A78E5993DD}" srcOrd="0" destOrd="0" presId="urn:diagrams.loki3.com/BracketList"/>
    <dgm:cxn modelId="{43499F28-A7CE-4E88-AE94-5738C451D249}" srcId="{85CD32AD-2A98-48E1-9A6F-9578BDEA4EF6}" destId="{33777696-ADB9-4226-ADFE-C4160EA7F936}" srcOrd="3" destOrd="0" parTransId="{337CFB16-E0ED-4E0D-8CC6-1A178E6BF4BB}" sibTransId="{5B2A3D9A-3014-4B65-8381-0C9C62AAB05C}"/>
    <dgm:cxn modelId="{9B34025F-9EEA-485B-8D54-B4AFFD9ED089}" type="presOf" srcId="{6F328296-5F92-4994-8D79-1482FB580B60}" destId="{F11DCCC4-B3EF-460D-911A-376D241FDA73}" srcOrd="0" destOrd="0" presId="urn:diagrams.loki3.com/BracketList"/>
    <dgm:cxn modelId="{73E38741-3CA7-4F39-B9BC-64D6E982F233}" srcId="{820703C6-A3C7-4A4D-9512-944B7D898A90}" destId="{85CD32AD-2A98-48E1-9A6F-9578BDEA4EF6}" srcOrd="1" destOrd="0" parTransId="{E412EF14-273D-4F5F-AC7D-7A77ED199A13}" sibTransId="{7529A8CE-2B7B-41AE-8DD6-5A5296371297}"/>
    <dgm:cxn modelId="{AAA03262-6046-4155-891F-481524CEDCC8}" srcId="{58DEE74E-7862-4281-AD32-AB65A0886182}" destId="{443B1F38-6902-474A-AA18-55393A6D21DA}" srcOrd="2" destOrd="0" parTransId="{3BEC2482-BBC4-4364-81B2-4F10D3C2462C}" sibTransId="{5DDA10D5-ABC5-41B4-BA79-67B7D5FEEBDF}"/>
    <dgm:cxn modelId="{D3014364-EAD2-43C7-9B7C-4375BB51DD57}" srcId="{58DEE74E-7862-4281-AD32-AB65A0886182}" destId="{455C6C93-37C9-4E6A-8922-B1D9521B4CDC}" srcOrd="0" destOrd="0" parTransId="{740A86D9-BA4D-46A6-8085-236F465857ED}" sibTransId="{025ABFF4-C516-4F03-9F0D-DFA8E8993927}"/>
    <dgm:cxn modelId="{1C291B49-795A-4D01-A02A-21EAD5EB5058}" type="presOf" srcId="{700F06E6-7F5E-4560-961D-8784CDBAB6C3}" destId="{9CBA0E32-240F-4DD7-89F8-E478219A4442}" srcOrd="0" destOrd="3" presId="urn:diagrams.loki3.com/BracketList"/>
    <dgm:cxn modelId="{14EEA86C-78D9-44B6-9193-02902B212BDD}" srcId="{F21CE7FB-29AB-4EA3-B355-B263FF7F97B3}" destId="{7B493734-ECD5-4247-81DC-F566E26E30F7}" srcOrd="1" destOrd="0" parTransId="{FA6F05EF-EEF2-4FF6-BCAC-10327AAFFECA}" sibTransId="{BEA495BF-668A-41DD-A4D9-FBCBEEB8FDC5}"/>
    <dgm:cxn modelId="{5736DA4E-1E33-4E34-A2B8-BC75F3F18054}" srcId="{820703C6-A3C7-4A4D-9512-944B7D898A90}" destId="{F21CE7FB-29AB-4EA3-B355-B263FF7F97B3}" srcOrd="0" destOrd="0" parTransId="{4309BCE4-AB88-4CC0-99FD-6D3E824C39B8}" sibTransId="{EB252389-183C-4C52-9E3D-A58DD272E206}"/>
    <dgm:cxn modelId="{8C884750-8EC2-4F95-AFAF-6B30D186DAA8}" type="presOf" srcId="{D07E32CA-BB33-43CB-92B4-1FB3A21E58CC}" destId="{62DB5662-7E56-4CBF-A7AB-25D2A903349E}" srcOrd="0" destOrd="1" presId="urn:diagrams.loki3.com/BracketList"/>
    <dgm:cxn modelId="{39521771-1228-45B3-BCA1-959A1C107999}" type="presOf" srcId="{33777696-ADB9-4226-ADFE-C4160EA7F936}" destId="{62DB5662-7E56-4CBF-A7AB-25D2A903349E}" srcOrd="0" destOrd="3" presId="urn:diagrams.loki3.com/BracketList"/>
    <dgm:cxn modelId="{68EE2482-07FB-461D-8F69-EF6FF3D7891E}" type="presOf" srcId="{F21CE7FB-29AB-4EA3-B355-B263FF7F97B3}" destId="{84183538-C59F-442E-95C7-94BE887C3BFA}" srcOrd="0" destOrd="0" presId="urn:diagrams.loki3.com/BracketList"/>
    <dgm:cxn modelId="{ACF5DF85-E543-4154-A222-94004FFF17C4}" type="presOf" srcId="{76E56C8D-8AE9-4EE7-BC4C-EA0AE795DAE5}" destId="{F11DCCC4-B3EF-460D-911A-376D241FDA73}" srcOrd="0" destOrd="2" presId="urn:diagrams.loki3.com/BracketList"/>
    <dgm:cxn modelId="{F4226F8C-BC18-4E8B-A533-2604F05A9D15}" srcId="{F21CE7FB-29AB-4EA3-B355-B263FF7F97B3}" destId="{76E56C8D-8AE9-4EE7-BC4C-EA0AE795DAE5}" srcOrd="2" destOrd="0" parTransId="{8305006F-692C-4ACC-ACAE-C34457B55994}" sibTransId="{FB9B554B-7EA1-4A59-B9CE-466760E8E4EF}"/>
    <dgm:cxn modelId="{839A228D-050D-4343-962B-B736B516BE10}" type="presOf" srcId="{CFBC4616-5C8E-4BD4-A60F-548838AAEFD1}" destId="{62DB5662-7E56-4CBF-A7AB-25D2A903349E}" srcOrd="0" destOrd="0" presId="urn:diagrams.loki3.com/BracketList"/>
    <dgm:cxn modelId="{68C1AA91-6A21-45AB-B7FC-23C851FD123E}" srcId="{58DEE74E-7862-4281-AD32-AB65A0886182}" destId="{749F57E6-3966-4306-AA46-EDB6F740A492}" srcOrd="1" destOrd="0" parTransId="{50C81F7D-0648-4932-8038-854B1EE94CC5}" sibTransId="{715798EA-6349-4354-A4BB-1712E916D28A}"/>
    <dgm:cxn modelId="{788D76A1-33D3-4EFC-BE0B-5F1F78088CF9}" srcId="{85CD32AD-2A98-48E1-9A6F-9578BDEA4EF6}" destId="{CFBC4616-5C8E-4BD4-A60F-548838AAEFD1}" srcOrd="0" destOrd="0" parTransId="{568D3AC5-2461-45D6-8FDF-AE17739AAE7D}" sibTransId="{4496657E-8B95-48BA-BCF9-5B73F6A54ABC}"/>
    <dgm:cxn modelId="{D40BDCB9-9286-4E75-803C-9268BAFBA627}" srcId="{85CD32AD-2A98-48E1-9A6F-9578BDEA4EF6}" destId="{12B27DF3-5399-4A2F-A5A5-3C09DB717033}" srcOrd="2" destOrd="0" parTransId="{6483BCE2-5F7E-434E-AB26-C69AAEAF17FE}" sibTransId="{CE44A411-B6F1-46F4-B827-E6E0649FFC69}"/>
    <dgm:cxn modelId="{1ACE40BD-AC55-4A2C-A38A-B305A9F86F3F}" srcId="{85CD32AD-2A98-48E1-9A6F-9578BDEA4EF6}" destId="{D07E32CA-BB33-43CB-92B4-1FB3A21E58CC}" srcOrd="1" destOrd="0" parTransId="{F136A66B-24AA-4175-BF5F-7E8AB6FDEE10}" sibTransId="{B3026123-5CEE-4F25-99BE-0C8380626F43}"/>
    <dgm:cxn modelId="{377D40C3-5FCC-491B-9554-3C7D56139529}" type="presOf" srcId="{7B493734-ECD5-4247-81DC-F566E26E30F7}" destId="{F11DCCC4-B3EF-460D-911A-376D241FDA73}" srcOrd="0" destOrd="1" presId="urn:diagrams.loki3.com/BracketList"/>
    <dgm:cxn modelId="{023E6AD8-7793-46BC-B42B-51AC1A7AF0D8}" srcId="{820703C6-A3C7-4A4D-9512-944B7D898A90}" destId="{58DEE74E-7862-4281-AD32-AB65A0886182}" srcOrd="2" destOrd="0" parTransId="{87F0B9C6-C913-4C3B-B7CD-6395DFF1AA08}" sibTransId="{C6E74847-2FCB-4411-A48D-7239939B6B3A}"/>
    <dgm:cxn modelId="{E8E610DD-B5A0-4542-8631-3BB4F07EF128}" type="presOf" srcId="{455C6C93-37C9-4E6A-8922-B1D9521B4CDC}" destId="{9CBA0E32-240F-4DD7-89F8-E478219A4442}" srcOrd="0" destOrd="0" presId="urn:diagrams.loki3.com/BracketList"/>
    <dgm:cxn modelId="{6DBDC2EF-BF76-4869-8874-678A615DCD51}" type="presOf" srcId="{820703C6-A3C7-4A4D-9512-944B7D898A90}" destId="{1A6FFC95-C440-4849-A66F-7E5683E74046}" srcOrd="0" destOrd="0" presId="urn:diagrams.loki3.com/BracketList"/>
    <dgm:cxn modelId="{BAB43DF1-BB6F-4180-B845-99B0AEBD67DB}" type="presOf" srcId="{12B27DF3-5399-4A2F-A5A5-3C09DB717033}" destId="{62DB5662-7E56-4CBF-A7AB-25D2A903349E}" srcOrd="0" destOrd="2" presId="urn:diagrams.loki3.com/BracketList"/>
    <dgm:cxn modelId="{DE09CBFC-3C57-4CCD-8D7C-5CC47DE53B60}" type="presParOf" srcId="{1A6FFC95-C440-4849-A66F-7E5683E74046}" destId="{8BE4F667-B43B-4942-B042-E6BB96F11027}" srcOrd="0" destOrd="0" presId="urn:diagrams.loki3.com/BracketList"/>
    <dgm:cxn modelId="{93456EDD-2785-4DAE-9681-A0DBE2EF1007}" type="presParOf" srcId="{8BE4F667-B43B-4942-B042-E6BB96F11027}" destId="{84183538-C59F-442E-95C7-94BE887C3BFA}" srcOrd="0" destOrd="0" presId="urn:diagrams.loki3.com/BracketList"/>
    <dgm:cxn modelId="{CAF11819-E71D-4599-8DFF-464B40166A3B}" type="presParOf" srcId="{8BE4F667-B43B-4942-B042-E6BB96F11027}" destId="{D7A997C4-6D59-45A0-89A3-B63E491BDCE7}" srcOrd="1" destOrd="0" presId="urn:diagrams.loki3.com/BracketList"/>
    <dgm:cxn modelId="{64ED8482-E026-4484-9017-D7688C4036D6}" type="presParOf" srcId="{8BE4F667-B43B-4942-B042-E6BB96F11027}" destId="{CA29D21E-FFA4-4D7D-83AB-56F02C504D84}" srcOrd="2" destOrd="0" presId="urn:diagrams.loki3.com/BracketList"/>
    <dgm:cxn modelId="{E19EE5F0-8A30-4C2B-8F25-BE627D133D8E}" type="presParOf" srcId="{8BE4F667-B43B-4942-B042-E6BB96F11027}" destId="{F11DCCC4-B3EF-460D-911A-376D241FDA73}" srcOrd="3" destOrd="0" presId="urn:diagrams.loki3.com/BracketList"/>
    <dgm:cxn modelId="{509BB09C-8DA9-4012-99BB-AE067B95A2C9}" type="presParOf" srcId="{1A6FFC95-C440-4849-A66F-7E5683E74046}" destId="{722A1985-2718-4452-9836-2BE40D9E5638}" srcOrd="1" destOrd="0" presId="urn:diagrams.loki3.com/BracketList"/>
    <dgm:cxn modelId="{224536F5-1564-49E5-B5E8-41535A185AD9}" type="presParOf" srcId="{1A6FFC95-C440-4849-A66F-7E5683E74046}" destId="{501ABE34-EC1C-4493-B154-BD41E0A77023}" srcOrd="2" destOrd="0" presId="urn:diagrams.loki3.com/BracketList"/>
    <dgm:cxn modelId="{30F135AA-6CCC-473B-A5C3-6E015F1BC8AD}" type="presParOf" srcId="{501ABE34-EC1C-4493-B154-BD41E0A77023}" destId="{2649F847-F186-4EC4-93C0-F038B7991252}" srcOrd="0" destOrd="0" presId="urn:diagrams.loki3.com/BracketList"/>
    <dgm:cxn modelId="{A5D6E654-E1BF-4A98-ABEE-A2FF87B24197}" type="presParOf" srcId="{501ABE34-EC1C-4493-B154-BD41E0A77023}" destId="{D22E30CA-8E67-4DAD-AE7E-BD36E3AB525E}" srcOrd="1" destOrd="0" presId="urn:diagrams.loki3.com/BracketList"/>
    <dgm:cxn modelId="{9FD7EE43-E5B8-4782-8A50-000C09567BB2}" type="presParOf" srcId="{501ABE34-EC1C-4493-B154-BD41E0A77023}" destId="{91F7EDF2-8D96-4FD4-8460-EEDE2CDD5214}" srcOrd="2" destOrd="0" presId="urn:diagrams.loki3.com/BracketList"/>
    <dgm:cxn modelId="{F59040B0-6CFB-4789-95D0-48D0221E8D45}" type="presParOf" srcId="{501ABE34-EC1C-4493-B154-BD41E0A77023}" destId="{62DB5662-7E56-4CBF-A7AB-25D2A903349E}" srcOrd="3" destOrd="0" presId="urn:diagrams.loki3.com/BracketList"/>
    <dgm:cxn modelId="{E408A7C3-2075-49AC-8F43-245B1A22CF23}" type="presParOf" srcId="{1A6FFC95-C440-4849-A66F-7E5683E74046}" destId="{CDA31546-2678-4FF5-93CD-83A3C582A152}" srcOrd="3" destOrd="0" presId="urn:diagrams.loki3.com/BracketList"/>
    <dgm:cxn modelId="{36F6D764-3986-49B0-B129-9549F87F1966}" type="presParOf" srcId="{1A6FFC95-C440-4849-A66F-7E5683E74046}" destId="{D259D75F-60F8-4B89-B13F-4195F28C5DB4}" srcOrd="4" destOrd="0" presId="urn:diagrams.loki3.com/BracketList"/>
    <dgm:cxn modelId="{A5F77798-4B49-45B0-AE06-FE03B33310B6}" type="presParOf" srcId="{D259D75F-60F8-4B89-B13F-4195F28C5DB4}" destId="{7B4C4E22-E145-4C3D-8E1F-E7A78E5993DD}" srcOrd="0" destOrd="0" presId="urn:diagrams.loki3.com/BracketList"/>
    <dgm:cxn modelId="{DC03A131-76E5-4063-8A4B-0DA72B7FCE74}" type="presParOf" srcId="{D259D75F-60F8-4B89-B13F-4195F28C5DB4}" destId="{ACCA0741-4187-4F12-939D-53BDCA6B4525}" srcOrd="1" destOrd="0" presId="urn:diagrams.loki3.com/BracketList"/>
    <dgm:cxn modelId="{A48A2AC1-99A8-4EBA-8948-72637E46DCF7}" type="presParOf" srcId="{D259D75F-60F8-4B89-B13F-4195F28C5DB4}" destId="{3BB8EE43-677F-49CB-A132-288251839869}" srcOrd="2" destOrd="0" presId="urn:diagrams.loki3.com/BracketList"/>
    <dgm:cxn modelId="{1CBB4209-4E24-4329-85E1-ACE948ED97A6}" type="presParOf" srcId="{D259D75F-60F8-4B89-B13F-4195F28C5DB4}" destId="{9CBA0E32-240F-4DD7-89F8-E478219A444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EFD64E-33D9-473A-BCB8-730F29C5A07D}"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33811421-8BC1-4E00-8DBA-EBD80C1B04A8}">
      <dgm:prSet/>
      <dgm:spPr/>
      <dgm:t>
        <a:bodyPr/>
        <a:lstStyle/>
        <a:p>
          <a:r>
            <a:rPr lang="en-US" b="1" dirty="0">
              <a:solidFill>
                <a:schemeClr val="bg2"/>
              </a:solidFill>
            </a:rPr>
            <a:t>Always store firearms securely</a:t>
          </a:r>
          <a:r>
            <a:rPr lang="en-US" dirty="0">
              <a:solidFill>
                <a:schemeClr val="bg2"/>
              </a:solidFill>
            </a:rPr>
            <a:t>. </a:t>
          </a:r>
        </a:p>
      </dgm:t>
    </dgm:pt>
    <dgm:pt modelId="{D743BF82-9D89-4640-B132-44BBBC034C59}" type="parTrans" cxnId="{00B1FAB0-5C44-43DE-8B1E-7D45520B6D5E}">
      <dgm:prSet/>
      <dgm:spPr/>
      <dgm:t>
        <a:bodyPr/>
        <a:lstStyle/>
        <a:p>
          <a:endParaRPr lang="en-US"/>
        </a:p>
      </dgm:t>
    </dgm:pt>
    <dgm:pt modelId="{F575988D-C2DF-4137-BC10-F4FBE7224AB4}" type="sibTrans" cxnId="{00B1FAB0-5C44-43DE-8B1E-7D45520B6D5E}">
      <dgm:prSet/>
      <dgm:spPr/>
      <dgm:t>
        <a:bodyPr/>
        <a:lstStyle/>
        <a:p>
          <a:endParaRPr lang="en-US"/>
        </a:p>
      </dgm:t>
    </dgm:pt>
    <dgm:pt modelId="{B715A20D-387E-4A95-BF9E-B9154F6E97D8}">
      <dgm:prSet/>
      <dgm:spPr/>
      <dgm:t>
        <a:bodyPr/>
        <a:lstStyle/>
        <a:p>
          <a:r>
            <a:rPr lang="en-US" b="1" dirty="0">
              <a:solidFill>
                <a:schemeClr val="bg2"/>
              </a:solidFill>
            </a:rPr>
            <a:t>Connecticut Law</a:t>
          </a:r>
        </a:p>
      </dgm:t>
    </dgm:pt>
    <dgm:pt modelId="{8DC9C90A-6351-48BB-9C00-F8D42773BC1C}" type="parTrans" cxnId="{208924FE-121D-4217-9975-22365638D597}">
      <dgm:prSet/>
      <dgm:spPr/>
      <dgm:t>
        <a:bodyPr/>
        <a:lstStyle/>
        <a:p>
          <a:endParaRPr lang="en-US"/>
        </a:p>
      </dgm:t>
    </dgm:pt>
    <dgm:pt modelId="{9F01FC2B-177D-4D9F-ABC5-4ADAF30A57C6}" type="sibTrans" cxnId="{208924FE-121D-4217-9975-22365638D597}">
      <dgm:prSet/>
      <dgm:spPr/>
      <dgm:t>
        <a:bodyPr/>
        <a:lstStyle/>
        <a:p>
          <a:endParaRPr lang="en-US"/>
        </a:p>
      </dgm:t>
    </dgm:pt>
    <dgm:pt modelId="{CA45529E-5390-4F4F-B2A2-E0F366FB53D7}">
      <dgm:prSet custT="1"/>
      <dgm:spPr/>
      <dgm:t>
        <a:bodyPr/>
        <a:lstStyle/>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a variety of options available and often gun locks are available at no cost. </a:t>
          </a:r>
        </a:p>
      </dgm:t>
    </dgm:pt>
    <dgm:pt modelId="{EBB6C7B6-8D7A-4F81-AD95-836098147A68}" type="parTrans" cxnId="{2ACB469C-99F0-441B-B1B2-3186D411ED39}">
      <dgm:prSet/>
      <dgm:spPr/>
      <dgm:t>
        <a:bodyPr/>
        <a:lstStyle/>
        <a:p>
          <a:endParaRPr lang="en-US"/>
        </a:p>
      </dgm:t>
    </dgm:pt>
    <dgm:pt modelId="{4601D438-3933-44A4-9A7E-2E69DDD62231}" type="sibTrans" cxnId="{2ACB469C-99F0-441B-B1B2-3186D411ED39}">
      <dgm:prSet/>
      <dgm:spPr/>
      <dgm:t>
        <a:bodyPr/>
        <a:lstStyle/>
        <a:p>
          <a:endParaRPr lang="en-US"/>
        </a:p>
      </dgm:t>
    </dgm:pt>
    <dgm:pt modelId="{E05E5B1D-FB9B-48D8-99BB-5035DF47C0F4}">
      <dgm:prSet custT="1"/>
      <dgm:spPr/>
      <dgm:t>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All firearms must be securely stored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unless the owner carries the firearm on their person, or it is under their immediate control</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dgm:t>
    </dgm:pt>
    <dgm:pt modelId="{F394EB4C-468E-4039-8D3B-F4B7BEB4516B}" type="parTrans" cxnId="{5D004FCE-ECB4-411F-AC38-DCBC61223D0A}">
      <dgm:prSet/>
      <dgm:spPr/>
      <dgm:t>
        <a:bodyPr/>
        <a:lstStyle/>
        <a:p>
          <a:endParaRPr lang="en-US"/>
        </a:p>
      </dgm:t>
    </dgm:pt>
    <dgm:pt modelId="{07A1CB88-355E-4FF4-9109-08548D72E5EA}" type="sibTrans" cxnId="{5D004FCE-ECB4-411F-AC38-DCBC61223D0A}">
      <dgm:prSet/>
      <dgm:spPr/>
      <dgm:t>
        <a:bodyPr/>
        <a:lstStyle/>
        <a:p>
          <a:endParaRPr lang="en-US"/>
        </a:p>
      </dgm:t>
    </dgm:pt>
    <dgm:pt modelId="{2E405A76-3F0F-48B8-AF1E-E2E9AFEE71B4}" type="pres">
      <dgm:prSet presAssocID="{F2EFD64E-33D9-473A-BCB8-730F29C5A07D}" presName="Name0" presStyleCnt="0">
        <dgm:presLayoutVars>
          <dgm:dir/>
          <dgm:animLvl val="lvl"/>
          <dgm:resizeHandles val="exact"/>
        </dgm:presLayoutVars>
      </dgm:prSet>
      <dgm:spPr/>
    </dgm:pt>
    <dgm:pt modelId="{7FAA2F4B-CA30-47E6-A646-A28AA41CADB5}" type="pres">
      <dgm:prSet presAssocID="{33811421-8BC1-4E00-8DBA-EBD80C1B04A8}" presName="linNode" presStyleCnt="0"/>
      <dgm:spPr/>
    </dgm:pt>
    <dgm:pt modelId="{C7034E08-9FDD-4DDD-9CCC-838AA0F27F4E}" type="pres">
      <dgm:prSet presAssocID="{33811421-8BC1-4E00-8DBA-EBD80C1B04A8}" presName="parTx" presStyleLbl="revTx" presStyleIdx="0" presStyleCnt="2">
        <dgm:presLayoutVars>
          <dgm:chMax val="1"/>
          <dgm:bulletEnabled val="1"/>
        </dgm:presLayoutVars>
      </dgm:prSet>
      <dgm:spPr/>
    </dgm:pt>
    <dgm:pt modelId="{153ECD25-5114-4788-9A7A-3EBF9A08378A}" type="pres">
      <dgm:prSet presAssocID="{33811421-8BC1-4E00-8DBA-EBD80C1B04A8}" presName="bracket" presStyleLbl="parChTrans1D1" presStyleIdx="0" presStyleCnt="2"/>
      <dgm:spPr/>
    </dgm:pt>
    <dgm:pt modelId="{8062CD7B-66A5-4986-BD6C-F8C4CC04EA4A}" type="pres">
      <dgm:prSet presAssocID="{33811421-8BC1-4E00-8DBA-EBD80C1B04A8}" presName="spH" presStyleCnt="0"/>
      <dgm:spPr/>
    </dgm:pt>
    <dgm:pt modelId="{1CFD8A60-2796-4BA1-BDD7-FF2AEC999E3B}" type="pres">
      <dgm:prSet presAssocID="{33811421-8BC1-4E00-8DBA-EBD80C1B04A8}" presName="desTx" presStyleLbl="node1" presStyleIdx="0" presStyleCnt="2">
        <dgm:presLayoutVars>
          <dgm:bulletEnabled val="1"/>
        </dgm:presLayoutVars>
      </dgm:prSet>
      <dgm:spPr/>
    </dgm:pt>
    <dgm:pt modelId="{1A7E3572-2115-4241-BE3E-A42F6876F10E}" type="pres">
      <dgm:prSet presAssocID="{F575988D-C2DF-4137-BC10-F4FBE7224AB4}" presName="spV" presStyleCnt="0"/>
      <dgm:spPr/>
    </dgm:pt>
    <dgm:pt modelId="{07870284-BE1A-4A86-8013-826BAE8E17D2}" type="pres">
      <dgm:prSet presAssocID="{B715A20D-387E-4A95-BF9E-B9154F6E97D8}" presName="linNode" presStyleCnt="0"/>
      <dgm:spPr/>
    </dgm:pt>
    <dgm:pt modelId="{A3D4D478-03F3-482F-BB7C-265F825C811D}" type="pres">
      <dgm:prSet presAssocID="{B715A20D-387E-4A95-BF9E-B9154F6E97D8}" presName="parTx" presStyleLbl="revTx" presStyleIdx="1" presStyleCnt="2">
        <dgm:presLayoutVars>
          <dgm:chMax val="1"/>
          <dgm:bulletEnabled val="1"/>
        </dgm:presLayoutVars>
      </dgm:prSet>
      <dgm:spPr/>
    </dgm:pt>
    <dgm:pt modelId="{1139F88A-08FF-45A3-B14A-186BC3798254}" type="pres">
      <dgm:prSet presAssocID="{B715A20D-387E-4A95-BF9E-B9154F6E97D8}" presName="bracket" presStyleLbl="parChTrans1D1" presStyleIdx="1" presStyleCnt="2"/>
      <dgm:spPr/>
    </dgm:pt>
    <dgm:pt modelId="{4A1BB9AE-161F-44A9-8EF6-2FE4D85057AC}" type="pres">
      <dgm:prSet presAssocID="{B715A20D-387E-4A95-BF9E-B9154F6E97D8}" presName="spH" presStyleCnt="0"/>
      <dgm:spPr/>
    </dgm:pt>
    <dgm:pt modelId="{981DB17A-3696-4340-9D17-D3C1BAFBDDA9}" type="pres">
      <dgm:prSet presAssocID="{B715A20D-387E-4A95-BF9E-B9154F6E97D8}" presName="desTx" presStyleLbl="node1" presStyleIdx="1" presStyleCnt="2">
        <dgm:presLayoutVars>
          <dgm:bulletEnabled val="1"/>
        </dgm:presLayoutVars>
      </dgm:prSet>
      <dgm:spPr/>
    </dgm:pt>
  </dgm:ptLst>
  <dgm:cxnLst>
    <dgm:cxn modelId="{5E7ED728-580C-4DB4-9CF1-698748A9DCC2}" type="presOf" srcId="{E05E5B1D-FB9B-48D8-99BB-5035DF47C0F4}" destId="{981DB17A-3696-4340-9D17-D3C1BAFBDDA9}" srcOrd="0" destOrd="0" presId="urn:diagrams.loki3.com/BracketList"/>
    <dgm:cxn modelId="{14C3E841-214C-4FEE-9390-482CFA18566C}" type="presOf" srcId="{B715A20D-387E-4A95-BF9E-B9154F6E97D8}" destId="{A3D4D478-03F3-482F-BB7C-265F825C811D}" srcOrd="0" destOrd="0" presId="urn:diagrams.loki3.com/BracketList"/>
    <dgm:cxn modelId="{569D9244-99F6-4DC9-B4AF-5622A46037CB}" type="presOf" srcId="{33811421-8BC1-4E00-8DBA-EBD80C1B04A8}" destId="{C7034E08-9FDD-4DDD-9CCC-838AA0F27F4E}" srcOrd="0" destOrd="0" presId="urn:diagrams.loki3.com/BracketList"/>
    <dgm:cxn modelId="{2ACB469C-99F0-441B-B1B2-3186D411ED39}" srcId="{33811421-8BC1-4E00-8DBA-EBD80C1B04A8}" destId="{CA45529E-5390-4F4F-B2A2-E0F366FB53D7}" srcOrd="0" destOrd="0" parTransId="{EBB6C7B6-8D7A-4F81-AD95-836098147A68}" sibTransId="{4601D438-3933-44A4-9A7E-2E69DDD62231}"/>
    <dgm:cxn modelId="{00B1FAB0-5C44-43DE-8B1E-7D45520B6D5E}" srcId="{F2EFD64E-33D9-473A-BCB8-730F29C5A07D}" destId="{33811421-8BC1-4E00-8DBA-EBD80C1B04A8}" srcOrd="0" destOrd="0" parTransId="{D743BF82-9D89-4640-B132-44BBBC034C59}" sibTransId="{F575988D-C2DF-4137-BC10-F4FBE7224AB4}"/>
    <dgm:cxn modelId="{5D004FCE-ECB4-411F-AC38-DCBC61223D0A}" srcId="{B715A20D-387E-4A95-BF9E-B9154F6E97D8}" destId="{E05E5B1D-FB9B-48D8-99BB-5035DF47C0F4}" srcOrd="0" destOrd="0" parTransId="{F394EB4C-468E-4039-8D3B-F4B7BEB4516B}" sibTransId="{07A1CB88-355E-4FF4-9109-08548D72E5EA}"/>
    <dgm:cxn modelId="{A8D21AD8-692B-41A6-8C40-2539BF45DA45}" type="presOf" srcId="{CA45529E-5390-4F4F-B2A2-E0F366FB53D7}" destId="{1CFD8A60-2796-4BA1-BDD7-FF2AEC999E3B}" srcOrd="0" destOrd="0" presId="urn:diagrams.loki3.com/BracketList"/>
    <dgm:cxn modelId="{3FC5C9F1-5212-4CA1-A085-C0C8805B2203}" type="presOf" srcId="{F2EFD64E-33D9-473A-BCB8-730F29C5A07D}" destId="{2E405A76-3F0F-48B8-AF1E-E2E9AFEE71B4}" srcOrd="0" destOrd="0" presId="urn:diagrams.loki3.com/BracketList"/>
    <dgm:cxn modelId="{208924FE-121D-4217-9975-22365638D597}" srcId="{F2EFD64E-33D9-473A-BCB8-730F29C5A07D}" destId="{B715A20D-387E-4A95-BF9E-B9154F6E97D8}" srcOrd="1" destOrd="0" parTransId="{8DC9C90A-6351-48BB-9C00-F8D42773BC1C}" sibTransId="{9F01FC2B-177D-4D9F-ABC5-4ADAF30A57C6}"/>
    <dgm:cxn modelId="{D088A0D6-316D-49BC-BF2D-9225AFEF7AF7}" type="presParOf" srcId="{2E405A76-3F0F-48B8-AF1E-E2E9AFEE71B4}" destId="{7FAA2F4B-CA30-47E6-A646-A28AA41CADB5}" srcOrd="0" destOrd="0" presId="urn:diagrams.loki3.com/BracketList"/>
    <dgm:cxn modelId="{B3724B2F-8B0E-45B1-9F66-1496701712E7}" type="presParOf" srcId="{7FAA2F4B-CA30-47E6-A646-A28AA41CADB5}" destId="{C7034E08-9FDD-4DDD-9CCC-838AA0F27F4E}" srcOrd="0" destOrd="0" presId="urn:diagrams.loki3.com/BracketList"/>
    <dgm:cxn modelId="{CFEC4BC3-BBAD-40B3-BAAC-CC3DE53069FD}" type="presParOf" srcId="{7FAA2F4B-CA30-47E6-A646-A28AA41CADB5}" destId="{153ECD25-5114-4788-9A7A-3EBF9A08378A}" srcOrd="1" destOrd="0" presId="urn:diagrams.loki3.com/BracketList"/>
    <dgm:cxn modelId="{D41C1D6B-30C9-4A2A-BC89-336DB65DEAD1}" type="presParOf" srcId="{7FAA2F4B-CA30-47E6-A646-A28AA41CADB5}" destId="{8062CD7B-66A5-4986-BD6C-F8C4CC04EA4A}" srcOrd="2" destOrd="0" presId="urn:diagrams.loki3.com/BracketList"/>
    <dgm:cxn modelId="{3F0CCD2B-FF94-4C46-82FC-8B70D59AA490}" type="presParOf" srcId="{7FAA2F4B-CA30-47E6-A646-A28AA41CADB5}" destId="{1CFD8A60-2796-4BA1-BDD7-FF2AEC999E3B}" srcOrd="3" destOrd="0" presId="urn:diagrams.loki3.com/BracketList"/>
    <dgm:cxn modelId="{CB6E10C7-06D4-415C-8F66-A1ED2B19F1E1}" type="presParOf" srcId="{2E405A76-3F0F-48B8-AF1E-E2E9AFEE71B4}" destId="{1A7E3572-2115-4241-BE3E-A42F6876F10E}" srcOrd="1" destOrd="0" presId="urn:diagrams.loki3.com/BracketList"/>
    <dgm:cxn modelId="{2BF0F39D-0653-4DEC-8DB5-E6B39A40056F}" type="presParOf" srcId="{2E405A76-3F0F-48B8-AF1E-E2E9AFEE71B4}" destId="{07870284-BE1A-4A86-8013-826BAE8E17D2}" srcOrd="2" destOrd="0" presId="urn:diagrams.loki3.com/BracketList"/>
    <dgm:cxn modelId="{336D49E4-6DEE-4EEA-A069-FED110F56667}" type="presParOf" srcId="{07870284-BE1A-4A86-8013-826BAE8E17D2}" destId="{A3D4D478-03F3-482F-BB7C-265F825C811D}" srcOrd="0" destOrd="0" presId="urn:diagrams.loki3.com/BracketList"/>
    <dgm:cxn modelId="{CA8B0F22-4D2D-42B0-9698-88498D4DF539}" type="presParOf" srcId="{07870284-BE1A-4A86-8013-826BAE8E17D2}" destId="{1139F88A-08FF-45A3-B14A-186BC3798254}" srcOrd="1" destOrd="0" presId="urn:diagrams.loki3.com/BracketList"/>
    <dgm:cxn modelId="{D58805CE-9ACD-4C70-B614-5E65B3DCFBE7}" type="presParOf" srcId="{07870284-BE1A-4A86-8013-826BAE8E17D2}" destId="{4A1BB9AE-161F-44A9-8EF6-2FE4D85057AC}" srcOrd="2" destOrd="0" presId="urn:diagrams.loki3.com/BracketList"/>
    <dgm:cxn modelId="{1498007D-71B5-43C8-9A1D-75860DB9A17D}" type="presParOf" srcId="{07870284-BE1A-4A86-8013-826BAE8E17D2}" destId="{981DB17A-3696-4340-9D17-D3C1BAFBDDA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EFD64E-33D9-473A-BCB8-730F29C5A07D}"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33811421-8BC1-4E00-8DBA-EBD80C1B04A8}">
      <dgm:prSet/>
      <dgm:spPr/>
      <dgm:t>
        <a:bodyPr/>
        <a:lstStyle/>
        <a:p>
          <a:r>
            <a:rPr lang="en-US" dirty="0">
              <a:solidFill>
                <a:schemeClr val="bg2"/>
              </a:solidFill>
            </a:rPr>
            <a:t>Hold…</a:t>
          </a:r>
        </a:p>
      </dgm:t>
    </dgm:pt>
    <dgm:pt modelId="{D743BF82-9D89-4640-B132-44BBBC034C59}" type="parTrans" cxnId="{00B1FAB0-5C44-43DE-8B1E-7D45520B6D5E}">
      <dgm:prSet/>
      <dgm:spPr/>
      <dgm:t>
        <a:bodyPr/>
        <a:lstStyle/>
        <a:p>
          <a:endParaRPr lang="en-US"/>
        </a:p>
      </dgm:t>
    </dgm:pt>
    <dgm:pt modelId="{F575988D-C2DF-4137-BC10-F4FBE7224AB4}" type="sibTrans" cxnId="{00B1FAB0-5C44-43DE-8B1E-7D45520B6D5E}">
      <dgm:prSet/>
      <dgm:spPr/>
      <dgm:t>
        <a:bodyPr/>
        <a:lstStyle/>
        <a:p>
          <a:endParaRPr lang="en-US"/>
        </a:p>
      </dgm:t>
    </dgm:pt>
    <dgm:pt modelId="{B715A20D-387E-4A95-BF9E-B9154F6E97D8}">
      <dgm:prSet/>
      <dgm:spPr/>
      <dgm:t>
        <a:bodyPr/>
        <a:lstStyle/>
        <a:p>
          <a:r>
            <a:rPr lang="en-US" dirty="0">
              <a:solidFill>
                <a:schemeClr val="bg2"/>
              </a:solidFill>
            </a:rPr>
            <a:t>Change…</a:t>
          </a:r>
        </a:p>
      </dgm:t>
    </dgm:pt>
    <dgm:pt modelId="{8DC9C90A-6351-48BB-9C00-F8D42773BC1C}" type="parTrans" cxnId="{208924FE-121D-4217-9975-22365638D597}">
      <dgm:prSet/>
      <dgm:spPr/>
      <dgm:t>
        <a:bodyPr/>
        <a:lstStyle/>
        <a:p>
          <a:endParaRPr lang="en-US"/>
        </a:p>
      </dgm:t>
    </dgm:pt>
    <dgm:pt modelId="{9F01FC2B-177D-4D9F-ABC5-4ADAF30A57C6}" type="sibTrans" cxnId="{208924FE-121D-4217-9975-22365638D597}">
      <dgm:prSet/>
      <dgm:spPr/>
      <dgm:t>
        <a:bodyPr/>
        <a:lstStyle/>
        <a:p>
          <a:endParaRPr lang="en-US"/>
        </a:p>
      </dgm:t>
    </dgm:pt>
    <dgm:pt modelId="{715965FC-A3A1-4D75-8E8E-9B52C4FAD54E}">
      <dgm:prSet/>
      <dgm:spPr/>
      <dgm:t>
        <a:bodyPr/>
        <a:lstStyle/>
        <a:p>
          <a:r>
            <a:rPr lang="en-US" dirty="0">
              <a:solidFill>
                <a:schemeClr val="bg2"/>
              </a:solidFill>
            </a:rPr>
            <a:t>Temporarily store…</a:t>
          </a:r>
        </a:p>
      </dgm:t>
    </dgm:pt>
    <dgm:pt modelId="{DC712B70-A0EE-4ABE-818D-C6657E0B5741}" type="parTrans" cxnId="{76B6B874-2C0C-4903-8B07-833CFB7BA403}">
      <dgm:prSet/>
      <dgm:spPr/>
      <dgm:t>
        <a:bodyPr/>
        <a:lstStyle/>
        <a:p>
          <a:endParaRPr lang="en-US"/>
        </a:p>
      </dgm:t>
    </dgm:pt>
    <dgm:pt modelId="{07A9C58E-2089-4759-95C1-7F989E037215}" type="sibTrans" cxnId="{76B6B874-2C0C-4903-8B07-833CFB7BA403}">
      <dgm:prSet/>
      <dgm:spPr/>
      <dgm:t>
        <a:bodyPr/>
        <a:lstStyle/>
        <a:p>
          <a:endParaRPr lang="en-US"/>
        </a:p>
      </dgm:t>
    </dgm:pt>
    <dgm:pt modelId="{EC84A169-5A8C-4534-951D-F87CA6A86F4A}">
      <dgm:prSet/>
      <dgm:spPr/>
      <dgm:t>
        <a:bodyPr/>
        <a:lstStyle/>
        <a:p>
          <a:r>
            <a:rPr lang="en-US" dirty="0"/>
            <a:t> </a:t>
          </a:r>
          <a:r>
            <a:rPr lang="en-US" dirty="0">
              <a:latin typeface="Calibri" panose="020F0502020204030204" pitchFamily="34" charset="0"/>
              <a:ea typeface="Calibri" panose="020F0502020204030204" pitchFamily="34" charset="0"/>
              <a:cs typeface="Calibri" panose="020F0502020204030204" pitchFamily="34" charset="0"/>
            </a:rPr>
            <a:t>the combination to the gun safe.</a:t>
          </a:r>
        </a:p>
      </dgm:t>
    </dgm:pt>
    <dgm:pt modelId="{FCE18117-A9AA-41DD-B7B8-067CB08908BB}" type="parTrans" cxnId="{7D1DE2C7-D6DD-4588-A214-E85EAEA93A65}">
      <dgm:prSet/>
      <dgm:spPr/>
      <dgm:t>
        <a:bodyPr/>
        <a:lstStyle/>
        <a:p>
          <a:endParaRPr lang="en-US"/>
        </a:p>
      </dgm:t>
    </dgm:pt>
    <dgm:pt modelId="{02775C3F-2DBA-4185-B5DE-5AC8AEF4F626}" type="sibTrans" cxnId="{7D1DE2C7-D6DD-4588-A214-E85EAEA93A65}">
      <dgm:prSet/>
      <dgm:spPr/>
      <dgm:t>
        <a:bodyPr/>
        <a:lstStyle/>
        <a:p>
          <a:endParaRPr lang="en-US"/>
        </a:p>
      </dgm:t>
    </dgm:pt>
    <dgm:pt modelId="{FD10CF9B-E8DF-4E7F-9156-F8DE77D9E8AC}">
      <dgm:prSet/>
      <dgm:spPr/>
      <dgm:t>
        <a:bodyPr/>
        <a:lstStyle/>
        <a:p>
          <a:r>
            <a:rPr lang="en-US" dirty="0"/>
            <a:t> </a:t>
          </a:r>
          <a:r>
            <a:rPr lang="en-US" dirty="0">
              <a:latin typeface="Calibri" panose="020F0502020204030204" pitchFamily="34" charset="0"/>
              <a:ea typeface="Calibri" panose="020F0502020204030204" pitchFamily="34" charset="0"/>
              <a:cs typeface="Calibri" panose="020F0502020204030204" pitchFamily="34" charset="0"/>
            </a:rPr>
            <a:t>the keys to the locking device. </a:t>
          </a:r>
        </a:p>
      </dgm:t>
    </dgm:pt>
    <dgm:pt modelId="{E662E492-954F-47B7-95E3-3EBA8DDF0D79}" type="parTrans" cxnId="{F793F83A-D181-406A-9873-63CD2552FA92}">
      <dgm:prSet/>
      <dgm:spPr/>
      <dgm:t>
        <a:bodyPr/>
        <a:lstStyle/>
        <a:p>
          <a:endParaRPr lang="en-US"/>
        </a:p>
      </dgm:t>
    </dgm:pt>
    <dgm:pt modelId="{D3B8A079-80B8-4C2E-B1B2-09C0CBFCB996}" type="sibTrans" cxnId="{F793F83A-D181-406A-9873-63CD2552FA92}">
      <dgm:prSet/>
      <dgm:spPr/>
      <dgm:t>
        <a:bodyPr/>
        <a:lstStyle/>
        <a:p>
          <a:endParaRPr lang="en-US"/>
        </a:p>
      </dgm:t>
    </dgm:pt>
    <dgm:pt modelId="{A5A08493-39F9-4A76-A0B4-A87F41EE5B31}">
      <dgm:prSet custT="1"/>
      <dgm:spPr/>
      <dgm:t>
        <a:bodyPr/>
        <a:lstStyle/>
        <a:p>
          <a:r>
            <a:rPr lang="en-US" sz="2600" dirty="0">
              <a:latin typeface="Calibri" panose="020F0502020204030204" pitchFamily="34" charset="0"/>
              <a:ea typeface="Calibri" panose="020F0502020204030204" pitchFamily="34" charset="0"/>
              <a:cs typeface="Calibri" panose="020F0502020204030204" pitchFamily="34" charset="0"/>
            </a:rPr>
            <a:t> guns or ammunition offsite, away from the person in crisis.</a:t>
          </a:r>
        </a:p>
      </dgm:t>
    </dgm:pt>
    <dgm:pt modelId="{DBAD9E4C-9F39-45A4-A25F-4CF04CEB2FC6}" type="parTrans" cxnId="{6EE24863-8469-4C3D-98AB-7991456A5749}">
      <dgm:prSet/>
      <dgm:spPr/>
      <dgm:t>
        <a:bodyPr/>
        <a:lstStyle/>
        <a:p>
          <a:endParaRPr lang="en-US"/>
        </a:p>
      </dgm:t>
    </dgm:pt>
    <dgm:pt modelId="{822B9D14-BCFD-4188-BA0D-D00AF6CC2886}" type="sibTrans" cxnId="{6EE24863-8469-4C3D-98AB-7991456A5749}">
      <dgm:prSet/>
      <dgm:spPr/>
      <dgm:t>
        <a:bodyPr/>
        <a:lstStyle/>
        <a:p>
          <a:endParaRPr lang="en-US"/>
        </a:p>
      </dgm:t>
    </dgm:pt>
    <dgm:pt modelId="{BB8CCA2E-0FF3-42B5-BBB2-0CDD3D08E241}" type="pres">
      <dgm:prSet presAssocID="{F2EFD64E-33D9-473A-BCB8-730F29C5A07D}" presName="Name0" presStyleCnt="0">
        <dgm:presLayoutVars>
          <dgm:dir/>
          <dgm:animLvl val="lvl"/>
          <dgm:resizeHandles val="exact"/>
        </dgm:presLayoutVars>
      </dgm:prSet>
      <dgm:spPr/>
    </dgm:pt>
    <dgm:pt modelId="{E7C3114C-5B90-4FE2-B2E9-3AB9BE4BAFA6}" type="pres">
      <dgm:prSet presAssocID="{B715A20D-387E-4A95-BF9E-B9154F6E97D8}" presName="linNode" presStyleCnt="0"/>
      <dgm:spPr/>
    </dgm:pt>
    <dgm:pt modelId="{8F1AAF0B-BFB1-4118-8DF2-09AEC1036FE6}" type="pres">
      <dgm:prSet presAssocID="{B715A20D-387E-4A95-BF9E-B9154F6E97D8}" presName="parTx" presStyleLbl="revTx" presStyleIdx="0" presStyleCnt="3">
        <dgm:presLayoutVars>
          <dgm:chMax val="1"/>
          <dgm:bulletEnabled val="1"/>
        </dgm:presLayoutVars>
      </dgm:prSet>
      <dgm:spPr/>
    </dgm:pt>
    <dgm:pt modelId="{73AE532B-FB8B-4BE1-8541-881C41D0C4A9}" type="pres">
      <dgm:prSet presAssocID="{B715A20D-387E-4A95-BF9E-B9154F6E97D8}" presName="bracket" presStyleLbl="parChTrans1D1" presStyleIdx="0" presStyleCnt="3"/>
      <dgm:spPr/>
    </dgm:pt>
    <dgm:pt modelId="{1B272D2D-C1C8-452F-AA1C-41C2BE1AB704}" type="pres">
      <dgm:prSet presAssocID="{B715A20D-387E-4A95-BF9E-B9154F6E97D8}" presName="spH" presStyleCnt="0"/>
      <dgm:spPr/>
    </dgm:pt>
    <dgm:pt modelId="{C2DD097A-899B-4E7A-A138-A4AB19BA5874}" type="pres">
      <dgm:prSet presAssocID="{B715A20D-387E-4A95-BF9E-B9154F6E97D8}" presName="desTx" presStyleLbl="node1" presStyleIdx="0" presStyleCnt="3">
        <dgm:presLayoutVars>
          <dgm:bulletEnabled val="1"/>
        </dgm:presLayoutVars>
      </dgm:prSet>
      <dgm:spPr/>
    </dgm:pt>
    <dgm:pt modelId="{F1CAE3F5-8978-4E09-B00D-EFFA1B915BA4}" type="pres">
      <dgm:prSet presAssocID="{9F01FC2B-177D-4D9F-ABC5-4ADAF30A57C6}" presName="spV" presStyleCnt="0"/>
      <dgm:spPr/>
    </dgm:pt>
    <dgm:pt modelId="{2D8DD9A6-3A07-4AE2-84F1-9BC96D3FB2B6}" type="pres">
      <dgm:prSet presAssocID="{33811421-8BC1-4E00-8DBA-EBD80C1B04A8}" presName="linNode" presStyleCnt="0"/>
      <dgm:spPr/>
    </dgm:pt>
    <dgm:pt modelId="{6C036413-D064-4D02-832A-B86664B7D9B9}" type="pres">
      <dgm:prSet presAssocID="{33811421-8BC1-4E00-8DBA-EBD80C1B04A8}" presName="parTx" presStyleLbl="revTx" presStyleIdx="1" presStyleCnt="3">
        <dgm:presLayoutVars>
          <dgm:chMax val="1"/>
          <dgm:bulletEnabled val="1"/>
        </dgm:presLayoutVars>
      </dgm:prSet>
      <dgm:spPr/>
    </dgm:pt>
    <dgm:pt modelId="{6DA52B58-F57B-4F1C-9A1E-A8DC062A5879}" type="pres">
      <dgm:prSet presAssocID="{33811421-8BC1-4E00-8DBA-EBD80C1B04A8}" presName="bracket" presStyleLbl="parChTrans1D1" presStyleIdx="1" presStyleCnt="3"/>
      <dgm:spPr/>
    </dgm:pt>
    <dgm:pt modelId="{7B3EB181-53B5-4EFF-AC51-9A3694D211E3}" type="pres">
      <dgm:prSet presAssocID="{33811421-8BC1-4E00-8DBA-EBD80C1B04A8}" presName="spH" presStyleCnt="0"/>
      <dgm:spPr/>
    </dgm:pt>
    <dgm:pt modelId="{E62DC21A-BE2C-48BE-9806-165389087C48}" type="pres">
      <dgm:prSet presAssocID="{33811421-8BC1-4E00-8DBA-EBD80C1B04A8}" presName="desTx" presStyleLbl="node1" presStyleIdx="1" presStyleCnt="3">
        <dgm:presLayoutVars>
          <dgm:bulletEnabled val="1"/>
        </dgm:presLayoutVars>
      </dgm:prSet>
      <dgm:spPr/>
    </dgm:pt>
    <dgm:pt modelId="{354ED4E2-24D5-4115-87B9-D207DF3BB920}" type="pres">
      <dgm:prSet presAssocID="{F575988D-C2DF-4137-BC10-F4FBE7224AB4}" presName="spV" presStyleCnt="0"/>
      <dgm:spPr/>
    </dgm:pt>
    <dgm:pt modelId="{55ADAAD9-15A0-487F-970F-57247D452A40}" type="pres">
      <dgm:prSet presAssocID="{715965FC-A3A1-4D75-8E8E-9B52C4FAD54E}" presName="linNode" presStyleCnt="0"/>
      <dgm:spPr/>
    </dgm:pt>
    <dgm:pt modelId="{724C4980-2998-417A-9A92-2E245EEB6925}" type="pres">
      <dgm:prSet presAssocID="{715965FC-A3A1-4D75-8E8E-9B52C4FAD54E}" presName="parTx" presStyleLbl="revTx" presStyleIdx="2" presStyleCnt="3">
        <dgm:presLayoutVars>
          <dgm:chMax val="1"/>
          <dgm:bulletEnabled val="1"/>
        </dgm:presLayoutVars>
      </dgm:prSet>
      <dgm:spPr/>
    </dgm:pt>
    <dgm:pt modelId="{4E4B6D7D-0A59-41FF-B567-BA0D69C5B371}" type="pres">
      <dgm:prSet presAssocID="{715965FC-A3A1-4D75-8E8E-9B52C4FAD54E}" presName="bracket" presStyleLbl="parChTrans1D1" presStyleIdx="2" presStyleCnt="3"/>
      <dgm:spPr/>
    </dgm:pt>
    <dgm:pt modelId="{F8FE8013-17B8-4876-A2F5-616B22D93D2B}" type="pres">
      <dgm:prSet presAssocID="{715965FC-A3A1-4D75-8E8E-9B52C4FAD54E}" presName="spH" presStyleCnt="0"/>
      <dgm:spPr/>
    </dgm:pt>
    <dgm:pt modelId="{34B23D03-C706-4DA9-8582-6F73DF80F164}" type="pres">
      <dgm:prSet presAssocID="{715965FC-A3A1-4D75-8E8E-9B52C4FAD54E}" presName="desTx" presStyleLbl="node1" presStyleIdx="2" presStyleCnt="3">
        <dgm:presLayoutVars>
          <dgm:bulletEnabled val="1"/>
        </dgm:presLayoutVars>
      </dgm:prSet>
      <dgm:spPr/>
    </dgm:pt>
  </dgm:ptLst>
  <dgm:cxnLst>
    <dgm:cxn modelId="{F793F83A-D181-406A-9873-63CD2552FA92}" srcId="{33811421-8BC1-4E00-8DBA-EBD80C1B04A8}" destId="{FD10CF9B-E8DF-4E7F-9156-F8DE77D9E8AC}" srcOrd="0" destOrd="0" parTransId="{E662E492-954F-47B7-95E3-3EBA8DDF0D79}" sibTransId="{D3B8A079-80B8-4C2E-B1B2-09C0CBFCB996}"/>
    <dgm:cxn modelId="{6EE24863-8469-4C3D-98AB-7991456A5749}" srcId="{715965FC-A3A1-4D75-8E8E-9B52C4FAD54E}" destId="{A5A08493-39F9-4A76-A0B4-A87F41EE5B31}" srcOrd="0" destOrd="0" parTransId="{DBAD9E4C-9F39-45A4-A25F-4CF04CEB2FC6}" sibTransId="{822B9D14-BCFD-4188-BA0D-D00AF6CC2886}"/>
    <dgm:cxn modelId="{76B6B874-2C0C-4903-8B07-833CFB7BA403}" srcId="{F2EFD64E-33D9-473A-BCB8-730F29C5A07D}" destId="{715965FC-A3A1-4D75-8E8E-9B52C4FAD54E}" srcOrd="2" destOrd="0" parTransId="{DC712B70-A0EE-4ABE-818D-C6657E0B5741}" sibTransId="{07A9C58E-2089-4759-95C1-7F989E037215}"/>
    <dgm:cxn modelId="{71F6157E-99FA-448C-95F5-B4CD3AD06338}" type="presOf" srcId="{A5A08493-39F9-4A76-A0B4-A87F41EE5B31}" destId="{34B23D03-C706-4DA9-8582-6F73DF80F164}" srcOrd="0" destOrd="0" presId="urn:diagrams.loki3.com/BracketList"/>
    <dgm:cxn modelId="{53D99792-2B84-43B5-AB97-7429F1B046B8}" type="presOf" srcId="{B715A20D-387E-4A95-BF9E-B9154F6E97D8}" destId="{8F1AAF0B-BFB1-4118-8DF2-09AEC1036FE6}" srcOrd="0" destOrd="0" presId="urn:diagrams.loki3.com/BracketList"/>
    <dgm:cxn modelId="{AC13959A-E4C4-48C5-98FD-813C36F1AFC6}" type="presOf" srcId="{33811421-8BC1-4E00-8DBA-EBD80C1B04A8}" destId="{6C036413-D064-4D02-832A-B86664B7D9B9}" srcOrd="0" destOrd="0" presId="urn:diagrams.loki3.com/BracketList"/>
    <dgm:cxn modelId="{1A196F9F-D18C-44E3-B087-DDDE98604708}" type="presOf" srcId="{EC84A169-5A8C-4534-951D-F87CA6A86F4A}" destId="{C2DD097A-899B-4E7A-A138-A4AB19BA5874}" srcOrd="0" destOrd="0" presId="urn:diagrams.loki3.com/BracketList"/>
    <dgm:cxn modelId="{00B1FAB0-5C44-43DE-8B1E-7D45520B6D5E}" srcId="{F2EFD64E-33D9-473A-BCB8-730F29C5A07D}" destId="{33811421-8BC1-4E00-8DBA-EBD80C1B04A8}" srcOrd="1" destOrd="0" parTransId="{D743BF82-9D89-4640-B132-44BBBC034C59}" sibTransId="{F575988D-C2DF-4137-BC10-F4FBE7224AB4}"/>
    <dgm:cxn modelId="{7D1DE2C7-D6DD-4588-A214-E85EAEA93A65}" srcId="{B715A20D-387E-4A95-BF9E-B9154F6E97D8}" destId="{EC84A169-5A8C-4534-951D-F87CA6A86F4A}" srcOrd="0" destOrd="0" parTransId="{FCE18117-A9AA-41DD-B7B8-067CB08908BB}" sibTransId="{02775C3F-2DBA-4185-B5DE-5AC8AEF4F626}"/>
    <dgm:cxn modelId="{9AAC1AD0-2E1C-4DC1-BD4C-BFD3DCE26FD6}" type="presOf" srcId="{F2EFD64E-33D9-473A-BCB8-730F29C5A07D}" destId="{BB8CCA2E-0FF3-42B5-BBB2-0CDD3D08E241}" srcOrd="0" destOrd="0" presId="urn:diagrams.loki3.com/BracketList"/>
    <dgm:cxn modelId="{18AB67EF-4EAA-469C-8932-8EC68EC45B00}" type="presOf" srcId="{FD10CF9B-E8DF-4E7F-9156-F8DE77D9E8AC}" destId="{E62DC21A-BE2C-48BE-9806-165389087C48}" srcOrd="0" destOrd="0" presId="urn:diagrams.loki3.com/BracketList"/>
    <dgm:cxn modelId="{805686F8-762A-4B33-AB59-ADCC60ECFD55}" type="presOf" srcId="{715965FC-A3A1-4D75-8E8E-9B52C4FAD54E}" destId="{724C4980-2998-417A-9A92-2E245EEB6925}" srcOrd="0" destOrd="0" presId="urn:diagrams.loki3.com/BracketList"/>
    <dgm:cxn modelId="{208924FE-121D-4217-9975-22365638D597}" srcId="{F2EFD64E-33D9-473A-BCB8-730F29C5A07D}" destId="{B715A20D-387E-4A95-BF9E-B9154F6E97D8}" srcOrd="0" destOrd="0" parTransId="{8DC9C90A-6351-48BB-9C00-F8D42773BC1C}" sibTransId="{9F01FC2B-177D-4D9F-ABC5-4ADAF30A57C6}"/>
    <dgm:cxn modelId="{AF0DEB71-01FB-4643-A71F-BC9242B76899}" type="presParOf" srcId="{BB8CCA2E-0FF3-42B5-BBB2-0CDD3D08E241}" destId="{E7C3114C-5B90-4FE2-B2E9-3AB9BE4BAFA6}" srcOrd="0" destOrd="0" presId="urn:diagrams.loki3.com/BracketList"/>
    <dgm:cxn modelId="{554D62B2-938F-4955-81F4-3A4FE8F9D742}" type="presParOf" srcId="{E7C3114C-5B90-4FE2-B2E9-3AB9BE4BAFA6}" destId="{8F1AAF0B-BFB1-4118-8DF2-09AEC1036FE6}" srcOrd="0" destOrd="0" presId="urn:diagrams.loki3.com/BracketList"/>
    <dgm:cxn modelId="{A5A312D0-6260-4147-B5B2-2E253289788F}" type="presParOf" srcId="{E7C3114C-5B90-4FE2-B2E9-3AB9BE4BAFA6}" destId="{73AE532B-FB8B-4BE1-8541-881C41D0C4A9}" srcOrd="1" destOrd="0" presId="urn:diagrams.loki3.com/BracketList"/>
    <dgm:cxn modelId="{A28CCAD2-AE3A-4E0C-83BB-33393D50EF80}" type="presParOf" srcId="{E7C3114C-5B90-4FE2-B2E9-3AB9BE4BAFA6}" destId="{1B272D2D-C1C8-452F-AA1C-41C2BE1AB704}" srcOrd="2" destOrd="0" presId="urn:diagrams.loki3.com/BracketList"/>
    <dgm:cxn modelId="{5E19A994-8422-41FD-9B6C-F9BF530E508C}" type="presParOf" srcId="{E7C3114C-5B90-4FE2-B2E9-3AB9BE4BAFA6}" destId="{C2DD097A-899B-4E7A-A138-A4AB19BA5874}" srcOrd="3" destOrd="0" presId="urn:diagrams.loki3.com/BracketList"/>
    <dgm:cxn modelId="{82F78865-B7E9-4F24-8A74-83EB03B19B1C}" type="presParOf" srcId="{BB8CCA2E-0FF3-42B5-BBB2-0CDD3D08E241}" destId="{F1CAE3F5-8978-4E09-B00D-EFFA1B915BA4}" srcOrd="1" destOrd="0" presId="urn:diagrams.loki3.com/BracketList"/>
    <dgm:cxn modelId="{8C7043C7-7169-4157-85D7-BC7B32879BB0}" type="presParOf" srcId="{BB8CCA2E-0FF3-42B5-BBB2-0CDD3D08E241}" destId="{2D8DD9A6-3A07-4AE2-84F1-9BC96D3FB2B6}" srcOrd="2" destOrd="0" presId="urn:diagrams.loki3.com/BracketList"/>
    <dgm:cxn modelId="{7C191178-CBA0-46DF-BEEA-26E558862E91}" type="presParOf" srcId="{2D8DD9A6-3A07-4AE2-84F1-9BC96D3FB2B6}" destId="{6C036413-D064-4D02-832A-B86664B7D9B9}" srcOrd="0" destOrd="0" presId="urn:diagrams.loki3.com/BracketList"/>
    <dgm:cxn modelId="{B7279F6A-0462-4910-A743-4325DF5E13E2}" type="presParOf" srcId="{2D8DD9A6-3A07-4AE2-84F1-9BC96D3FB2B6}" destId="{6DA52B58-F57B-4F1C-9A1E-A8DC062A5879}" srcOrd="1" destOrd="0" presId="urn:diagrams.loki3.com/BracketList"/>
    <dgm:cxn modelId="{0D2360FB-BC40-431F-9A55-F639D30A4A23}" type="presParOf" srcId="{2D8DD9A6-3A07-4AE2-84F1-9BC96D3FB2B6}" destId="{7B3EB181-53B5-4EFF-AC51-9A3694D211E3}" srcOrd="2" destOrd="0" presId="urn:diagrams.loki3.com/BracketList"/>
    <dgm:cxn modelId="{4D1E50E0-6EDE-4983-AC7B-0C6FF3922FC4}" type="presParOf" srcId="{2D8DD9A6-3A07-4AE2-84F1-9BC96D3FB2B6}" destId="{E62DC21A-BE2C-48BE-9806-165389087C48}" srcOrd="3" destOrd="0" presId="urn:diagrams.loki3.com/BracketList"/>
    <dgm:cxn modelId="{CF6AC0AD-D38E-43BC-AD06-3FC061F29254}" type="presParOf" srcId="{BB8CCA2E-0FF3-42B5-BBB2-0CDD3D08E241}" destId="{354ED4E2-24D5-4115-87B9-D207DF3BB920}" srcOrd="3" destOrd="0" presId="urn:diagrams.loki3.com/BracketList"/>
    <dgm:cxn modelId="{DBCE4FED-D8D7-4101-A083-A2486EAAB16C}" type="presParOf" srcId="{BB8CCA2E-0FF3-42B5-BBB2-0CDD3D08E241}" destId="{55ADAAD9-15A0-487F-970F-57247D452A40}" srcOrd="4" destOrd="0" presId="urn:diagrams.loki3.com/BracketList"/>
    <dgm:cxn modelId="{3F491FB4-DEB4-401E-B233-7334DA7DA1B7}" type="presParOf" srcId="{55ADAAD9-15A0-487F-970F-57247D452A40}" destId="{724C4980-2998-417A-9A92-2E245EEB6925}" srcOrd="0" destOrd="0" presId="urn:diagrams.loki3.com/BracketList"/>
    <dgm:cxn modelId="{8EE5E001-661F-4A26-B51E-9370F8A59BB3}" type="presParOf" srcId="{55ADAAD9-15A0-487F-970F-57247D452A40}" destId="{4E4B6D7D-0A59-41FF-B567-BA0D69C5B371}" srcOrd="1" destOrd="0" presId="urn:diagrams.loki3.com/BracketList"/>
    <dgm:cxn modelId="{2D5E69D9-B956-40A7-BD9F-7FDC4C3E9E8F}" type="presParOf" srcId="{55ADAAD9-15A0-487F-970F-57247D452A40}" destId="{F8FE8013-17B8-4876-A2F5-616B22D93D2B}" srcOrd="2" destOrd="0" presId="urn:diagrams.loki3.com/BracketList"/>
    <dgm:cxn modelId="{C4741979-2137-4AB3-9E26-CAC8FF5803EA}" type="presParOf" srcId="{55ADAAD9-15A0-487F-970F-57247D452A40}" destId="{34B23D03-C706-4DA9-8582-6F73DF80F164}" srcOrd="3" destOrd="0" presId="urn:diagrams.loki3.com/Bracke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C0F908-A108-4CD5-A14C-B5C7ACDDAC26}" type="doc">
      <dgm:prSet loTypeId="urn:diagrams.loki3.com/BracketList" loCatId="list" qsTypeId="urn:microsoft.com/office/officeart/2005/8/quickstyle/simple2" qsCatId="simple" csTypeId="urn:microsoft.com/office/officeart/2005/8/colors/colorful2" csCatId="colorful" phldr="1"/>
      <dgm:spPr/>
      <dgm:t>
        <a:bodyPr/>
        <a:lstStyle/>
        <a:p>
          <a:endParaRPr lang="en-US"/>
        </a:p>
      </dgm:t>
    </dgm:pt>
    <dgm:pt modelId="{D21FEC14-1274-4657-B8A7-F5D3BF4A7236}">
      <dgm:prSet custT="1"/>
      <dgm:spPr/>
      <dgm:t>
        <a:bodyPr/>
        <a:lstStyle/>
        <a:p>
          <a:r>
            <a:rPr lang="en-US" sz="3200" b="1" dirty="0">
              <a:solidFill>
                <a:schemeClr val="bg2"/>
              </a:solidFill>
            </a:rPr>
            <a:t>Things to know</a:t>
          </a:r>
        </a:p>
      </dgm:t>
    </dgm:pt>
    <dgm:pt modelId="{720810E6-9BC3-4508-A79D-78C68B3131C5}" type="parTrans" cxnId="{4D34B02E-8941-4035-9194-78AFC239EC66}">
      <dgm:prSet/>
      <dgm:spPr/>
      <dgm:t>
        <a:bodyPr/>
        <a:lstStyle/>
        <a:p>
          <a:endParaRPr lang="en-US"/>
        </a:p>
      </dgm:t>
    </dgm:pt>
    <dgm:pt modelId="{4B3BD5D6-FB11-48BF-BD81-E30DA6A7B007}" type="sibTrans" cxnId="{4D34B02E-8941-4035-9194-78AFC239EC66}">
      <dgm:prSet/>
      <dgm:spPr/>
      <dgm:t>
        <a:bodyPr/>
        <a:lstStyle/>
        <a:p>
          <a:endParaRPr lang="en-US"/>
        </a:p>
      </dgm:t>
    </dgm:pt>
    <dgm:pt modelId="{01EDCE03-FB33-4510-B0A6-6421E73FA79A}">
      <dgm:prSet custT="1"/>
      <dgm:spPr/>
      <dgm:t>
        <a:bodyPr/>
        <a:lstStyle/>
        <a:p>
          <a:r>
            <a:rPr lang="en-US" sz="2800" dirty="0"/>
            <a:t>“</a:t>
          </a:r>
          <a:r>
            <a:rPr lang="en-US" sz="2800" dirty="0">
              <a:latin typeface="Calibri" panose="020F0502020204030204" pitchFamily="34" charset="0"/>
              <a:ea typeface="Calibri" panose="020F0502020204030204" pitchFamily="34" charset="0"/>
              <a:cs typeface="Calibri" panose="020F0502020204030204" pitchFamily="34" charset="0"/>
            </a:rPr>
            <a:t>Are you thinking of killing yourself?”</a:t>
          </a:r>
        </a:p>
      </dgm:t>
    </dgm:pt>
    <dgm:pt modelId="{1B6B2FC0-0A6F-4B9F-984A-5E9D8E6DDDBD}" type="parTrans" cxnId="{0A1A5AFA-B949-4B5C-A3A9-9B85C98B2FFD}">
      <dgm:prSet/>
      <dgm:spPr/>
      <dgm:t>
        <a:bodyPr/>
        <a:lstStyle/>
        <a:p>
          <a:endParaRPr lang="en-US"/>
        </a:p>
      </dgm:t>
    </dgm:pt>
    <dgm:pt modelId="{DD7E88BE-D239-43B5-AF1D-76E9BF09825C}" type="sibTrans" cxnId="{0A1A5AFA-B949-4B5C-A3A9-9B85C98B2FFD}">
      <dgm:prSet/>
      <dgm:spPr/>
      <dgm:t>
        <a:bodyPr/>
        <a:lstStyle/>
        <a:p>
          <a:endParaRPr lang="en-US"/>
        </a:p>
      </dgm:t>
    </dgm:pt>
    <dgm:pt modelId="{F9FE8594-702E-4C2D-A80C-D5DB384C3716}">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Research shows asking about suicide does not give the person the idea if they are not already thinking about it.</a:t>
          </a:r>
        </a:p>
      </dgm:t>
    </dgm:pt>
    <dgm:pt modelId="{9B7ED102-5324-4ED7-A4B9-F8B1A32FAD9B}" type="parTrans" cxnId="{22C69002-D075-40A5-A48E-B41BD636296D}">
      <dgm:prSet/>
      <dgm:spPr/>
      <dgm:t>
        <a:bodyPr/>
        <a:lstStyle/>
        <a:p>
          <a:endParaRPr lang="en-US"/>
        </a:p>
      </dgm:t>
    </dgm:pt>
    <dgm:pt modelId="{F50253BD-89CE-4A2D-A6A5-4B4425CA88E3}" type="sibTrans" cxnId="{22C69002-D075-40A5-A48E-B41BD636296D}">
      <dgm:prSet/>
      <dgm:spPr/>
      <dgm:t>
        <a:bodyPr/>
        <a:lstStyle/>
        <a:p>
          <a:endParaRPr lang="en-US"/>
        </a:p>
      </dgm:t>
    </dgm:pt>
    <dgm:pt modelId="{D555911A-8513-438B-AC80-BB4413D3E3B0}">
      <dgm:prSe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“Are you thinking about suicide?”</a:t>
          </a:r>
        </a:p>
      </dgm:t>
    </dgm:pt>
    <dgm:pt modelId="{5EABA3CA-AF70-4849-8970-318DED1CA704}" type="parTrans" cxnId="{6A9C4B44-5F59-4E57-9A29-43EC323D58CB}">
      <dgm:prSet/>
      <dgm:spPr/>
      <dgm:t>
        <a:bodyPr/>
        <a:lstStyle/>
        <a:p>
          <a:endParaRPr lang="en-US"/>
        </a:p>
      </dgm:t>
    </dgm:pt>
    <dgm:pt modelId="{8C049211-AF2D-4A02-A648-C23D7D90FFF9}" type="sibTrans" cxnId="{6A9C4B44-5F59-4E57-9A29-43EC323D58CB}">
      <dgm:prSet/>
      <dgm:spPr/>
      <dgm:t>
        <a:bodyPr/>
        <a:lstStyle/>
        <a:p>
          <a:endParaRPr lang="en-US"/>
        </a:p>
      </dgm:t>
    </dgm:pt>
    <dgm:pt modelId="{8012B867-63E1-45A2-A9B2-ABE1CEF3F5AF}">
      <dgm:prSet custT="1"/>
      <dgm:spPr/>
      <dgm:t>
        <a:bodyPr/>
        <a:lstStyle/>
        <a:p>
          <a:r>
            <a:rPr lang="en-US" sz="2500" dirty="0">
              <a:latin typeface="Calibri" panose="020F0502020204030204" pitchFamily="34" charset="0"/>
              <a:ea typeface="Calibri" panose="020F0502020204030204" pitchFamily="34" charset="0"/>
              <a:cs typeface="Calibri" panose="020F0502020204030204" pitchFamily="34" charset="0"/>
            </a:rPr>
            <a:t>If they say yes, don’t leave the person alone. Stay with them until they are connected to care.</a:t>
          </a:r>
        </a:p>
      </dgm:t>
    </dgm:pt>
    <dgm:pt modelId="{1BC8358D-B67B-4FAC-A262-2001AA1171EC}" type="parTrans" cxnId="{F89B460A-A1CE-456D-B15D-53030F290B46}">
      <dgm:prSet/>
      <dgm:spPr/>
      <dgm:t>
        <a:bodyPr/>
        <a:lstStyle/>
        <a:p>
          <a:endParaRPr lang="en-US"/>
        </a:p>
      </dgm:t>
    </dgm:pt>
    <dgm:pt modelId="{6CACD6E5-CE1D-4CBE-9577-ED5BC6FA8B20}" type="sibTrans" cxnId="{F89B460A-A1CE-456D-B15D-53030F290B46}">
      <dgm:prSet/>
      <dgm:spPr/>
      <dgm:t>
        <a:bodyPr/>
        <a:lstStyle/>
        <a:p>
          <a:endParaRPr lang="en-US"/>
        </a:p>
      </dgm:t>
    </dgm:pt>
    <dgm:pt modelId="{3A82ED89-B614-4E53-8540-F5EA94D6FF59}">
      <dgm:prSet custT="1"/>
      <dgm:spPr/>
      <dgm:t>
        <a:bodyPr/>
        <a:lstStyle/>
        <a:p>
          <a:r>
            <a:rPr lang="en-US" sz="3200" b="1" dirty="0">
              <a:solidFill>
                <a:schemeClr val="bg2"/>
              </a:solidFill>
            </a:rPr>
            <a:t>Ask directly </a:t>
          </a:r>
          <a:endParaRPr lang="en-US" sz="3200" dirty="0">
            <a:solidFill>
              <a:schemeClr val="bg2"/>
            </a:solidFill>
          </a:endParaRPr>
        </a:p>
      </dgm:t>
    </dgm:pt>
    <dgm:pt modelId="{5D9A6D17-35AD-4393-AB89-0364C1DDC9BA}" type="sibTrans" cxnId="{607C7A0A-5479-468F-BC34-9323240BBA8A}">
      <dgm:prSet/>
      <dgm:spPr/>
      <dgm:t>
        <a:bodyPr/>
        <a:lstStyle/>
        <a:p>
          <a:endParaRPr lang="en-US"/>
        </a:p>
      </dgm:t>
    </dgm:pt>
    <dgm:pt modelId="{45C82B64-53D5-4A44-89AC-DFE3106D6375}" type="parTrans" cxnId="{607C7A0A-5479-468F-BC34-9323240BBA8A}">
      <dgm:prSet/>
      <dgm:spPr/>
      <dgm:t>
        <a:bodyPr/>
        <a:lstStyle/>
        <a:p>
          <a:endParaRPr lang="en-US"/>
        </a:p>
      </dgm:t>
    </dgm:pt>
    <dgm:pt modelId="{034F776C-EAEB-41B7-96DD-16892A831019}" type="pres">
      <dgm:prSet presAssocID="{A2C0F908-A108-4CD5-A14C-B5C7ACDDAC26}" presName="Name0" presStyleCnt="0">
        <dgm:presLayoutVars>
          <dgm:dir/>
          <dgm:animLvl val="lvl"/>
          <dgm:resizeHandles val="exact"/>
        </dgm:presLayoutVars>
      </dgm:prSet>
      <dgm:spPr/>
    </dgm:pt>
    <dgm:pt modelId="{85402C67-A766-4B22-B6B1-F90B49DB4E02}" type="pres">
      <dgm:prSet presAssocID="{3A82ED89-B614-4E53-8540-F5EA94D6FF59}" presName="linNode" presStyleCnt="0"/>
      <dgm:spPr/>
    </dgm:pt>
    <dgm:pt modelId="{00CDDB8B-3CD2-40D1-81C8-B7BF654BE315}" type="pres">
      <dgm:prSet presAssocID="{3A82ED89-B614-4E53-8540-F5EA94D6FF59}" presName="parTx" presStyleLbl="revTx" presStyleIdx="0" presStyleCnt="2" custScaleX="71319" custScaleY="84191" custLinFactNeighborX="-618" custLinFactNeighborY="6928">
        <dgm:presLayoutVars>
          <dgm:chMax val="1"/>
          <dgm:bulletEnabled val="1"/>
        </dgm:presLayoutVars>
      </dgm:prSet>
      <dgm:spPr/>
    </dgm:pt>
    <dgm:pt modelId="{39C140BE-5690-4078-A61D-B2C574AE6A55}" type="pres">
      <dgm:prSet presAssocID="{3A82ED89-B614-4E53-8540-F5EA94D6FF59}" presName="bracket" presStyleLbl="parChTrans1D1" presStyleIdx="0" presStyleCnt="2" custLinFactX="-6721" custLinFactNeighborX="-100000" custLinFactNeighborY="3565"/>
      <dgm:spPr/>
    </dgm:pt>
    <dgm:pt modelId="{23792B86-30FC-46CA-9128-CFCA44863472}" type="pres">
      <dgm:prSet presAssocID="{3A82ED89-B614-4E53-8540-F5EA94D6FF59}" presName="spH" presStyleCnt="0"/>
      <dgm:spPr/>
    </dgm:pt>
    <dgm:pt modelId="{ADDB9665-E2CA-4E2D-936D-DB22F8343761}" type="pres">
      <dgm:prSet presAssocID="{3A82ED89-B614-4E53-8540-F5EA94D6FF59}" presName="desTx" presStyleLbl="node1" presStyleIdx="0" presStyleCnt="2" custScaleX="105517" custLinFactX="-1970" custLinFactNeighborX="-100000" custLinFactNeighborY="5602">
        <dgm:presLayoutVars>
          <dgm:bulletEnabled val="1"/>
        </dgm:presLayoutVars>
      </dgm:prSet>
      <dgm:spPr/>
    </dgm:pt>
    <dgm:pt modelId="{B0E3AFD0-40FA-439C-B719-5D66C9D8BD13}" type="pres">
      <dgm:prSet presAssocID="{5D9A6D17-35AD-4393-AB89-0364C1DDC9BA}" presName="spV" presStyleCnt="0"/>
      <dgm:spPr/>
    </dgm:pt>
    <dgm:pt modelId="{3088D28C-CA95-491E-B7B3-F6567AE21F1D}" type="pres">
      <dgm:prSet presAssocID="{D21FEC14-1274-4657-B8A7-F5D3BF4A7236}" presName="linNode" presStyleCnt="0"/>
      <dgm:spPr/>
    </dgm:pt>
    <dgm:pt modelId="{E79B7527-BE5A-48B6-A4EB-89026280C457}" type="pres">
      <dgm:prSet presAssocID="{D21FEC14-1274-4657-B8A7-F5D3BF4A7236}" presName="parTx" presStyleLbl="revTx" presStyleIdx="1" presStyleCnt="2" custScaleX="90904" custScaleY="74440" custLinFactNeighborX="-13973">
        <dgm:presLayoutVars>
          <dgm:chMax val="1"/>
          <dgm:bulletEnabled val="1"/>
        </dgm:presLayoutVars>
      </dgm:prSet>
      <dgm:spPr/>
    </dgm:pt>
    <dgm:pt modelId="{71056BA6-8340-4C45-A93C-9CF0EF7989D7}" type="pres">
      <dgm:prSet presAssocID="{D21FEC14-1274-4657-B8A7-F5D3BF4A7236}" presName="bracket" presStyleLbl="parChTrans1D1" presStyleIdx="1" presStyleCnt="2" custLinFactX="-37426" custLinFactNeighborX="-100000" custLinFactNeighborY="2424"/>
      <dgm:spPr/>
    </dgm:pt>
    <dgm:pt modelId="{4FA26C91-721A-4B18-92EC-CD68CF3DAA6F}" type="pres">
      <dgm:prSet presAssocID="{D21FEC14-1274-4657-B8A7-F5D3BF4A7236}" presName="spH" presStyleCnt="0"/>
      <dgm:spPr/>
    </dgm:pt>
    <dgm:pt modelId="{FE6F6C88-F51A-4D6C-8550-1527732746B6}" type="pres">
      <dgm:prSet presAssocID="{D21FEC14-1274-4657-B8A7-F5D3BF4A7236}" presName="desTx" presStyleLbl="node1" presStyleIdx="1" presStyleCnt="2" custScaleX="123158" custLinFactX="-5074" custLinFactNeighborX="-100000" custLinFactNeighborY="1925">
        <dgm:presLayoutVars>
          <dgm:bulletEnabled val="1"/>
        </dgm:presLayoutVars>
      </dgm:prSet>
      <dgm:spPr/>
    </dgm:pt>
  </dgm:ptLst>
  <dgm:cxnLst>
    <dgm:cxn modelId="{22C69002-D075-40A5-A48E-B41BD636296D}" srcId="{D21FEC14-1274-4657-B8A7-F5D3BF4A7236}" destId="{F9FE8594-702E-4C2D-A80C-D5DB384C3716}" srcOrd="0" destOrd="0" parTransId="{9B7ED102-5324-4ED7-A4B9-F8B1A32FAD9B}" sibTransId="{F50253BD-89CE-4A2D-A6A5-4B4425CA88E3}"/>
    <dgm:cxn modelId="{F89B460A-A1CE-456D-B15D-53030F290B46}" srcId="{D21FEC14-1274-4657-B8A7-F5D3BF4A7236}" destId="{8012B867-63E1-45A2-A9B2-ABE1CEF3F5AF}" srcOrd="1" destOrd="0" parTransId="{1BC8358D-B67B-4FAC-A262-2001AA1171EC}" sibTransId="{6CACD6E5-CE1D-4CBE-9577-ED5BC6FA8B20}"/>
    <dgm:cxn modelId="{607C7A0A-5479-468F-BC34-9323240BBA8A}" srcId="{A2C0F908-A108-4CD5-A14C-B5C7ACDDAC26}" destId="{3A82ED89-B614-4E53-8540-F5EA94D6FF59}" srcOrd="0" destOrd="0" parTransId="{45C82B64-53D5-4A44-89AC-DFE3106D6375}" sibTransId="{5D9A6D17-35AD-4393-AB89-0364C1DDC9BA}"/>
    <dgm:cxn modelId="{B9F8EB2B-7D3C-46B0-A6D6-F53AB10E3E9A}" type="presOf" srcId="{A2C0F908-A108-4CD5-A14C-B5C7ACDDAC26}" destId="{034F776C-EAEB-41B7-96DD-16892A831019}" srcOrd="0" destOrd="0" presId="urn:diagrams.loki3.com/BracketList"/>
    <dgm:cxn modelId="{4D34B02E-8941-4035-9194-78AFC239EC66}" srcId="{A2C0F908-A108-4CD5-A14C-B5C7ACDDAC26}" destId="{D21FEC14-1274-4657-B8A7-F5D3BF4A7236}" srcOrd="1" destOrd="0" parTransId="{720810E6-9BC3-4508-A79D-78C68B3131C5}" sibTransId="{4B3BD5D6-FB11-48BF-BD81-E30DA6A7B007}"/>
    <dgm:cxn modelId="{6A9C4B44-5F59-4E57-9A29-43EC323D58CB}" srcId="{3A82ED89-B614-4E53-8540-F5EA94D6FF59}" destId="{D555911A-8513-438B-AC80-BB4413D3E3B0}" srcOrd="1" destOrd="0" parTransId="{5EABA3CA-AF70-4849-8970-318DED1CA704}" sibTransId="{8C049211-AF2D-4A02-A648-C23D7D90FFF9}"/>
    <dgm:cxn modelId="{71751267-B318-4AAD-B848-AD71C901FEC5}" type="presOf" srcId="{3A82ED89-B614-4E53-8540-F5EA94D6FF59}" destId="{00CDDB8B-3CD2-40D1-81C8-B7BF654BE315}" srcOrd="0" destOrd="0" presId="urn:diagrams.loki3.com/BracketList"/>
    <dgm:cxn modelId="{9C06C569-A216-4291-8983-F2E1751A364A}" type="presOf" srcId="{D555911A-8513-438B-AC80-BB4413D3E3B0}" destId="{ADDB9665-E2CA-4E2D-936D-DB22F8343761}" srcOrd="0" destOrd="1" presId="urn:diagrams.loki3.com/BracketList"/>
    <dgm:cxn modelId="{8FB67972-5707-4623-A4F5-01863A0601AD}" type="presOf" srcId="{8012B867-63E1-45A2-A9B2-ABE1CEF3F5AF}" destId="{FE6F6C88-F51A-4D6C-8550-1527732746B6}" srcOrd="0" destOrd="1" presId="urn:diagrams.loki3.com/BracketList"/>
    <dgm:cxn modelId="{B8D80D59-EE73-4504-8D79-55E7BCB17091}" type="presOf" srcId="{F9FE8594-702E-4C2D-A80C-D5DB384C3716}" destId="{FE6F6C88-F51A-4D6C-8550-1527732746B6}" srcOrd="0" destOrd="0" presId="urn:diagrams.loki3.com/BracketList"/>
    <dgm:cxn modelId="{0556DF80-3D0F-40A4-92C2-218CD9A8F923}" type="presOf" srcId="{D21FEC14-1274-4657-B8A7-F5D3BF4A7236}" destId="{E79B7527-BE5A-48B6-A4EB-89026280C457}" srcOrd="0" destOrd="0" presId="urn:diagrams.loki3.com/BracketList"/>
    <dgm:cxn modelId="{FF10E4E0-5675-4B8A-BF69-78E6CED67E79}" type="presOf" srcId="{01EDCE03-FB33-4510-B0A6-6421E73FA79A}" destId="{ADDB9665-E2CA-4E2D-936D-DB22F8343761}" srcOrd="0" destOrd="0" presId="urn:diagrams.loki3.com/BracketList"/>
    <dgm:cxn modelId="{0A1A5AFA-B949-4B5C-A3A9-9B85C98B2FFD}" srcId="{3A82ED89-B614-4E53-8540-F5EA94D6FF59}" destId="{01EDCE03-FB33-4510-B0A6-6421E73FA79A}" srcOrd="0" destOrd="0" parTransId="{1B6B2FC0-0A6F-4B9F-984A-5E9D8E6DDDBD}" sibTransId="{DD7E88BE-D239-43B5-AF1D-76E9BF09825C}"/>
    <dgm:cxn modelId="{3270A0C7-FAF5-433A-9C41-FB607EF2455A}" type="presParOf" srcId="{034F776C-EAEB-41B7-96DD-16892A831019}" destId="{85402C67-A766-4B22-B6B1-F90B49DB4E02}" srcOrd="0" destOrd="0" presId="urn:diagrams.loki3.com/BracketList"/>
    <dgm:cxn modelId="{06072A09-3901-440C-8D33-1A9D97432BF8}" type="presParOf" srcId="{85402C67-A766-4B22-B6B1-F90B49DB4E02}" destId="{00CDDB8B-3CD2-40D1-81C8-B7BF654BE315}" srcOrd="0" destOrd="0" presId="urn:diagrams.loki3.com/BracketList"/>
    <dgm:cxn modelId="{000ED709-8C62-47FB-B869-B91DC53C4B92}" type="presParOf" srcId="{85402C67-A766-4B22-B6B1-F90B49DB4E02}" destId="{39C140BE-5690-4078-A61D-B2C574AE6A55}" srcOrd="1" destOrd="0" presId="urn:diagrams.loki3.com/BracketList"/>
    <dgm:cxn modelId="{399375B0-1B4C-493B-BD42-78DDDCD08B04}" type="presParOf" srcId="{85402C67-A766-4B22-B6B1-F90B49DB4E02}" destId="{23792B86-30FC-46CA-9128-CFCA44863472}" srcOrd="2" destOrd="0" presId="urn:diagrams.loki3.com/BracketList"/>
    <dgm:cxn modelId="{F3FA4CF7-C8ED-4882-935B-0553A4A3DF21}" type="presParOf" srcId="{85402C67-A766-4B22-B6B1-F90B49DB4E02}" destId="{ADDB9665-E2CA-4E2D-936D-DB22F8343761}" srcOrd="3" destOrd="0" presId="urn:diagrams.loki3.com/BracketList"/>
    <dgm:cxn modelId="{631BBDB1-18D7-405F-9468-BFCDBB3D4A39}" type="presParOf" srcId="{034F776C-EAEB-41B7-96DD-16892A831019}" destId="{B0E3AFD0-40FA-439C-B719-5D66C9D8BD13}" srcOrd="1" destOrd="0" presId="urn:diagrams.loki3.com/BracketList"/>
    <dgm:cxn modelId="{D996B046-6D6A-4789-87ED-DB63063F3974}" type="presParOf" srcId="{034F776C-EAEB-41B7-96DD-16892A831019}" destId="{3088D28C-CA95-491E-B7B3-F6567AE21F1D}" srcOrd="2" destOrd="0" presId="urn:diagrams.loki3.com/BracketList"/>
    <dgm:cxn modelId="{F25D7793-C607-4D16-ADD3-6DEB3B8BC025}" type="presParOf" srcId="{3088D28C-CA95-491E-B7B3-F6567AE21F1D}" destId="{E79B7527-BE5A-48B6-A4EB-89026280C457}" srcOrd="0" destOrd="0" presId="urn:diagrams.loki3.com/BracketList"/>
    <dgm:cxn modelId="{98939477-97FA-4AEE-AC66-7744BF84991C}" type="presParOf" srcId="{3088D28C-CA95-491E-B7B3-F6567AE21F1D}" destId="{71056BA6-8340-4C45-A93C-9CF0EF7989D7}" srcOrd="1" destOrd="0" presId="urn:diagrams.loki3.com/BracketList"/>
    <dgm:cxn modelId="{F4A4F0A7-B6E6-4839-805B-66624E55206E}" type="presParOf" srcId="{3088D28C-CA95-491E-B7B3-F6567AE21F1D}" destId="{4FA26C91-721A-4B18-92EC-CD68CF3DAA6F}" srcOrd="2" destOrd="0" presId="urn:diagrams.loki3.com/BracketList"/>
    <dgm:cxn modelId="{DD5E37BE-ED68-49D1-84EF-496F2E8DACE0}" type="presParOf" srcId="{3088D28C-CA95-491E-B7B3-F6567AE21F1D}" destId="{FE6F6C88-F51A-4D6C-8550-1527732746B6}"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27F9B1-A7F6-4F9F-8278-1A07F18261C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9570938-970F-4C4E-836E-916C323D64E7}">
      <dgm:prSet custT="1"/>
      <dgm:spPr/>
      <dgm:t>
        <a:bodyPr/>
        <a:lstStyle/>
        <a:p>
          <a:r>
            <a:rPr lang="en-US" sz="2400" b="1" dirty="0"/>
            <a:t>988 Suicide &amp; Crisis Lifeline</a:t>
          </a:r>
        </a:p>
      </dgm:t>
    </dgm:pt>
    <dgm:pt modelId="{7AE6476E-7C31-4B68-A7E2-5B2AF73607EA}" type="parTrans" cxnId="{F59EFF11-2576-481A-9C04-AD1E2459D46A}">
      <dgm:prSet/>
      <dgm:spPr/>
      <dgm:t>
        <a:bodyPr/>
        <a:lstStyle/>
        <a:p>
          <a:endParaRPr lang="en-US"/>
        </a:p>
      </dgm:t>
    </dgm:pt>
    <dgm:pt modelId="{1573910B-8A18-4691-8F02-68343E0BB12E}" type="sibTrans" cxnId="{F59EFF11-2576-481A-9C04-AD1E2459D46A}">
      <dgm:prSet/>
      <dgm:spPr/>
      <dgm:t>
        <a:bodyPr/>
        <a:lstStyle/>
        <a:p>
          <a:endParaRPr lang="en-US"/>
        </a:p>
      </dgm:t>
    </dgm:pt>
    <dgm:pt modelId="{08ADBCCE-7AA2-4A4B-AE05-32522791A124}">
      <dgm:prSet custT="1"/>
      <dgm:spPr/>
      <dgm:t>
        <a:bodyPr/>
        <a:lstStyle/>
        <a:p>
          <a:r>
            <a:rPr lang="en-US" sz="2400" b="1" dirty="0"/>
            <a:t>211 United Way</a:t>
          </a:r>
        </a:p>
      </dgm:t>
    </dgm:pt>
    <dgm:pt modelId="{CBC01110-8494-4EB2-A5C4-5AB922E261FF}" type="parTrans" cxnId="{8496114E-404E-4CCF-83DE-FA8D9796E5FE}">
      <dgm:prSet/>
      <dgm:spPr/>
      <dgm:t>
        <a:bodyPr/>
        <a:lstStyle/>
        <a:p>
          <a:endParaRPr lang="en-US"/>
        </a:p>
      </dgm:t>
    </dgm:pt>
    <dgm:pt modelId="{E1D0126B-594F-42BC-89EF-1B8C3C81394F}" type="sibTrans" cxnId="{8496114E-404E-4CCF-83DE-FA8D9796E5FE}">
      <dgm:prSet/>
      <dgm:spPr/>
      <dgm:t>
        <a:bodyPr/>
        <a:lstStyle/>
        <a:p>
          <a:endParaRPr lang="en-US"/>
        </a:p>
      </dgm:t>
    </dgm:pt>
    <dgm:pt modelId="{9751BC5E-42E9-4F20-B384-5986574410EE}">
      <dgm:prSet custT="1"/>
      <dgm:spPr/>
      <dgm:t>
        <a:bodyPr/>
        <a:lstStyle/>
        <a:p>
          <a:pPr>
            <a:buFont typeface="Arial" panose="020B0604020202020204" pitchFamily="34" charset="0"/>
            <a:buChar char="•"/>
          </a:pPr>
          <a:r>
            <a:rPr lang="en-US" sz="2800" b="0" i="0" dirty="0">
              <a:latin typeface="Calibri" panose="020F0502020204030204" pitchFamily="34" charset="0"/>
              <a:ea typeface="Calibri" panose="020F0502020204030204" pitchFamily="34" charset="0"/>
              <a:cs typeface="Calibri" panose="020F0502020204030204" pitchFamily="34" charset="0"/>
            </a:rPr>
            <a:t>Call 2 1 1</a:t>
          </a:r>
          <a:endParaRPr lang="en-US" sz="2800" dirty="0">
            <a:latin typeface="Calibri" panose="020F0502020204030204" pitchFamily="34" charset="0"/>
            <a:ea typeface="Calibri" panose="020F0502020204030204" pitchFamily="34" charset="0"/>
            <a:cs typeface="Calibri" panose="020F0502020204030204" pitchFamily="34" charset="0"/>
          </a:endParaRPr>
        </a:p>
      </dgm:t>
    </dgm:pt>
    <dgm:pt modelId="{23C55D06-F1F5-47A2-A17E-49AA67BA6FC7}" type="parTrans" cxnId="{612E3EF4-89A4-41F7-B09A-E33E27321BC5}">
      <dgm:prSet/>
      <dgm:spPr/>
      <dgm:t>
        <a:bodyPr/>
        <a:lstStyle/>
        <a:p>
          <a:endParaRPr lang="en-US"/>
        </a:p>
      </dgm:t>
    </dgm:pt>
    <dgm:pt modelId="{A0E44225-DA5E-4D0E-ACA7-7B4041ACEAB4}" type="sibTrans" cxnId="{612E3EF4-89A4-41F7-B09A-E33E27321BC5}">
      <dgm:prSet/>
      <dgm:spPr/>
      <dgm:t>
        <a:bodyPr/>
        <a:lstStyle/>
        <a:p>
          <a:endParaRPr lang="en-US"/>
        </a:p>
      </dgm:t>
    </dgm:pt>
    <dgm:pt modelId="{0EDA6D17-3002-4F73-9E85-4E388EC9B10F}">
      <dgm:prSet custT="1"/>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Call or Text 988</a:t>
          </a:r>
        </a:p>
      </dgm:t>
    </dgm:pt>
    <dgm:pt modelId="{E4FA2398-5944-48F5-9A42-CA16CB6B10C7}" type="sibTrans" cxnId="{B51C45C7-87AD-4F3D-95C9-E03F6AF6187C}">
      <dgm:prSet/>
      <dgm:spPr/>
      <dgm:t>
        <a:bodyPr/>
        <a:lstStyle/>
        <a:p>
          <a:endParaRPr lang="en-US"/>
        </a:p>
      </dgm:t>
    </dgm:pt>
    <dgm:pt modelId="{E0560BA5-BA42-4600-83B9-016F61478D60}" type="parTrans" cxnId="{B51C45C7-87AD-4F3D-95C9-E03F6AF6187C}">
      <dgm:prSet/>
      <dgm:spPr/>
      <dgm:t>
        <a:bodyPr/>
        <a:lstStyle/>
        <a:p>
          <a:endParaRPr lang="en-US"/>
        </a:p>
      </dgm:t>
    </dgm:pt>
    <dgm:pt modelId="{16FB06DA-8E75-453C-8435-F4ADA8CC22EB}">
      <dgm:prSet custT="1"/>
      <dgm:spPr/>
      <dgm:t>
        <a:bodyPr/>
        <a:lstStyle/>
        <a:p>
          <a:pPr>
            <a:buNone/>
          </a:pPr>
          <a:r>
            <a:rPr lang="en-US" sz="2400" dirty="0">
              <a:latin typeface="Calibri" panose="020F0502020204030204" pitchFamily="34" charset="0"/>
              <a:ea typeface="Calibri" panose="020F0502020204030204" pitchFamily="34" charset="0"/>
              <a:cs typeface="Calibri" panose="020F0502020204030204" pitchFamily="34" charset="0"/>
            </a:rPr>
            <a:t>They will assist you and speak directly to the person in crisis. If you are concerned about someone you don’t have to wait for a crisis, you can call for guidance.</a:t>
          </a:r>
        </a:p>
      </dgm:t>
    </dgm:pt>
    <dgm:pt modelId="{27C6D7EB-8C50-44AA-8442-EE5C2AB13CC6}" type="parTrans" cxnId="{8BD2592A-5A26-4E05-8E71-A9174D31CA01}">
      <dgm:prSet/>
      <dgm:spPr/>
      <dgm:t>
        <a:bodyPr/>
        <a:lstStyle/>
        <a:p>
          <a:endParaRPr lang="en-US"/>
        </a:p>
      </dgm:t>
    </dgm:pt>
    <dgm:pt modelId="{F4F08325-6518-4EFA-B6E0-1E68A68900AF}" type="sibTrans" cxnId="{8BD2592A-5A26-4E05-8E71-A9174D31CA01}">
      <dgm:prSet/>
      <dgm:spPr/>
      <dgm:t>
        <a:bodyPr/>
        <a:lstStyle/>
        <a:p>
          <a:endParaRPr lang="en-US"/>
        </a:p>
      </dgm:t>
    </dgm:pt>
    <dgm:pt modelId="{415880B9-5D9C-41DD-9356-1D9B5823822F}">
      <dgm:prSet custT="1"/>
      <dgm:spPr/>
      <dgm:t>
        <a:bodyPr/>
        <a:lstStyle/>
        <a:p>
          <a:pPr>
            <a:buFont typeface="Arial" panose="020B0604020202020204" pitchFamily="34" charset="0"/>
            <a:buNone/>
          </a:pPr>
          <a:r>
            <a:rPr lang="en-US" sz="2400" dirty="0">
              <a:latin typeface="Calibri" panose="020F0502020204030204" pitchFamily="34" charset="0"/>
              <a:ea typeface="Calibri" panose="020F0502020204030204" pitchFamily="34" charset="0"/>
              <a:cs typeface="Calibri" panose="020F0502020204030204" pitchFamily="34" charset="0"/>
            </a:rPr>
            <a:t>They will provide resources for support</a:t>
          </a:r>
        </a:p>
      </dgm:t>
    </dgm:pt>
    <dgm:pt modelId="{33ED25C1-23A8-4F32-926B-8F5AB76B845D}" type="parTrans" cxnId="{18227CF1-209C-47CA-B5F3-7A4D305A7F6F}">
      <dgm:prSet/>
      <dgm:spPr/>
      <dgm:t>
        <a:bodyPr/>
        <a:lstStyle/>
        <a:p>
          <a:endParaRPr lang="en-US"/>
        </a:p>
      </dgm:t>
    </dgm:pt>
    <dgm:pt modelId="{91D5C27B-8BE4-45D3-8E24-4047835C6042}" type="sibTrans" cxnId="{18227CF1-209C-47CA-B5F3-7A4D305A7F6F}">
      <dgm:prSet/>
      <dgm:spPr/>
      <dgm:t>
        <a:bodyPr/>
        <a:lstStyle/>
        <a:p>
          <a:endParaRPr lang="en-US"/>
        </a:p>
      </dgm:t>
    </dgm:pt>
    <dgm:pt modelId="{A9B53625-6084-48CC-BECC-6AE7F081205B}" type="pres">
      <dgm:prSet presAssocID="{7227F9B1-A7F6-4F9F-8278-1A07F18261C7}" presName="linear" presStyleCnt="0">
        <dgm:presLayoutVars>
          <dgm:dir/>
          <dgm:animLvl val="lvl"/>
          <dgm:resizeHandles val="exact"/>
        </dgm:presLayoutVars>
      </dgm:prSet>
      <dgm:spPr/>
    </dgm:pt>
    <dgm:pt modelId="{7E137741-924D-4D8A-A6F3-209C2035FFC5}" type="pres">
      <dgm:prSet presAssocID="{79570938-970F-4C4E-836E-916C323D64E7}" presName="parentLin" presStyleCnt="0"/>
      <dgm:spPr/>
    </dgm:pt>
    <dgm:pt modelId="{6857327F-4705-43E1-A23B-3763E9BC9912}" type="pres">
      <dgm:prSet presAssocID="{79570938-970F-4C4E-836E-916C323D64E7}" presName="parentLeftMargin" presStyleLbl="node1" presStyleIdx="0" presStyleCnt="2"/>
      <dgm:spPr/>
    </dgm:pt>
    <dgm:pt modelId="{4A0D6D7A-6D35-46AF-BF80-DBFFDF33FFDC}" type="pres">
      <dgm:prSet presAssocID="{79570938-970F-4C4E-836E-916C323D64E7}" presName="parentText" presStyleLbl="node1" presStyleIdx="0" presStyleCnt="2" custScaleY="36712" custLinFactNeighborX="-100000" custLinFactNeighborY="-79942">
        <dgm:presLayoutVars>
          <dgm:chMax val="0"/>
          <dgm:bulletEnabled val="1"/>
        </dgm:presLayoutVars>
      </dgm:prSet>
      <dgm:spPr/>
    </dgm:pt>
    <dgm:pt modelId="{EA1E5E82-B310-4419-9A52-4553FD85E983}" type="pres">
      <dgm:prSet presAssocID="{79570938-970F-4C4E-836E-916C323D64E7}" presName="negativeSpace" presStyleCnt="0"/>
      <dgm:spPr/>
    </dgm:pt>
    <dgm:pt modelId="{CEE6FD44-B856-43BB-B1C8-ACA02424A1EC}" type="pres">
      <dgm:prSet presAssocID="{79570938-970F-4C4E-836E-916C323D64E7}" presName="childText" presStyleLbl="conFgAcc1" presStyleIdx="0" presStyleCnt="2" custScaleY="18544" custLinFactY="-26527" custLinFactNeighborY="-100000">
        <dgm:presLayoutVars>
          <dgm:bulletEnabled val="1"/>
        </dgm:presLayoutVars>
      </dgm:prSet>
      <dgm:spPr/>
    </dgm:pt>
    <dgm:pt modelId="{81FFAB43-3284-43DA-8332-B8B302A69958}" type="pres">
      <dgm:prSet presAssocID="{1573910B-8A18-4691-8F02-68343E0BB12E}" presName="spaceBetweenRectangles" presStyleCnt="0"/>
      <dgm:spPr/>
    </dgm:pt>
    <dgm:pt modelId="{E7E1333D-3273-4D3C-8EED-F3E7D7A8A26B}" type="pres">
      <dgm:prSet presAssocID="{08ADBCCE-7AA2-4A4B-AE05-32522791A124}" presName="parentLin" presStyleCnt="0"/>
      <dgm:spPr/>
    </dgm:pt>
    <dgm:pt modelId="{8C456143-13CB-4BD5-B4AE-8062C1F80B41}" type="pres">
      <dgm:prSet presAssocID="{08ADBCCE-7AA2-4A4B-AE05-32522791A124}" presName="parentLeftMargin" presStyleLbl="node1" presStyleIdx="0" presStyleCnt="2"/>
      <dgm:spPr/>
    </dgm:pt>
    <dgm:pt modelId="{13813BA7-7CAA-476F-97FD-C0AD18F3AE46}" type="pres">
      <dgm:prSet presAssocID="{08ADBCCE-7AA2-4A4B-AE05-32522791A124}" presName="parentText" presStyleLbl="node1" presStyleIdx="1" presStyleCnt="2" custScaleY="39813" custLinFactNeighborX="-100000" custLinFactNeighborY="20816">
        <dgm:presLayoutVars>
          <dgm:chMax val="0"/>
          <dgm:bulletEnabled val="1"/>
        </dgm:presLayoutVars>
      </dgm:prSet>
      <dgm:spPr/>
    </dgm:pt>
    <dgm:pt modelId="{AAA3A0E4-AF22-4D96-8F2F-BA87493691F0}" type="pres">
      <dgm:prSet presAssocID="{08ADBCCE-7AA2-4A4B-AE05-32522791A124}" presName="negativeSpace" presStyleCnt="0"/>
      <dgm:spPr/>
    </dgm:pt>
    <dgm:pt modelId="{07786105-FD70-4F60-A0A9-7D7181513CCF}" type="pres">
      <dgm:prSet presAssocID="{08ADBCCE-7AA2-4A4B-AE05-32522791A124}" presName="childText" presStyleLbl="conFgAcc1" presStyleIdx="1" presStyleCnt="2" custScaleY="28580" custLinFactNeighborX="-233" custLinFactNeighborY="69942">
        <dgm:presLayoutVars>
          <dgm:bulletEnabled val="1"/>
        </dgm:presLayoutVars>
      </dgm:prSet>
      <dgm:spPr/>
    </dgm:pt>
  </dgm:ptLst>
  <dgm:cxnLst>
    <dgm:cxn modelId="{9966DE0C-D6F2-4D44-87E4-37BBB3EF19CC}" type="presOf" srcId="{79570938-970F-4C4E-836E-916C323D64E7}" destId="{6857327F-4705-43E1-A23B-3763E9BC9912}" srcOrd="0" destOrd="0" presId="urn:microsoft.com/office/officeart/2005/8/layout/list1"/>
    <dgm:cxn modelId="{F59EFF11-2576-481A-9C04-AD1E2459D46A}" srcId="{7227F9B1-A7F6-4F9F-8278-1A07F18261C7}" destId="{79570938-970F-4C4E-836E-916C323D64E7}" srcOrd="0" destOrd="0" parTransId="{7AE6476E-7C31-4B68-A7E2-5B2AF73607EA}" sibTransId="{1573910B-8A18-4691-8F02-68343E0BB12E}"/>
    <dgm:cxn modelId="{FF7FBF17-CEDE-44FB-9190-B85389FE656F}" type="presOf" srcId="{16FB06DA-8E75-453C-8435-F4ADA8CC22EB}" destId="{CEE6FD44-B856-43BB-B1C8-ACA02424A1EC}" srcOrd="0" destOrd="1" presId="urn:microsoft.com/office/officeart/2005/8/layout/list1"/>
    <dgm:cxn modelId="{8BD2592A-5A26-4E05-8E71-A9174D31CA01}" srcId="{79570938-970F-4C4E-836E-916C323D64E7}" destId="{16FB06DA-8E75-453C-8435-F4ADA8CC22EB}" srcOrd="1" destOrd="0" parTransId="{27C6D7EB-8C50-44AA-8442-EE5C2AB13CC6}" sibTransId="{F4F08325-6518-4EFA-B6E0-1E68A68900AF}"/>
    <dgm:cxn modelId="{42F9C331-5676-4BE8-A8D3-AEC37E8A0A69}" type="presOf" srcId="{79570938-970F-4C4E-836E-916C323D64E7}" destId="{4A0D6D7A-6D35-46AF-BF80-DBFFDF33FFDC}" srcOrd="1" destOrd="0" presId="urn:microsoft.com/office/officeart/2005/8/layout/list1"/>
    <dgm:cxn modelId="{23460441-D88A-442C-90C5-6B2F9A33D525}" type="presOf" srcId="{7227F9B1-A7F6-4F9F-8278-1A07F18261C7}" destId="{A9B53625-6084-48CC-BECC-6AE7F081205B}" srcOrd="0" destOrd="0" presId="urn:microsoft.com/office/officeart/2005/8/layout/list1"/>
    <dgm:cxn modelId="{75393C63-9C14-4C83-B09A-42A1A4C69BBC}" type="presOf" srcId="{08ADBCCE-7AA2-4A4B-AE05-32522791A124}" destId="{13813BA7-7CAA-476F-97FD-C0AD18F3AE46}" srcOrd="1" destOrd="0" presId="urn:microsoft.com/office/officeart/2005/8/layout/list1"/>
    <dgm:cxn modelId="{8496114E-404E-4CCF-83DE-FA8D9796E5FE}" srcId="{7227F9B1-A7F6-4F9F-8278-1A07F18261C7}" destId="{08ADBCCE-7AA2-4A4B-AE05-32522791A124}" srcOrd="1" destOrd="0" parTransId="{CBC01110-8494-4EB2-A5C4-5AB922E261FF}" sibTransId="{E1D0126B-594F-42BC-89EF-1B8C3C81394F}"/>
    <dgm:cxn modelId="{0022725A-8395-4A6C-B269-9AB2B6BA97D1}" type="presOf" srcId="{08ADBCCE-7AA2-4A4B-AE05-32522791A124}" destId="{8C456143-13CB-4BD5-B4AE-8062C1F80B41}" srcOrd="0" destOrd="0" presId="urn:microsoft.com/office/officeart/2005/8/layout/list1"/>
    <dgm:cxn modelId="{33C08495-259B-4E2D-B97B-50914735A7C5}" type="presOf" srcId="{415880B9-5D9C-41DD-9356-1D9B5823822F}" destId="{07786105-FD70-4F60-A0A9-7D7181513CCF}" srcOrd="0" destOrd="1" presId="urn:microsoft.com/office/officeart/2005/8/layout/list1"/>
    <dgm:cxn modelId="{5C885EA8-567A-4AAF-B88B-DA4E19E5B940}" type="presOf" srcId="{0EDA6D17-3002-4F73-9E85-4E388EC9B10F}" destId="{CEE6FD44-B856-43BB-B1C8-ACA02424A1EC}" srcOrd="0" destOrd="0" presId="urn:microsoft.com/office/officeart/2005/8/layout/list1"/>
    <dgm:cxn modelId="{B51C45C7-87AD-4F3D-95C9-E03F6AF6187C}" srcId="{79570938-970F-4C4E-836E-916C323D64E7}" destId="{0EDA6D17-3002-4F73-9E85-4E388EC9B10F}" srcOrd="0" destOrd="0" parTransId="{E0560BA5-BA42-4600-83B9-016F61478D60}" sibTransId="{E4FA2398-5944-48F5-9A42-CA16CB6B10C7}"/>
    <dgm:cxn modelId="{B29C99EE-66EF-42C1-B332-1E616CE11A8F}" type="presOf" srcId="{9751BC5E-42E9-4F20-B384-5986574410EE}" destId="{07786105-FD70-4F60-A0A9-7D7181513CCF}" srcOrd="0" destOrd="0" presId="urn:microsoft.com/office/officeart/2005/8/layout/list1"/>
    <dgm:cxn modelId="{18227CF1-209C-47CA-B5F3-7A4D305A7F6F}" srcId="{08ADBCCE-7AA2-4A4B-AE05-32522791A124}" destId="{415880B9-5D9C-41DD-9356-1D9B5823822F}" srcOrd="1" destOrd="0" parTransId="{33ED25C1-23A8-4F32-926B-8F5AB76B845D}" sibTransId="{91D5C27B-8BE4-45D3-8E24-4047835C6042}"/>
    <dgm:cxn modelId="{612E3EF4-89A4-41F7-B09A-E33E27321BC5}" srcId="{08ADBCCE-7AA2-4A4B-AE05-32522791A124}" destId="{9751BC5E-42E9-4F20-B384-5986574410EE}" srcOrd="0" destOrd="0" parTransId="{23C55D06-F1F5-47A2-A17E-49AA67BA6FC7}" sibTransId="{A0E44225-DA5E-4D0E-ACA7-7B4041ACEAB4}"/>
    <dgm:cxn modelId="{77AD838C-8C7A-4E72-B550-78602613DE06}" type="presParOf" srcId="{A9B53625-6084-48CC-BECC-6AE7F081205B}" destId="{7E137741-924D-4D8A-A6F3-209C2035FFC5}" srcOrd="0" destOrd="0" presId="urn:microsoft.com/office/officeart/2005/8/layout/list1"/>
    <dgm:cxn modelId="{FD1F95F4-797E-4B2E-A718-BDACC78D9395}" type="presParOf" srcId="{7E137741-924D-4D8A-A6F3-209C2035FFC5}" destId="{6857327F-4705-43E1-A23B-3763E9BC9912}" srcOrd="0" destOrd="0" presId="urn:microsoft.com/office/officeart/2005/8/layout/list1"/>
    <dgm:cxn modelId="{D9B9D58D-0DF2-4F04-9C54-7A04DD5FBE5D}" type="presParOf" srcId="{7E137741-924D-4D8A-A6F3-209C2035FFC5}" destId="{4A0D6D7A-6D35-46AF-BF80-DBFFDF33FFDC}" srcOrd="1" destOrd="0" presId="urn:microsoft.com/office/officeart/2005/8/layout/list1"/>
    <dgm:cxn modelId="{DDFCF0D9-B9C9-4E6D-AED7-40ABA6EBE99E}" type="presParOf" srcId="{A9B53625-6084-48CC-BECC-6AE7F081205B}" destId="{EA1E5E82-B310-4419-9A52-4553FD85E983}" srcOrd="1" destOrd="0" presId="urn:microsoft.com/office/officeart/2005/8/layout/list1"/>
    <dgm:cxn modelId="{0F7DE547-0CF0-466E-964C-265D7BCBB3A8}" type="presParOf" srcId="{A9B53625-6084-48CC-BECC-6AE7F081205B}" destId="{CEE6FD44-B856-43BB-B1C8-ACA02424A1EC}" srcOrd="2" destOrd="0" presId="urn:microsoft.com/office/officeart/2005/8/layout/list1"/>
    <dgm:cxn modelId="{B437C252-4DF7-4EA9-AEF6-17E1FA0AE50E}" type="presParOf" srcId="{A9B53625-6084-48CC-BECC-6AE7F081205B}" destId="{81FFAB43-3284-43DA-8332-B8B302A69958}" srcOrd="3" destOrd="0" presId="urn:microsoft.com/office/officeart/2005/8/layout/list1"/>
    <dgm:cxn modelId="{EE6F2EDF-F97F-47C4-B1BB-E856370A2E75}" type="presParOf" srcId="{A9B53625-6084-48CC-BECC-6AE7F081205B}" destId="{E7E1333D-3273-4D3C-8EED-F3E7D7A8A26B}" srcOrd="4" destOrd="0" presId="urn:microsoft.com/office/officeart/2005/8/layout/list1"/>
    <dgm:cxn modelId="{DFD1ED4A-95CE-472A-9234-44C64BEE2C86}" type="presParOf" srcId="{E7E1333D-3273-4D3C-8EED-F3E7D7A8A26B}" destId="{8C456143-13CB-4BD5-B4AE-8062C1F80B41}" srcOrd="0" destOrd="0" presId="urn:microsoft.com/office/officeart/2005/8/layout/list1"/>
    <dgm:cxn modelId="{88660697-56F0-4929-B1A7-CBF52C6DB406}" type="presParOf" srcId="{E7E1333D-3273-4D3C-8EED-F3E7D7A8A26B}" destId="{13813BA7-7CAA-476F-97FD-C0AD18F3AE46}" srcOrd="1" destOrd="0" presId="urn:microsoft.com/office/officeart/2005/8/layout/list1"/>
    <dgm:cxn modelId="{380996EB-2C4F-477C-8A80-D9CB2916FDA7}" type="presParOf" srcId="{A9B53625-6084-48CC-BECC-6AE7F081205B}" destId="{AAA3A0E4-AF22-4D96-8F2F-BA87493691F0}" srcOrd="5" destOrd="0" presId="urn:microsoft.com/office/officeart/2005/8/layout/list1"/>
    <dgm:cxn modelId="{1F18C683-35F1-4B9E-8745-13EE5D55602C}" type="presParOf" srcId="{A9B53625-6084-48CC-BECC-6AE7F081205B}" destId="{07786105-FD70-4F60-A0A9-7D7181513C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AB0721-1C27-4402-B115-47605ACFD163}"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81081AAF-5E76-41D2-AA35-5C87E3C87C4D}">
      <dgm:prSet custT="1"/>
      <dgm:spPr/>
      <dgm:t>
        <a:bodyPr/>
        <a:lstStyle/>
        <a:p>
          <a:r>
            <a:rPr lang="en-US" sz="2800" b="1" dirty="0">
              <a:latin typeface="Calibri" panose="020F0502020204030204" pitchFamily="34" charset="0"/>
              <a:ea typeface="Calibri" panose="020F0502020204030204" pitchFamily="34" charset="0"/>
              <a:cs typeface="Calibri" panose="020F0502020204030204" pitchFamily="34" charset="0"/>
            </a:rPr>
            <a:t>PREVENTSUICIDECT.ORG </a:t>
          </a:r>
        </a:p>
      </dgm:t>
    </dgm:pt>
    <dgm:pt modelId="{06C09C8D-8EF8-47F6-BDA6-24355F52736C}" type="parTrans" cxnId="{0ED18B42-AF97-4394-A0F7-00A4BE54F5D7}">
      <dgm:prSet/>
      <dgm:spPr/>
      <dgm:t>
        <a:bodyPr/>
        <a:lstStyle/>
        <a:p>
          <a:endParaRPr lang="en-US"/>
        </a:p>
      </dgm:t>
    </dgm:pt>
    <dgm:pt modelId="{42C6EDB9-25AF-45FA-A866-F2BB2DF57167}" type="sibTrans" cxnId="{0ED18B42-AF97-4394-A0F7-00A4BE54F5D7}">
      <dgm:prSet/>
      <dgm:spPr/>
      <dgm:t>
        <a:bodyPr/>
        <a:lstStyle/>
        <a:p>
          <a:endParaRPr lang="en-US"/>
        </a:p>
      </dgm:t>
    </dgm:pt>
    <dgm:pt modelId="{CA945578-9C9F-4E5E-A368-56B06E880F35}">
      <dgm:prSet custT="1"/>
      <dgm:spPr/>
      <dgm:t>
        <a:bodyPr/>
        <a:lstStyle/>
        <a:p>
          <a:pPr>
            <a:buFontTx/>
            <a:buNone/>
          </a:pPr>
          <a:r>
            <a:rPr lang="en-US" sz="2400" dirty="0">
              <a:latin typeface="Calibri" panose="020F0502020204030204" pitchFamily="34" charset="0"/>
              <a:ea typeface="Calibri" panose="020F0502020204030204" pitchFamily="34" charset="0"/>
              <a:cs typeface="Calibri" panose="020F0502020204030204" pitchFamily="34" charset="0"/>
            </a:rPr>
            <a:t>Connecticut Suicide Advisory Board: the single state-level advisory board addressing suicide prevention, intervention and response across the lifespan. </a:t>
          </a:r>
        </a:p>
      </dgm:t>
    </dgm:pt>
    <dgm:pt modelId="{3C8F6494-1A24-4DCE-AE3E-47A1FB4B6D6B}" type="parTrans" cxnId="{DDEE8B0F-1E32-4122-AFFA-88AE16378276}">
      <dgm:prSet/>
      <dgm:spPr/>
      <dgm:t>
        <a:bodyPr/>
        <a:lstStyle/>
        <a:p>
          <a:endParaRPr lang="en-US"/>
        </a:p>
      </dgm:t>
    </dgm:pt>
    <dgm:pt modelId="{0D1D835D-FFCB-4807-B5E2-53DAC9C29290}" type="sibTrans" cxnId="{DDEE8B0F-1E32-4122-AFFA-88AE16378276}">
      <dgm:prSet/>
      <dgm:spPr/>
      <dgm:t>
        <a:bodyPr/>
        <a:lstStyle/>
        <a:p>
          <a:endParaRPr lang="en-US"/>
        </a:p>
      </dgm:t>
    </dgm:pt>
    <dgm:pt modelId="{5FC09B61-EAEB-4F1D-AA6A-CA35160D1ECF}">
      <dgm:prSet custT="1"/>
      <dgm:spPr/>
      <dgm:t>
        <a:bodyPr/>
        <a:lstStyle/>
        <a:p>
          <a:r>
            <a:rPr lang="en-US" sz="1400" dirty="0"/>
            <a:t> </a:t>
          </a:r>
          <a:r>
            <a:rPr lang="en-US" sz="2400" dirty="0">
              <a:latin typeface="Calibri" panose="020F0502020204030204" pitchFamily="34" charset="0"/>
              <a:ea typeface="Calibri" panose="020F0502020204030204" pitchFamily="34" charset="0"/>
              <a:cs typeface="Calibri" panose="020F0502020204030204" pitchFamily="34" charset="0"/>
            </a:rPr>
            <a:t>Refer to your handout for a list of resources</a:t>
          </a:r>
          <a:endParaRPr lang="en-US" sz="1400" dirty="0">
            <a:latin typeface="Calibri" panose="020F0502020204030204" pitchFamily="34" charset="0"/>
            <a:ea typeface="Calibri" panose="020F0502020204030204" pitchFamily="34" charset="0"/>
            <a:cs typeface="Calibri" panose="020F0502020204030204" pitchFamily="34" charset="0"/>
          </a:endParaRPr>
        </a:p>
      </dgm:t>
    </dgm:pt>
    <dgm:pt modelId="{F49B434F-B5D5-486B-A0A7-4968763D5210}" type="parTrans" cxnId="{97224F9F-4F4E-46F7-9097-CC0373602700}">
      <dgm:prSet/>
      <dgm:spPr/>
      <dgm:t>
        <a:bodyPr/>
        <a:lstStyle/>
        <a:p>
          <a:endParaRPr lang="en-US"/>
        </a:p>
      </dgm:t>
    </dgm:pt>
    <dgm:pt modelId="{3DE1EEBE-0DDF-48CF-B33F-6DAE2018A6E6}" type="sibTrans" cxnId="{97224F9F-4F4E-46F7-9097-CC0373602700}">
      <dgm:prSet/>
      <dgm:spPr/>
      <dgm:t>
        <a:bodyPr/>
        <a:lstStyle/>
        <a:p>
          <a:endParaRPr lang="en-US"/>
        </a:p>
      </dgm:t>
    </dgm:pt>
    <dgm:pt modelId="{9FFD77C1-40A3-41F4-A650-F44E7D7ACB81}" type="pres">
      <dgm:prSet presAssocID="{A9AB0721-1C27-4402-B115-47605ACFD163}" presName="linear" presStyleCnt="0">
        <dgm:presLayoutVars>
          <dgm:dir/>
          <dgm:animLvl val="lvl"/>
          <dgm:resizeHandles val="exact"/>
        </dgm:presLayoutVars>
      </dgm:prSet>
      <dgm:spPr/>
    </dgm:pt>
    <dgm:pt modelId="{25EAE654-82BE-4DF3-A120-343A0F70C2FF}" type="pres">
      <dgm:prSet presAssocID="{81081AAF-5E76-41D2-AA35-5C87E3C87C4D}" presName="parentLin" presStyleCnt="0"/>
      <dgm:spPr/>
    </dgm:pt>
    <dgm:pt modelId="{8F4D97EC-067D-4408-8B8E-B3447589353E}" type="pres">
      <dgm:prSet presAssocID="{81081AAF-5E76-41D2-AA35-5C87E3C87C4D}" presName="parentLeftMargin" presStyleLbl="node1" presStyleIdx="0" presStyleCnt="2"/>
      <dgm:spPr/>
    </dgm:pt>
    <dgm:pt modelId="{B8C6A4D2-527B-4667-9106-CF57D56694F0}" type="pres">
      <dgm:prSet presAssocID="{81081AAF-5E76-41D2-AA35-5C87E3C87C4D}" presName="parentText" presStyleLbl="node1" presStyleIdx="0" presStyleCnt="2" custScaleY="66081">
        <dgm:presLayoutVars>
          <dgm:chMax val="0"/>
          <dgm:bulletEnabled val="1"/>
        </dgm:presLayoutVars>
      </dgm:prSet>
      <dgm:spPr/>
    </dgm:pt>
    <dgm:pt modelId="{F349C568-101B-4790-B664-275743D12D4B}" type="pres">
      <dgm:prSet presAssocID="{81081AAF-5E76-41D2-AA35-5C87E3C87C4D}" presName="negativeSpace" presStyleCnt="0"/>
      <dgm:spPr/>
    </dgm:pt>
    <dgm:pt modelId="{0872F0B1-3C7E-4B47-9EED-D35822475F09}" type="pres">
      <dgm:prSet presAssocID="{81081AAF-5E76-41D2-AA35-5C87E3C87C4D}" presName="childText" presStyleLbl="conFgAcc1" presStyleIdx="0" presStyleCnt="2">
        <dgm:presLayoutVars>
          <dgm:bulletEnabled val="1"/>
        </dgm:presLayoutVars>
      </dgm:prSet>
      <dgm:spPr/>
    </dgm:pt>
    <dgm:pt modelId="{11CA1874-3265-47F7-A10C-D844BCA7961E}" type="pres">
      <dgm:prSet presAssocID="{42C6EDB9-25AF-45FA-A866-F2BB2DF57167}" presName="spaceBetweenRectangles" presStyleCnt="0"/>
      <dgm:spPr/>
    </dgm:pt>
    <dgm:pt modelId="{B8CD3647-848A-4EB8-A6B3-3754FB292AD8}" type="pres">
      <dgm:prSet presAssocID="{5FC09B61-EAEB-4F1D-AA6A-CA35160D1ECF}" presName="parentLin" presStyleCnt="0"/>
      <dgm:spPr/>
    </dgm:pt>
    <dgm:pt modelId="{44ECB707-D38B-476D-BA31-595461E2F051}" type="pres">
      <dgm:prSet presAssocID="{5FC09B61-EAEB-4F1D-AA6A-CA35160D1ECF}" presName="parentLeftMargin" presStyleLbl="node1" presStyleIdx="0" presStyleCnt="2"/>
      <dgm:spPr/>
    </dgm:pt>
    <dgm:pt modelId="{31995F0A-23A5-4E34-81CF-C003A644D72C}" type="pres">
      <dgm:prSet presAssocID="{5FC09B61-EAEB-4F1D-AA6A-CA35160D1ECF}" presName="parentText" presStyleLbl="node1" presStyleIdx="1" presStyleCnt="2" custLinFactNeighborX="6866" custLinFactNeighborY="-4584">
        <dgm:presLayoutVars>
          <dgm:chMax val="0"/>
          <dgm:bulletEnabled val="1"/>
        </dgm:presLayoutVars>
      </dgm:prSet>
      <dgm:spPr/>
    </dgm:pt>
    <dgm:pt modelId="{E4864232-69ED-4C60-B8CE-91AD725CCBE0}" type="pres">
      <dgm:prSet presAssocID="{5FC09B61-EAEB-4F1D-AA6A-CA35160D1ECF}" presName="negativeSpace" presStyleCnt="0"/>
      <dgm:spPr/>
    </dgm:pt>
    <dgm:pt modelId="{318D4D3E-8DD6-482F-8FA6-90EF51BA759C}" type="pres">
      <dgm:prSet presAssocID="{5FC09B61-EAEB-4F1D-AA6A-CA35160D1ECF}" presName="childText" presStyleLbl="conFgAcc1" presStyleIdx="1" presStyleCnt="2" custScaleY="165900" custLinFactNeighborX="172" custLinFactNeighborY="-50163">
        <dgm:presLayoutVars>
          <dgm:bulletEnabled val="1"/>
        </dgm:presLayoutVars>
      </dgm:prSet>
      <dgm:spPr/>
    </dgm:pt>
  </dgm:ptLst>
  <dgm:cxnLst>
    <dgm:cxn modelId="{DDEE8B0F-1E32-4122-AFFA-88AE16378276}" srcId="{81081AAF-5E76-41D2-AA35-5C87E3C87C4D}" destId="{CA945578-9C9F-4E5E-A368-56B06E880F35}" srcOrd="0" destOrd="0" parTransId="{3C8F6494-1A24-4DCE-AE3E-47A1FB4B6D6B}" sibTransId="{0D1D835D-FFCB-4807-B5E2-53DAC9C29290}"/>
    <dgm:cxn modelId="{0ED18B42-AF97-4394-A0F7-00A4BE54F5D7}" srcId="{A9AB0721-1C27-4402-B115-47605ACFD163}" destId="{81081AAF-5E76-41D2-AA35-5C87E3C87C4D}" srcOrd="0" destOrd="0" parTransId="{06C09C8D-8EF8-47F6-BDA6-24355F52736C}" sibTransId="{42C6EDB9-25AF-45FA-A866-F2BB2DF57167}"/>
    <dgm:cxn modelId="{8386BA59-E7E3-48E6-9EFB-04F32EF8C3C2}" type="presOf" srcId="{81081AAF-5E76-41D2-AA35-5C87E3C87C4D}" destId="{8F4D97EC-067D-4408-8B8E-B3447589353E}" srcOrd="0" destOrd="0" presId="urn:microsoft.com/office/officeart/2005/8/layout/list1"/>
    <dgm:cxn modelId="{A8F98385-856C-4198-8D39-B045E80F7D11}" type="presOf" srcId="{A9AB0721-1C27-4402-B115-47605ACFD163}" destId="{9FFD77C1-40A3-41F4-A650-F44E7D7ACB81}" srcOrd="0" destOrd="0" presId="urn:microsoft.com/office/officeart/2005/8/layout/list1"/>
    <dgm:cxn modelId="{97224F9F-4F4E-46F7-9097-CC0373602700}" srcId="{A9AB0721-1C27-4402-B115-47605ACFD163}" destId="{5FC09B61-EAEB-4F1D-AA6A-CA35160D1ECF}" srcOrd="1" destOrd="0" parTransId="{F49B434F-B5D5-486B-A0A7-4968763D5210}" sibTransId="{3DE1EEBE-0DDF-48CF-B33F-6DAE2018A6E6}"/>
    <dgm:cxn modelId="{BE501EB4-CEE0-4CA5-9D06-6FB8404D1F8F}" type="presOf" srcId="{5FC09B61-EAEB-4F1D-AA6A-CA35160D1ECF}" destId="{44ECB707-D38B-476D-BA31-595461E2F051}" srcOrd="0" destOrd="0" presId="urn:microsoft.com/office/officeart/2005/8/layout/list1"/>
    <dgm:cxn modelId="{D65573DF-57D6-486A-AF9E-0146A464CD55}" type="presOf" srcId="{CA945578-9C9F-4E5E-A368-56B06E880F35}" destId="{0872F0B1-3C7E-4B47-9EED-D35822475F09}" srcOrd="0" destOrd="0" presId="urn:microsoft.com/office/officeart/2005/8/layout/list1"/>
    <dgm:cxn modelId="{99883CF6-3FB8-4048-AB31-16112E7A883E}" type="presOf" srcId="{5FC09B61-EAEB-4F1D-AA6A-CA35160D1ECF}" destId="{31995F0A-23A5-4E34-81CF-C003A644D72C}" srcOrd="1" destOrd="0" presId="urn:microsoft.com/office/officeart/2005/8/layout/list1"/>
    <dgm:cxn modelId="{5177DCFC-DF59-421A-AF80-C15754777F40}" type="presOf" srcId="{81081AAF-5E76-41D2-AA35-5C87E3C87C4D}" destId="{B8C6A4D2-527B-4667-9106-CF57D56694F0}" srcOrd="1" destOrd="0" presId="urn:microsoft.com/office/officeart/2005/8/layout/list1"/>
    <dgm:cxn modelId="{D30C9581-9AAB-4224-B741-13F994770983}" type="presParOf" srcId="{9FFD77C1-40A3-41F4-A650-F44E7D7ACB81}" destId="{25EAE654-82BE-4DF3-A120-343A0F70C2FF}" srcOrd="0" destOrd="0" presId="urn:microsoft.com/office/officeart/2005/8/layout/list1"/>
    <dgm:cxn modelId="{0AD32D56-45D1-422A-9D2E-9DB6F3484D70}" type="presParOf" srcId="{25EAE654-82BE-4DF3-A120-343A0F70C2FF}" destId="{8F4D97EC-067D-4408-8B8E-B3447589353E}" srcOrd="0" destOrd="0" presId="urn:microsoft.com/office/officeart/2005/8/layout/list1"/>
    <dgm:cxn modelId="{EC2A8309-FAE5-4D99-9466-3F5789A4D99D}" type="presParOf" srcId="{25EAE654-82BE-4DF3-A120-343A0F70C2FF}" destId="{B8C6A4D2-527B-4667-9106-CF57D56694F0}" srcOrd="1" destOrd="0" presId="urn:microsoft.com/office/officeart/2005/8/layout/list1"/>
    <dgm:cxn modelId="{AC676FD2-EFA0-4B93-B8F1-355D1E9F0CED}" type="presParOf" srcId="{9FFD77C1-40A3-41F4-A650-F44E7D7ACB81}" destId="{F349C568-101B-4790-B664-275743D12D4B}" srcOrd="1" destOrd="0" presId="urn:microsoft.com/office/officeart/2005/8/layout/list1"/>
    <dgm:cxn modelId="{FC6441E0-F2A8-4652-AF2C-66F25E53BBAD}" type="presParOf" srcId="{9FFD77C1-40A3-41F4-A650-F44E7D7ACB81}" destId="{0872F0B1-3C7E-4B47-9EED-D35822475F09}" srcOrd="2" destOrd="0" presId="urn:microsoft.com/office/officeart/2005/8/layout/list1"/>
    <dgm:cxn modelId="{6FDBB754-B685-4007-88D6-32FC19ED4E7E}" type="presParOf" srcId="{9FFD77C1-40A3-41F4-A650-F44E7D7ACB81}" destId="{11CA1874-3265-47F7-A10C-D844BCA7961E}" srcOrd="3" destOrd="0" presId="urn:microsoft.com/office/officeart/2005/8/layout/list1"/>
    <dgm:cxn modelId="{2159A101-ED19-4FB6-A710-BF289500A1F0}" type="presParOf" srcId="{9FFD77C1-40A3-41F4-A650-F44E7D7ACB81}" destId="{B8CD3647-848A-4EB8-A6B3-3754FB292AD8}" srcOrd="4" destOrd="0" presId="urn:microsoft.com/office/officeart/2005/8/layout/list1"/>
    <dgm:cxn modelId="{255DFD4C-3180-4465-81BC-5909470DA57D}" type="presParOf" srcId="{B8CD3647-848A-4EB8-A6B3-3754FB292AD8}" destId="{44ECB707-D38B-476D-BA31-595461E2F051}" srcOrd="0" destOrd="0" presId="urn:microsoft.com/office/officeart/2005/8/layout/list1"/>
    <dgm:cxn modelId="{53A102CC-D84B-436A-B1E2-4B9FFB74ADC4}" type="presParOf" srcId="{B8CD3647-848A-4EB8-A6B3-3754FB292AD8}" destId="{31995F0A-23A5-4E34-81CF-C003A644D72C}" srcOrd="1" destOrd="0" presId="urn:microsoft.com/office/officeart/2005/8/layout/list1"/>
    <dgm:cxn modelId="{5F818195-F015-4B8E-BE9F-108F6E9FB581}" type="presParOf" srcId="{9FFD77C1-40A3-41F4-A650-F44E7D7ACB81}" destId="{E4864232-69ED-4C60-B8CE-91AD725CCBE0}" srcOrd="5" destOrd="0" presId="urn:microsoft.com/office/officeart/2005/8/layout/list1"/>
    <dgm:cxn modelId="{71BEE3D6-D93B-4829-8AA8-6B854737512F}" type="presParOf" srcId="{9FFD77C1-40A3-41F4-A650-F44E7D7ACB81}" destId="{318D4D3E-8DD6-482F-8FA6-90EF51BA759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E6832-2724-4F45-A11D-5D093F866505}">
      <dsp:nvSpPr>
        <dsp:cNvPr id="0" name=""/>
        <dsp:cNvSpPr/>
      </dsp:nvSpPr>
      <dsp:spPr>
        <a:xfrm>
          <a:off x="0" y="0"/>
          <a:ext cx="8399152" cy="8818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Firearms are the </a:t>
          </a:r>
          <a:r>
            <a:rPr lang="en-US" sz="2800" b="0" u="sng" kern="1200" dirty="0"/>
            <a:t>second most common method for suicide death</a:t>
          </a:r>
          <a:r>
            <a:rPr lang="en-US" sz="2300" kern="1200" dirty="0"/>
            <a:t> in Connecticut.</a:t>
          </a:r>
        </a:p>
      </dsp:txBody>
      <dsp:txXfrm>
        <a:off x="25827" y="25827"/>
        <a:ext cx="7373101" cy="830152"/>
      </dsp:txXfrm>
    </dsp:sp>
    <dsp:sp modelId="{BEA82AF3-67F9-4EF6-9120-EA6A2A85D970}">
      <dsp:nvSpPr>
        <dsp:cNvPr id="0" name=""/>
        <dsp:cNvSpPr/>
      </dsp:nvSpPr>
      <dsp:spPr>
        <a:xfrm>
          <a:off x="703428" y="1042135"/>
          <a:ext cx="8399152" cy="881806"/>
        </a:xfrm>
        <a:prstGeom prst="roundRect">
          <a:avLst>
            <a:gd name="adj" fmla="val 10000"/>
          </a:avLst>
        </a:prstGeom>
        <a:solidFill>
          <a:schemeClr val="accent2">
            <a:hueOff val="37813"/>
            <a:satOff val="4346"/>
            <a:lumOff val="-34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More than 100 Connecticut residents die by firearm suicide every year.</a:t>
          </a:r>
        </a:p>
      </dsp:txBody>
      <dsp:txXfrm>
        <a:off x="729255" y="1067962"/>
        <a:ext cx="7070894" cy="830152"/>
      </dsp:txXfrm>
    </dsp:sp>
    <dsp:sp modelId="{6E4608F4-F23B-4BBB-B934-9E0BBDCCB96B}">
      <dsp:nvSpPr>
        <dsp:cNvPr id="0" name=""/>
        <dsp:cNvSpPr/>
      </dsp:nvSpPr>
      <dsp:spPr>
        <a:xfrm>
          <a:off x="1396359" y="2084270"/>
          <a:ext cx="8399152" cy="881806"/>
        </a:xfrm>
        <a:prstGeom prst="roundRect">
          <a:avLst>
            <a:gd name="adj" fmla="val 10000"/>
          </a:avLst>
        </a:prstGeom>
        <a:solidFill>
          <a:schemeClr val="accent2">
            <a:hueOff val="75626"/>
            <a:satOff val="8693"/>
            <a:lumOff val="-69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Over half of firearm deaths in CT are suicides.</a:t>
          </a:r>
        </a:p>
      </dsp:txBody>
      <dsp:txXfrm>
        <a:off x="1422186" y="2110097"/>
        <a:ext cx="7081393" cy="830152"/>
      </dsp:txXfrm>
    </dsp:sp>
    <dsp:sp modelId="{6BEBE561-5630-4266-A4A8-B84A1C51DD5D}">
      <dsp:nvSpPr>
        <dsp:cNvPr id="0" name=""/>
        <dsp:cNvSpPr/>
      </dsp:nvSpPr>
      <dsp:spPr>
        <a:xfrm>
          <a:off x="2099787" y="3126405"/>
          <a:ext cx="8399152" cy="881806"/>
        </a:xfrm>
        <a:prstGeom prst="roundRect">
          <a:avLst>
            <a:gd name="adj" fmla="val 10000"/>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Firearms are the most lethal way to attempt suicide, leading to death in 90% of attempts.</a:t>
          </a:r>
        </a:p>
      </dsp:txBody>
      <dsp:txXfrm>
        <a:off x="2125614" y="3152232"/>
        <a:ext cx="7070894" cy="830152"/>
      </dsp:txXfrm>
    </dsp:sp>
    <dsp:sp modelId="{7BCA534D-F679-49E9-97B9-BDEF0F45E1BF}">
      <dsp:nvSpPr>
        <dsp:cNvPr id="0" name=""/>
        <dsp:cNvSpPr/>
      </dsp:nvSpPr>
      <dsp:spPr>
        <a:xfrm>
          <a:off x="7825977" y="675383"/>
          <a:ext cx="573174" cy="57317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54941" y="675383"/>
        <a:ext cx="315246" cy="431313"/>
      </dsp:txXfrm>
    </dsp:sp>
    <dsp:sp modelId="{101A12F2-F52B-4899-BEC8-B5D1FCF8072E}">
      <dsp:nvSpPr>
        <dsp:cNvPr id="0" name=""/>
        <dsp:cNvSpPr/>
      </dsp:nvSpPr>
      <dsp:spPr>
        <a:xfrm>
          <a:off x="8529406" y="1717518"/>
          <a:ext cx="573174" cy="573174"/>
        </a:xfrm>
        <a:prstGeom prst="downArrow">
          <a:avLst>
            <a:gd name="adj1" fmla="val 55000"/>
            <a:gd name="adj2" fmla="val 45000"/>
          </a:avLst>
        </a:prstGeom>
        <a:solidFill>
          <a:schemeClr val="accent2">
            <a:tint val="40000"/>
            <a:alpha val="90000"/>
            <a:hueOff val="214651"/>
            <a:satOff val="3964"/>
            <a:lumOff val="-442"/>
            <a:alphaOff val="0"/>
          </a:schemeClr>
        </a:solidFill>
        <a:ln w="12700" cap="flat" cmpd="sng" algn="ctr">
          <a:solidFill>
            <a:schemeClr val="accent2">
              <a:tint val="40000"/>
              <a:alpha val="90000"/>
              <a:hueOff val="214651"/>
              <a:satOff val="3964"/>
              <a:lumOff val="-4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658370" y="1717518"/>
        <a:ext cx="315246" cy="431313"/>
      </dsp:txXfrm>
    </dsp:sp>
    <dsp:sp modelId="{A47D875E-D8AF-4D74-BFA3-DE2AA86F806A}">
      <dsp:nvSpPr>
        <dsp:cNvPr id="0" name=""/>
        <dsp:cNvSpPr/>
      </dsp:nvSpPr>
      <dsp:spPr>
        <a:xfrm>
          <a:off x="9222336" y="2759653"/>
          <a:ext cx="573174" cy="573174"/>
        </a:xfrm>
        <a:prstGeom prst="downArrow">
          <a:avLst>
            <a:gd name="adj1" fmla="val 55000"/>
            <a:gd name="adj2" fmla="val 45000"/>
          </a:avLst>
        </a:prstGeom>
        <a:solidFill>
          <a:schemeClr val="accent2">
            <a:tint val="40000"/>
            <a:alpha val="90000"/>
            <a:hueOff val="429303"/>
            <a:satOff val="7928"/>
            <a:lumOff val="-885"/>
            <a:alphaOff val="0"/>
          </a:schemeClr>
        </a:solidFill>
        <a:ln w="12700" cap="flat" cmpd="sng" algn="ctr">
          <a:solidFill>
            <a:schemeClr val="accent2">
              <a:tint val="40000"/>
              <a:alpha val="90000"/>
              <a:hueOff val="429303"/>
              <a:satOff val="7928"/>
              <a:lumOff val="-8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351300" y="2759653"/>
        <a:ext cx="315246" cy="431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E6832-2724-4F45-A11D-5D093F866505}">
      <dsp:nvSpPr>
        <dsp:cNvPr id="0" name=""/>
        <dsp:cNvSpPr/>
      </dsp:nvSpPr>
      <dsp:spPr>
        <a:xfrm>
          <a:off x="0" y="0"/>
          <a:ext cx="8399152" cy="9440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Research shows reducing access to lethal methods for suicide is effective in preventing suicide.</a:t>
          </a:r>
        </a:p>
      </dsp:txBody>
      <dsp:txXfrm>
        <a:off x="27652" y="27652"/>
        <a:ext cx="7300625" cy="888788"/>
      </dsp:txXfrm>
    </dsp:sp>
    <dsp:sp modelId="{BEA82AF3-67F9-4EF6-9120-EA6A2A85D970}">
      <dsp:nvSpPr>
        <dsp:cNvPr id="0" name=""/>
        <dsp:cNvSpPr/>
      </dsp:nvSpPr>
      <dsp:spPr>
        <a:xfrm>
          <a:off x="703428" y="1115745"/>
          <a:ext cx="8399152" cy="944092"/>
        </a:xfrm>
        <a:prstGeom prst="roundRect">
          <a:avLst>
            <a:gd name="adj" fmla="val 10000"/>
          </a:avLst>
        </a:prstGeom>
        <a:solidFill>
          <a:schemeClr val="accent2">
            <a:hueOff val="37813"/>
            <a:satOff val="4346"/>
            <a:lumOff val="-34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change from suicide thoughts to an attempt is often brief. 7 in 10 people deliberate suicide for an hour or less before attempting. </a:t>
          </a:r>
        </a:p>
      </dsp:txBody>
      <dsp:txXfrm>
        <a:off x="731080" y="1143397"/>
        <a:ext cx="7026758" cy="888788"/>
      </dsp:txXfrm>
    </dsp:sp>
    <dsp:sp modelId="{6E4608F4-F23B-4BBB-B934-9E0BBDCCB96B}">
      <dsp:nvSpPr>
        <dsp:cNvPr id="0" name=""/>
        <dsp:cNvSpPr/>
      </dsp:nvSpPr>
      <dsp:spPr>
        <a:xfrm>
          <a:off x="1396359" y="2231491"/>
          <a:ext cx="8399152" cy="944092"/>
        </a:xfrm>
        <a:prstGeom prst="roundRect">
          <a:avLst>
            <a:gd name="adj" fmla="val 10000"/>
          </a:avLst>
        </a:prstGeom>
        <a:solidFill>
          <a:schemeClr val="accent2">
            <a:hueOff val="75626"/>
            <a:satOff val="8693"/>
            <a:lumOff val="-69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It is uncommon for a person to change how they plan to kill themselves.  Even if an attempt is made using a method other than a firearm, the person is much more likely to survive. </a:t>
          </a:r>
        </a:p>
      </dsp:txBody>
      <dsp:txXfrm>
        <a:off x="1424011" y="2259143"/>
        <a:ext cx="7037257" cy="888788"/>
      </dsp:txXfrm>
    </dsp:sp>
    <dsp:sp modelId="{6BEBE561-5630-4266-A4A8-B84A1C51DD5D}">
      <dsp:nvSpPr>
        <dsp:cNvPr id="0" name=""/>
        <dsp:cNvSpPr/>
      </dsp:nvSpPr>
      <dsp:spPr>
        <a:xfrm>
          <a:off x="2099787" y="3347237"/>
          <a:ext cx="8399152" cy="944092"/>
        </a:xfrm>
        <a:prstGeom prst="roundRect">
          <a:avLst>
            <a:gd name="adj" fmla="val 10000"/>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9 in 10  people who survive a suicide attempt do not go on to die by suicide.</a:t>
          </a:r>
        </a:p>
      </dsp:txBody>
      <dsp:txXfrm>
        <a:off x="2127439" y="3374889"/>
        <a:ext cx="7026758" cy="888788"/>
      </dsp:txXfrm>
    </dsp:sp>
    <dsp:sp modelId="{7BCA534D-F679-49E9-97B9-BDEF0F45E1BF}">
      <dsp:nvSpPr>
        <dsp:cNvPr id="0" name=""/>
        <dsp:cNvSpPr/>
      </dsp:nvSpPr>
      <dsp:spPr>
        <a:xfrm>
          <a:off x="7785491" y="723089"/>
          <a:ext cx="613660" cy="61366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23565" y="723089"/>
        <a:ext cx="337513" cy="461779"/>
      </dsp:txXfrm>
    </dsp:sp>
    <dsp:sp modelId="{101A12F2-F52B-4899-BEC8-B5D1FCF8072E}">
      <dsp:nvSpPr>
        <dsp:cNvPr id="0" name=""/>
        <dsp:cNvSpPr/>
      </dsp:nvSpPr>
      <dsp:spPr>
        <a:xfrm>
          <a:off x="8488920" y="1838834"/>
          <a:ext cx="613660" cy="613660"/>
        </a:xfrm>
        <a:prstGeom prst="downArrow">
          <a:avLst>
            <a:gd name="adj1" fmla="val 55000"/>
            <a:gd name="adj2" fmla="val 45000"/>
          </a:avLst>
        </a:prstGeom>
        <a:solidFill>
          <a:schemeClr val="accent2">
            <a:tint val="40000"/>
            <a:alpha val="90000"/>
            <a:hueOff val="214651"/>
            <a:satOff val="3964"/>
            <a:lumOff val="-442"/>
            <a:alphaOff val="0"/>
          </a:schemeClr>
        </a:solidFill>
        <a:ln w="12700" cap="flat" cmpd="sng" algn="ctr">
          <a:solidFill>
            <a:schemeClr val="accent2">
              <a:tint val="40000"/>
              <a:alpha val="90000"/>
              <a:hueOff val="214651"/>
              <a:satOff val="3964"/>
              <a:lumOff val="-4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26994" y="1838834"/>
        <a:ext cx="337513" cy="461779"/>
      </dsp:txXfrm>
    </dsp:sp>
    <dsp:sp modelId="{A47D875E-D8AF-4D74-BFA3-DE2AA86F806A}">
      <dsp:nvSpPr>
        <dsp:cNvPr id="0" name=""/>
        <dsp:cNvSpPr/>
      </dsp:nvSpPr>
      <dsp:spPr>
        <a:xfrm>
          <a:off x="9181850" y="2954580"/>
          <a:ext cx="613660" cy="613660"/>
        </a:xfrm>
        <a:prstGeom prst="downArrow">
          <a:avLst>
            <a:gd name="adj1" fmla="val 55000"/>
            <a:gd name="adj2" fmla="val 45000"/>
          </a:avLst>
        </a:prstGeom>
        <a:solidFill>
          <a:schemeClr val="accent2">
            <a:tint val="40000"/>
            <a:alpha val="90000"/>
            <a:hueOff val="429303"/>
            <a:satOff val="7928"/>
            <a:lumOff val="-885"/>
            <a:alphaOff val="0"/>
          </a:schemeClr>
        </a:solidFill>
        <a:ln w="12700" cap="flat" cmpd="sng" algn="ctr">
          <a:solidFill>
            <a:schemeClr val="accent2">
              <a:tint val="40000"/>
              <a:alpha val="90000"/>
              <a:hueOff val="429303"/>
              <a:satOff val="7928"/>
              <a:lumOff val="-8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19924" y="2954580"/>
        <a:ext cx="337513" cy="461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3538-C59F-442E-95C7-94BE887C3BFA}">
      <dsp:nvSpPr>
        <dsp:cNvPr id="0" name=""/>
        <dsp:cNvSpPr/>
      </dsp:nvSpPr>
      <dsp:spPr>
        <a:xfrm>
          <a:off x="0" y="435458"/>
          <a:ext cx="2446019"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bg2"/>
              </a:solidFill>
            </a:rPr>
            <a:t>Health Factors</a:t>
          </a:r>
        </a:p>
      </dsp:txBody>
      <dsp:txXfrm>
        <a:off x="0" y="435458"/>
        <a:ext cx="2446019" cy="514800"/>
      </dsp:txXfrm>
    </dsp:sp>
    <dsp:sp modelId="{D7A997C4-6D59-45A0-89A3-B63E491BDCE7}">
      <dsp:nvSpPr>
        <dsp:cNvPr id="0" name=""/>
        <dsp:cNvSpPr/>
      </dsp:nvSpPr>
      <dsp:spPr>
        <a:xfrm>
          <a:off x="2446019" y="113708"/>
          <a:ext cx="489204" cy="11583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1DCCC4-B3EF-460D-911A-376D241FDA73}">
      <dsp:nvSpPr>
        <dsp:cNvPr id="0" name=""/>
        <dsp:cNvSpPr/>
      </dsp:nvSpPr>
      <dsp:spPr>
        <a:xfrm>
          <a:off x="3130905" y="113708"/>
          <a:ext cx="6653174" cy="11583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Mental health conditions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Serious or chronic health conditions and/or pain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Traumatic brain injury</a:t>
          </a:r>
        </a:p>
      </dsp:txBody>
      <dsp:txXfrm>
        <a:off x="3130905" y="113708"/>
        <a:ext cx="6653174" cy="1158300"/>
      </dsp:txXfrm>
    </dsp:sp>
    <dsp:sp modelId="{2649F847-F186-4EC4-93C0-F038B7991252}">
      <dsp:nvSpPr>
        <dsp:cNvPr id="0" name=""/>
        <dsp:cNvSpPr/>
      </dsp:nvSpPr>
      <dsp:spPr>
        <a:xfrm>
          <a:off x="0" y="1677806"/>
          <a:ext cx="2443631"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bg2"/>
              </a:solidFill>
            </a:rPr>
            <a:t>Environmental Factors</a:t>
          </a:r>
        </a:p>
      </dsp:txBody>
      <dsp:txXfrm>
        <a:off x="0" y="1677806"/>
        <a:ext cx="2443631" cy="868725"/>
      </dsp:txXfrm>
    </dsp:sp>
    <dsp:sp modelId="{D22E30CA-8E67-4DAD-AE7E-BD36E3AB525E}">
      <dsp:nvSpPr>
        <dsp:cNvPr id="0" name=""/>
        <dsp:cNvSpPr/>
      </dsp:nvSpPr>
      <dsp:spPr>
        <a:xfrm>
          <a:off x="2443631" y="1365608"/>
          <a:ext cx="488726" cy="1493121"/>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B5662-7E56-4CBF-A7AB-25D2A903349E}">
      <dsp:nvSpPr>
        <dsp:cNvPr id="0" name=""/>
        <dsp:cNvSpPr/>
      </dsp:nvSpPr>
      <dsp:spPr>
        <a:xfrm>
          <a:off x="3127848" y="1365608"/>
          <a:ext cx="6646677" cy="14931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Stressful life events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Prolonged stress</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Exposure to another person’s suicide</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Access to lethal means </a:t>
          </a:r>
        </a:p>
      </dsp:txBody>
      <dsp:txXfrm>
        <a:off x="3127848" y="1365608"/>
        <a:ext cx="6646677" cy="1493121"/>
      </dsp:txXfrm>
    </dsp:sp>
    <dsp:sp modelId="{7B4C4E22-E145-4C3D-8E1F-E7A78E5993DD}">
      <dsp:nvSpPr>
        <dsp:cNvPr id="0" name=""/>
        <dsp:cNvSpPr/>
      </dsp:nvSpPr>
      <dsp:spPr>
        <a:xfrm>
          <a:off x="0" y="3088068"/>
          <a:ext cx="2443631"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bg2"/>
              </a:solidFill>
            </a:rPr>
            <a:t>Historical</a:t>
          </a:r>
          <a:r>
            <a:rPr lang="en-US" sz="2600" kern="1200" dirty="0"/>
            <a:t> </a:t>
          </a:r>
          <a:r>
            <a:rPr lang="en-US" sz="2600" kern="1200" dirty="0">
              <a:solidFill>
                <a:schemeClr val="bg2"/>
              </a:solidFill>
            </a:rPr>
            <a:t>Factors</a:t>
          </a:r>
        </a:p>
      </dsp:txBody>
      <dsp:txXfrm>
        <a:off x="0" y="3088068"/>
        <a:ext cx="2443631" cy="868725"/>
      </dsp:txXfrm>
    </dsp:sp>
    <dsp:sp modelId="{ACCA0741-4187-4F12-939D-53BDCA6B4525}">
      <dsp:nvSpPr>
        <dsp:cNvPr id="0" name=""/>
        <dsp:cNvSpPr/>
      </dsp:nvSpPr>
      <dsp:spPr>
        <a:xfrm>
          <a:off x="2443631" y="2952329"/>
          <a:ext cx="488726" cy="1140201"/>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A0E32-240F-4DD7-89F8-E478219A4442}">
      <dsp:nvSpPr>
        <dsp:cNvPr id="0" name=""/>
        <dsp:cNvSpPr/>
      </dsp:nvSpPr>
      <dsp:spPr>
        <a:xfrm>
          <a:off x="3127848" y="2952329"/>
          <a:ext cx="6646677" cy="11402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Previous suicide attempts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Family history of suicide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Calibri" panose="020F0502020204030204" pitchFamily="34" charset="0"/>
            </a:rPr>
            <a:t>Childhood abuse, neglect or trauma</a:t>
          </a:r>
        </a:p>
      </dsp:txBody>
      <dsp:txXfrm>
        <a:off x="3127848" y="2952329"/>
        <a:ext cx="6646677" cy="1140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3538-C59F-442E-95C7-94BE887C3BFA}">
      <dsp:nvSpPr>
        <dsp:cNvPr id="0" name=""/>
        <dsp:cNvSpPr/>
      </dsp:nvSpPr>
      <dsp:spPr>
        <a:xfrm>
          <a:off x="0" y="452563"/>
          <a:ext cx="2446019"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r>
            <a:rPr lang="en-US" sz="3600" kern="1200" dirty="0">
              <a:solidFill>
                <a:schemeClr val="bg2"/>
              </a:solidFill>
            </a:rPr>
            <a:t>Behaviors</a:t>
          </a:r>
        </a:p>
      </dsp:txBody>
      <dsp:txXfrm>
        <a:off x="0" y="452563"/>
        <a:ext cx="2446019" cy="712800"/>
      </dsp:txXfrm>
    </dsp:sp>
    <dsp:sp modelId="{D7A997C4-6D59-45A0-89A3-B63E491BDCE7}">
      <dsp:nvSpPr>
        <dsp:cNvPr id="0" name=""/>
        <dsp:cNvSpPr/>
      </dsp:nvSpPr>
      <dsp:spPr>
        <a:xfrm>
          <a:off x="2446019" y="7063"/>
          <a:ext cx="489204" cy="1603800"/>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1DCCC4-B3EF-460D-911A-376D241FDA73}">
      <dsp:nvSpPr>
        <dsp:cNvPr id="0" name=""/>
        <dsp:cNvSpPr/>
      </dsp:nvSpPr>
      <dsp:spPr>
        <a:xfrm>
          <a:off x="3130905" y="7063"/>
          <a:ext cx="6653174" cy="160380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Isolation: withdraws from people and stops doing regular activities </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Gives away prized possessions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Increase in substance use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Agitated/Reckless</a:t>
          </a:r>
        </a:p>
      </dsp:txBody>
      <dsp:txXfrm>
        <a:off x="3130905" y="7063"/>
        <a:ext cx="6653174" cy="1603800"/>
      </dsp:txXfrm>
    </dsp:sp>
    <dsp:sp modelId="{2649F847-F186-4EC4-93C0-F038B7991252}">
      <dsp:nvSpPr>
        <dsp:cNvPr id="0" name=""/>
        <dsp:cNvSpPr/>
      </dsp:nvSpPr>
      <dsp:spPr>
        <a:xfrm>
          <a:off x="0" y="2063451"/>
          <a:ext cx="2446019"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r>
            <a:rPr lang="en-US" sz="3600" kern="1200" dirty="0">
              <a:solidFill>
                <a:schemeClr val="bg2"/>
              </a:solidFill>
            </a:rPr>
            <a:t>Emotion</a:t>
          </a:r>
          <a:r>
            <a:rPr lang="en-US" sz="3600" kern="1200" dirty="0"/>
            <a:t> </a:t>
          </a:r>
        </a:p>
      </dsp:txBody>
      <dsp:txXfrm>
        <a:off x="0" y="2063451"/>
        <a:ext cx="2446019" cy="712800"/>
      </dsp:txXfrm>
    </dsp:sp>
    <dsp:sp modelId="{D22E30CA-8E67-4DAD-AE7E-BD36E3AB525E}">
      <dsp:nvSpPr>
        <dsp:cNvPr id="0" name=""/>
        <dsp:cNvSpPr/>
      </dsp:nvSpPr>
      <dsp:spPr>
        <a:xfrm>
          <a:off x="2446019" y="1740463"/>
          <a:ext cx="489204" cy="1358775"/>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B5662-7E56-4CBF-A7AB-25D2A903349E}">
      <dsp:nvSpPr>
        <dsp:cNvPr id="0" name=""/>
        <dsp:cNvSpPr/>
      </dsp:nvSpPr>
      <dsp:spPr>
        <a:xfrm>
          <a:off x="3130905" y="1740463"/>
          <a:ext cx="6653174" cy="1358775"/>
        </a:xfrm>
        <a:prstGeom prst="rect">
          <a:avLst/>
        </a:prstGeom>
        <a:solidFill>
          <a:schemeClr val="accent1">
            <a:shade val="80000"/>
            <a:hueOff val="131939"/>
            <a:satOff val="-5896"/>
            <a:lumOff val="136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Hopeless/No reason to live</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Experiencing significant loss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Depression</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Anxiety</a:t>
          </a:r>
        </a:p>
      </dsp:txBody>
      <dsp:txXfrm>
        <a:off x="3130905" y="1740463"/>
        <a:ext cx="6653174" cy="1358775"/>
      </dsp:txXfrm>
    </dsp:sp>
    <dsp:sp modelId="{7B4C4E22-E145-4C3D-8E1F-E7A78E5993DD}">
      <dsp:nvSpPr>
        <dsp:cNvPr id="0" name=""/>
        <dsp:cNvSpPr/>
      </dsp:nvSpPr>
      <dsp:spPr>
        <a:xfrm>
          <a:off x="0" y="3551826"/>
          <a:ext cx="2446019"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r>
            <a:rPr lang="en-US" sz="3600" kern="1200" dirty="0">
              <a:solidFill>
                <a:schemeClr val="bg2"/>
              </a:solidFill>
            </a:rPr>
            <a:t>Speech</a:t>
          </a:r>
        </a:p>
      </dsp:txBody>
      <dsp:txXfrm>
        <a:off x="0" y="3551826"/>
        <a:ext cx="2446019" cy="712800"/>
      </dsp:txXfrm>
    </dsp:sp>
    <dsp:sp modelId="{ACCA0741-4187-4F12-939D-53BDCA6B4525}">
      <dsp:nvSpPr>
        <dsp:cNvPr id="0" name=""/>
        <dsp:cNvSpPr/>
      </dsp:nvSpPr>
      <dsp:spPr>
        <a:xfrm>
          <a:off x="2446019" y="3228838"/>
          <a:ext cx="489204" cy="1358775"/>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A0E32-240F-4DD7-89F8-E478219A4442}">
      <dsp:nvSpPr>
        <dsp:cNvPr id="0" name=""/>
        <dsp:cNvSpPr/>
      </dsp:nvSpPr>
      <dsp:spPr>
        <a:xfrm>
          <a:off x="3130905" y="3228838"/>
          <a:ext cx="6653174" cy="1358775"/>
        </a:xfrm>
        <a:prstGeom prst="rect">
          <a:avLst/>
        </a:prstGeom>
        <a:solidFill>
          <a:schemeClr val="accent1">
            <a:shade val="80000"/>
            <a:hueOff val="263879"/>
            <a:satOff val="-11792"/>
            <a:lumOff val="273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Says they want to die or kill themselves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Talks about no sense of purpose or no reason for living </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Talks about being a burden to others</a:t>
          </a:r>
        </a:p>
        <a:p>
          <a:pPr marL="171450" lvl="1" indent="-171450" algn="l" defTabSz="844550">
            <a:lnSpc>
              <a:spcPct val="90000"/>
            </a:lnSpc>
            <a:spcBef>
              <a:spcPct val="0"/>
            </a:spcBef>
            <a:spcAft>
              <a:spcPct val="15000"/>
            </a:spcAft>
            <a:buChar char="•"/>
          </a:pPr>
          <a:r>
            <a:rPr lang="en-US" sz="1900" kern="1200" dirty="0">
              <a:latin typeface="Calibri" panose="020F0502020204030204" pitchFamily="34" charset="0"/>
              <a:ea typeface="Calibri" panose="020F0502020204030204" pitchFamily="34" charset="0"/>
              <a:cs typeface="Calibri" panose="020F0502020204030204" pitchFamily="34" charset="0"/>
            </a:rPr>
            <a:t>Talks about feeling trapped</a:t>
          </a:r>
        </a:p>
      </dsp:txBody>
      <dsp:txXfrm>
        <a:off x="3130905" y="3228838"/>
        <a:ext cx="6653174" cy="1358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34E08-9FDD-4DDD-9CCC-838AA0F27F4E}">
      <dsp:nvSpPr>
        <dsp:cNvPr id="0" name=""/>
        <dsp:cNvSpPr/>
      </dsp:nvSpPr>
      <dsp:spPr>
        <a:xfrm>
          <a:off x="5120" y="229380"/>
          <a:ext cx="2619368" cy="141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US" sz="3000" b="1" kern="1200" dirty="0">
              <a:solidFill>
                <a:schemeClr val="bg2"/>
              </a:solidFill>
            </a:rPr>
            <a:t>Always store firearms securely</a:t>
          </a:r>
          <a:r>
            <a:rPr lang="en-US" sz="3000" kern="1200" dirty="0">
              <a:solidFill>
                <a:schemeClr val="bg2"/>
              </a:solidFill>
            </a:rPr>
            <a:t>. </a:t>
          </a:r>
        </a:p>
      </dsp:txBody>
      <dsp:txXfrm>
        <a:off x="5120" y="229380"/>
        <a:ext cx="2619368" cy="1410750"/>
      </dsp:txXfrm>
    </dsp:sp>
    <dsp:sp modelId="{153ECD25-5114-4788-9A7A-3EBF9A08378A}">
      <dsp:nvSpPr>
        <dsp:cNvPr id="0" name=""/>
        <dsp:cNvSpPr/>
      </dsp:nvSpPr>
      <dsp:spPr>
        <a:xfrm>
          <a:off x="2624489" y="229380"/>
          <a:ext cx="523873" cy="14107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D8A60-2796-4BA1-BDD7-FF2AEC999E3B}">
      <dsp:nvSpPr>
        <dsp:cNvPr id="0" name=""/>
        <dsp:cNvSpPr/>
      </dsp:nvSpPr>
      <dsp:spPr>
        <a:xfrm>
          <a:off x="3357912" y="229380"/>
          <a:ext cx="7124682" cy="1410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There are a variety of options available and often gun locks are available at no cost. </a:t>
          </a:r>
        </a:p>
      </dsp:txBody>
      <dsp:txXfrm>
        <a:off x="3357912" y="229380"/>
        <a:ext cx="7124682" cy="1410750"/>
      </dsp:txXfrm>
    </dsp:sp>
    <dsp:sp modelId="{A3D4D478-03F3-482F-BB7C-265F825C811D}">
      <dsp:nvSpPr>
        <dsp:cNvPr id="0" name=""/>
        <dsp:cNvSpPr/>
      </dsp:nvSpPr>
      <dsp:spPr>
        <a:xfrm>
          <a:off x="5120" y="1873427"/>
          <a:ext cx="2619368" cy="1002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marL="0" lvl="0" indent="0" algn="r" defTabSz="1333500">
            <a:lnSpc>
              <a:spcPct val="90000"/>
            </a:lnSpc>
            <a:spcBef>
              <a:spcPct val="0"/>
            </a:spcBef>
            <a:spcAft>
              <a:spcPct val="35000"/>
            </a:spcAft>
            <a:buNone/>
          </a:pPr>
          <a:r>
            <a:rPr lang="en-US" sz="3000" b="1" kern="1200" dirty="0">
              <a:solidFill>
                <a:schemeClr val="bg2"/>
              </a:solidFill>
            </a:rPr>
            <a:t>Connecticut Law</a:t>
          </a:r>
        </a:p>
      </dsp:txBody>
      <dsp:txXfrm>
        <a:off x="5120" y="1873427"/>
        <a:ext cx="2619368" cy="1002375"/>
      </dsp:txXfrm>
    </dsp:sp>
    <dsp:sp modelId="{1139F88A-08FF-45A3-B14A-186BC3798254}">
      <dsp:nvSpPr>
        <dsp:cNvPr id="0" name=""/>
        <dsp:cNvSpPr/>
      </dsp:nvSpPr>
      <dsp:spPr>
        <a:xfrm>
          <a:off x="2624489" y="1748130"/>
          <a:ext cx="523873" cy="1252968"/>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DB17A-3696-4340-9D17-D3C1BAFBDDA9}">
      <dsp:nvSpPr>
        <dsp:cNvPr id="0" name=""/>
        <dsp:cNvSpPr/>
      </dsp:nvSpPr>
      <dsp:spPr>
        <a:xfrm>
          <a:off x="3357912" y="1748130"/>
          <a:ext cx="7124682" cy="1252968"/>
        </a:xfrm>
        <a:prstGeom prst="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All firearms must be securely stored </a:t>
          </a:r>
          <a:r>
            <a:rPr lang="en-US" sz="2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unless the owner carries the firearm on their person, or it is under their immediate control</a:t>
          </a:r>
          <a:r>
            <a:rPr lang="en-US" sz="2800" kern="1200" dirty="0">
              <a:solidFill>
                <a:schemeClr val="tx1"/>
              </a:solidFill>
              <a:latin typeface="Calibri" panose="020F0502020204030204" pitchFamily="34" charset="0"/>
              <a:ea typeface="Calibri" panose="020F0502020204030204" pitchFamily="34" charset="0"/>
              <a:cs typeface="Calibri" panose="020F0502020204030204" pitchFamily="34" charset="0"/>
            </a:rPr>
            <a:t>.</a:t>
          </a:r>
        </a:p>
      </dsp:txBody>
      <dsp:txXfrm>
        <a:off x="3357912" y="1748130"/>
        <a:ext cx="7124682" cy="1252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AAF0B-BFB1-4118-8DF2-09AEC1036FE6}">
      <dsp:nvSpPr>
        <dsp:cNvPr id="0" name=""/>
        <dsp:cNvSpPr/>
      </dsp:nvSpPr>
      <dsp:spPr>
        <a:xfrm>
          <a:off x="4288" y="363430"/>
          <a:ext cx="2193433"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solidFill>
                <a:schemeClr val="bg2"/>
              </a:solidFill>
            </a:rPr>
            <a:t>Change…</a:t>
          </a:r>
        </a:p>
      </dsp:txBody>
      <dsp:txXfrm>
        <a:off x="4288" y="363430"/>
        <a:ext cx="2193433" cy="554400"/>
      </dsp:txXfrm>
    </dsp:sp>
    <dsp:sp modelId="{73AE532B-FB8B-4BE1-8541-881C41D0C4A9}">
      <dsp:nvSpPr>
        <dsp:cNvPr id="0" name=""/>
        <dsp:cNvSpPr/>
      </dsp:nvSpPr>
      <dsp:spPr>
        <a:xfrm>
          <a:off x="2197721" y="337442"/>
          <a:ext cx="438686" cy="606375"/>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D097A-899B-4E7A-A138-A4AB19BA5874}">
      <dsp:nvSpPr>
        <dsp:cNvPr id="0" name=""/>
        <dsp:cNvSpPr/>
      </dsp:nvSpPr>
      <dsp:spPr>
        <a:xfrm>
          <a:off x="2811882" y="337442"/>
          <a:ext cx="5966138" cy="6063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 </a:t>
          </a:r>
          <a:r>
            <a:rPr lang="en-US" sz="2800" kern="1200" dirty="0">
              <a:latin typeface="Calibri" panose="020F0502020204030204" pitchFamily="34" charset="0"/>
              <a:ea typeface="Calibri" panose="020F0502020204030204" pitchFamily="34" charset="0"/>
              <a:cs typeface="Calibri" panose="020F0502020204030204" pitchFamily="34" charset="0"/>
            </a:rPr>
            <a:t>the combination to the gun safe.</a:t>
          </a:r>
        </a:p>
      </dsp:txBody>
      <dsp:txXfrm>
        <a:off x="2811882" y="337442"/>
        <a:ext cx="5966138" cy="606375"/>
      </dsp:txXfrm>
    </dsp:sp>
    <dsp:sp modelId="{6C036413-D064-4D02-832A-B86664B7D9B9}">
      <dsp:nvSpPr>
        <dsp:cNvPr id="0" name=""/>
        <dsp:cNvSpPr/>
      </dsp:nvSpPr>
      <dsp:spPr>
        <a:xfrm>
          <a:off x="4288" y="1070605"/>
          <a:ext cx="2193433"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solidFill>
                <a:schemeClr val="bg2"/>
              </a:solidFill>
            </a:rPr>
            <a:t>Hold…</a:t>
          </a:r>
        </a:p>
      </dsp:txBody>
      <dsp:txXfrm>
        <a:off x="4288" y="1070605"/>
        <a:ext cx="2193433" cy="554400"/>
      </dsp:txXfrm>
    </dsp:sp>
    <dsp:sp modelId="{6DA52B58-F57B-4F1C-9A1E-A8DC062A5879}">
      <dsp:nvSpPr>
        <dsp:cNvPr id="0" name=""/>
        <dsp:cNvSpPr/>
      </dsp:nvSpPr>
      <dsp:spPr>
        <a:xfrm>
          <a:off x="2197721" y="1044617"/>
          <a:ext cx="438686" cy="606375"/>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DC21A-BE2C-48BE-9806-165389087C48}">
      <dsp:nvSpPr>
        <dsp:cNvPr id="0" name=""/>
        <dsp:cNvSpPr/>
      </dsp:nvSpPr>
      <dsp:spPr>
        <a:xfrm>
          <a:off x="2811882" y="1044617"/>
          <a:ext cx="5966138" cy="606375"/>
        </a:xfrm>
        <a:prstGeom prst="rect">
          <a:avLst/>
        </a:prstGeom>
        <a:solidFill>
          <a:schemeClr val="accent2">
            <a:hueOff val="56720"/>
            <a:satOff val="6519"/>
            <a:lumOff val="-5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 </a:t>
          </a:r>
          <a:r>
            <a:rPr lang="en-US" sz="2800" kern="1200" dirty="0">
              <a:latin typeface="Calibri" panose="020F0502020204030204" pitchFamily="34" charset="0"/>
              <a:ea typeface="Calibri" panose="020F0502020204030204" pitchFamily="34" charset="0"/>
              <a:cs typeface="Calibri" panose="020F0502020204030204" pitchFamily="34" charset="0"/>
            </a:rPr>
            <a:t>the keys to the locking device. </a:t>
          </a:r>
        </a:p>
      </dsp:txBody>
      <dsp:txXfrm>
        <a:off x="2811882" y="1044617"/>
        <a:ext cx="5966138" cy="606375"/>
      </dsp:txXfrm>
    </dsp:sp>
    <dsp:sp modelId="{724C4980-2998-417A-9A92-2E245EEB6925}">
      <dsp:nvSpPr>
        <dsp:cNvPr id="0" name=""/>
        <dsp:cNvSpPr/>
      </dsp:nvSpPr>
      <dsp:spPr>
        <a:xfrm>
          <a:off x="4288" y="1751792"/>
          <a:ext cx="2193433" cy="93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kern="1200" dirty="0">
              <a:solidFill>
                <a:schemeClr val="bg2"/>
              </a:solidFill>
            </a:rPr>
            <a:t>Temporarily store…</a:t>
          </a:r>
        </a:p>
      </dsp:txBody>
      <dsp:txXfrm>
        <a:off x="4288" y="1751792"/>
        <a:ext cx="2193433" cy="935550"/>
      </dsp:txXfrm>
    </dsp:sp>
    <dsp:sp modelId="{4E4B6D7D-0A59-41FF-B567-BA0D69C5B371}">
      <dsp:nvSpPr>
        <dsp:cNvPr id="0" name=""/>
        <dsp:cNvSpPr/>
      </dsp:nvSpPr>
      <dsp:spPr>
        <a:xfrm>
          <a:off x="2197721" y="1751792"/>
          <a:ext cx="438686" cy="93555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23D03-C706-4DA9-8582-6F73DF80F164}">
      <dsp:nvSpPr>
        <dsp:cNvPr id="0" name=""/>
        <dsp:cNvSpPr/>
      </dsp:nvSpPr>
      <dsp:spPr>
        <a:xfrm>
          <a:off x="2811882" y="1751792"/>
          <a:ext cx="5966138" cy="935550"/>
        </a:xfrm>
        <a:prstGeom prst="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Calibri" panose="020F0502020204030204" pitchFamily="34" charset="0"/>
              <a:ea typeface="Calibri" panose="020F0502020204030204" pitchFamily="34" charset="0"/>
              <a:cs typeface="Calibri" panose="020F0502020204030204" pitchFamily="34" charset="0"/>
            </a:rPr>
            <a:t> guns or ammunition offsite, away from the person in crisis.</a:t>
          </a:r>
        </a:p>
      </dsp:txBody>
      <dsp:txXfrm>
        <a:off x="2811882" y="1751792"/>
        <a:ext cx="5966138" cy="93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DDB8B-3CD2-40D1-81C8-B7BF654BE315}">
      <dsp:nvSpPr>
        <dsp:cNvPr id="0" name=""/>
        <dsp:cNvSpPr/>
      </dsp:nvSpPr>
      <dsp:spPr>
        <a:xfrm>
          <a:off x="0" y="341857"/>
          <a:ext cx="1783434" cy="106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b="1" kern="1200" dirty="0">
              <a:solidFill>
                <a:schemeClr val="bg2"/>
              </a:solidFill>
            </a:rPr>
            <a:t>Ask directly </a:t>
          </a:r>
          <a:endParaRPr lang="en-US" sz="3200" kern="1200" dirty="0">
            <a:solidFill>
              <a:schemeClr val="bg2"/>
            </a:solidFill>
          </a:endParaRPr>
        </a:p>
      </dsp:txBody>
      <dsp:txXfrm>
        <a:off x="0" y="341857"/>
        <a:ext cx="1783434" cy="1066868"/>
      </dsp:txXfrm>
    </dsp:sp>
    <dsp:sp modelId="{39C140BE-5690-4078-A61D-B2C574AE6A55}">
      <dsp:nvSpPr>
        <dsp:cNvPr id="0" name=""/>
        <dsp:cNvSpPr/>
      </dsp:nvSpPr>
      <dsp:spPr>
        <a:xfrm>
          <a:off x="1552062" y="199075"/>
          <a:ext cx="500128" cy="12672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B9665-E2CA-4E2D-936D-DB22F8343761}">
      <dsp:nvSpPr>
        <dsp:cNvPr id="0" name=""/>
        <dsp:cNvSpPr/>
      </dsp:nvSpPr>
      <dsp:spPr>
        <a:xfrm>
          <a:off x="2151862" y="224888"/>
          <a:ext cx="7177004" cy="12672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a:t>
          </a:r>
          <a:r>
            <a:rPr lang="en-US" sz="2800" kern="1200" dirty="0">
              <a:latin typeface="Calibri" panose="020F0502020204030204" pitchFamily="34" charset="0"/>
              <a:ea typeface="Calibri" panose="020F0502020204030204" pitchFamily="34" charset="0"/>
              <a:cs typeface="Calibri" panose="020F0502020204030204" pitchFamily="34" charset="0"/>
            </a:rPr>
            <a:t>Are you thinking of killing yourself?”</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ea typeface="Calibri" panose="020F0502020204030204" pitchFamily="34" charset="0"/>
              <a:cs typeface="Calibri" panose="020F0502020204030204" pitchFamily="34" charset="0"/>
            </a:rPr>
            <a:t>“Are you thinking about suicide?”</a:t>
          </a:r>
        </a:p>
      </dsp:txBody>
      <dsp:txXfrm>
        <a:off x="2151862" y="224888"/>
        <a:ext cx="7177004" cy="1267200"/>
      </dsp:txXfrm>
    </dsp:sp>
    <dsp:sp modelId="{E79B7527-BE5A-48B6-A4EB-89026280C457}">
      <dsp:nvSpPr>
        <dsp:cNvPr id="0" name=""/>
        <dsp:cNvSpPr/>
      </dsp:nvSpPr>
      <dsp:spPr>
        <a:xfrm>
          <a:off x="0" y="1991648"/>
          <a:ext cx="2002356" cy="94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b="1" kern="1200" dirty="0">
              <a:solidFill>
                <a:schemeClr val="bg2"/>
              </a:solidFill>
            </a:rPr>
            <a:t>Things to know</a:t>
          </a:r>
        </a:p>
      </dsp:txBody>
      <dsp:txXfrm>
        <a:off x="0" y="1991648"/>
        <a:ext cx="2002356" cy="943303"/>
      </dsp:txXfrm>
    </dsp:sp>
    <dsp:sp modelId="{71056BA6-8340-4C45-A93C-9CF0EF7989D7}">
      <dsp:nvSpPr>
        <dsp:cNvPr id="0" name=""/>
        <dsp:cNvSpPr/>
      </dsp:nvSpPr>
      <dsp:spPr>
        <a:xfrm>
          <a:off x="1663555" y="1690856"/>
          <a:ext cx="440543" cy="1623599"/>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F6C88-F51A-4D6C-8550-1527732746B6}">
      <dsp:nvSpPr>
        <dsp:cNvPr id="0" name=""/>
        <dsp:cNvSpPr/>
      </dsp:nvSpPr>
      <dsp:spPr>
        <a:xfrm>
          <a:off x="2141190" y="1682754"/>
          <a:ext cx="7378872" cy="1623599"/>
        </a:xfrm>
        <a:prstGeom prst="rect">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Research shows asking about suicide does not give the person the idea if they are not already thinking about it.</a:t>
          </a:r>
        </a:p>
        <a:p>
          <a:pPr marL="228600" lvl="1" indent="-228600" algn="l" defTabSz="1111250">
            <a:lnSpc>
              <a:spcPct val="90000"/>
            </a:lnSpc>
            <a:spcBef>
              <a:spcPct val="0"/>
            </a:spcBef>
            <a:spcAft>
              <a:spcPct val="15000"/>
            </a:spcAft>
            <a:buChar char="•"/>
          </a:pPr>
          <a:r>
            <a:rPr lang="en-US" sz="2500" kern="1200" dirty="0">
              <a:latin typeface="Calibri" panose="020F0502020204030204" pitchFamily="34" charset="0"/>
              <a:ea typeface="Calibri" panose="020F0502020204030204" pitchFamily="34" charset="0"/>
              <a:cs typeface="Calibri" panose="020F0502020204030204" pitchFamily="34" charset="0"/>
            </a:rPr>
            <a:t>If they say yes, don’t leave the person alone. Stay with them until they are connected to care.</a:t>
          </a:r>
        </a:p>
      </dsp:txBody>
      <dsp:txXfrm>
        <a:off x="2141190" y="1682754"/>
        <a:ext cx="7378872" cy="1623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6FD44-B856-43BB-B1C8-ACA02424A1EC}">
      <dsp:nvSpPr>
        <dsp:cNvPr id="0" name=""/>
        <dsp:cNvSpPr/>
      </dsp:nvSpPr>
      <dsp:spPr>
        <a:xfrm>
          <a:off x="0" y="289863"/>
          <a:ext cx="9560740" cy="56022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020" tIns="1332992" rIns="74202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ea typeface="Calibri" panose="020F0502020204030204" pitchFamily="34" charset="0"/>
              <a:cs typeface="Calibri" panose="020F0502020204030204" pitchFamily="34" charset="0"/>
            </a:rPr>
            <a:t>Call or Text 988</a:t>
          </a:r>
        </a:p>
        <a:p>
          <a:pPr marL="228600" lvl="1" indent="-228600" algn="l" defTabSz="1066800">
            <a:lnSpc>
              <a:spcPct val="90000"/>
            </a:lnSpc>
            <a:spcBef>
              <a:spcPct val="0"/>
            </a:spcBef>
            <a:spcAft>
              <a:spcPct val="1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They will assist you and speak directly to the person in crisis. If you are concerned about someone you don’t have to wait for a crisis, you can call for guidance.</a:t>
          </a:r>
        </a:p>
      </dsp:txBody>
      <dsp:txXfrm>
        <a:off x="0" y="289863"/>
        <a:ext cx="9560740" cy="560222"/>
      </dsp:txXfrm>
    </dsp:sp>
    <dsp:sp modelId="{4A0D6D7A-6D35-46AF-BF80-DBFFDF33FFDC}">
      <dsp:nvSpPr>
        <dsp:cNvPr id="0" name=""/>
        <dsp:cNvSpPr/>
      </dsp:nvSpPr>
      <dsp:spPr>
        <a:xfrm>
          <a:off x="0" y="178468"/>
          <a:ext cx="6692518" cy="6929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961" tIns="0" rIns="252961" bIns="0" numCol="1" spcCol="1270" anchor="ctr" anchorCtr="0">
          <a:noAutofit/>
        </a:bodyPr>
        <a:lstStyle/>
        <a:p>
          <a:pPr marL="0" lvl="0" indent="0" algn="l" defTabSz="1066800">
            <a:lnSpc>
              <a:spcPct val="90000"/>
            </a:lnSpc>
            <a:spcBef>
              <a:spcPct val="0"/>
            </a:spcBef>
            <a:spcAft>
              <a:spcPct val="35000"/>
            </a:spcAft>
            <a:buNone/>
          </a:pPr>
          <a:r>
            <a:rPr lang="en-US" sz="2400" b="1" kern="1200" dirty="0"/>
            <a:t>988 Suicide &amp; Crisis Lifeline</a:t>
          </a:r>
        </a:p>
      </dsp:txBody>
      <dsp:txXfrm>
        <a:off x="33825" y="212293"/>
        <a:ext cx="6624868" cy="625265"/>
      </dsp:txXfrm>
    </dsp:sp>
    <dsp:sp modelId="{07786105-FD70-4F60-A0A9-7D7181513CCF}">
      <dsp:nvSpPr>
        <dsp:cNvPr id="0" name=""/>
        <dsp:cNvSpPr/>
      </dsp:nvSpPr>
      <dsp:spPr>
        <a:xfrm>
          <a:off x="0" y="2809786"/>
          <a:ext cx="9560740" cy="676341"/>
        </a:xfrm>
        <a:prstGeom prst="rect">
          <a:avLst/>
        </a:prstGeom>
        <a:solidFill>
          <a:schemeClr val="lt1">
            <a:alpha val="90000"/>
            <a:hueOff val="0"/>
            <a:satOff val="0"/>
            <a:lumOff val="0"/>
            <a:alphaOff val="0"/>
          </a:schemeClr>
        </a:solidFill>
        <a:ln w="127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020" tIns="1332992" rIns="742020"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b="0" i="0" kern="1200" dirty="0">
              <a:latin typeface="Calibri" panose="020F0502020204030204" pitchFamily="34" charset="0"/>
              <a:ea typeface="Calibri" panose="020F0502020204030204" pitchFamily="34" charset="0"/>
              <a:cs typeface="Calibri" panose="020F0502020204030204" pitchFamily="34" charset="0"/>
            </a:rPr>
            <a:t>Call 2 1 1</a:t>
          </a:r>
          <a:endParaRPr lang="en-US" sz="2800" kern="1200" dirty="0">
            <a:latin typeface="Calibri" panose="020F0502020204030204" pitchFamily="34" charset="0"/>
            <a:ea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Font typeface="Arial" panose="020B0604020202020204" pitchFamily="34" charset="0"/>
            <a:buNone/>
          </a:pPr>
          <a:r>
            <a:rPr lang="en-US" sz="2400" kern="1200" dirty="0">
              <a:latin typeface="Calibri" panose="020F0502020204030204" pitchFamily="34" charset="0"/>
              <a:ea typeface="Calibri" panose="020F0502020204030204" pitchFamily="34" charset="0"/>
              <a:cs typeface="Calibri" panose="020F0502020204030204" pitchFamily="34" charset="0"/>
            </a:rPr>
            <a:t>They will provide resources for support</a:t>
          </a:r>
        </a:p>
      </dsp:txBody>
      <dsp:txXfrm>
        <a:off x="0" y="2809786"/>
        <a:ext cx="9560740" cy="676341"/>
      </dsp:txXfrm>
    </dsp:sp>
    <dsp:sp modelId="{13813BA7-7CAA-476F-97FD-C0AD18F3AE46}">
      <dsp:nvSpPr>
        <dsp:cNvPr id="0" name=""/>
        <dsp:cNvSpPr/>
      </dsp:nvSpPr>
      <dsp:spPr>
        <a:xfrm>
          <a:off x="0" y="2734892"/>
          <a:ext cx="6692518" cy="751444"/>
        </a:xfrm>
        <a:prstGeom prst="roundRect">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961" tIns="0" rIns="252961" bIns="0" numCol="1" spcCol="1270" anchor="ctr" anchorCtr="0">
          <a:noAutofit/>
        </a:bodyPr>
        <a:lstStyle/>
        <a:p>
          <a:pPr marL="0" lvl="0" indent="0" algn="l" defTabSz="1066800">
            <a:lnSpc>
              <a:spcPct val="90000"/>
            </a:lnSpc>
            <a:spcBef>
              <a:spcPct val="0"/>
            </a:spcBef>
            <a:spcAft>
              <a:spcPct val="35000"/>
            </a:spcAft>
            <a:buNone/>
          </a:pPr>
          <a:r>
            <a:rPr lang="en-US" sz="2400" b="1" kern="1200" dirty="0"/>
            <a:t>211 United Way</a:t>
          </a:r>
        </a:p>
      </dsp:txBody>
      <dsp:txXfrm>
        <a:off x="36682" y="2771574"/>
        <a:ext cx="6619154" cy="678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F0B1-3C7E-4B47-9EED-D35822475F09}">
      <dsp:nvSpPr>
        <dsp:cNvPr id="0" name=""/>
        <dsp:cNvSpPr/>
      </dsp:nvSpPr>
      <dsp:spPr>
        <a:xfrm>
          <a:off x="0" y="178579"/>
          <a:ext cx="11215775" cy="19293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0469" tIns="728980" rIns="870469" bIns="170688" numCol="1" spcCol="1270" anchor="t" anchorCtr="0">
          <a:noAutofit/>
        </a:bodyPr>
        <a:lstStyle/>
        <a:p>
          <a:pPr marL="228600" lvl="1" indent="-228600" algn="l" defTabSz="1066800">
            <a:lnSpc>
              <a:spcPct val="90000"/>
            </a:lnSpc>
            <a:spcBef>
              <a:spcPct val="0"/>
            </a:spcBef>
            <a:spcAft>
              <a:spcPct val="15000"/>
            </a:spcAft>
            <a:buFontTx/>
            <a:buNone/>
          </a:pPr>
          <a:r>
            <a:rPr lang="en-US" sz="2400" kern="1200" dirty="0">
              <a:latin typeface="Calibri" panose="020F0502020204030204" pitchFamily="34" charset="0"/>
              <a:ea typeface="Calibri" panose="020F0502020204030204" pitchFamily="34" charset="0"/>
              <a:cs typeface="Calibri" panose="020F0502020204030204" pitchFamily="34" charset="0"/>
            </a:rPr>
            <a:t>Connecticut Suicide Advisory Board: the single state-level advisory board addressing suicide prevention, intervention and response across the lifespan. </a:t>
          </a:r>
        </a:p>
      </dsp:txBody>
      <dsp:txXfrm>
        <a:off x="0" y="178579"/>
        <a:ext cx="11215775" cy="1929375"/>
      </dsp:txXfrm>
    </dsp:sp>
    <dsp:sp modelId="{B8C6A4D2-527B-4667-9106-CF57D56694F0}">
      <dsp:nvSpPr>
        <dsp:cNvPr id="0" name=""/>
        <dsp:cNvSpPr/>
      </dsp:nvSpPr>
      <dsp:spPr>
        <a:xfrm>
          <a:off x="560788" y="12430"/>
          <a:ext cx="7851042" cy="6827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6751" tIns="0" rIns="296751"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Calibri" panose="020F0502020204030204" pitchFamily="34" charset="0"/>
              <a:ea typeface="Calibri" panose="020F0502020204030204" pitchFamily="34" charset="0"/>
              <a:cs typeface="Calibri" panose="020F0502020204030204" pitchFamily="34" charset="0"/>
            </a:rPr>
            <a:t>PREVENTSUICIDECT.ORG </a:t>
          </a:r>
        </a:p>
      </dsp:txBody>
      <dsp:txXfrm>
        <a:off x="594117" y="45759"/>
        <a:ext cx="7784384" cy="616090"/>
      </dsp:txXfrm>
    </dsp:sp>
    <dsp:sp modelId="{318D4D3E-8DD6-482F-8FA6-90EF51BA759C}">
      <dsp:nvSpPr>
        <dsp:cNvPr id="0" name=""/>
        <dsp:cNvSpPr/>
      </dsp:nvSpPr>
      <dsp:spPr>
        <a:xfrm>
          <a:off x="0" y="2554412"/>
          <a:ext cx="11215775" cy="1463238"/>
        </a:xfrm>
        <a:prstGeom prst="rect">
          <a:avLst/>
        </a:prstGeom>
        <a:solidFill>
          <a:schemeClr val="lt1">
            <a:alpha val="90000"/>
            <a:hueOff val="0"/>
            <a:satOff val="0"/>
            <a:lumOff val="0"/>
            <a:alphaOff val="0"/>
          </a:schemeClr>
        </a:solidFill>
        <a:ln w="127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sp>
    <dsp:sp modelId="{31995F0A-23A5-4E34-81CF-C003A644D72C}">
      <dsp:nvSpPr>
        <dsp:cNvPr id="0" name=""/>
        <dsp:cNvSpPr/>
      </dsp:nvSpPr>
      <dsp:spPr>
        <a:xfrm>
          <a:off x="599292" y="2249592"/>
          <a:ext cx="7851042" cy="1033200"/>
        </a:xfrm>
        <a:prstGeom prst="roundRect">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6751" tIns="0" rIns="296751" bIns="0" numCol="1" spcCol="1270" anchor="ctr" anchorCtr="0">
          <a:noAutofit/>
        </a:bodyPr>
        <a:lstStyle/>
        <a:p>
          <a:pPr marL="0" lvl="0" indent="0" algn="l" defTabSz="622300">
            <a:lnSpc>
              <a:spcPct val="90000"/>
            </a:lnSpc>
            <a:spcBef>
              <a:spcPct val="0"/>
            </a:spcBef>
            <a:spcAft>
              <a:spcPct val="35000"/>
            </a:spcAft>
            <a:buNone/>
          </a:pPr>
          <a:r>
            <a:rPr lang="en-US" sz="1400" kern="1200" dirty="0"/>
            <a:t> </a:t>
          </a:r>
          <a:r>
            <a:rPr lang="en-US" sz="2400" kern="1200" dirty="0">
              <a:latin typeface="Calibri" panose="020F0502020204030204" pitchFamily="34" charset="0"/>
              <a:ea typeface="Calibri" panose="020F0502020204030204" pitchFamily="34" charset="0"/>
              <a:cs typeface="Calibri" panose="020F0502020204030204" pitchFamily="34" charset="0"/>
            </a:rPr>
            <a:t>Refer to your handout for a list of resources</a:t>
          </a:r>
          <a:endParaRPr lang="en-US" sz="1400" kern="1200" dirty="0">
            <a:latin typeface="Calibri" panose="020F0502020204030204" pitchFamily="34" charset="0"/>
            <a:ea typeface="Calibri" panose="020F0502020204030204" pitchFamily="34" charset="0"/>
            <a:cs typeface="Calibri" panose="020F0502020204030204" pitchFamily="34" charset="0"/>
          </a:endParaRPr>
        </a:p>
      </dsp:txBody>
      <dsp:txXfrm>
        <a:off x="649729" y="2300029"/>
        <a:ext cx="7750168"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8E08D29-ACF4-4ECD-ACD7-70B16393B73B}" type="datetimeFigureOut">
              <a:rPr lang="en-US" smtClean="0"/>
              <a:t>12/2/2025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F782A0D7-6286-4542-8EC1-53147342F071}" type="slidenum">
              <a:rPr lang="en-US" smtClean="0"/>
              <a:t>‹#›</a:t>
            </a:fld>
            <a:endParaRPr lang="en-US"/>
          </a:p>
        </p:txBody>
      </p:sp>
    </p:spTree>
    <p:extLst>
      <p:ext uri="{BB962C8B-B14F-4D97-AF65-F5344CB8AC3E}">
        <p14:creationId xmlns:p14="http://schemas.microsoft.com/office/powerpoint/2010/main" val="255757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cap="small" baseline="0" dirty="0">
                <a:solidFill>
                  <a:schemeClr val="tx2">
                    <a:lumMod val="50000"/>
                  </a:schemeClr>
                </a:solidFill>
                <a:latin typeface="Arial" panose="020B0604020202020204" pitchFamily="34" charset="0"/>
                <a:cs typeface="Arial" panose="020B0604020202020204" pitchFamily="34" charset="0"/>
              </a:rPr>
              <a:t>Note to instructor: This short presentation is provided by the Lethal Means Awareness and Prevention Subcommittee of the CT Suicide Advisory Board.  The contents are designed to provide the firearms community with basic information regarding suicide prevention.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sz="1800" dirty="0">
                <a:effectLst/>
                <a:latin typeface="Aptos" panose="020B0004020202020204" pitchFamily="34" charset="0"/>
                <a:ea typeface="Aptos" panose="020B0004020202020204" pitchFamily="34" charset="0"/>
                <a:cs typeface="Aptos" panose="020B0004020202020204" pitchFamily="34" charset="0"/>
              </a:rPr>
              <a:t>Many people thinking about suicide still have a desire to live.  Many that survive the attempt are grateful to be alive.  Knowing the warning signs of suicide and connecting a person to care goes a long way toward saving a life.</a:t>
            </a:r>
          </a:p>
          <a:p>
            <a:endParaRPr lang="en-US" dirty="0"/>
          </a:p>
        </p:txBody>
      </p:sp>
      <p:sp>
        <p:nvSpPr>
          <p:cNvPr id="4" name="Slide Number Placeholder 3"/>
          <p:cNvSpPr>
            <a:spLocks noGrp="1"/>
          </p:cNvSpPr>
          <p:nvPr>
            <p:ph type="sldNum" sz="quarter" idx="5"/>
          </p:nvPr>
        </p:nvSpPr>
        <p:spPr/>
        <p:txBody>
          <a:bodyPr/>
          <a:lstStyle/>
          <a:p>
            <a:fld id="{F782A0D7-6286-4542-8EC1-53147342F071}" type="slidenum">
              <a:rPr lang="en-US" smtClean="0"/>
              <a:t>1</a:t>
            </a:fld>
            <a:endParaRPr lang="en-US"/>
          </a:p>
        </p:txBody>
      </p:sp>
    </p:spTree>
    <p:extLst>
      <p:ext uri="{BB962C8B-B14F-4D97-AF65-F5344CB8AC3E}">
        <p14:creationId xmlns:p14="http://schemas.microsoft.com/office/powerpoint/2010/main" val="67611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instructor: Preventsuicidect.org has resources for many different types of suicide related situations.</a:t>
            </a:r>
          </a:p>
          <a:p>
            <a:r>
              <a:rPr lang="en-US" i="1" dirty="0"/>
              <a:t>             Please hand out the Suicide Safety Guide to everyone in your class.</a:t>
            </a:r>
          </a:p>
        </p:txBody>
      </p:sp>
      <p:sp>
        <p:nvSpPr>
          <p:cNvPr id="4" name="Slide Number Placeholder 3"/>
          <p:cNvSpPr>
            <a:spLocks noGrp="1"/>
          </p:cNvSpPr>
          <p:nvPr>
            <p:ph type="sldNum" sz="quarter" idx="5"/>
          </p:nvPr>
        </p:nvSpPr>
        <p:spPr/>
        <p:txBody>
          <a:bodyPr/>
          <a:lstStyle/>
          <a:p>
            <a:fld id="{F782A0D7-6286-4542-8EC1-53147342F071}" type="slidenum">
              <a:rPr lang="en-US" smtClean="0"/>
              <a:t>10</a:t>
            </a:fld>
            <a:endParaRPr lang="en-US"/>
          </a:p>
        </p:txBody>
      </p:sp>
    </p:spTree>
    <p:extLst>
      <p:ext uri="{BB962C8B-B14F-4D97-AF65-F5344CB8AC3E}">
        <p14:creationId xmlns:p14="http://schemas.microsoft.com/office/powerpoint/2010/main" val="307403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82A0D7-6286-4542-8EC1-53147342F071}" type="slidenum">
              <a:rPr lang="en-US" smtClean="0"/>
              <a:t>11</a:t>
            </a:fld>
            <a:endParaRPr lang="en-US"/>
          </a:p>
        </p:txBody>
      </p:sp>
    </p:spTree>
    <p:extLst>
      <p:ext uri="{BB962C8B-B14F-4D97-AF65-F5344CB8AC3E}">
        <p14:creationId xmlns:p14="http://schemas.microsoft.com/office/powerpoint/2010/main" val="56254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to Instructor: Participants may choose to speak with you about this content.  You don’t need to be an expert.  Thank them for their willingness to speak about this issue and encourage them to use the resources mentioned in the slides and on the handouts for additional information or support.</a:t>
            </a:r>
          </a:p>
          <a:p>
            <a:endParaRPr lang="en-US" i="1" dirty="0"/>
          </a:p>
          <a:p>
            <a:r>
              <a:rPr lang="en-US" i="1" dirty="0"/>
              <a:t>By understanding more about suicide and prevention, you and your students will have the ability to help someone who is struggling.</a:t>
            </a:r>
          </a:p>
        </p:txBody>
      </p:sp>
      <p:sp>
        <p:nvSpPr>
          <p:cNvPr id="4" name="Slide Number Placeholder 3"/>
          <p:cNvSpPr>
            <a:spLocks noGrp="1"/>
          </p:cNvSpPr>
          <p:nvPr>
            <p:ph type="sldNum" sz="quarter" idx="5"/>
          </p:nvPr>
        </p:nvSpPr>
        <p:spPr/>
        <p:txBody>
          <a:bodyPr/>
          <a:lstStyle/>
          <a:p>
            <a:fld id="{F782A0D7-6286-4542-8EC1-53147342F071}" type="slidenum">
              <a:rPr lang="en-US" smtClean="0"/>
              <a:t>12</a:t>
            </a:fld>
            <a:endParaRPr lang="en-US"/>
          </a:p>
        </p:txBody>
      </p:sp>
    </p:spTree>
    <p:extLst>
      <p:ext uri="{BB962C8B-B14F-4D97-AF65-F5344CB8AC3E}">
        <p14:creationId xmlns:p14="http://schemas.microsoft.com/office/powerpoint/2010/main" val="335337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know firearms are not the only way people choose to die by suicide.  However, they are the most lethal suicide option.</a:t>
            </a:r>
          </a:p>
          <a:p>
            <a:endParaRPr lang="en-US" dirty="0"/>
          </a:p>
          <a:p>
            <a:r>
              <a:rPr lang="en-US" u="sng" dirty="0"/>
              <a:t>Read the slide.</a:t>
            </a:r>
          </a:p>
          <a:p>
            <a:endParaRPr lang="en-US" dirty="0"/>
          </a:p>
        </p:txBody>
      </p:sp>
      <p:sp>
        <p:nvSpPr>
          <p:cNvPr id="4" name="Slide Number Placeholder 3"/>
          <p:cNvSpPr>
            <a:spLocks noGrp="1"/>
          </p:cNvSpPr>
          <p:nvPr>
            <p:ph type="sldNum" sz="quarter" idx="5"/>
          </p:nvPr>
        </p:nvSpPr>
        <p:spPr/>
        <p:txBody>
          <a:bodyPr/>
          <a:lstStyle/>
          <a:p>
            <a:fld id="{F782A0D7-6286-4542-8EC1-53147342F071}" type="slidenum">
              <a:rPr lang="en-US" smtClean="0"/>
              <a:t>2</a:t>
            </a:fld>
            <a:endParaRPr lang="en-US"/>
          </a:p>
        </p:txBody>
      </p:sp>
    </p:spTree>
    <p:extLst>
      <p:ext uri="{BB962C8B-B14F-4D97-AF65-F5344CB8AC3E}">
        <p14:creationId xmlns:p14="http://schemas.microsoft.com/office/powerpoint/2010/main" val="410745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number of people in the United States who died by suicide has increased every year since 2020. In 2023, the number was close to 50,000 with over 50% involving a firearm.  </a:t>
            </a:r>
          </a:p>
          <a:p>
            <a:r>
              <a:rPr lang="en-US" dirty="0"/>
              <a:t>           </a:t>
            </a:r>
            <a:r>
              <a:rPr lang="en-US" sz="1200" dirty="0">
                <a:effectLst/>
                <a:latin typeface="+mn-lt"/>
                <a:ea typeface="Aptos" panose="020B0004020202020204" pitchFamily="34" charset="0"/>
                <a:cs typeface="Aptos" panose="020B0004020202020204" pitchFamily="34" charset="0"/>
              </a:rPr>
              <a:t>The number of people that die by suicide is high, and unfortunately the number of people thinking about killing themselves is even higher. When someone notices and speaks up, it can save a life.</a:t>
            </a:r>
            <a:endParaRPr lang="en-US" sz="1200" dirty="0">
              <a:latin typeface="+mn-lt"/>
            </a:endParaRPr>
          </a:p>
          <a:p>
            <a:endParaRPr lang="en-US" sz="1400" u="sng" dirty="0"/>
          </a:p>
          <a:p>
            <a:r>
              <a:rPr lang="en-US" sz="1400" u="sng" dirty="0"/>
              <a:t>Read the slide.</a:t>
            </a:r>
          </a:p>
          <a:p>
            <a:endParaRPr lang="en-US" sz="1800" dirty="0">
              <a:effectLst/>
              <a:highlight>
                <a:srgbClr val="FFFF00"/>
              </a:highlight>
              <a:latin typeface="Arial" panose="020B0604020202020204" pitchFamily="34" charset="0"/>
              <a:ea typeface="Aptos" panose="020B0004020202020204" pitchFamily="34" charset="0"/>
            </a:endParaRPr>
          </a:p>
          <a:p>
            <a:r>
              <a:rPr lang="en-US" sz="1200" i="1" cap="small" baseline="0" dirty="0">
                <a:effectLst/>
                <a:highlight>
                  <a:srgbClr val="FFFF00"/>
                </a:highlight>
                <a:latin typeface="Arial" panose="020B0604020202020204" pitchFamily="34" charset="0"/>
                <a:ea typeface="Aptos" panose="020B0004020202020204" pitchFamily="34" charset="0"/>
                <a:cs typeface="Arial" panose="020B0604020202020204" pitchFamily="34" charset="0"/>
              </a:rPr>
              <a:t>Note to instructor regarding </a:t>
            </a:r>
            <a:r>
              <a:rPr lang="en-US" sz="1200" i="1" cap="small" baseline="0">
                <a:effectLst/>
                <a:highlight>
                  <a:srgbClr val="FFFF00"/>
                </a:highlight>
                <a:latin typeface="Arial" panose="020B0604020202020204" pitchFamily="34" charset="0"/>
                <a:ea typeface="Aptos" panose="020B0004020202020204" pitchFamily="34" charset="0"/>
                <a:cs typeface="Arial" panose="020B0604020202020204" pitchFamily="34" charset="0"/>
              </a:rPr>
              <a:t>the third </a:t>
            </a:r>
            <a:r>
              <a:rPr lang="en-US" sz="1200" i="1" cap="small" baseline="0" dirty="0">
                <a:effectLst/>
                <a:highlight>
                  <a:srgbClr val="FFFF00"/>
                </a:highlight>
                <a:latin typeface="Arial" panose="020B0604020202020204" pitchFamily="34" charset="0"/>
                <a:ea typeface="Aptos" panose="020B0004020202020204" pitchFamily="34" charset="0"/>
                <a:cs typeface="Arial" panose="020B0604020202020204" pitchFamily="34" charset="0"/>
              </a:rPr>
              <a:t>point on the slide: Some people think that if a person during the time of crisis cannot access a firearm, they will seek another method. That is not generally true. In the rare case it happens, the person is m</a:t>
            </a:r>
            <a:r>
              <a:rPr lang="en-US" sz="1200" i="1" cap="small" baseline="0" dirty="0">
                <a:latin typeface="Arial" panose="020B0604020202020204" pitchFamily="34" charset="0"/>
                <a:cs typeface="Arial" panose="020B0604020202020204" pitchFamily="34" charset="0"/>
              </a:rPr>
              <a:t>ore likely to survive a suicide attempt using some method other than a firearm. </a:t>
            </a:r>
          </a:p>
          <a:p>
            <a:endParaRPr lang="en-US" dirty="0"/>
          </a:p>
          <a:p>
            <a:endParaRPr lang="en-US" dirty="0"/>
          </a:p>
        </p:txBody>
      </p:sp>
      <p:sp>
        <p:nvSpPr>
          <p:cNvPr id="4" name="Slide Number Placeholder 3"/>
          <p:cNvSpPr>
            <a:spLocks noGrp="1"/>
          </p:cNvSpPr>
          <p:nvPr>
            <p:ph type="sldNum" sz="quarter" idx="5"/>
          </p:nvPr>
        </p:nvSpPr>
        <p:spPr/>
        <p:txBody>
          <a:bodyPr/>
          <a:lstStyle/>
          <a:p>
            <a:fld id="{F782A0D7-6286-4542-8EC1-53147342F071}" type="slidenum">
              <a:rPr lang="en-US" smtClean="0"/>
              <a:t>3</a:t>
            </a:fld>
            <a:endParaRPr lang="en-US"/>
          </a:p>
        </p:txBody>
      </p:sp>
    </p:spTree>
    <p:extLst>
      <p:ext uri="{BB962C8B-B14F-4D97-AF65-F5344CB8AC3E}">
        <p14:creationId xmlns:p14="http://schemas.microsoft.com/office/powerpoint/2010/main" val="55988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Anyone can be at risk for suicide.</a:t>
            </a:r>
          </a:p>
          <a:p>
            <a:r>
              <a:rPr lang="en-US" dirty="0"/>
              <a:t>          Research shows the items on this list may increase the likelihood that someone will think about suicide.  The more of these in a person’s life, the greater the risk.</a:t>
            </a:r>
          </a:p>
          <a:p>
            <a:endParaRPr lang="en-US" dirty="0"/>
          </a:p>
          <a:p>
            <a:r>
              <a:rPr lang="en-US" u="sng" dirty="0"/>
              <a:t>Read at least one example from each box on the slide.</a:t>
            </a:r>
          </a:p>
        </p:txBody>
      </p:sp>
      <p:sp>
        <p:nvSpPr>
          <p:cNvPr id="4" name="Slide Number Placeholder 3"/>
          <p:cNvSpPr>
            <a:spLocks noGrp="1"/>
          </p:cNvSpPr>
          <p:nvPr>
            <p:ph type="sldNum" sz="quarter" idx="5"/>
          </p:nvPr>
        </p:nvSpPr>
        <p:spPr/>
        <p:txBody>
          <a:bodyPr/>
          <a:lstStyle/>
          <a:p>
            <a:fld id="{F782A0D7-6286-4542-8EC1-53147342F071}" type="slidenum">
              <a:rPr lang="en-US" smtClean="0"/>
              <a:t>4</a:t>
            </a:fld>
            <a:endParaRPr lang="en-US"/>
          </a:p>
        </p:txBody>
      </p:sp>
    </p:spTree>
    <p:extLst>
      <p:ext uri="{BB962C8B-B14F-4D97-AF65-F5344CB8AC3E}">
        <p14:creationId xmlns:p14="http://schemas.microsoft.com/office/powerpoint/2010/main" val="200452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Research shows people planning a suicide will generally “give clues.” Like the previous slide, the more signs the greater the risk.</a:t>
            </a:r>
          </a:p>
          <a:p>
            <a:r>
              <a:rPr lang="en-US" dirty="0"/>
              <a:t>     </a:t>
            </a:r>
          </a:p>
          <a:p>
            <a:r>
              <a:rPr lang="en-US" u="sng" dirty="0"/>
              <a:t>Read at least one example from each box on the slide.</a:t>
            </a:r>
          </a:p>
        </p:txBody>
      </p:sp>
      <p:sp>
        <p:nvSpPr>
          <p:cNvPr id="4" name="Slide Number Placeholder 3"/>
          <p:cNvSpPr>
            <a:spLocks noGrp="1"/>
          </p:cNvSpPr>
          <p:nvPr>
            <p:ph type="sldNum" sz="quarter" idx="5"/>
          </p:nvPr>
        </p:nvSpPr>
        <p:spPr/>
        <p:txBody>
          <a:bodyPr/>
          <a:lstStyle/>
          <a:p>
            <a:fld id="{F782A0D7-6286-4542-8EC1-53147342F071}" type="slidenum">
              <a:rPr lang="en-US" smtClean="0"/>
              <a:t>5</a:t>
            </a:fld>
            <a:endParaRPr lang="en-US"/>
          </a:p>
        </p:txBody>
      </p:sp>
    </p:spTree>
    <p:extLst>
      <p:ext uri="{BB962C8B-B14F-4D97-AF65-F5344CB8AC3E}">
        <p14:creationId xmlns:p14="http://schemas.microsoft.com/office/powerpoint/2010/main" val="397345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Don’t wait for a crisis or thoughts of suicide to arise. Always secure your firearm when not in use. Consider creating a safety plan. What storage option could you use if someone in your home is at risk of suicide?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82A0D7-6286-4542-8EC1-53147342F071}" type="slidenum">
              <a:rPr lang="en-US" smtClean="0"/>
              <a:t>6</a:t>
            </a:fld>
            <a:endParaRPr lang="en-US"/>
          </a:p>
        </p:txBody>
      </p:sp>
    </p:spTree>
    <p:extLst>
      <p:ext uri="{BB962C8B-B14F-4D97-AF65-F5344CB8AC3E}">
        <p14:creationId xmlns:p14="http://schemas.microsoft.com/office/powerpoint/2010/main" val="134363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cap="small" baseline="0" dirty="0">
                <a:latin typeface="Arial" panose="020B0604020202020204" pitchFamily="34" charset="0"/>
                <a:cs typeface="Arial" panose="020B0604020202020204" pitchFamily="34" charset="0"/>
              </a:rPr>
              <a:t>Note to instructor: This information may be covered in other parts of your training.  You are asked to still mention it here.</a:t>
            </a:r>
          </a:p>
        </p:txBody>
      </p:sp>
      <p:sp>
        <p:nvSpPr>
          <p:cNvPr id="4" name="Slide Number Placeholder 3"/>
          <p:cNvSpPr>
            <a:spLocks noGrp="1"/>
          </p:cNvSpPr>
          <p:nvPr>
            <p:ph type="sldNum" sz="quarter" idx="5"/>
          </p:nvPr>
        </p:nvSpPr>
        <p:spPr/>
        <p:txBody>
          <a:bodyPr/>
          <a:lstStyle/>
          <a:p>
            <a:fld id="{F782A0D7-6286-4542-8EC1-53147342F071}" type="slidenum">
              <a:rPr lang="en-US" smtClean="0"/>
              <a:t>7</a:t>
            </a:fld>
            <a:endParaRPr lang="en-US"/>
          </a:p>
        </p:txBody>
      </p:sp>
    </p:spTree>
    <p:extLst>
      <p:ext uri="{BB962C8B-B14F-4D97-AF65-F5344CB8AC3E}">
        <p14:creationId xmlns:p14="http://schemas.microsoft.com/office/powerpoint/2010/main" val="289508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a:t>Read the first box of the slide.  </a:t>
            </a:r>
            <a:r>
              <a:rPr lang="en-US" dirty="0"/>
              <a:t>After the question “Are you thinking about suicide?” THEN </a:t>
            </a:r>
          </a:p>
          <a:p>
            <a:r>
              <a:rPr lang="en-US" dirty="0"/>
              <a:t>Say: Asking the question directly may feel uncomfortable for both of you.  However, having the brave conversation may save a life.</a:t>
            </a:r>
          </a:p>
          <a:p>
            <a:endParaRPr lang="en-US" dirty="0"/>
          </a:p>
          <a:p>
            <a:r>
              <a:rPr lang="en-US" u="sng" dirty="0"/>
              <a:t>Read the Things to Know box </a:t>
            </a:r>
            <a:r>
              <a:rPr lang="en-US" dirty="0"/>
              <a:t>THEN </a:t>
            </a:r>
          </a:p>
          <a:p>
            <a:pPr marL="0" marR="0">
              <a:lnSpc>
                <a:spcPct val="107000"/>
              </a:lnSpc>
              <a:spcBef>
                <a:spcPts val="0"/>
              </a:spcBef>
              <a:spcAft>
                <a:spcPts val="0"/>
              </a:spcAft>
            </a:pPr>
            <a:r>
              <a:rPr lang="en-US" dirty="0"/>
              <a:t>Say: </a:t>
            </a:r>
            <a:r>
              <a:rPr lang="en-US" sz="1800" dirty="0">
                <a:effectLst/>
                <a:latin typeface="Aptos" panose="020B0004020202020204" pitchFamily="34" charset="0"/>
                <a:ea typeface="Aptos" panose="020B0004020202020204" pitchFamily="34" charset="0"/>
                <a:cs typeface="Aptos" panose="020B0004020202020204" pitchFamily="34" charset="0"/>
              </a:rPr>
              <a:t>Some people think if they ask the question, it will put the idea of suicide in the mind of the person they</a:t>
            </a:r>
            <a:r>
              <a:rPr lang="en-US" sz="1800" dirty="0">
                <a:effectLst/>
                <a:latin typeface="Calibri" panose="020F0502020204030204" pitchFamily="34" charset="0"/>
                <a:ea typeface="Calibri" panose="020F0502020204030204" pitchFamily="34" charset="0"/>
                <a:cs typeface="Aptos" panose="020B0004020202020204" pitchFamily="34" charset="0"/>
              </a:rPr>
              <a:t>’</a:t>
            </a:r>
            <a:r>
              <a:rPr lang="en-US" sz="1800" dirty="0">
                <a:effectLst/>
                <a:latin typeface="Aptos" panose="020B0004020202020204" pitchFamily="34" charset="0"/>
                <a:ea typeface="Aptos" panose="020B0004020202020204" pitchFamily="34" charset="0"/>
                <a:cs typeface="Aptos" panose="020B0004020202020204" pitchFamily="34" charset="0"/>
              </a:rPr>
              <a:t>re concerned about.  This is not true. If the person is not thinking it, they will know you noticed their distress and can make a change before the problem gets worse. If they are having thoughts of suicide, you can connect them to help.</a:t>
            </a:r>
          </a:p>
          <a:p>
            <a:endParaRPr lang="en-US" dirty="0"/>
          </a:p>
          <a:p>
            <a:r>
              <a:rPr lang="en-US" dirty="0"/>
              <a:t>Say this before going to next slide: As mentioned in an earlier slide, people who attempt suicide often deliberate for a short time.  If this person said they are thinking about killing themselves, you should stay with them until they are connected to care.</a:t>
            </a:r>
          </a:p>
        </p:txBody>
      </p:sp>
      <p:sp>
        <p:nvSpPr>
          <p:cNvPr id="4" name="Slide Number Placeholder 3"/>
          <p:cNvSpPr>
            <a:spLocks noGrp="1"/>
          </p:cNvSpPr>
          <p:nvPr>
            <p:ph type="sldNum" sz="quarter" idx="5"/>
          </p:nvPr>
        </p:nvSpPr>
        <p:spPr/>
        <p:txBody>
          <a:bodyPr/>
          <a:lstStyle/>
          <a:p>
            <a:fld id="{F782A0D7-6286-4542-8EC1-53147342F071}" type="slidenum">
              <a:rPr lang="en-US" smtClean="0"/>
              <a:t>8</a:t>
            </a:fld>
            <a:endParaRPr lang="en-US"/>
          </a:p>
        </p:txBody>
      </p:sp>
    </p:spTree>
    <p:extLst>
      <p:ext uri="{BB962C8B-B14F-4D97-AF65-F5344CB8AC3E}">
        <p14:creationId xmlns:p14="http://schemas.microsoft.com/office/powerpoint/2010/main" val="100062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the following: These resources are for both a person in crisis and the people trying to help.</a:t>
            </a:r>
          </a:p>
        </p:txBody>
      </p:sp>
      <p:sp>
        <p:nvSpPr>
          <p:cNvPr id="4" name="Slide Number Placeholder 3"/>
          <p:cNvSpPr>
            <a:spLocks noGrp="1"/>
          </p:cNvSpPr>
          <p:nvPr>
            <p:ph type="sldNum" sz="quarter" idx="5"/>
          </p:nvPr>
        </p:nvSpPr>
        <p:spPr/>
        <p:txBody>
          <a:bodyPr/>
          <a:lstStyle/>
          <a:p>
            <a:fld id="{F782A0D7-6286-4542-8EC1-53147342F071}" type="slidenum">
              <a:rPr lang="en-US" smtClean="0"/>
              <a:t>9</a:t>
            </a:fld>
            <a:endParaRPr lang="en-US"/>
          </a:p>
        </p:txBody>
      </p:sp>
    </p:spTree>
    <p:extLst>
      <p:ext uri="{BB962C8B-B14F-4D97-AF65-F5344CB8AC3E}">
        <p14:creationId xmlns:p14="http://schemas.microsoft.com/office/powerpoint/2010/main" val="361323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6029F5D-82ED-44EE-83D0-D855FD08A390}" type="datetimeFigureOut">
              <a:rPr lang="en-US" smtClean="0"/>
              <a:t>12/2/2025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F48EC0C-E1A0-459E-88A5-9F4A31BD53B1}" type="slidenum">
              <a:rPr lang="en-US" smtClean="0"/>
              <a:t>‹#›</a:t>
            </a:fld>
            <a:endParaRPr lang="en-US"/>
          </a:p>
        </p:txBody>
      </p:sp>
    </p:spTree>
    <p:extLst>
      <p:ext uri="{BB962C8B-B14F-4D97-AF65-F5344CB8AC3E}">
        <p14:creationId xmlns:p14="http://schemas.microsoft.com/office/powerpoint/2010/main" val="72850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29F5D-82ED-44EE-83D0-D855FD08A39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183324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029F5D-82ED-44EE-83D0-D855FD08A390}" type="datetimeFigureOut">
              <a:rPr lang="en-US" smtClean="0"/>
              <a:t>12/2/2025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31272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29F5D-82ED-44EE-83D0-D855FD08A390}"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20744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B6029F5D-82ED-44EE-83D0-D855FD08A390}" type="datetimeFigureOut">
              <a:rPr lang="en-US" smtClean="0"/>
              <a:t>12/2/2025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F48EC0C-E1A0-459E-88A5-9F4A31BD53B1}" type="slidenum">
              <a:rPr lang="en-US" smtClean="0"/>
              <a:t>‹#›</a:t>
            </a:fld>
            <a:endParaRPr lang="en-US"/>
          </a:p>
        </p:txBody>
      </p:sp>
    </p:spTree>
    <p:extLst>
      <p:ext uri="{BB962C8B-B14F-4D97-AF65-F5344CB8AC3E}">
        <p14:creationId xmlns:p14="http://schemas.microsoft.com/office/powerpoint/2010/main" val="282344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29F5D-82ED-44EE-83D0-D855FD08A39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358350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29F5D-82ED-44EE-83D0-D855FD08A390}"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202949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29F5D-82ED-44EE-83D0-D855FD08A390}"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313245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29F5D-82ED-44EE-83D0-D855FD08A390}"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278281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29F5D-82ED-44EE-83D0-D855FD08A39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94453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29F5D-82ED-44EE-83D0-D855FD08A390}"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8EC0C-E1A0-459E-88A5-9F4A31BD53B1}" type="slidenum">
              <a:rPr lang="en-US" smtClean="0"/>
              <a:t>‹#›</a:t>
            </a:fld>
            <a:endParaRPr lang="en-US"/>
          </a:p>
        </p:txBody>
      </p:sp>
    </p:spTree>
    <p:extLst>
      <p:ext uri="{BB962C8B-B14F-4D97-AF65-F5344CB8AC3E}">
        <p14:creationId xmlns:p14="http://schemas.microsoft.com/office/powerpoint/2010/main" val="22742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029F5D-82ED-44EE-83D0-D855FD08A390}" type="datetimeFigureOut">
              <a:rPr lang="en-US" smtClean="0"/>
              <a:t>12/2/2025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F48EC0C-E1A0-459E-88A5-9F4A31BD53B1}" type="slidenum">
              <a:rPr lang="en-US" smtClean="0"/>
              <a:t>‹#›</a:t>
            </a:fld>
            <a:endParaRPr lang="en-US"/>
          </a:p>
        </p:txBody>
      </p:sp>
    </p:spTree>
    <p:extLst>
      <p:ext uri="{BB962C8B-B14F-4D97-AF65-F5344CB8AC3E}">
        <p14:creationId xmlns:p14="http://schemas.microsoft.com/office/powerpoint/2010/main" val="139765624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hsph.harvard.edu/means-matter/means-matter/duratio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columbiapsychiatry.org/news/which-suicide-prevention-strategies-work" TargetMode="External"/><Relationship Id="rId4" Type="http://schemas.openxmlformats.org/officeDocument/2006/relationships/hyperlink" Target="https://www.cdc.gov/vitalsigns/firearm-deaths/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svg"/><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4.svg"/><Relationship Id="rId5" Type="http://schemas.openxmlformats.org/officeDocument/2006/relationships/diagramQuickStyle" Target="../diagrams/quickStyle4.xml"/><Relationship Id="rId10" Type="http://schemas.openxmlformats.org/officeDocument/2006/relationships/image" Target="../media/image13.png"/><Relationship Id="rId4" Type="http://schemas.openxmlformats.org/officeDocument/2006/relationships/diagramLayout" Target="../diagrams/layout4.xml"/><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6.png"/><Relationship Id="rId7" Type="http://schemas.openxmlformats.org/officeDocument/2006/relationships/diagramLayout" Target="../diagrams/layout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10.png"/><Relationship Id="rId5" Type="http://schemas.openxmlformats.org/officeDocument/2006/relationships/image" Target="../media/image18.png"/><Relationship Id="rId10" Type="http://schemas.microsoft.com/office/2007/relationships/diagramDrawing" Target="../diagrams/drawing6.xml"/><Relationship Id="rId4" Type="http://schemas.openxmlformats.org/officeDocument/2006/relationships/image" Target="../media/image17.png"/><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pn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0.png"/><Relationship Id="rId4" Type="http://schemas.openxmlformats.org/officeDocument/2006/relationships/diagramLayout" Target="../diagrams/layout8.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0F11-9258-385D-7448-331A955AD0A8}"/>
              </a:ext>
            </a:extLst>
          </p:cNvPr>
          <p:cNvSpPr>
            <a:spLocks noGrp="1"/>
          </p:cNvSpPr>
          <p:nvPr>
            <p:ph type="ctrTitle"/>
          </p:nvPr>
        </p:nvSpPr>
        <p:spPr>
          <a:xfrm>
            <a:off x="472440" y="2194561"/>
            <a:ext cx="11247120" cy="1579154"/>
          </a:xfrm>
        </p:spPr>
        <p:txBody>
          <a:bodyPr>
            <a:normAutofit/>
          </a:bodyPr>
          <a:lstStyle/>
          <a:p>
            <a:r>
              <a:rPr lang="en-US" dirty="0">
                <a:solidFill>
                  <a:schemeClr val="tx1"/>
                </a:solidFill>
              </a:rPr>
              <a:t>Preventing Firearm Suicide</a:t>
            </a:r>
          </a:p>
        </p:txBody>
      </p:sp>
      <p:sp>
        <p:nvSpPr>
          <p:cNvPr id="3" name="Subtitle 2">
            <a:extLst>
              <a:ext uri="{FF2B5EF4-FFF2-40B4-BE49-F238E27FC236}">
                <a16:creationId xmlns:a16="http://schemas.microsoft.com/office/drawing/2014/main" id="{6361AE4F-6584-EF92-B25F-960C5A834886}"/>
              </a:ext>
            </a:extLst>
          </p:cNvPr>
          <p:cNvSpPr>
            <a:spLocks noGrp="1"/>
          </p:cNvSpPr>
          <p:nvPr>
            <p:ph type="subTitle" idx="1"/>
          </p:nvPr>
        </p:nvSpPr>
        <p:spPr/>
        <p:txBody>
          <a:bodyPr>
            <a:normAutofit/>
          </a:bodyPr>
          <a:lstStyle/>
          <a:p>
            <a:r>
              <a:rPr lang="en-US" sz="2400" dirty="0"/>
              <a:t>SUICIDE IS NOT INEVITABLE… YOU CAN HELP SAVE A LIFE</a:t>
            </a:r>
          </a:p>
        </p:txBody>
      </p:sp>
      <p:pic>
        <p:nvPicPr>
          <p:cNvPr id="6" name="Picture 5">
            <a:extLst>
              <a:ext uri="{FF2B5EF4-FFF2-40B4-BE49-F238E27FC236}">
                <a16:creationId xmlns:a16="http://schemas.microsoft.com/office/drawing/2014/main" id="{B7B32979-6E5B-8BCF-A68B-EBB8C2E16E77}"/>
              </a:ext>
            </a:extLst>
          </p:cNvPr>
          <p:cNvPicPr>
            <a:picLocks noChangeAspect="1"/>
          </p:cNvPicPr>
          <p:nvPr/>
        </p:nvPicPr>
        <p:blipFill>
          <a:blip r:embed="rId3"/>
          <a:stretch>
            <a:fillRect/>
          </a:stretch>
        </p:blipFill>
        <p:spPr>
          <a:xfrm>
            <a:off x="104774" y="6038264"/>
            <a:ext cx="3233469" cy="773723"/>
          </a:xfrm>
          <a:prstGeom prst="rect">
            <a:avLst/>
          </a:prstGeom>
        </p:spPr>
      </p:pic>
    </p:spTree>
    <p:extLst>
      <p:ext uri="{BB962C8B-B14F-4D97-AF65-F5344CB8AC3E}">
        <p14:creationId xmlns:p14="http://schemas.microsoft.com/office/powerpoint/2010/main" val="298762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D0-7003-8CEC-04FF-713D7CDE8F39}"/>
              </a:ext>
            </a:extLst>
          </p:cNvPr>
          <p:cNvSpPr>
            <a:spLocks noGrp="1"/>
          </p:cNvSpPr>
          <p:nvPr>
            <p:ph type="title"/>
          </p:nvPr>
        </p:nvSpPr>
        <p:spPr>
          <a:xfrm>
            <a:off x="1202919" y="284176"/>
            <a:ext cx="9784080" cy="1508760"/>
          </a:xfrm>
        </p:spPr>
        <p:txBody>
          <a:bodyPr>
            <a:normAutofit/>
          </a:bodyPr>
          <a:lstStyle/>
          <a:p>
            <a:r>
              <a:rPr lang="en-US" dirty="0">
                <a:solidFill>
                  <a:schemeClr val="accent1">
                    <a:lumMod val="50000"/>
                  </a:schemeClr>
                </a:solidFill>
              </a:rPr>
              <a:t>Learn more about suicide Prevention</a:t>
            </a:r>
          </a:p>
        </p:txBody>
      </p:sp>
      <p:graphicFrame>
        <p:nvGraphicFramePr>
          <p:cNvPr id="5" name="Content Placeholder 2">
            <a:extLst>
              <a:ext uri="{FF2B5EF4-FFF2-40B4-BE49-F238E27FC236}">
                <a16:creationId xmlns:a16="http://schemas.microsoft.com/office/drawing/2014/main" id="{E8357326-AC28-9E39-9C4F-54FD29AA7FEC}"/>
              </a:ext>
            </a:extLst>
          </p:cNvPr>
          <p:cNvGraphicFramePr>
            <a:graphicFrameLocks noGrp="1"/>
          </p:cNvGraphicFramePr>
          <p:nvPr>
            <p:ph idx="1"/>
            <p:extLst>
              <p:ext uri="{D42A27DB-BD31-4B8C-83A1-F6EECF244321}">
                <p14:modId xmlns:p14="http://schemas.microsoft.com/office/powerpoint/2010/main" val="3354527597"/>
              </p:ext>
            </p:extLst>
          </p:nvPr>
        </p:nvGraphicFramePr>
        <p:xfrm>
          <a:off x="318499" y="1941096"/>
          <a:ext cx="11215775" cy="4289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4EBB7B4-D309-F9D3-B82A-ADB34EC8E2FD}"/>
              </a:ext>
            </a:extLst>
          </p:cNvPr>
          <p:cNvPicPr>
            <a:picLocks noChangeAspect="1"/>
          </p:cNvPicPr>
          <p:nvPr/>
        </p:nvPicPr>
        <p:blipFill>
          <a:blip r:embed="rId8"/>
          <a:stretch>
            <a:fillRect/>
          </a:stretch>
        </p:blipFill>
        <p:spPr>
          <a:xfrm>
            <a:off x="114522" y="6412953"/>
            <a:ext cx="1883827" cy="445047"/>
          </a:xfrm>
          <a:prstGeom prst="rect">
            <a:avLst/>
          </a:prstGeom>
        </p:spPr>
      </p:pic>
    </p:spTree>
    <p:extLst>
      <p:ext uri="{BB962C8B-B14F-4D97-AF65-F5344CB8AC3E}">
        <p14:creationId xmlns:p14="http://schemas.microsoft.com/office/powerpoint/2010/main" val="274552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0B30-ABBE-416F-35EC-1A09AC2F21F1}"/>
              </a:ext>
            </a:extLst>
          </p:cNvPr>
          <p:cNvSpPr>
            <a:spLocks noGrp="1"/>
          </p:cNvSpPr>
          <p:nvPr>
            <p:ph type="title"/>
          </p:nvPr>
        </p:nvSpPr>
        <p:spPr/>
        <p:txBody>
          <a:bodyPr/>
          <a:lstStyle/>
          <a:p>
            <a:r>
              <a:rPr lang="en-US" dirty="0">
                <a:solidFill>
                  <a:schemeClr val="accent1">
                    <a:lumMod val="50000"/>
                  </a:schemeClr>
                </a:solidFill>
              </a:rPr>
              <a:t>References</a:t>
            </a:r>
          </a:p>
        </p:txBody>
      </p:sp>
      <p:sp>
        <p:nvSpPr>
          <p:cNvPr id="4" name="TextBox 3">
            <a:extLst>
              <a:ext uri="{FF2B5EF4-FFF2-40B4-BE49-F238E27FC236}">
                <a16:creationId xmlns:a16="http://schemas.microsoft.com/office/drawing/2014/main" id="{1B0B84AE-06B4-F712-724A-47408086EDF9}"/>
              </a:ext>
            </a:extLst>
          </p:cNvPr>
          <p:cNvSpPr txBox="1"/>
          <p:nvPr/>
        </p:nvSpPr>
        <p:spPr>
          <a:xfrm>
            <a:off x="172996" y="2413337"/>
            <a:ext cx="11652420" cy="3139321"/>
          </a:xfrm>
          <a:prstGeom prst="rect">
            <a:avLst/>
          </a:prstGeom>
          <a:noFill/>
        </p:spPr>
        <p:txBody>
          <a:bodyPr wrap="square">
            <a:spAutoFit/>
          </a:bodyPr>
          <a:lstStyle/>
          <a:p>
            <a:endParaRPr lang="en-US" sz="2000" dirty="0"/>
          </a:p>
          <a:p>
            <a:r>
              <a:rPr lang="en-US" sz="2000" dirty="0"/>
              <a:t>Connecticut Department of Public Health, The Connecticut Violent Death Reporting System 2015 to 2021.</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hlinkClick r:id="rId3">
                  <a:extLst>
                    <a:ext uri="{A12FA001-AC4F-418D-AE19-62706E023703}">
                      <ahyp:hlinkClr xmlns:ahyp="http://schemas.microsoft.com/office/drawing/2018/hyperlinkcolor" val="tx"/>
                    </a:ext>
                  </a:extLst>
                </a:hlinkClick>
              </a:rPr>
              <a:t>Duration of Suicidal Crises | Means Matter | Harvard T.H. Chan School of Public Health</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r>
              <a:rPr lang="en-US" sz="2000" dirty="0">
                <a:hlinkClick r:id="rId4">
                  <a:extLst>
                    <a:ext uri="{A12FA001-AC4F-418D-AE19-62706E023703}">
                      <ahyp:hlinkClr xmlns:ahyp="http://schemas.microsoft.com/office/drawing/2018/hyperlinkcolor" val="tx"/>
                    </a:ext>
                  </a:extLst>
                </a:hlinkClick>
              </a:rPr>
              <a:t>Firearm Deaths Grow, Disparities Widen | </a:t>
            </a:r>
            <a:r>
              <a:rPr lang="en-US" sz="2000" dirty="0" err="1">
                <a:hlinkClick r:id="rId4">
                  <a:extLst>
                    <a:ext uri="{A12FA001-AC4F-418D-AE19-62706E023703}">
                      <ahyp:hlinkClr xmlns:ahyp="http://schemas.microsoft.com/office/drawing/2018/hyperlinkcolor" val="tx"/>
                    </a:ext>
                  </a:extLst>
                </a:hlinkClick>
              </a:rPr>
              <a:t>VitalSigns</a:t>
            </a:r>
            <a:r>
              <a:rPr lang="en-US" sz="2000" dirty="0">
                <a:hlinkClick r:id="rId4">
                  <a:extLst>
                    <a:ext uri="{A12FA001-AC4F-418D-AE19-62706E023703}">
                      <ahyp:hlinkClr xmlns:ahyp="http://schemas.microsoft.com/office/drawing/2018/hyperlinkcolor" val="tx"/>
                    </a:ext>
                  </a:extLst>
                </a:hlinkClick>
              </a:rPr>
              <a:t> | CDC</a:t>
            </a:r>
            <a:endParaRPr lang="en-US" sz="2000" dirty="0"/>
          </a:p>
          <a:p>
            <a:endParaRPr lang="en-US" sz="2000" dirty="0"/>
          </a:p>
          <a:p>
            <a:r>
              <a:rPr lang="en-US" sz="2000" dirty="0"/>
              <a:t>Which Suicide Prevention Strategies Work?</a:t>
            </a:r>
          </a:p>
          <a:p>
            <a:r>
              <a:rPr lang="en-US" sz="2000" dirty="0">
                <a:hlinkClick r:id="rId5">
                  <a:extLst>
                    <a:ext uri="{A12FA001-AC4F-418D-AE19-62706E023703}">
                      <ahyp:hlinkClr xmlns:ahyp="http://schemas.microsoft.com/office/drawing/2018/hyperlinkcolor" val="tx"/>
                    </a:ext>
                  </a:extLst>
                </a:hlinkClick>
              </a:rPr>
              <a:t>https://www.columbiapsychiatry.org/news/which-suicide-prevention-strategies-work</a:t>
            </a:r>
            <a:endParaRPr lang="en-US" sz="2000" dirty="0"/>
          </a:p>
          <a:p>
            <a:endParaRPr lang="en-US" dirty="0"/>
          </a:p>
        </p:txBody>
      </p:sp>
    </p:spTree>
    <p:extLst>
      <p:ext uri="{BB962C8B-B14F-4D97-AF65-F5344CB8AC3E}">
        <p14:creationId xmlns:p14="http://schemas.microsoft.com/office/powerpoint/2010/main" val="132884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chemeClr val="bg1">
                <a:shade val="91000"/>
                <a:satMod val="105000"/>
              </a:schemeClr>
            </a:duotone>
          </a:blip>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47DD1A-B2F8-4F0D-40B3-530703560276}"/>
              </a:ext>
            </a:extLst>
          </p:cNvPr>
          <p:cNvPicPr>
            <a:picLocks noChangeAspect="1"/>
          </p:cNvPicPr>
          <p:nvPr/>
        </p:nvPicPr>
        <p:blipFill>
          <a:blip r:embed="rId4">
            <a:extLst>
              <a:ext uri="{28A0092B-C50C-407E-A947-70E740481C1C}">
                <a14:useLocalDpi xmlns:a14="http://schemas.microsoft.com/office/drawing/2010/main" val="0"/>
              </a:ext>
            </a:extLst>
          </a:blip>
          <a:srcRect l="7202" r="7202"/>
          <a:stretch/>
        </p:blipFill>
        <p:spPr>
          <a:xfrm>
            <a:off x="-3707" y="10"/>
            <a:ext cx="12192000" cy="6857990"/>
          </a:xfrm>
          <a:prstGeom prst="rect">
            <a:avLst/>
          </a:prstGeom>
        </p:spPr>
      </p:pic>
      <p:sp>
        <p:nvSpPr>
          <p:cNvPr id="26" name="Rectangle 25">
            <a:extLst>
              <a:ext uri="{FF2B5EF4-FFF2-40B4-BE49-F238E27FC236}">
                <a16:creationId xmlns:a16="http://schemas.microsoft.com/office/drawing/2014/main" id="{778BF4ED-8696-495D-9D91-492F7952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8" name="Rectangle 27">
            <a:extLst>
              <a:ext uri="{FF2B5EF4-FFF2-40B4-BE49-F238E27FC236}">
                <a16:creationId xmlns:a16="http://schemas.microsoft.com/office/drawing/2014/main" id="{EF99F65F-16DA-4C44-B6B6-130416D2E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D76D0F11-9258-385D-7448-331A955AD0A8}"/>
              </a:ext>
            </a:extLst>
          </p:cNvPr>
          <p:cNvSpPr>
            <a:spLocks noGrp="1"/>
          </p:cNvSpPr>
          <p:nvPr>
            <p:ph type="ctrTitle"/>
          </p:nvPr>
        </p:nvSpPr>
        <p:spPr>
          <a:xfrm>
            <a:off x="472440" y="2194560"/>
            <a:ext cx="11247120" cy="1739347"/>
          </a:xfrm>
        </p:spPr>
        <p:txBody>
          <a:bodyPr>
            <a:normAutofit/>
          </a:bodyPr>
          <a:lstStyle/>
          <a:p>
            <a:r>
              <a:rPr lang="en-US" dirty="0">
                <a:solidFill>
                  <a:schemeClr val="tx1"/>
                </a:solidFill>
              </a:rPr>
              <a:t>Suicide is not inevitable</a:t>
            </a:r>
          </a:p>
        </p:txBody>
      </p:sp>
      <p:sp>
        <p:nvSpPr>
          <p:cNvPr id="3" name="Subtitle 2">
            <a:extLst>
              <a:ext uri="{FF2B5EF4-FFF2-40B4-BE49-F238E27FC236}">
                <a16:creationId xmlns:a16="http://schemas.microsoft.com/office/drawing/2014/main" id="{6361AE4F-6584-EF92-B25F-960C5A834886}"/>
              </a:ext>
            </a:extLst>
          </p:cNvPr>
          <p:cNvSpPr>
            <a:spLocks noGrp="1"/>
          </p:cNvSpPr>
          <p:nvPr>
            <p:ph type="subTitle" idx="1"/>
          </p:nvPr>
        </p:nvSpPr>
        <p:spPr>
          <a:xfrm>
            <a:off x="347472" y="3913632"/>
            <a:ext cx="11503152" cy="457200"/>
          </a:xfrm>
        </p:spPr>
        <p:txBody>
          <a:bodyPr>
            <a:normAutofit/>
          </a:bodyPr>
          <a:lstStyle/>
          <a:p>
            <a:r>
              <a:rPr lang="en-US" dirty="0"/>
              <a:t>KNOW THE WARNING SIGNS – STORE FIREARMS SECURELY – REACH OUT AND GET HELP </a:t>
            </a:r>
          </a:p>
          <a:p>
            <a:endParaRPr lang="en-US" dirty="0"/>
          </a:p>
        </p:txBody>
      </p:sp>
      <p:pic>
        <p:nvPicPr>
          <p:cNvPr id="6" name="Picture 5">
            <a:extLst>
              <a:ext uri="{FF2B5EF4-FFF2-40B4-BE49-F238E27FC236}">
                <a16:creationId xmlns:a16="http://schemas.microsoft.com/office/drawing/2014/main" id="{B7B32979-6E5B-8BCF-A68B-EBB8C2E16E77}"/>
              </a:ext>
            </a:extLst>
          </p:cNvPr>
          <p:cNvPicPr>
            <a:picLocks noChangeAspect="1"/>
          </p:cNvPicPr>
          <p:nvPr/>
        </p:nvPicPr>
        <p:blipFill>
          <a:blip r:embed="rId5"/>
          <a:stretch>
            <a:fillRect/>
          </a:stretch>
        </p:blipFill>
        <p:spPr>
          <a:xfrm>
            <a:off x="104774" y="6038264"/>
            <a:ext cx="3233469" cy="773723"/>
          </a:xfrm>
          <a:prstGeom prst="rect">
            <a:avLst/>
          </a:prstGeom>
        </p:spPr>
      </p:pic>
      <p:pic>
        <p:nvPicPr>
          <p:cNvPr id="4" name="Picture 3">
            <a:extLst>
              <a:ext uri="{FF2B5EF4-FFF2-40B4-BE49-F238E27FC236}">
                <a16:creationId xmlns:a16="http://schemas.microsoft.com/office/drawing/2014/main" id="{88350EC2-386E-AEE2-09B4-0A82B57BBD9B}"/>
              </a:ext>
            </a:extLst>
          </p:cNvPr>
          <p:cNvPicPr>
            <a:picLocks noChangeAspect="1"/>
          </p:cNvPicPr>
          <p:nvPr/>
        </p:nvPicPr>
        <p:blipFill>
          <a:blip r:embed="rId6"/>
          <a:stretch>
            <a:fillRect/>
          </a:stretch>
        </p:blipFill>
        <p:spPr>
          <a:xfrm>
            <a:off x="953097" y="341001"/>
            <a:ext cx="1265639" cy="1550957"/>
          </a:xfrm>
          <a:prstGeom prst="rect">
            <a:avLst/>
          </a:prstGeom>
        </p:spPr>
      </p:pic>
    </p:spTree>
    <p:extLst>
      <p:ext uri="{BB962C8B-B14F-4D97-AF65-F5344CB8AC3E}">
        <p14:creationId xmlns:p14="http://schemas.microsoft.com/office/powerpoint/2010/main" val="7505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29B5-BE98-8FEF-55A7-D5043D9EEFF0}"/>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chemeClr val="accent1">
                    <a:lumMod val="50000"/>
                  </a:schemeClr>
                </a:solidFill>
              </a:rPr>
              <a:t>Why talk about suicide by firearms?</a:t>
            </a:r>
          </a:p>
        </p:txBody>
      </p:sp>
      <p:sp>
        <p:nvSpPr>
          <p:cNvPr id="5" name="TextBox 4">
            <a:extLst>
              <a:ext uri="{FF2B5EF4-FFF2-40B4-BE49-F238E27FC236}">
                <a16:creationId xmlns:a16="http://schemas.microsoft.com/office/drawing/2014/main" id="{071D9F89-E1FA-81D1-DE81-825C48DFF779}"/>
              </a:ext>
            </a:extLst>
          </p:cNvPr>
          <p:cNvSpPr txBox="1"/>
          <p:nvPr/>
        </p:nvSpPr>
        <p:spPr>
          <a:xfrm>
            <a:off x="1377881" y="1884588"/>
            <a:ext cx="7565740" cy="369332"/>
          </a:xfrm>
          <a:prstGeom prst="rect">
            <a:avLst/>
          </a:prstGeom>
          <a:noFill/>
        </p:spPr>
        <p:txBody>
          <a:bodyPr wrap="square" rtlCol="0">
            <a:spAutoFit/>
          </a:bodyPr>
          <a:lstStyle/>
          <a:p>
            <a:endParaRPr lang="en-US" dirty="0"/>
          </a:p>
        </p:txBody>
      </p:sp>
      <p:pic>
        <p:nvPicPr>
          <p:cNvPr id="4" name="Picture 3" descr="A close-up of a sign&#10;&#10;Description automatically generated">
            <a:extLst>
              <a:ext uri="{FF2B5EF4-FFF2-40B4-BE49-F238E27FC236}">
                <a16:creationId xmlns:a16="http://schemas.microsoft.com/office/drawing/2014/main" id="{A3EBA6C9-4C94-1C68-F87F-A18355C7498D}"/>
              </a:ext>
            </a:extLst>
          </p:cNvPr>
          <p:cNvPicPr>
            <a:picLocks noChangeAspect="1"/>
          </p:cNvPicPr>
          <p:nvPr/>
        </p:nvPicPr>
        <p:blipFill>
          <a:blip r:embed="rId3"/>
          <a:stretch>
            <a:fillRect/>
          </a:stretch>
        </p:blipFill>
        <p:spPr>
          <a:xfrm>
            <a:off x="74763" y="6411075"/>
            <a:ext cx="1883470" cy="446925"/>
          </a:xfrm>
          <a:prstGeom prst="rect">
            <a:avLst/>
          </a:prstGeom>
        </p:spPr>
      </p:pic>
      <p:graphicFrame>
        <p:nvGraphicFramePr>
          <p:cNvPr id="13" name="TextBox 10">
            <a:extLst>
              <a:ext uri="{FF2B5EF4-FFF2-40B4-BE49-F238E27FC236}">
                <a16:creationId xmlns:a16="http://schemas.microsoft.com/office/drawing/2014/main" id="{948FDAF3-4C7B-EAEF-EDD0-93D392DEB3F0}"/>
              </a:ext>
            </a:extLst>
          </p:cNvPr>
          <p:cNvGraphicFramePr/>
          <p:nvPr>
            <p:extLst>
              <p:ext uri="{D42A27DB-BD31-4B8C-83A1-F6EECF244321}">
                <p14:modId xmlns:p14="http://schemas.microsoft.com/office/powerpoint/2010/main" val="2038209052"/>
              </p:ext>
            </p:extLst>
          </p:nvPr>
        </p:nvGraphicFramePr>
        <p:xfrm>
          <a:off x="845489" y="2172265"/>
          <a:ext cx="10498940" cy="4008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809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29B5-BE98-8FEF-55A7-D5043D9EEFF0}"/>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chemeClr val="accent1">
                    <a:lumMod val="50000"/>
                  </a:schemeClr>
                </a:solidFill>
              </a:rPr>
              <a:t>Suicide is Not inevitable…you can save a life </a:t>
            </a:r>
          </a:p>
        </p:txBody>
      </p:sp>
      <p:pic>
        <p:nvPicPr>
          <p:cNvPr id="4" name="Picture 3" descr="A close-up of a sign&#10;&#10;Description automatically generated">
            <a:extLst>
              <a:ext uri="{FF2B5EF4-FFF2-40B4-BE49-F238E27FC236}">
                <a16:creationId xmlns:a16="http://schemas.microsoft.com/office/drawing/2014/main" id="{A3EBA6C9-4C94-1C68-F87F-A18355C7498D}"/>
              </a:ext>
            </a:extLst>
          </p:cNvPr>
          <p:cNvPicPr>
            <a:picLocks noChangeAspect="1"/>
          </p:cNvPicPr>
          <p:nvPr/>
        </p:nvPicPr>
        <p:blipFill>
          <a:blip r:embed="rId3"/>
          <a:stretch>
            <a:fillRect/>
          </a:stretch>
        </p:blipFill>
        <p:spPr>
          <a:xfrm>
            <a:off x="74763" y="6411075"/>
            <a:ext cx="1883470" cy="446925"/>
          </a:xfrm>
          <a:prstGeom prst="rect">
            <a:avLst/>
          </a:prstGeom>
        </p:spPr>
      </p:pic>
      <p:graphicFrame>
        <p:nvGraphicFramePr>
          <p:cNvPr id="13" name="TextBox 10">
            <a:extLst>
              <a:ext uri="{FF2B5EF4-FFF2-40B4-BE49-F238E27FC236}">
                <a16:creationId xmlns:a16="http://schemas.microsoft.com/office/drawing/2014/main" id="{948FDAF3-4C7B-EAEF-EDD0-93D392DEB3F0}"/>
              </a:ext>
            </a:extLst>
          </p:cNvPr>
          <p:cNvGraphicFramePr/>
          <p:nvPr>
            <p:extLst>
              <p:ext uri="{D42A27DB-BD31-4B8C-83A1-F6EECF244321}">
                <p14:modId xmlns:p14="http://schemas.microsoft.com/office/powerpoint/2010/main" val="3389309204"/>
              </p:ext>
            </p:extLst>
          </p:nvPr>
        </p:nvGraphicFramePr>
        <p:xfrm>
          <a:off x="845489" y="2047008"/>
          <a:ext cx="10498940" cy="4291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695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6FF9-92C6-BF33-C25D-0E004F8DCA46}"/>
              </a:ext>
            </a:extLst>
          </p:cNvPr>
          <p:cNvSpPr>
            <a:spLocks noGrp="1"/>
          </p:cNvSpPr>
          <p:nvPr>
            <p:ph type="title"/>
          </p:nvPr>
        </p:nvSpPr>
        <p:spPr/>
        <p:txBody>
          <a:bodyPr/>
          <a:lstStyle/>
          <a:p>
            <a:r>
              <a:rPr lang="en-US" dirty="0">
                <a:solidFill>
                  <a:schemeClr val="accent1">
                    <a:lumMod val="50000"/>
                  </a:schemeClr>
                </a:solidFill>
                <a:ea typeface="Calibri" panose="020F0502020204030204" pitchFamily="34" charset="0"/>
                <a:cs typeface="Calibri" panose="020F0502020204030204" pitchFamily="34" charset="0"/>
              </a:rPr>
              <a:t>There are things that increase risk for suicide</a:t>
            </a:r>
          </a:p>
        </p:txBody>
      </p:sp>
      <p:graphicFrame>
        <p:nvGraphicFramePr>
          <p:cNvPr id="5" name="Content Placeholder 2">
            <a:extLst>
              <a:ext uri="{FF2B5EF4-FFF2-40B4-BE49-F238E27FC236}">
                <a16:creationId xmlns:a16="http://schemas.microsoft.com/office/drawing/2014/main" id="{F7F5200C-8B0A-6F1E-1205-2C8EF62C8279}"/>
              </a:ext>
            </a:extLst>
          </p:cNvPr>
          <p:cNvGraphicFramePr>
            <a:graphicFrameLocks noGrp="1"/>
          </p:cNvGraphicFramePr>
          <p:nvPr>
            <p:ph idx="1"/>
            <p:extLst>
              <p:ext uri="{D42A27DB-BD31-4B8C-83A1-F6EECF244321}">
                <p14:modId xmlns:p14="http://schemas.microsoft.com/office/powerpoint/2010/main" val="548532521"/>
              </p:ext>
            </p:extLst>
          </p:nvPr>
        </p:nvGraphicFramePr>
        <p:xfrm>
          <a:off x="2003019" y="1979147"/>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Heartbeat with solid fill">
            <a:extLst>
              <a:ext uri="{FF2B5EF4-FFF2-40B4-BE49-F238E27FC236}">
                <a16:creationId xmlns:a16="http://schemas.microsoft.com/office/drawing/2014/main" id="{B7C5C86D-CA60-62E8-8A1A-C2EBC2193A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539" y="1973639"/>
            <a:ext cx="1347241" cy="1347241"/>
          </a:xfrm>
          <a:prstGeom prst="rect">
            <a:avLst/>
          </a:prstGeom>
        </p:spPr>
      </p:pic>
      <p:pic>
        <p:nvPicPr>
          <p:cNvPr id="8" name="Graphic 7" descr="Address Book with solid fill">
            <a:extLst>
              <a:ext uri="{FF2B5EF4-FFF2-40B4-BE49-F238E27FC236}">
                <a16:creationId xmlns:a16="http://schemas.microsoft.com/office/drawing/2014/main" id="{FFF5C533-2E5B-369A-D69B-8608C056BF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2938" y="5000377"/>
            <a:ext cx="1184682" cy="1184682"/>
          </a:xfrm>
          <a:prstGeom prst="rect">
            <a:avLst/>
          </a:prstGeom>
        </p:spPr>
      </p:pic>
      <p:pic>
        <p:nvPicPr>
          <p:cNvPr id="10" name="Graphic 9" descr="Users with solid fill">
            <a:extLst>
              <a:ext uri="{FF2B5EF4-FFF2-40B4-BE49-F238E27FC236}">
                <a16:creationId xmlns:a16="http://schemas.microsoft.com/office/drawing/2014/main" id="{942FBF3B-EBDF-FBE9-516C-75F611DEA5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8818" y="3429000"/>
            <a:ext cx="1184682" cy="1184682"/>
          </a:xfrm>
          <a:prstGeom prst="rect">
            <a:avLst/>
          </a:prstGeom>
        </p:spPr>
      </p:pic>
      <p:pic>
        <p:nvPicPr>
          <p:cNvPr id="3" name="Picture 2">
            <a:extLst>
              <a:ext uri="{FF2B5EF4-FFF2-40B4-BE49-F238E27FC236}">
                <a16:creationId xmlns:a16="http://schemas.microsoft.com/office/drawing/2014/main" id="{AA8F7BC1-CFBE-27FE-558D-44172DEC8991}"/>
              </a:ext>
            </a:extLst>
          </p:cNvPr>
          <p:cNvPicPr>
            <a:picLocks noChangeAspect="1"/>
          </p:cNvPicPr>
          <p:nvPr/>
        </p:nvPicPr>
        <p:blipFill>
          <a:blip r:embed="rId14"/>
          <a:stretch>
            <a:fillRect/>
          </a:stretch>
        </p:blipFill>
        <p:spPr>
          <a:xfrm>
            <a:off x="93793" y="6412953"/>
            <a:ext cx="1883827" cy="445047"/>
          </a:xfrm>
          <a:prstGeom prst="rect">
            <a:avLst/>
          </a:prstGeom>
        </p:spPr>
      </p:pic>
    </p:spTree>
    <p:extLst>
      <p:ext uri="{BB962C8B-B14F-4D97-AF65-F5344CB8AC3E}">
        <p14:creationId xmlns:p14="http://schemas.microsoft.com/office/powerpoint/2010/main" val="171803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6FF9-92C6-BF33-C25D-0E004F8DCA46}"/>
              </a:ext>
            </a:extLst>
          </p:cNvPr>
          <p:cNvSpPr>
            <a:spLocks noGrp="1"/>
          </p:cNvSpPr>
          <p:nvPr>
            <p:ph type="title"/>
          </p:nvPr>
        </p:nvSpPr>
        <p:spPr/>
        <p:txBody>
          <a:bodyPr/>
          <a:lstStyle/>
          <a:p>
            <a:r>
              <a:rPr lang="en-US">
                <a:solidFill>
                  <a:schemeClr val="accent1">
                    <a:lumMod val="50000"/>
                  </a:schemeClr>
                </a:solidFill>
                <a:ea typeface="Calibri" panose="020F0502020204030204" pitchFamily="34" charset="0"/>
                <a:cs typeface="Calibri" panose="020F0502020204030204" pitchFamily="34" charset="0"/>
              </a:rPr>
              <a:t>Possible Warning </a:t>
            </a:r>
            <a:r>
              <a:rPr lang="en-US" dirty="0">
                <a:solidFill>
                  <a:schemeClr val="accent1">
                    <a:lumMod val="50000"/>
                  </a:schemeClr>
                </a:solidFill>
                <a:ea typeface="Calibri" panose="020F0502020204030204" pitchFamily="34" charset="0"/>
                <a:cs typeface="Calibri" panose="020F0502020204030204" pitchFamily="34" charset="0"/>
              </a:rPr>
              <a:t>signs that someone may be considering suicide</a:t>
            </a:r>
          </a:p>
        </p:txBody>
      </p:sp>
      <p:graphicFrame>
        <p:nvGraphicFramePr>
          <p:cNvPr id="5" name="Content Placeholder 2">
            <a:extLst>
              <a:ext uri="{FF2B5EF4-FFF2-40B4-BE49-F238E27FC236}">
                <a16:creationId xmlns:a16="http://schemas.microsoft.com/office/drawing/2014/main" id="{F7F5200C-8B0A-6F1E-1205-2C8EF62C8279}"/>
              </a:ext>
            </a:extLst>
          </p:cNvPr>
          <p:cNvGraphicFramePr>
            <a:graphicFrameLocks noGrp="1"/>
          </p:cNvGraphicFramePr>
          <p:nvPr>
            <p:ph idx="1"/>
            <p:extLst>
              <p:ext uri="{D42A27DB-BD31-4B8C-83A1-F6EECF244321}">
                <p14:modId xmlns:p14="http://schemas.microsoft.com/office/powerpoint/2010/main" val="162944704"/>
              </p:ext>
            </p:extLst>
          </p:nvPr>
        </p:nvGraphicFramePr>
        <p:xfrm>
          <a:off x="2003019" y="1979146"/>
          <a:ext cx="9784080" cy="459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Speech with solid fill">
            <a:extLst>
              <a:ext uri="{FF2B5EF4-FFF2-40B4-BE49-F238E27FC236}">
                <a16:creationId xmlns:a16="http://schemas.microsoft.com/office/drawing/2014/main" id="{FFF5C533-2E5B-369A-D69B-8608C056BF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792938" y="5228271"/>
            <a:ext cx="1184682" cy="1184682"/>
          </a:xfrm>
          <a:prstGeom prst="rect">
            <a:avLst/>
          </a:prstGeom>
        </p:spPr>
      </p:pic>
      <p:pic>
        <p:nvPicPr>
          <p:cNvPr id="10" name="Graphic 9" descr="Worried face with solid fill with solid fill">
            <a:extLst>
              <a:ext uri="{FF2B5EF4-FFF2-40B4-BE49-F238E27FC236}">
                <a16:creationId xmlns:a16="http://schemas.microsoft.com/office/drawing/2014/main" id="{942FBF3B-EBDF-FBE9-516C-75F611DEA5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18337" y="3678908"/>
            <a:ext cx="1184682" cy="1184682"/>
          </a:xfrm>
          <a:prstGeom prst="rect">
            <a:avLst/>
          </a:prstGeom>
        </p:spPr>
      </p:pic>
      <p:pic>
        <p:nvPicPr>
          <p:cNvPr id="3" name="Picture 2">
            <a:extLst>
              <a:ext uri="{FF2B5EF4-FFF2-40B4-BE49-F238E27FC236}">
                <a16:creationId xmlns:a16="http://schemas.microsoft.com/office/drawing/2014/main" id="{AA8F7BC1-CFBE-27FE-558D-44172DEC8991}"/>
              </a:ext>
            </a:extLst>
          </p:cNvPr>
          <p:cNvPicPr>
            <a:picLocks noChangeAspect="1"/>
          </p:cNvPicPr>
          <p:nvPr/>
        </p:nvPicPr>
        <p:blipFill>
          <a:blip r:embed="rId12"/>
          <a:stretch>
            <a:fillRect/>
          </a:stretch>
        </p:blipFill>
        <p:spPr>
          <a:xfrm>
            <a:off x="93793" y="6412953"/>
            <a:ext cx="1883827" cy="445047"/>
          </a:xfrm>
          <a:prstGeom prst="rect">
            <a:avLst/>
          </a:prstGeom>
        </p:spPr>
      </p:pic>
      <p:pic>
        <p:nvPicPr>
          <p:cNvPr id="7" name="Picture 6">
            <a:extLst>
              <a:ext uri="{FF2B5EF4-FFF2-40B4-BE49-F238E27FC236}">
                <a16:creationId xmlns:a16="http://schemas.microsoft.com/office/drawing/2014/main" id="{093093EA-34B6-6457-C488-3EEC08389CB5}"/>
              </a:ext>
            </a:extLst>
          </p:cNvPr>
          <p:cNvPicPr>
            <a:picLocks noChangeAspect="1"/>
          </p:cNvPicPr>
          <p:nvPr/>
        </p:nvPicPr>
        <p:blipFill>
          <a:blip r:embed="rId13">
            <a:duotone>
              <a:schemeClr val="bg2">
                <a:shade val="45000"/>
                <a:satMod val="135000"/>
              </a:schemeClr>
              <a:prstClr val="white"/>
            </a:duotone>
          </a:blip>
          <a:stretch>
            <a:fillRect/>
          </a:stretch>
        </p:blipFill>
        <p:spPr>
          <a:xfrm>
            <a:off x="818337" y="2137484"/>
            <a:ext cx="1238250" cy="1238250"/>
          </a:xfrm>
          <a:prstGeom prst="rect">
            <a:avLst/>
          </a:prstGeom>
          <a:solidFill>
            <a:schemeClr val="bg2">
              <a:lumMod val="75000"/>
            </a:schemeClr>
          </a:solidFill>
        </p:spPr>
      </p:pic>
      <p:sp>
        <p:nvSpPr>
          <p:cNvPr id="4" name="Rectangle 3">
            <a:extLst>
              <a:ext uri="{FF2B5EF4-FFF2-40B4-BE49-F238E27FC236}">
                <a16:creationId xmlns:a16="http://schemas.microsoft.com/office/drawing/2014/main" id="{616E0030-FF2E-8EC2-A546-312C6C34158A}"/>
              </a:ext>
            </a:extLst>
          </p:cNvPr>
          <p:cNvSpPr/>
          <p:nvPr/>
        </p:nvSpPr>
        <p:spPr>
          <a:xfrm>
            <a:off x="0" y="1639229"/>
            <a:ext cx="12192000" cy="31204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86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29B5-BE98-8FEF-55A7-D5043D9EEFF0}"/>
              </a:ext>
            </a:extLst>
          </p:cNvPr>
          <p:cNvSpPr>
            <a:spLocks noGrp="1"/>
          </p:cNvSpPr>
          <p:nvPr>
            <p:ph type="title"/>
          </p:nvPr>
        </p:nvSpPr>
        <p:spPr>
          <a:xfrm>
            <a:off x="780585" y="236319"/>
            <a:ext cx="10487716" cy="1508760"/>
          </a:xfrm>
        </p:spPr>
        <p:txBody>
          <a:bodyPr vert="horz" lIns="91440" tIns="45720" rIns="91440" bIns="45720" rtlCol="0" anchor="ctr">
            <a:noAutofit/>
          </a:bodyPr>
          <a:lstStyle/>
          <a:p>
            <a:pPr marL="0" marR="0" lvl="0" indent="0" defTabSz="914400" rtl="0" eaLnBrk="1" fontAlgn="auto" latinLnBrk="0" hangingPunct="1">
              <a:lnSpc>
                <a:spcPct val="100000"/>
              </a:lnSpc>
              <a:spcBef>
                <a:spcPts val="0"/>
              </a:spcBef>
              <a:spcAft>
                <a:spcPts val="0"/>
              </a:spcAft>
              <a:buClr>
                <a:prstClr val="black"/>
              </a:buClr>
              <a:buSzTx/>
              <a:buFont typeface="Wingdings" pitchFamily="2" charset="2"/>
              <a:buNone/>
              <a:tabLst/>
              <a:defRPr/>
            </a:pPr>
            <a:r>
              <a:rPr lang="en-US" dirty="0">
                <a:solidFill>
                  <a:schemeClr val="accent1">
                    <a:lumMod val="50000"/>
                  </a:schemeClr>
                </a:solidFill>
              </a:rPr>
              <a:t>Don’t let your firearm be used for a Suicide</a:t>
            </a:r>
          </a:p>
        </p:txBody>
      </p:sp>
      <p:graphicFrame>
        <p:nvGraphicFramePr>
          <p:cNvPr id="27" name="TextBox 13">
            <a:extLst>
              <a:ext uri="{FF2B5EF4-FFF2-40B4-BE49-F238E27FC236}">
                <a16:creationId xmlns:a16="http://schemas.microsoft.com/office/drawing/2014/main" id="{2BE5B2D7-C77B-5C9A-334B-B31745789608}"/>
              </a:ext>
            </a:extLst>
          </p:cNvPr>
          <p:cNvGraphicFramePr/>
          <p:nvPr>
            <p:extLst>
              <p:ext uri="{D42A27DB-BD31-4B8C-83A1-F6EECF244321}">
                <p14:modId xmlns:p14="http://schemas.microsoft.com/office/powerpoint/2010/main" val="1795415522"/>
              </p:ext>
            </p:extLst>
          </p:nvPr>
        </p:nvGraphicFramePr>
        <p:xfrm>
          <a:off x="489933" y="2828295"/>
          <a:ext cx="10487716" cy="323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703451F-62B9-BDDD-EB45-972227D440A5}"/>
              </a:ext>
            </a:extLst>
          </p:cNvPr>
          <p:cNvPicPr>
            <a:picLocks noChangeAspect="1"/>
          </p:cNvPicPr>
          <p:nvPr/>
        </p:nvPicPr>
        <p:blipFill>
          <a:blip r:embed="rId8"/>
          <a:stretch>
            <a:fillRect/>
          </a:stretch>
        </p:blipFill>
        <p:spPr>
          <a:xfrm>
            <a:off x="123211" y="6299297"/>
            <a:ext cx="1883827" cy="445047"/>
          </a:xfrm>
          <a:prstGeom prst="rect">
            <a:avLst/>
          </a:prstGeom>
        </p:spPr>
      </p:pic>
      <p:sp>
        <p:nvSpPr>
          <p:cNvPr id="4" name="TextBox 3">
            <a:extLst>
              <a:ext uri="{FF2B5EF4-FFF2-40B4-BE49-F238E27FC236}">
                <a16:creationId xmlns:a16="http://schemas.microsoft.com/office/drawing/2014/main" id="{C9ECE48D-A08D-C953-20F1-939AB8DFBF35}"/>
              </a:ext>
            </a:extLst>
          </p:cNvPr>
          <p:cNvSpPr txBox="1"/>
          <p:nvPr/>
        </p:nvSpPr>
        <p:spPr>
          <a:xfrm>
            <a:off x="910243" y="2025077"/>
            <a:ext cx="1037151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chemeClr val="bg1"/>
                </a:solidFill>
                <a:effectLst>
                  <a:outerShdw blurRad="38100" dist="38100" dir="2700000" algn="tl">
                    <a:srgbClr val="000000">
                      <a:alpha val="43137"/>
                    </a:srgbClr>
                  </a:outerShdw>
                </a:effectLst>
              </a:rPr>
              <a:t>Secure your firearm when it is not under your immediate control</a:t>
            </a:r>
          </a:p>
        </p:txBody>
      </p:sp>
    </p:spTree>
    <p:extLst>
      <p:ext uri="{BB962C8B-B14F-4D97-AF65-F5344CB8AC3E}">
        <p14:creationId xmlns:p14="http://schemas.microsoft.com/office/powerpoint/2010/main" val="391982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29B5-BE98-8FEF-55A7-D5043D9EEFF0}"/>
              </a:ext>
            </a:extLst>
          </p:cNvPr>
          <p:cNvSpPr>
            <a:spLocks noGrp="1"/>
          </p:cNvSpPr>
          <p:nvPr>
            <p:ph type="title"/>
          </p:nvPr>
        </p:nvSpPr>
        <p:spPr>
          <a:xfrm>
            <a:off x="670009" y="198451"/>
            <a:ext cx="7848261" cy="1508760"/>
          </a:xfrm>
        </p:spPr>
        <p:txBody>
          <a:bodyPr vert="horz" lIns="91440" tIns="45720" rIns="91440" bIns="45720" rtlCol="0" anchor="ctr">
            <a:normAutofit/>
          </a:bodyPr>
          <a:lstStyle/>
          <a:p>
            <a:pPr>
              <a:lnSpc>
                <a:spcPct val="100000"/>
              </a:lnSpc>
            </a:pPr>
            <a:r>
              <a:rPr lang="en-US" sz="3200" cap="none" dirty="0">
                <a:solidFill>
                  <a:schemeClr val="accent1">
                    <a:lumMod val="50000"/>
                  </a:schemeClr>
                </a:solidFill>
              </a:rPr>
              <a:t>HOW  YOU CAN HELP PREVENT ACCESS TO FIREARMS WHEN SOMEONE IS IN CRISIS</a:t>
            </a:r>
            <a:endParaRPr lang="en-US" sz="2500" cap="none" dirty="0">
              <a:solidFill>
                <a:schemeClr val="accent1">
                  <a:lumMod val="50000"/>
                </a:schemeClr>
              </a:solidFill>
            </a:endParaRPr>
          </a:p>
        </p:txBody>
      </p:sp>
      <p:sp>
        <p:nvSpPr>
          <p:cNvPr id="19" name="Rectangle 18">
            <a:extLst>
              <a:ext uri="{FF2B5EF4-FFF2-40B4-BE49-F238E27FC236}">
                <a16:creationId xmlns:a16="http://schemas.microsoft.com/office/drawing/2014/main" id="{A692B042-82A2-4B24-9C01-07CCE971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5534" y="0"/>
            <a:ext cx="315234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5A9B4D5-BB52-4CAD-AEFC-E9A6C8705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601513"/>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ed key chain with keys&#10;&#10;Description automatically generated">
            <a:extLst>
              <a:ext uri="{FF2B5EF4-FFF2-40B4-BE49-F238E27FC236}">
                <a16:creationId xmlns:a16="http://schemas.microsoft.com/office/drawing/2014/main" id="{1C48EF33-FA3F-CD4E-EE59-3C6089844559}"/>
              </a:ext>
            </a:extLst>
          </p:cNvPr>
          <p:cNvPicPr>
            <a:picLocks noChangeAspect="1"/>
          </p:cNvPicPr>
          <p:nvPr/>
        </p:nvPicPr>
        <p:blipFill>
          <a:blip r:embed="rId3"/>
          <a:stretch>
            <a:fillRect/>
          </a:stretch>
        </p:blipFill>
        <p:spPr>
          <a:xfrm>
            <a:off x="9999620" y="800101"/>
            <a:ext cx="1318614" cy="1318614"/>
          </a:xfrm>
          <a:prstGeom prst="rect">
            <a:avLst/>
          </a:prstGeom>
        </p:spPr>
      </p:pic>
      <p:sp>
        <p:nvSpPr>
          <p:cNvPr id="23" name="Rectangle 22">
            <a:extLst>
              <a:ext uri="{FF2B5EF4-FFF2-40B4-BE49-F238E27FC236}">
                <a16:creationId xmlns:a16="http://schemas.microsoft.com/office/drawing/2014/main" id="{B32DBB8B-89E5-4A96-8ABD-280524AE3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2575502"/>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 object in a box&#10;&#10;Description automatically generated">
            <a:extLst>
              <a:ext uri="{FF2B5EF4-FFF2-40B4-BE49-F238E27FC236}">
                <a16:creationId xmlns:a16="http://schemas.microsoft.com/office/drawing/2014/main" id="{BFF53E8A-9248-4DE8-9E04-E5F7D4C2A74D}"/>
              </a:ext>
            </a:extLst>
          </p:cNvPr>
          <p:cNvPicPr>
            <a:picLocks noChangeAspect="1"/>
          </p:cNvPicPr>
          <p:nvPr/>
        </p:nvPicPr>
        <p:blipFill>
          <a:blip r:embed="rId4"/>
          <a:stretch>
            <a:fillRect/>
          </a:stretch>
        </p:blipFill>
        <p:spPr>
          <a:xfrm>
            <a:off x="9999620" y="2774090"/>
            <a:ext cx="1318614" cy="1318614"/>
          </a:xfrm>
          <a:prstGeom prst="rect">
            <a:avLst/>
          </a:prstGeom>
        </p:spPr>
      </p:pic>
      <p:sp>
        <p:nvSpPr>
          <p:cNvPr id="25" name="Rectangle 24">
            <a:extLst>
              <a:ext uri="{FF2B5EF4-FFF2-40B4-BE49-F238E27FC236}">
                <a16:creationId xmlns:a16="http://schemas.microsoft.com/office/drawing/2014/main" id="{25275F07-D879-4809-A85E-83A3DD278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758" y="4549491"/>
            <a:ext cx="2023860" cy="1706997"/>
          </a:xfrm>
          <a:prstGeom prst="rect">
            <a:avLst/>
          </a:prstGeom>
          <a:solidFill>
            <a:srgbClr val="FFFFFF"/>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safe with several guns&#10;&#10;Description automatically generated">
            <a:extLst>
              <a:ext uri="{FF2B5EF4-FFF2-40B4-BE49-F238E27FC236}">
                <a16:creationId xmlns:a16="http://schemas.microsoft.com/office/drawing/2014/main" id="{F5FF3FC0-8141-3B59-F8AB-773E514E446A}"/>
              </a:ext>
            </a:extLst>
          </p:cNvPr>
          <p:cNvPicPr>
            <a:picLocks noChangeAspect="1"/>
          </p:cNvPicPr>
          <p:nvPr/>
        </p:nvPicPr>
        <p:blipFill>
          <a:blip r:embed="rId5"/>
          <a:stretch>
            <a:fillRect/>
          </a:stretch>
        </p:blipFill>
        <p:spPr>
          <a:xfrm>
            <a:off x="9999620" y="4748079"/>
            <a:ext cx="1318614" cy="1318614"/>
          </a:xfrm>
          <a:prstGeom prst="rect">
            <a:avLst/>
          </a:prstGeom>
        </p:spPr>
      </p:pic>
      <p:graphicFrame>
        <p:nvGraphicFramePr>
          <p:cNvPr id="27" name="TextBox 13">
            <a:extLst>
              <a:ext uri="{FF2B5EF4-FFF2-40B4-BE49-F238E27FC236}">
                <a16:creationId xmlns:a16="http://schemas.microsoft.com/office/drawing/2014/main" id="{2BE5B2D7-C77B-5C9A-334B-B31745789608}"/>
              </a:ext>
            </a:extLst>
          </p:cNvPr>
          <p:cNvGraphicFramePr/>
          <p:nvPr>
            <p:extLst>
              <p:ext uri="{D42A27DB-BD31-4B8C-83A1-F6EECF244321}">
                <p14:modId xmlns:p14="http://schemas.microsoft.com/office/powerpoint/2010/main" val="2243038041"/>
              </p:ext>
            </p:extLst>
          </p:nvPr>
        </p:nvGraphicFramePr>
        <p:xfrm>
          <a:off x="353225" y="1615249"/>
          <a:ext cx="8782309" cy="30247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549D737C-56D8-630E-A7BE-22ED186C56F4}"/>
              </a:ext>
            </a:extLst>
          </p:cNvPr>
          <p:cNvSpPr txBox="1"/>
          <p:nvPr/>
        </p:nvSpPr>
        <p:spPr>
          <a:xfrm>
            <a:off x="670010" y="4401766"/>
            <a:ext cx="8465524" cy="783193"/>
          </a:xfrm>
          <a:prstGeom prst="round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t>There are </a:t>
            </a:r>
            <a:r>
              <a:rPr lang="en-US" sz="2000" i="1" dirty="0"/>
              <a:t>state-mandated procedures </a:t>
            </a:r>
            <a:r>
              <a:rPr lang="en-US" sz="2000" dirty="0"/>
              <a:t>for how a firearm owner </a:t>
            </a:r>
            <a:r>
              <a:rPr lang="en-US" sz="2000" i="1" dirty="0"/>
              <a:t>can temporarily give the firearm</a:t>
            </a:r>
            <a:r>
              <a:rPr lang="en-US" sz="2000" b="1" dirty="0"/>
              <a:t> </a:t>
            </a:r>
            <a:r>
              <a:rPr lang="en-US" sz="2000" dirty="0"/>
              <a:t>to another person</a:t>
            </a:r>
            <a:r>
              <a:rPr lang="en-US" dirty="0"/>
              <a:t>.</a:t>
            </a:r>
          </a:p>
        </p:txBody>
      </p:sp>
      <p:sp>
        <p:nvSpPr>
          <p:cNvPr id="6" name="TextBox 5">
            <a:extLst>
              <a:ext uri="{FF2B5EF4-FFF2-40B4-BE49-F238E27FC236}">
                <a16:creationId xmlns:a16="http://schemas.microsoft.com/office/drawing/2014/main" id="{038838C9-28F0-8DA0-8A8D-B38118E18BF2}"/>
              </a:ext>
            </a:extLst>
          </p:cNvPr>
          <p:cNvSpPr txBox="1"/>
          <p:nvPr/>
        </p:nvSpPr>
        <p:spPr>
          <a:xfrm>
            <a:off x="353225" y="5254920"/>
            <a:ext cx="8782308" cy="1123712"/>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a:t>Know</a:t>
            </a:r>
            <a:r>
              <a:rPr lang="en-US" sz="2000" dirty="0"/>
              <a:t> </a:t>
            </a:r>
            <a:r>
              <a:rPr lang="en-US" sz="2000" b="1" dirty="0"/>
              <a:t>and</a:t>
            </a:r>
            <a:r>
              <a:rPr lang="en-US" sz="2000" dirty="0"/>
              <a:t> </a:t>
            </a:r>
            <a:r>
              <a:rPr lang="en-US" sz="2000" b="1" dirty="0"/>
              <a:t>understand</a:t>
            </a:r>
            <a:r>
              <a:rPr lang="en-US" sz="2000" dirty="0"/>
              <a:t> </a:t>
            </a:r>
            <a:r>
              <a:rPr lang="en-US" sz="2000" b="1" dirty="0"/>
              <a:t>Connecticut</a:t>
            </a:r>
            <a:r>
              <a:rPr lang="en-US" sz="2000" dirty="0"/>
              <a:t> </a:t>
            </a:r>
            <a:r>
              <a:rPr lang="en-US" sz="2000" b="1" dirty="0"/>
              <a:t>state</a:t>
            </a:r>
            <a:r>
              <a:rPr lang="en-US" sz="2000" dirty="0"/>
              <a:t> </a:t>
            </a:r>
            <a:r>
              <a:rPr lang="en-US" sz="2000" b="1" dirty="0"/>
              <a:t>law</a:t>
            </a:r>
            <a:r>
              <a:rPr lang="en-US" sz="2000" dirty="0"/>
              <a:t> to avoid violations when temporarily transferring firearms. Contact CT Special Licensing and Firearms Unit </a:t>
            </a:r>
            <a:r>
              <a:rPr lang="en-US" sz="2000" dirty="0">
                <a:solidFill>
                  <a:schemeClr val="bg1"/>
                </a:solidFill>
              </a:rPr>
              <a:t>DESPP.SLFU@ct.gov </a:t>
            </a:r>
            <a:r>
              <a:rPr lang="en-US" sz="2000" dirty="0"/>
              <a:t>or (860.685.8400) for details.</a:t>
            </a:r>
          </a:p>
        </p:txBody>
      </p:sp>
      <p:pic>
        <p:nvPicPr>
          <p:cNvPr id="3" name="Picture 2">
            <a:extLst>
              <a:ext uri="{FF2B5EF4-FFF2-40B4-BE49-F238E27FC236}">
                <a16:creationId xmlns:a16="http://schemas.microsoft.com/office/drawing/2014/main" id="{ABD2552A-F043-A51A-6504-9481060BD811}"/>
              </a:ext>
            </a:extLst>
          </p:cNvPr>
          <p:cNvPicPr>
            <a:picLocks noChangeAspect="1"/>
          </p:cNvPicPr>
          <p:nvPr/>
        </p:nvPicPr>
        <p:blipFill>
          <a:blip r:embed="rId11"/>
          <a:stretch>
            <a:fillRect/>
          </a:stretch>
        </p:blipFill>
        <p:spPr>
          <a:xfrm>
            <a:off x="85134" y="6412953"/>
            <a:ext cx="1883827" cy="445047"/>
          </a:xfrm>
          <a:prstGeom prst="rect">
            <a:avLst/>
          </a:prstGeom>
        </p:spPr>
      </p:pic>
    </p:spTree>
    <p:extLst>
      <p:ext uri="{BB962C8B-B14F-4D97-AF65-F5344CB8AC3E}">
        <p14:creationId xmlns:p14="http://schemas.microsoft.com/office/powerpoint/2010/main" val="63524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CDCF9D-8A96-CF76-62F7-0A7A1FE4721B}"/>
              </a:ext>
            </a:extLst>
          </p:cNvPr>
          <p:cNvPicPr>
            <a:picLocks noChangeAspect="1"/>
          </p:cNvPicPr>
          <p:nvPr/>
        </p:nvPicPr>
        <p:blipFill>
          <a:blip r:embed="rId3"/>
          <a:stretch>
            <a:fillRect/>
          </a:stretch>
        </p:blipFill>
        <p:spPr>
          <a:xfrm>
            <a:off x="10187738" y="1809706"/>
            <a:ext cx="1521619" cy="1521619"/>
          </a:xfrm>
          <a:prstGeom prst="rect">
            <a:avLst/>
          </a:prstGeom>
        </p:spPr>
      </p:pic>
      <p:sp>
        <p:nvSpPr>
          <p:cNvPr id="2" name="Title 1">
            <a:extLst>
              <a:ext uri="{FF2B5EF4-FFF2-40B4-BE49-F238E27FC236}">
                <a16:creationId xmlns:a16="http://schemas.microsoft.com/office/drawing/2014/main" id="{C9E429B5-BE98-8FEF-55A7-D5043D9EEFF0}"/>
              </a:ext>
            </a:extLst>
          </p:cNvPr>
          <p:cNvSpPr>
            <a:spLocks noGrp="1"/>
          </p:cNvSpPr>
          <p:nvPr>
            <p:ph type="title"/>
          </p:nvPr>
        </p:nvSpPr>
        <p:spPr>
          <a:xfrm>
            <a:off x="1202919" y="284176"/>
            <a:ext cx="9784080" cy="1508760"/>
          </a:xfrm>
        </p:spPr>
        <p:txBody>
          <a:bodyPr vert="horz" lIns="91440" tIns="45720" rIns="91440" bIns="45720" rtlCol="0">
            <a:normAutofit/>
          </a:bodyPr>
          <a:lstStyle/>
          <a:p>
            <a:r>
              <a:rPr lang="en-US" dirty="0">
                <a:solidFill>
                  <a:schemeClr val="accent1">
                    <a:lumMod val="50000"/>
                  </a:schemeClr>
                </a:solidFill>
              </a:rPr>
              <a:t>Ask the question: </a:t>
            </a:r>
            <a:br>
              <a:rPr lang="en-US" dirty="0">
                <a:solidFill>
                  <a:schemeClr val="accent1">
                    <a:lumMod val="50000"/>
                  </a:schemeClr>
                </a:solidFill>
              </a:rPr>
            </a:br>
            <a:r>
              <a:rPr lang="en-US" sz="2800" i="1" cap="none" dirty="0">
                <a:solidFill>
                  <a:schemeClr val="accent1">
                    <a:lumMod val="50000"/>
                  </a:schemeClr>
                </a:solidFill>
              </a:rPr>
              <a:t>Have a Brave Conversation</a:t>
            </a:r>
            <a:r>
              <a:rPr lang="en-US" sz="2800" i="1" dirty="0">
                <a:solidFill>
                  <a:schemeClr val="accent1">
                    <a:lumMod val="50000"/>
                  </a:schemeClr>
                </a:solidFill>
              </a:rPr>
              <a:t> </a:t>
            </a:r>
          </a:p>
        </p:txBody>
      </p:sp>
      <p:graphicFrame>
        <p:nvGraphicFramePr>
          <p:cNvPr id="9" name="TextBox 3">
            <a:extLst>
              <a:ext uri="{FF2B5EF4-FFF2-40B4-BE49-F238E27FC236}">
                <a16:creationId xmlns:a16="http://schemas.microsoft.com/office/drawing/2014/main" id="{53EFFFD4-C81B-C690-4678-B265F443DA56}"/>
              </a:ext>
            </a:extLst>
          </p:cNvPr>
          <p:cNvGraphicFramePr/>
          <p:nvPr>
            <p:extLst>
              <p:ext uri="{D42A27DB-BD31-4B8C-83A1-F6EECF244321}">
                <p14:modId xmlns:p14="http://schemas.microsoft.com/office/powerpoint/2010/main" val="542970918"/>
              </p:ext>
            </p:extLst>
          </p:nvPr>
        </p:nvGraphicFramePr>
        <p:xfrm>
          <a:off x="124572" y="2570516"/>
          <a:ext cx="10002576"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34602BB7-A955-A2DC-A308-23BCA264E303}"/>
              </a:ext>
            </a:extLst>
          </p:cNvPr>
          <p:cNvGrpSpPr/>
          <p:nvPr/>
        </p:nvGrpSpPr>
        <p:grpSpPr>
          <a:xfrm>
            <a:off x="2148252" y="2157079"/>
            <a:ext cx="5955216" cy="468288"/>
            <a:chOff x="-3113755" y="727380"/>
            <a:chExt cx="5955216" cy="968037"/>
          </a:xfrm>
        </p:grpSpPr>
        <p:sp>
          <p:nvSpPr>
            <p:cNvPr id="4" name="Rectangle 3">
              <a:extLst>
                <a:ext uri="{FF2B5EF4-FFF2-40B4-BE49-F238E27FC236}">
                  <a16:creationId xmlns:a16="http://schemas.microsoft.com/office/drawing/2014/main" id="{19B55407-D547-22EA-126E-DCE4B90F4017}"/>
                </a:ext>
              </a:extLst>
            </p:cNvPr>
            <p:cNvSpPr/>
            <p:nvPr/>
          </p:nvSpPr>
          <p:spPr>
            <a:xfrm>
              <a:off x="3596" y="1093992"/>
              <a:ext cx="1839675" cy="6014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 name="TextBox 4">
              <a:extLst>
                <a:ext uri="{FF2B5EF4-FFF2-40B4-BE49-F238E27FC236}">
                  <a16:creationId xmlns:a16="http://schemas.microsoft.com/office/drawing/2014/main" id="{350CC5AD-C2DC-02DC-87A1-5B482C983FC4}"/>
                </a:ext>
              </a:extLst>
            </p:cNvPr>
            <p:cNvSpPr txBox="1"/>
            <p:nvPr/>
          </p:nvSpPr>
          <p:spPr>
            <a:xfrm>
              <a:off x="-3113755" y="727380"/>
              <a:ext cx="5955216" cy="6014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2800" b="1" kern="1200" dirty="0">
                  <a:solidFill>
                    <a:schemeClr val="bg2"/>
                  </a:solidFill>
                </a:rPr>
                <a:t>Be direct and nonjudgmental</a:t>
              </a:r>
            </a:p>
          </p:txBody>
        </p:sp>
      </p:grpSp>
      <p:pic>
        <p:nvPicPr>
          <p:cNvPr id="6" name="Picture 5">
            <a:extLst>
              <a:ext uri="{FF2B5EF4-FFF2-40B4-BE49-F238E27FC236}">
                <a16:creationId xmlns:a16="http://schemas.microsoft.com/office/drawing/2014/main" id="{25EE0A32-FD02-3E64-B54F-7AA3D682961A}"/>
              </a:ext>
            </a:extLst>
          </p:cNvPr>
          <p:cNvPicPr>
            <a:picLocks noChangeAspect="1"/>
          </p:cNvPicPr>
          <p:nvPr/>
        </p:nvPicPr>
        <p:blipFill>
          <a:blip r:embed="rId9"/>
          <a:stretch>
            <a:fillRect/>
          </a:stretch>
        </p:blipFill>
        <p:spPr>
          <a:xfrm>
            <a:off x="124572" y="6412953"/>
            <a:ext cx="1883827" cy="445047"/>
          </a:xfrm>
          <a:prstGeom prst="rect">
            <a:avLst/>
          </a:prstGeom>
        </p:spPr>
      </p:pic>
      <p:sp>
        <p:nvSpPr>
          <p:cNvPr id="7" name="TextBox 6">
            <a:extLst>
              <a:ext uri="{FF2B5EF4-FFF2-40B4-BE49-F238E27FC236}">
                <a16:creationId xmlns:a16="http://schemas.microsoft.com/office/drawing/2014/main" id="{5EF1235D-74FD-E55C-AC1F-D94FCA4CB13F}"/>
              </a:ext>
            </a:extLst>
          </p:cNvPr>
          <p:cNvSpPr txBox="1"/>
          <p:nvPr/>
        </p:nvSpPr>
        <p:spPr>
          <a:xfrm>
            <a:off x="9922778" y="3106416"/>
            <a:ext cx="2051538" cy="2893100"/>
          </a:xfrm>
          <a:prstGeom prst="rect">
            <a:avLst/>
          </a:prstGeom>
          <a:noFill/>
        </p:spPr>
        <p:txBody>
          <a:bodyPr wrap="square" rtlCol="0">
            <a:spAutoFit/>
          </a:bodyPr>
          <a:lstStyle/>
          <a:p>
            <a:pPr algn="ctr"/>
            <a:r>
              <a:rPr lang="en-US" sz="2600" dirty="0">
                <a:solidFill>
                  <a:srgbClr val="FF0000"/>
                </a:solidFill>
                <a:latin typeface="Calibri" panose="020F0502020204030204" pitchFamily="34" charset="0"/>
                <a:ea typeface="Calibri" panose="020F0502020204030204" pitchFamily="34" charset="0"/>
                <a:cs typeface="Calibri" panose="020F0502020204030204" pitchFamily="34" charset="0"/>
              </a:rPr>
              <a:t>If the person is an immediate risk to themselves or others, </a:t>
            </a:r>
            <a:r>
              <a:rPr lang="en-US" sz="2600" b="1" dirty="0">
                <a:solidFill>
                  <a:srgbClr val="FF0000"/>
                </a:solidFill>
                <a:latin typeface="Calibri" panose="020F0502020204030204" pitchFamily="34" charset="0"/>
                <a:ea typeface="Calibri" panose="020F0502020204030204" pitchFamily="34" charset="0"/>
                <a:cs typeface="Calibri" panose="020F0502020204030204" pitchFamily="34" charset="0"/>
              </a:rPr>
              <a:t>call 911</a:t>
            </a:r>
          </a:p>
        </p:txBody>
      </p:sp>
    </p:spTree>
    <p:extLst>
      <p:ext uri="{BB962C8B-B14F-4D97-AF65-F5344CB8AC3E}">
        <p14:creationId xmlns:p14="http://schemas.microsoft.com/office/powerpoint/2010/main" val="232690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27B9-E3F3-37F2-43AE-CA0D4D0F7C27}"/>
              </a:ext>
            </a:extLst>
          </p:cNvPr>
          <p:cNvSpPr>
            <a:spLocks noGrp="1"/>
          </p:cNvSpPr>
          <p:nvPr>
            <p:ph type="title"/>
          </p:nvPr>
        </p:nvSpPr>
        <p:spPr>
          <a:xfrm>
            <a:off x="1202919" y="284176"/>
            <a:ext cx="9784080" cy="1407962"/>
          </a:xfrm>
        </p:spPr>
        <p:txBody>
          <a:bodyPr>
            <a:normAutofit/>
          </a:bodyPr>
          <a:lstStyle/>
          <a:p>
            <a:r>
              <a:rPr lang="en-US" dirty="0">
                <a:solidFill>
                  <a:schemeClr val="accent1">
                    <a:lumMod val="50000"/>
                  </a:schemeClr>
                </a:solidFill>
              </a:rPr>
              <a:t>Make the Call</a:t>
            </a:r>
            <a:br>
              <a:rPr lang="en-US" dirty="0">
                <a:solidFill>
                  <a:schemeClr val="accent1">
                    <a:lumMod val="50000"/>
                  </a:schemeClr>
                </a:solidFill>
              </a:rPr>
            </a:br>
            <a:r>
              <a:rPr lang="en-US" sz="2800" i="1" dirty="0">
                <a:solidFill>
                  <a:schemeClr val="accent1">
                    <a:lumMod val="50000"/>
                  </a:schemeClr>
                </a:solidFill>
              </a:rPr>
              <a:t>You don’t have to do this alone</a:t>
            </a:r>
            <a:endParaRPr lang="en-US" i="1" dirty="0">
              <a:solidFill>
                <a:schemeClr val="accent1">
                  <a:lumMod val="50000"/>
                </a:schemeClr>
              </a:solidFill>
            </a:endParaRPr>
          </a:p>
        </p:txBody>
      </p:sp>
      <p:graphicFrame>
        <p:nvGraphicFramePr>
          <p:cNvPr id="5" name="Content Placeholder 2">
            <a:extLst>
              <a:ext uri="{FF2B5EF4-FFF2-40B4-BE49-F238E27FC236}">
                <a16:creationId xmlns:a16="http://schemas.microsoft.com/office/drawing/2014/main" id="{C541B2A9-8F26-31F0-2939-1959A6DAEB12}"/>
              </a:ext>
            </a:extLst>
          </p:cNvPr>
          <p:cNvGraphicFramePr>
            <a:graphicFrameLocks noGrp="1"/>
          </p:cNvGraphicFramePr>
          <p:nvPr>
            <p:ph idx="1"/>
            <p:extLst>
              <p:ext uri="{D42A27DB-BD31-4B8C-83A1-F6EECF244321}">
                <p14:modId xmlns:p14="http://schemas.microsoft.com/office/powerpoint/2010/main" val="1432244355"/>
              </p:ext>
            </p:extLst>
          </p:nvPr>
        </p:nvGraphicFramePr>
        <p:xfrm>
          <a:off x="678349" y="1784714"/>
          <a:ext cx="9560741" cy="4529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ED1CA33-C188-459C-10CB-EDF13132F740}"/>
              </a:ext>
            </a:extLst>
          </p:cNvPr>
          <p:cNvPicPr>
            <a:picLocks noChangeAspect="1"/>
          </p:cNvPicPr>
          <p:nvPr/>
        </p:nvPicPr>
        <p:blipFill>
          <a:blip r:embed="rId8"/>
          <a:stretch>
            <a:fillRect/>
          </a:stretch>
        </p:blipFill>
        <p:spPr>
          <a:xfrm>
            <a:off x="10460344" y="2418226"/>
            <a:ext cx="1053307" cy="1292695"/>
          </a:xfrm>
          <a:prstGeom prst="rect">
            <a:avLst/>
          </a:prstGeom>
        </p:spPr>
      </p:pic>
      <p:pic>
        <p:nvPicPr>
          <p:cNvPr id="7" name="Picture 6">
            <a:extLst>
              <a:ext uri="{FF2B5EF4-FFF2-40B4-BE49-F238E27FC236}">
                <a16:creationId xmlns:a16="http://schemas.microsoft.com/office/drawing/2014/main" id="{BD21A8BD-16F1-9A36-2AB5-8899BAAD088F}"/>
              </a:ext>
            </a:extLst>
          </p:cNvPr>
          <p:cNvPicPr>
            <a:picLocks noChangeAspect="1"/>
          </p:cNvPicPr>
          <p:nvPr/>
        </p:nvPicPr>
        <p:blipFill>
          <a:blip r:embed="rId9"/>
          <a:stretch>
            <a:fillRect/>
          </a:stretch>
        </p:blipFill>
        <p:spPr>
          <a:xfrm>
            <a:off x="10308340" y="4518363"/>
            <a:ext cx="1357313" cy="857250"/>
          </a:xfrm>
          <a:prstGeom prst="rect">
            <a:avLst/>
          </a:prstGeom>
        </p:spPr>
      </p:pic>
      <p:pic>
        <p:nvPicPr>
          <p:cNvPr id="8" name="Picture 7">
            <a:extLst>
              <a:ext uri="{FF2B5EF4-FFF2-40B4-BE49-F238E27FC236}">
                <a16:creationId xmlns:a16="http://schemas.microsoft.com/office/drawing/2014/main" id="{57375B92-E244-DCCE-5437-902B2E0C44CE}"/>
              </a:ext>
            </a:extLst>
          </p:cNvPr>
          <p:cNvPicPr>
            <a:picLocks noChangeAspect="1"/>
          </p:cNvPicPr>
          <p:nvPr/>
        </p:nvPicPr>
        <p:blipFill>
          <a:blip r:embed="rId10"/>
          <a:stretch>
            <a:fillRect/>
          </a:stretch>
        </p:blipFill>
        <p:spPr>
          <a:xfrm>
            <a:off x="110758" y="6412953"/>
            <a:ext cx="1883827" cy="445047"/>
          </a:xfrm>
          <a:prstGeom prst="rect">
            <a:avLst/>
          </a:prstGeom>
        </p:spPr>
      </p:pic>
    </p:spTree>
    <p:extLst>
      <p:ext uri="{BB962C8B-B14F-4D97-AF65-F5344CB8AC3E}">
        <p14:creationId xmlns:p14="http://schemas.microsoft.com/office/powerpoint/2010/main" val="3700403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2891</TotalTime>
  <Words>1501</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Corbel</vt:lpstr>
      <vt:lpstr>Wingdings</vt:lpstr>
      <vt:lpstr>Banded</vt:lpstr>
      <vt:lpstr>Preventing Firearm Suicide</vt:lpstr>
      <vt:lpstr>Why talk about suicide by firearms?</vt:lpstr>
      <vt:lpstr>Suicide is Not inevitable…you can save a life </vt:lpstr>
      <vt:lpstr>There are things that increase risk for suicide</vt:lpstr>
      <vt:lpstr>Possible Warning signs that someone may be considering suicide</vt:lpstr>
      <vt:lpstr>Don’t let your firearm be used for a Suicide</vt:lpstr>
      <vt:lpstr>HOW  YOU CAN HELP PREVENT ACCESS TO FIREARMS WHEN SOMEONE IS IN CRISIS</vt:lpstr>
      <vt:lpstr>Ask the question:  Have a Brave Conversation </vt:lpstr>
      <vt:lpstr>Make the Call You don’t have to do this alone</vt:lpstr>
      <vt:lpstr>Learn more about suicide Prevention</vt:lpstr>
      <vt:lpstr>References</vt:lpstr>
      <vt:lpstr>Suicide is not inevitable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Firearm Suicide</dc:title>
  <dc:creator>McGeorge, Laila</dc:creator>
  <cp:lastModifiedBy>Sisco, Catherine</cp:lastModifiedBy>
  <cp:revision>103</cp:revision>
  <cp:lastPrinted>2025-07-11T16:13:17Z</cp:lastPrinted>
  <dcterms:created xsi:type="dcterms:W3CDTF">2024-01-24T20:15:45Z</dcterms:created>
  <dcterms:modified xsi:type="dcterms:W3CDTF">2025-12-02T18:08:46Z</dcterms:modified>
</cp:coreProperties>
</file>