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>
      <p:cViewPr varScale="1">
        <p:scale>
          <a:sx n="103" d="100"/>
          <a:sy n="103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8C53-AF5E-064E-837A-53F218395DD4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8120C-C799-5847-A147-0E9D88CF3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9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>
          <a:extLst>
            <a:ext uri="{FF2B5EF4-FFF2-40B4-BE49-F238E27FC236}">
              <a16:creationId xmlns:a16="http://schemas.microsoft.com/office/drawing/2014/main" id="{CE11F3AC-5C5B-A60F-A5BA-44F33B80D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>
            <a:extLst>
              <a:ext uri="{FF2B5EF4-FFF2-40B4-BE49-F238E27FC236}">
                <a16:creationId xmlns:a16="http://schemas.microsoft.com/office/drawing/2014/main" id="{B05FC81D-98D9-A8E9-1FEA-3DF73EFF61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11:notes">
            <a:extLst>
              <a:ext uri="{FF2B5EF4-FFF2-40B4-BE49-F238E27FC236}">
                <a16:creationId xmlns:a16="http://schemas.microsoft.com/office/drawing/2014/main" id="{850BDDC8-C8CE-3A8E-BA13-CE59F0033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:notes">
            <a:extLst>
              <a:ext uri="{FF2B5EF4-FFF2-40B4-BE49-F238E27FC236}">
                <a16:creationId xmlns:a16="http://schemas.microsoft.com/office/drawing/2014/main" id="{6E7C28D6-A2D1-C09B-F0E8-35D2DA8AC7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8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1006-829B-48BC-D47A-0D9C39941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253E02-E131-E6E4-3209-AE5BC0615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D118B-D4F1-C512-BB6D-3C388C09C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9CB04-EF8C-9E4D-1005-2E42F2A8E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6BD39-1395-C553-D82D-929BE82A6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2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68E4-F2FD-2E64-3A21-4FA5FAE50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2A82B6-820F-043A-9528-A799EBD57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E0EE4-95B2-6701-8AD4-85FC430A5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701E4-3EDA-4F96-E256-E1A1EF5F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7A807-8BF1-FE78-C7C6-DE8ADB74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9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D2555E-4745-119E-1002-B56C0054F4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3D91D7-D6B8-FA92-4672-0692F4991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9F89C-F55A-5026-08FB-06D34E4A4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A2247-ACB9-323B-6220-DAD9BFCD3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E0C14-39DC-EEF9-6848-B4689DFC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57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 master">
  <p:cSld name="Slide 11 master">
    <p:bg>
      <p:bgPr>
        <a:solidFill>
          <a:srgbClr val="000000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76188" tIns="76188" rIns="76188" bIns="7618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17"/>
          </a:p>
        </p:txBody>
      </p:sp>
      <p:sp>
        <p:nvSpPr>
          <p:cNvPr id="38" name="Google Shape;38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76188" tIns="76188" rIns="76188" bIns="7618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17"/>
          </a:p>
        </p:txBody>
      </p:sp>
    </p:spTree>
    <p:extLst>
      <p:ext uri="{BB962C8B-B14F-4D97-AF65-F5344CB8AC3E}">
        <p14:creationId xmlns:p14="http://schemas.microsoft.com/office/powerpoint/2010/main" val="248136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314FF-F5DF-436C-AFD0-149191CA4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B77F9-42CE-9323-6141-43F9A964C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1E37D-BEE5-06A6-D074-CA4C0655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B67D5-8B26-9371-169F-E6221CCB9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23B8-6543-6D6A-09E7-D5816EB7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8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62A41-9E68-4AE3-50DA-C46F3E11B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66E42-30C3-1D8C-B819-6CEA6ACFD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081FE-3B49-9D00-5BFE-C20BB101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B025A-6B0A-52A9-16AA-C439131AA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0A217-4AC4-D83A-CE77-985FD15B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91C02-F0A8-E745-825A-9A4E688F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28D98-7EC3-19FE-80BA-5A341F4C34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BBA24-1677-199B-74D1-00567A9DC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1F05F-2B6F-E6C7-2E3A-BD4FF6A05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3DB53-7DAE-5DBF-453D-D20168FD3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1B928-A00E-AED5-A7D2-3BCDD4E58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CD01-8AA4-BCC5-96BA-266A07A2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C8F99-EF00-D469-DAD6-C951C3CA4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54FCF-F7A0-E89F-A474-A38B2141B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9A7C10-5C3A-EB43-D856-21B21D0BE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1AB394-C055-A7F9-291A-68677924A1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59881-3058-615F-1B9B-33E674BE5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7EEA8E-8722-520A-FB74-BF0F9DCB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7013D-6E46-953C-E339-7B14A087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13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A6629-F191-4749-5B01-43429EC1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DFEF8D-0A3F-4164-D6D8-318FC840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4F77B8-CE65-79FA-D418-C7355BDF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C5E62C-A772-04C5-C528-B479624E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C55ECA-4895-C3EF-6A30-9A26C7E7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F886DB-2E05-607B-D22A-7F49A2BB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B14BA-C531-AE07-22CB-B004D4C3F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3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716E8-2177-A1F9-32F2-08F1917A6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40606-7C57-B771-E301-D2082CBFD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57160-57CA-22DB-7420-BC57281BA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D7B7C-43D8-16AE-2C74-B1B797CF5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9B06A-3CF6-E5B3-603B-85CBC7CC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6F689-2DB6-CC73-1746-37EB7677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9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5F4A8-FC0A-ECBA-EE8C-FECD1FE36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3E5EA3-744B-FCC7-FEE9-7171E8DA1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690E7-BE53-4BEF-E369-2A227E729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802EA-B728-8F0D-7DB5-40B476BC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2EB25-E322-89D4-F0E0-8142E7F6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91FBF-2D66-4527-F502-4575A1C5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22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97258F-91D2-AC73-6648-AC6248DDF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8DBB9-5436-484A-6807-16B4F2E5E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D94A4-7528-0459-78C6-5424442C0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F1C105-160C-C24C-9242-9A37CB010C77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7F504-6EEA-7C40-C589-AE98D92C63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75760-EE8B-391E-B9D0-18F1031A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6B9D36-3D86-864E-A4D0-70C3E6682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1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anice@adjustingtovisionlos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>
          <a:extLst>
            <a:ext uri="{FF2B5EF4-FFF2-40B4-BE49-F238E27FC236}">
              <a16:creationId xmlns:a16="http://schemas.microsoft.com/office/drawing/2014/main" id="{D5FABD90-1AFC-0AB3-4CA2-1A8B4755B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>
            <a:extLst>
              <a:ext uri="{FF2B5EF4-FFF2-40B4-BE49-F238E27FC236}">
                <a16:creationId xmlns:a16="http://schemas.microsoft.com/office/drawing/2014/main" id="{CE362F43-371D-E1F4-6804-930BAC883001}"/>
              </a:ext>
            </a:extLst>
          </p:cNvPr>
          <p:cNvSpPr/>
          <p:nvPr/>
        </p:nvSpPr>
        <p:spPr>
          <a:xfrm>
            <a:off x="698104" y="1209259"/>
            <a:ext cx="10417157" cy="440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333" b="1" dirty="0">
                <a:solidFill>
                  <a:srgbClr val="FFFFFF"/>
                </a:solidFill>
                <a:latin typeface="+mj-lt"/>
                <a:ea typeface="Aptos" panose="020B0004020202020204" pitchFamily="34" charset="0"/>
                <a:cs typeface="Nunito SemiBold"/>
                <a:sym typeface="Nunito SemiBold"/>
              </a:rPr>
              <a:t>Feel free to contact me at:</a:t>
            </a:r>
          </a:p>
          <a:p>
            <a:pPr algn="ctr">
              <a:lnSpc>
                <a:spcPct val="150000"/>
              </a:lnSpc>
            </a:pPr>
            <a:endParaRPr lang="en-US" b="1" kern="100" dirty="0">
              <a:solidFill>
                <a:srgbClr val="FFFFFF"/>
              </a:solidFill>
              <a:latin typeface="+mj-lt"/>
              <a:ea typeface="Aptos" panose="020B0004020202020204" pitchFamily="34" charset="0"/>
              <a:cs typeface="Nunito SemiBold"/>
              <a:sym typeface="Nunito SemiBold"/>
            </a:endParaRPr>
          </a:p>
          <a:p>
            <a:pPr algn="ctr">
              <a:lnSpc>
                <a:spcPct val="150000"/>
              </a:lnSpc>
            </a:pPr>
            <a:r>
              <a:rPr lang="en-US" sz="3333" b="1" kern="10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Janice </a:t>
            </a:r>
            <a:r>
              <a:rPr lang="en-US" sz="3333" b="1" kern="100" dirty="0" err="1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Barrocas</a:t>
            </a:r>
            <a:r>
              <a:rPr lang="en-US" sz="3333" b="1" kern="10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, LPC, CRC</a:t>
            </a:r>
          </a:p>
          <a:p>
            <a:pPr algn="ctr">
              <a:lnSpc>
                <a:spcPct val="150000"/>
              </a:lnSpc>
            </a:pPr>
            <a:r>
              <a:rPr lang="en-US" sz="3333" b="1" kern="10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Atlanta, Georgia</a:t>
            </a:r>
          </a:p>
          <a:p>
            <a:pPr algn="ctr">
              <a:lnSpc>
                <a:spcPct val="150000"/>
              </a:lnSpc>
            </a:pPr>
            <a:r>
              <a:rPr lang="en-US" sz="3333" b="1" u="sng" kern="10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janice@adjustingtovisionloss.com</a:t>
            </a:r>
            <a:endParaRPr lang="en-US" sz="3333" b="1" kern="100" dirty="0">
              <a:solidFill>
                <a:schemeClr val="bg1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333" b="1" kern="10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470-635-9499 call or text</a:t>
            </a:r>
          </a:p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endParaRPr sz="3208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461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26</Words>
  <Application>Microsoft Macintosh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Tabb</dc:creator>
  <cp:lastModifiedBy>Angela Tabb</cp:lastModifiedBy>
  <cp:revision>2</cp:revision>
  <dcterms:created xsi:type="dcterms:W3CDTF">2025-08-27T21:07:01Z</dcterms:created>
  <dcterms:modified xsi:type="dcterms:W3CDTF">2025-09-02T17:44:05Z</dcterms:modified>
</cp:coreProperties>
</file>