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sldIdLst>
    <p:sldId id="256" r:id="rId2"/>
    <p:sldId id="261" r:id="rId3"/>
    <p:sldId id="262" r:id="rId4"/>
    <p:sldId id="264" r:id="rId5"/>
    <p:sldId id="265" r:id="rId6"/>
    <p:sldId id="268" r:id="rId7"/>
    <p:sldId id="272" r:id="rId8"/>
    <p:sldId id="269" r:id="rId9"/>
    <p:sldId id="270" r:id="rId10"/>
    <p:sldId id="271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en French" userId="45053637597_tp_box_2" providerId="OAuth2" clId="{47463C28-4F04-4D51-B443-B217A12D0955}"/>
    <pc:docChg chg="undo custSel addSld modSld">
      <pc:chgData name="Kirsten French" userId="45053637597_tp_box_2" providerId="OAuth2" clId="{47463C28-4F04-4D51-B443-B217A12D0955}" dt="2026-02-17T23:34:28.981" v="1641" actId="20577"/>
      <pc:docMkLst>
        <pc:docMk/>
      </pc:docMkLst>
      <pc:sldChg chg="modSp mod">
        <pc:chgData name="Kirsten French" userId="45053637597_tp_box_2" providerId="OAuth2" clId="{47463C28-4F04-4D51-B443-B217A12D0955}" dt="2026-02-13T23:50:50.600" v="1309" actId="20577"/>
        <pc:sldMkLst>
          <pc:docMk/>
          <pc:sldMk cId="1566123340" sldId="262"/>
        </pc:sldMkLst>
        <pc:spChg chg="mod">
          <ac:chgData name="Kirsten French" userId="45053637597_tp_box_2" providerId="OAuth2" clId="{47463C28-4F04-4D51-B443-B217A12D0955}" dt="2026-02-13T22:15:41.218" v="12" actId="20577"/>
          <ac:spMkLst>
            <pc:docMk/>
            <pc:sldMk cId="1566123340" sldId="262"/>
            <ac:spMk id="2" creationId="{5EC12AE0-BC2F-9A07-3BF0-B72F74C60E91}"/>
          </ac:spMkLst>
        </pc:spChg>
        <pc:spChg chg="mod">
          <ac:chgData name="Kirsten French" userId="45053637597_tp_box_2" providerId="OAuth2" clId="{47463C28-4F04-4D51-B443-B217A12D0955}" dt="2026-02-13T23:50:50.600" v="1309" actId="20577"/>
          <ac:spMkLst>
            <pc:docMk/>
            <pc:sldMk cId="1566123340" sldId="262"/>
            <ac:spMk id="3" creationId="{2A4E2D89-C7B2-B0B8-F5A8-11C92ACF2F47}"/>
          </ac:spMkLst>
        </pc:spChg>
      </pc:sldChg>
      <pc:sldChg chg="modSp mod">
        <pc:chgData name="Kirsten French" userId="45053637597_tp_box_2" providerId="OAuth2" clId="{47463C28-4F04-4D51-B443-B217A12D0955}" dt="2026-02-13T23:07:53.583" v="727" actId="1036"/>
        <pc:sldMkLst>
          <pc:docMk/>
          <pc:sldMk cId="3014481596" sldId="264"/>
        </pc:sldMkLst>
        <pc:spChg chg="mod">
          <ac:chgData name="Kirsten French" userId="45053637597_tp_box_2" providerId="OAuth2" clId="{47463C28-4F04-4D51-B443-B217A12D0955}" dt="2026-02-13T23:07:53.583" v="727" actId="1036"/>
          <ac:spMkLst>
            <pc:docMk/>
            <pc:sldMk cId="3014481596" sldId="264"/>
            <ac:spMk id="3" creationId="{BC921B3F-1371-308B-207F-7160DB057E9E}"/>
          </ac:spMkLst>
        </pc:spChg>
      </pc:sldChg>
      <pc:sldChg chg="modSp mod">
        <pc:chgData name="Kirsten French" userId="45053637597_tp_box_2" providerId="OAuth2" clId="{47463C28-4F04-4D51-B443-B217A12D0955}" dt="2026-02-13T23:53:09.316" v="1378" actId="20577"/>
        <pc:sldMkLst>
          <pc:docMk/>
          <pc:sldMk cId="2238998335" sldId="265"/>
        </pc:sldMkLst>
        <pc:spChg chg="mod">
          <ac:chgData name="Kirsten French" userId="45053637597_tp_box_2" providerId="OAuth2" clId="{47463C28-4F04-4D51-B443-B217A12D0955}" dt="2026-02-13T23:53:09.316" v="1378" actId="20577"/>
          <ac:spMkLst>
            <pc:docMk/>
            <pc:sldMk cId="2238998335" sldId="265"/>
            <ac:spMk id="3" creationId="{7845F0D0-5AB5-3F6F-CC29-031032DFE060}"/>
          </ac:spMkLst>
        </pc:spChg>
      </pc:sldChg>
      <pc:sldChg chg="modSp mod">
        <pc:chgData name="Kirsten French" userId="45053637597_tp_box_2" providerId="OAuth2" clId="{47463C28-4F04-4D51-B443-B217A12D0955}" dt="2026-02-13T23:52:40.446" v="1366" actId="5793"/>
        <pc:sldMkLst>
          <pc:docMk/>
          <pc:sldMk cId="1062728648" sldId="268"/>
        </pc:sldMkLst>
        <pc:spChg chg="mod">
          <ac:chgData name="Kirsten French" userId="45053637597_tp_box_2" providerId="OAuth2" clId="{47463C28-4F04-4D51-B443-B217A12D0955}" dt="2026-02-13T23:52:40.446" v="1366" actId="5793"/>
          <ac:spMkLst>
            <pc:docMk/>
            <pc:sldMk cId="1062728648" sldId="268"/>
            <ac:spMk id="3" creationId="{D83B07A8-DA0A-DF0B-5358-1D211D8D847B}"/>
          </ac:spMkLst>
        </pc:spChg>
      </pc:sldChg>
      <pc:sldChg chg="modSp mod">
        <pc:chgData name="Kirsten French" userId="45053637597_tp_box_2" providerId="OAuth2" clId="{47463C28-4F04-4D51-B443-B217A12D0955}" dt="2026-02-17T23:34:28.981" v="1641" actId="20577"/>
        <pc:sldMkLst>
          <pc:docMk/>
          <pc:sldMk cId="3258519760" sldId="269"/>
        </pc:sldMkLst>
        <pc:spChg chg="mod">
          <ac:chgData name="Kirsten French" userId="45053637597_tp_box_2" providerId="OAuth2" clId="{47463C28-4F04-4D51-B443-B217A12D0955}" dt="2026-02-13T22:24:25.459" v="212" actId="20577"/>
          <ac:spMkLst>
            <pc:docMk/>
            <pc:sldMk cId="3258519760" sldId="269"/>
            <ac:spMk id="2" creationId="{8BF1F695-85C4-4AAF-5044-15920A27A392}"/>
          </ac:spMkLst>
        </pc:spChg>
        <pc:spChg chg="mod">
          <ac:chgData name="Kirsten French" userId="45053637597_tp_box_2" providerId="OAuth2" clId="{47463C28-4F04-4D51-B443-B217A12D0955}" dt="2026-02-17T23:34:28.981" v="1641" actId="20577"/>
          <ac:spMkLst>
            <pc:docMk/>
            <pc:sldMk cId="3258519760" sldId="269"/>
            <ac:spMk id="3" creationId="{D5BE09B0-081D-4912-F85F-DF0919D2EDF5}"/>
          </ac:spMkLst>
        </pc:spChg>
      </pc:sldChg>
      <pc:sldChg chg="modSp mod">
        <pc:chgData name="Kirsten French" userId="45053637597_tp_box_2" providerId="OAuth2" clId="{47463C28-4F04-4D51-B443-B217A12D0955}" dt="2026-02-13T22:29:23.183" v="432" actId="1035"/>
        <pc:sldMkLst>
          <pc:docMk/>
          <pc:sldMk cId="4244628006" sldId="270"/>
        </pc:sldMkLst>
        <pc:spChg chg="mod">
          <ac:chgData name="Kirsten French" userId="45053637597_tp_box_2" providerId="OAuth2" clId="{47463C28-4F04-4D51-B443-B217A12D0955}" dt="2026-02-13T22:24:42.033" v="240" actId="20577"/>
          <ac:spMkLst>
            <pc:docMk/>
            <pc:sldMk cId="4244628006" sldId="270"/>
            <ac:spMk id="2" creationId="{7B596DF9-E737-A742-C36E-850A6A3CEB7C}"/>
          </ac:spMkLst>
        </pc:spChg>
        <pc:spChg chg="mod">
          <ac:chgData name="Kirsten French" userId="45053637597_tp_box_2" providerId="OAuth2" clId="{47463C28-4F04-4D51-B443-B217A12D0955}" dt="2026-02-13T22:29:23.183" v="432" actId="1035"/>
          <ac:spMkLst>
            <pc:docMk/>
            <pc:sldMk cId="4244628006" sldId="270"/>
            <ac:spMk id="3" creationId="{1EE9950B-19E4-4BA9-73A9-6D6B4DE98BAF}"/>
          </ac:spMkLst>
        </pc:spChg>
      </pc:sldChg>
      <pc:sldChg chg="modSp mod">
        <pc:chgData name="Kirsten French" userId="45053637597_tp_box_2" providerId="OAuth2" clId="{47463C28-4F04-4D51-B443-B217A12D0955}" dt="2026-02-17T23:34:18.754" v="1640" actId="6549"/>
        <pc:sldMkLst>
          <pc:docMk/>
          <pc:sldMk cId="1580408090" sldId="271"/>
        </pc:sldMkLst>
        <pc:spChg chg="mod">
          <ac:chgData name="Kirsten French" userId="45053637597_tp_box_2" providerId="OAuth2" clId="{47463C28-4F04-4D51-B443-B217A12D0955}" dt="2026-02-17T23:34:12.188" v="1637" actId="20577"/>
          <ac:spMkLst>
            <pc:docMk/>
            <pc:sldMk cId="1580408090" sldId="271"/>
            <ac:spMk id="2" creationId="{831711D7-23FD-91E4-FEA1-E1340340204A}"/>
          </ac:spMkLst>
        </pc:spChg>
        <pc:spChg chg="mod">
          <ac:chgData name="Kirsten French" userId="45053637597_tp_box_2" providerId="OAuth2" clId="{47463C28-4F04-4D51-B443-B217A12D0955}" dt="2026-02-17T23:34:18.754" v="1640" actId="6549"/>
          <ac:spMkLst>
            <pc:docMk/>
            <pc:sldMk cId="1580408090" sldId="271"/>
            <ac:spMk id="3" creationId="{028C7EAA-9881-0D4E-6036-8B2A2377818B}"/>
          </ac:spMkLst>
        </pc:spChg>
      </pc:sldChg>
      <pc:sldChg chg="modSp new mod">
        <pc:chgData name="Kirsten French" userId="45053637597_tp_box_2" providerId="OAuth2" clId="{47463C28-4F04-4D51-B443-B217A12D0955}" dt="2026-02-13T22:30:03.576" v="458" actId="1035"/>
        <pc:sldMkLst>
          <pc:docMk/>
          <pc:sldMk cId="4023363136" sldId="272"/>
        </pc:sldMkLst>
        <pc:spChg chg="mod">
          <ac:chgData name="Kirsten French" userId="45053637597_tp_box_2" providerId="OAuth2" clId="{47463C28-4F04-4D51-B443-B217A12D0955}" dt="2026-02-13T22:29:53.405" v="455" actId="20577"/>
          <ac:spMkLst>
            <pc:docMk/>
            <pc:sldMk cId="4023363136" sldId="272"/>
            <ac:spMk id="2" creationId="{1C342C94-6D57-7AA6-6F2D-97FFD4AE0496}"/>
          </ac:spMkLst>
        </pc:spChg>
        <pc:spChg chg="mod">
          <ac:chgData name="Kirsten French" userId="45053637597_tp_box_2" providerId="OAuth2" clId="{47463C28-4F04-4D51-B443-B217A12D0955}" dt="2026-02-13T22:30:03.576" v="458" actId="1035"/>
          <ac:spMkLst>
            <pc:docMk/>
            <pc:sldMk cId="4023363136" sldId="272"/>
            <ac:spMk id="3" creationId="{F5BD761D-9CD9-D7CE-C68D-C43202DE757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5B6DB-9714-4204-BB9A-6AC69F810D4C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ACCBE-BFC9-4A38-AFC3-016331EFEE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049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ACCBE-BFC9-4A38-AFC3-016331EFEE6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504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ACCBE-BFC9-4A38-AFC3-016331EFEE6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19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ACCBE-BFC9-4A38-AFC3-016331EFEE6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906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ACCBE-BFC9-4A38-AFC3-016331EFEE6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072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ACCBE-BFC9-4A38-AFC3-016331EFEE6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501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ACCBE-BFC9-4A38-AFC3-016331EFEE6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567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ACCBE-BFC9-4A38-AFC3-016331EFEE6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172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ACCBE-BFC9-4A38-AFC3-016331EFEE6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815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ACCBE-BFC9-4A38-AFC3-016331EFEE6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626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ACCBE-BFC9-4A38-AFC3-016331EFEE6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605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ACCBE-BFC9-4A38-AFC3-016331EFEE6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300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6F6CB-56B5-0347-8710-5FE89A059A0F}" type="datetimeFigureOut">
              <a:rPr lang="en-US" smtClean="0"/>
              <a:t>2/17/2026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05907-8E58-DD4E-AC24-0C4CC1E7A77B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kfrench@guidedogs.co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97769-1F9A-38F2-750E-153FB295FA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From Lessons to Action: Empowering Students Through Authentic Advocacy and Self-Determination</a:t>
            </a:r>
          </a:p>
        </p:txBody>
      </p:sp>
    </p:spTree>
    <p:extLst>
      <p:ext uri="{BB962C8B-B14F-4D97-AF65-F5344CB8AC3E}">
        <p14:creationId xmlns:p14="http://schemas.microsoft.com/office/powerpoint/2010/main" val="293836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D98AF-E2E0-D31E-3D21-18386C198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060CC-DD07-087B-3C5C-71D2F4079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Kirsten French – Manager of Community Education and Advocacy</a:t>
            </a:r>
          </a:p>
          <a:p>
            <a:r>
              <a:rPr lang="en-US" dirty="0"/>
              <a:t>Guide Dogs for the Blind</a:t>
            </a:r>
          </a:p>
          <a:p>
            <a:r>
              <a:rPr lang="en-US" dirty="0"/>
              <a:t>Connection between education and advocacy</a:t>
            </a:r>
          </a:p>
        </p:txBody>
      </p:sp>
    </p:spTree>
    <p:extLst>
      <p:ext uri="{BB962C8B-B14F-4D97-AF65-F5344CB8AC3E}">
        <p14:creationId xmlns:p14="http://schemas.microsoft.com/office/powerpoint/2010/main" val="1028606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12AE0-BC2F-9A07-3BF0-B72F74C60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Role as Educators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E2D89-C7B2-B0B8-F5A8-11C92ACF2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Allyship</a:t>
            </a:r>
          </a:p>
          <a:p>
            <a:r>
              <a:rPr lang="en-US" dirty="0"/>
              <a:t>Authentic instruction</a:t>
            </a:r>
          </a:p>
          <a:p>
            <a:r>
              <a:rPr lang="en-US" dirty="0"/>
              <a:t>Individual &amp; systems advocacy</a:t>
            </a:r>
          </a:p>
          <a:p>
            <a:r>
              <a:rPr lang="en-US" dirty="0"/>
              <a:t>Stay informed</a:t>
            </a:r>
          </a:p>
          <a:p>
            <a:r>
              <a:rPr lang="en-US" dirty="0"/>
              <a:t>Transfer power when possible</a:t>
            </a:r>
          </a:p>
          <a:p>
            <a:r>
              <a:rPr lang="en-US" dirty="0"/>
              <a:t>Educate on rights</a:t>
            </a:r>
          </a:p>
        </p:txBody>
      </p:sp>
    </p:spTree>
    <p:extLst>
      <p:ext uri="{BB962C8B-B14F-4D97-AF65-F5344CB8AC3E}">
        <p14:creationId xmlns:p14="http://schemas.microsoft.com/office/powerpoint/2010/main" val="1566123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4E439-F61D-7C68-5632-88DF3198D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8067"/>
            <a:ext cx="8229600" cy="1154430"/>
          </a:xfrm>
        </p:spPr>
        <p:txBody>
          <a:bodyPr>
            <a:normAutofit fontScale="90000"/>
          </a:bodyPr>
          <a:lstStyle/>
          <a:p>
            <a:r>
              <a:rPr lang="en-US" dirty="0"/>
              <a:t>Building Block to Guide Dog Readiness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21B3F-1371-308B-207F-7160DB057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763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Client lead process</a:t>
            </a:r>
          </a:p>
          <a:p>
            <a:r>
              <a:rPr lang="en-US" dirty="0"/>
              <a:t>Adult learning environment</a:t>
            </a:r>
          </a:p>
          <a:p>
            <a:r>
              <a:rPr lang="en-US" dirty="0"/>
              <a:t>Class curriculum load</a:t>
            </a:r>
          </a:p>
          <a:p>
            <a:r>
              <a:rPr lang="en-US" dirty="0"/>
              <a:t>Build &amp; strengthen advocacy muscle</a:t>
            </a:r>
          </a:p>
          <a:p>
            <a:r>
              <a:rPr lang="en-US" dirty="0"/>
              <a:t>Immediate need for advocacy</a:t>
            </a:r>
          </a:p>
          <a:p>
            <a:r>
              <a:rPr lang="en-US" dirty="0"/>
              <a:t>Evolving access barriers</a:t>
            </a:r>
          </a:p>
          <a:p>
            <a:r>
              <a:rPr lang="en-US" dirty="0"/>
              <a:t>Need to advocate for self &amp; dog</a:t>
            </a:r>
          </a:p>
          <a:p>
            <a:r>
              <a:rPr lang="en-US" dirty="0"/>
              <a:t>Skill generalization</a:t>
            </a:r>
          </a:p>
        </p:txBody>
      </p:sp>
    </p:spTree>
    <p:extLst>
      <p:ext uri="{BB962C8B-B14F-4D97-AF65-F5344CB8AC3E}">
        <p14:creationId xmlns:p14="http://schemas.microsoft.com/office/powerpoint/2010/main" val="3014481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A4950-CBB1-0648-D27D-4E2112F06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for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5F0D0-5AB5-3F6F-CC29-031032DFE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Explicit instruction</a:t>
            </a:r>
          </a:p>
          <a:p>
            <a:r>
              <a:rPr lang="en-US" dirty="0"/>
              <a:t>Goal setting</a:t>
            </a:r>
          </a:p>
          <a:p>
            <a:r>
              <a:rPr lang="en-US" dirty="0"/>
              <a:t>Leading IEP meetings</a:t>
            </a:r>
          </a:p>
          <a:p>
            <a:r>
              <a:rPr lang="en-US" dirty="0"/>
              <a:t>Plan-perform-reflect</a:t>
            </a:r>
          </a:p>
          <a:p>
            <a:r>
              <a:rPr lang="en-US" dirty="0"/>
              <a:t>Role-playing</a:t>
            </a:r>
          </a:p>
          <a:p>
            <a:r>
              <a:rPr lang="en-US" dirty="0"/>
              <a:t>Meaningful choice making</a:t>
            </a:r>
          </a:p>
          <a:p>
            <a:r>
              <a:rPr lang="en-US" dirty="0"/>
              <a:t>Peer mentors</a:t>
            </a:r>
          </a:p>
        </p:txBody>
      </p:sp>
    </p:spTree>
    <p:extLst>
      <p:ext uri="{BB962C8B-B14F-4D97-AF65-F5344CB8AC3E}">
        <p14:creationId xmlns:p14="http://schemas.microsoft.com/office/powerpoint/2010/main" val="2238998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B30C6-1960-DBB7-C643-6342DF057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on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B07A8-DA0A-DF0B-5358-1D211D8D8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Improved transition outcomes</a:t>
            </a:r>
          </a:p>
          <a:p>
            <a:r>
              <a:rPr lang="en-US" dirty="0"/>
              <a:t>Improved employment rates</a:t>
            </a:r>
          </a:p>
          <a:p>
            <a:r>
              <a:rPr lang="en-US" dirty="0"/>
              <a:t>Increased self-determination scores</a:t>
            </a:r>
          </a:p>
          <a:p>
            <a:r>
              <a:rPr lang="en-US" dirty="0"/>
              <a:t>Increased academic achievement, persistence, and engagement</a:t>
            </a:r>
          </a:p>
          <a:p>
            <a:r>
              <a:rPr lang="en-US" dirty="0"/>
              <a:t>Increased resilience </a:t>
            </a:r>
          </a:p>
          <a:p>
            <a:r>
              <a:rPr lang="en-US" dirty="0"/>
              <a:t>Improved accommodation use</a:t>
            </a:r>
          </a:p>
        </p:txBody>
      </p:sp>
    </p:spTree>
    <p:extLst>
      <p:ext uri="{BB962C8B-B14F-4D97-AF65-F5344CB8AC3E}">
        <p14:creationId xmlns:p14="http://schemas.microsoft.com/office/powerpoint/2010/main" val="1062728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42C94-6D57-7AA6-6F2D-97FFD4AE0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D761D-9CD9-D7CE-C68D-C43202DE7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81912"/>
            <a:ext cx="8229600" cy="4525963"/>
          </a:xfrm>
        </p:spPr>
        <p:txBody>
          <a:bodyPr/>
          <a:lstStyle/>
          <a:p>
            <a:pPr lvl="0"/>
            <a:r>
              <a:rPr lang="en-US" dirty="0"/>
              <a:t>What advocacy opportunities are present?</a:t>
            </a:r>
          </a:p>
          <a:p>
            <a:pPr lvl="0"/>
            <a:r>
              <a:rPr lang="en-US" dirty="0"/>
              <a:t>How would you incorporate this scenario into a lesson?</a:t>
            </a:r>
          </a:p>
          <a:p>
            <a:r>
              <a:rPr lang="en-US" dirty="0"/>
              <a:t>How would you help the student practice these advocacy skills?</a:t>
            </a:r>
          </a:p>
        </p:txBody>
      </p:sp>
    </p:spTree>
    <p:extLst>
      <p:ext uri="{BB962C8B-B14F-4D97-AF65-F5344CB8AC3E}">
        <p14:creationId xmlns:p14="http://schemas.microsoft.com/office/powerpoint/2010/main" val="4023363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1F695-85C4-4AAF-5044-15920A27A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1 – Housing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E09B0-081D-4912-F85F-DF0919D2E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16 year old student</a:t>
            </a:r>
          </a:p>
          <a:p>
            <a:r>
              <a:rPr lang="en-US" dirty="0"/>
              <a:t>Lives in typical apartment complex with family</a:t>
            </a:r>
          </a:p>
          <a:p>
            <a:r>
              <a:rPr lang="en-US" dirty="0"/>
              <a:t>No pets policy</a:t>
            </a:r>
          </a:p>
          <a:p>
            <a:r>
              <a:rPr lang="en-US" dirty="0"/>
              <a:t>Student will be receiving guide dog in approximately 2 months</a:t>
            </a:r>
          </a:p>
        </p:txBody>
      </p:sp>
    </p:spTree>
    <p:extLst>
      <p:ext uri="{BB962C8B-B14F-4D97-AF65-F5344CB8AC3E}">
        <p14:creationId xmlns:p14="http://schemas.microsoft.com/office/powerpoint/2010/main" val="3258519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96DF9-E737-A742-C36E-850A6A3C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 Study 2 - Workplace Accommodations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9950B-19E4-4BA9-73A9-6D6B4DE98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81912"/>
            <a:ext cx="8229600" cy="4525963"/>
          </a:xfrm>
        </p:spPr>
        <p:txBody>
          <a:bodyPr/>
          <a:lstStyle/>
          <a:p>
            <a:r>
              <a:rPr lang="en-US" dirty="0"/>
              <a:t>17 year old student with albinism</a:t>
            </a:r>
          </a:p>
          <a:p>
            <a:r>
              <a:rPr lang="en-US" dirty="0"/>
              <a:t>Applying for job to teach fitness classes at local community center</a:t>
            </a:r>
          </a:p>
          <a:p>
            <a:r>
              <a:rPr lang="en-US" dirty="0"/>
              <a:t>Current guide dog handler</a:t>
            </a:r>
          </a:p>
          <a:p>
            <a:r>
              <a:rPr lang="en-US" dirty="0"/>
              <a:t>Guide dog accommodations</a:t>
            </a:r>
          </a:p>
          <a:p>
            <a:r>
              <a:rPr lang="en-US" dirty="0"/>
              <a:t>Workplace accommodations 	</a:t>
            </a:r>
          </a:p>
        </p:txBody>
      </p:sp>
    </p:spTree>
    <p:extLst>
      <p:ext uri="{BB962C8B-B14F-4D97-AF65-F5344CB8AC3E}">
        <p14:creationId xmlns:p14="http://schemas.microsoft.com/office/powerpoint/2010/main" val="4244628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711D7-23FD-91E4-FEA1-E13403402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Building A Lesson</a:t>
            </a:r>
            <a:br>
              <a:rPr lang="en-US" dirty="0"/>
            </a:br>
            <a:r>
              <a:rPr lang="en-US" dirty="0"/>
              <a:t>Rideshare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C7EAA-9881-0D4E-6036-8B2A23778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barriers</a:t>
            </a:r>
          </a:p>
          <a:p>
            <a:r>
              <a:rPr lang="en-US" dirty="0"/>
              <a:t>Skills to implement</a:t>
            </a:r>
          </a:p>
          <a:p>
            <a:r>
              <a:rPr lang="en-US" dirty="0"/>
              <a:t>Resources needed</a:t>
            </a:r>
          </a:p>
          <a:p>
            <a:r>
              <a:rPr lang="en-US" dirty="0"/>
              <a:t>Execution</a:t>
            </a:r>
          </a:p>
          <a:p>
            <a:r>
              <a:rPr lang="en-US" dirty="0"/>
              <a:t>Follow-up</a:t>
            </a:r>
          </a:p>
        </p:txBody>
      </p:sp>
    </p:spTree>
    <p:extLst>
      <p:ext uri="{BB962C8B-B14F-4D97-AF65-F5344CB8AC3E}">
        <p14:creationId xmlns:p14="http://schemas.microsoft.com/office/powerpoint/2010/main" val="1580408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99AEB-445E-1C32-0842-F9B73F8CF4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Q&amp;A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0C397-9149-4A54-CC97-AF5F99F0B7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77056"/>
            <a:ext cx="6400800" cy="1752600"/>
          </a:xfrm>
        </p:spPr>
        <p:txBody>
          <a:bodyPr/>
          <a:lstStyle/>
          <a:p>
            <a:r>
              <a:rPr lang="en-US" dirty="0"/>
              <a:t>Thank you!</a:t>
            </a:r>
          </a:p>
          <a:p>
            <a:r>
              <a:rPr lang="en-US" dirty="0">
                <a:hlinkClick r:id="rId3"/>
              </a:rPr>
              <a:t>kfrench@guidedogs.com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5155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GDB palette">
      <a:dk1>
        <a:sysClr val="windowText" lastClr="000000"/>
      </a:dk1>
      <a:lt1>
        <a:srgbClr val="FFFFFF"/>
      </a:lt1>
      <a:dk2>
        <a:srgbClr val="00ADE0"/>
      </a:dk2>
      <a:lt2>
        <a:srgbClr val="FFFFFF"/>
      </a:lt2>
      <a:accent1>
        <a:srgbClr val="00ADE0"/>
      </a:accent1>
      <a:accent2>
        <a:srgbClr val="F57E20"/>
      </a:accent2>
      <a:accent3>
        <a:srgbClr val="FCAF1A"/>
      </a:accent3>
      <a:accent4>
        <a:srgbClr val="D20E4E"/>
      </a:accent4>
      <a:accent5>
        <a:srgbClr val="00A65A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GDB PPT Template</Template>
  <TotalTime>420</TotalTime>
  <Words>260</Words>
  <Application>Microsoft Office PowerPoint</Application>
  <PresentationFormat>On-screen Show (4:3)</PresentationFormat>
  <Paragraphs>71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Aptos</vt:lpstr>
      <vt:lpstr>Arial</vt:lpstr>
      <vt:lpstr>Default Theme</vt:lpstr>
      <vt:lpstr>From Lessons to Action: Empowering Students Through Authentic Advocacy and Self-Determination</vt:lpstr>
      <vt:lpstr>Introductions</vt:lpstr>
      <vt:lpstr>Our Role as Educators</vt:lpstr>
      <vt:lpstr>Building Block to Guide Dog Readiness</vt:lpstr>
      <vt:lpstr>Strategies for Success</vt:lpstr>
      <vt:lpstr>Impact on Students</vt:lpstr>
      <vt:lpstr>Case Study Questions</vt:lpstr>
      <vt:lpstr>Case Study 1 – Housing Access</vt:lpstr>
      <vt:lpstr>Case Study 2 - Workplace Accommodations</vt:lpstr>
      <vt:lpstr>Building A Lesson Rideshare Access</vt:lpstr>
      <vt:lpstr>Q&amp;A</vt:lpstr>
    </vt:vector>
  </TitlesOfParts>
  <Company>Guide Dogs For The Blind,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Kirsten French</dc:creator>
  <cp:lastModifiedBy>Kirsten French</cp:lastModifiedBy>
  <cp:revision>3</cp:revision>
  <dcterms:created xsi:type="dcterms:W3CDTF">2026-02-12T18:40:24Z</dcterms:created>
  <dcterms:modified xsi:type="dcterms:W3CDTF">2026-02-17T23:34:30Z</dcterms:modified>
</cp:coreProperties>
</file>