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3" r:id="rId2"/>
    <p:sldMasterId id="2147483718" r:id="rId3"/>
    <p:sldMasterId id="2147483734" r:id="rId4"/>
  </p:sldMasterIdLst>
  <p:notesMasterIdLst>
    <p:notesMasterId r:id="rId28"/>
  </p:notesMasterIdLst>
  <p:handoutMasterIdLst>
    <p:handoutMasterId r:id="rId29"/>
  </p:handoutMasterIdLst>
  <p:sldIdLst>
    <p:sldId id="759" r:id="rId5"/>
    <p:sldId id="256" r:id="rId6"/>
    <p:sldId id="779" r:id="rId7"/>
    <p:sldId id="258" r:id="rId8"/>
    <p:sldId id="257" r:id="rId9"/>
    <p:sldId id="770" r:id="rId10"/>
    <p:sldId id="769" r:id="rId11"/>
    <p:sldId id="763" r:id="rId12"/>
    <p:sldId id="760" r:id="rId13"/>
    <p:sldId id="776" r:id="rId14"/>
    <p:sldId id="774" r:id="rId15"/>
    <p:sldId id="775" r:id="rId16"/>
    <p:sldId id="777" r:id="rId17"/>
    <p:sldId id="778" r:id="rId18"/>
    <p:sldId id="762" r:id="rId19"/>
    <p:sldId id="761" r:id="rId20"/>
    <p:sldId id="260" r:id="rId21"/>
    <p:sldId id="767" r:id="rId22"/>
    <p:sldId id="772" r:id="rId23"/>
    <p:sldId id="682" r:id="rId24"/>
    <p:sldId id="370" r:id="rId25"/>
    <p:sldId id="780" r:id="rId26"/>
    <p:sldId id="7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lver, Tom" initials="CT"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D48"/>
    <a:srgbClr val="F17D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8085" autoAdjust="0"/>
  </p:normalViewPr>
  <p:slideViewPr>
    <p:cSldViewPr snapToGrid="0" snapToObjects="1" showGuides="1">
      <p:cViewPr varScale="1">
        <p:scale>
          <a:sx n="59" d="100"/>
          <a:sy n="59" d="100"/>
        </p:scale>
        <p:origin x="-12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01T15:32:41.511" idx="7">
    <p:pos x="10" y="10"/>
    <p:text>jeff - as yougo through this final draft deck and think about tims - see if this timing stil works - and them pull this slide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DA4C41-8C26-624A-8A5E-89D144DB047B}" type="datetimeFigureOut">
              <a:rPr lang="en-US" smtClean="0"/>
              <a:t>10/26/2018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B04442-2F37-264C-96B1-EBC4DD4D25C2}" type="slidenum">
              <a:rPr lang="en-US" smtClean="0"/>
              <a:t>‹#›</a:t>
            </a:fld>
            <a:endParaRPr lang="en-US" dirty="0"/>
          </a:p>
        </p:txBody>
      </p:sp>
    </p:spTree>
    <p:extLst>
      <p:ext uri="{BB962C8B-B14F-4D97-AF65-F5344CB8AC3E}">
        <p14:creationId xmlns:p14="http://schemas.microsoft.com/office/powerpoint/2010/main" val="1204911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521F0-B90C-5B4E-BA40-343F01936BEB}" type="datetimeFigureOut">
              <a:rPr lang="en-US" smtClean="0"/>
              <a:t>10/26/2018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99458-0315-9046-A860-471C5BF39814}" type="slidenum">
              <a:rPr lang="en-US" smtClean="0"/>
              <a:t>‹#›</a:t>
            </a:fld>
            <a:endParaRPr lang="en-US" dirty="0"/>
          </a:p>
        </p:txBody>
      </p:sp>
    </p:spTree>
    <p:extLst>
      <p:ext uri="{BB962C8B-B14F-4D97-AF65-F5344CB8AC3E}">
        <p14:creationId xmlns:p14="http://schemas.microsoft.com/office/powerpoint/2010/main" val="37147269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do intro hosts – day 1</a:t>
            </a:r>
          </a:p>
          <a:p>
            <a:r>
              <a:rPr lang="en-US" dirty="0"/>
              <a:t>Yes intro – “guides to the futures” or “will see you in the future”</a:t>
            </a:r>
          </a:p>
          <a:p>
            <a:endParaRPr lang="en-US" dirty="0"/>
          </a:p>
          <a:p>
            <a:r>
              <a:rPr lang="en-US" dirty="0"/>
              <a:t>Yes standup – get them moving , </a:t>
            </a:r>
          </a:p>
          <a:p>
            <a:r>
              <a:rPr lang="en-US" dirty="0"/>
              <a:t>Optimistic /pessimistic </a:t>
            </a:r>
          </a:p>
          <a:p>
            <a:r>
              <a:rPr lang="en-US" dirty="0"/>
              <a:t>Start – what is your role in your organization</a:t>
            </a:r>
          </a:p>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1</a:t>
            </a:fld>
            <a:endParaRPr lang="en-US" dirty="0"/>
          </a:p>
        </p:txBody>
      </p:sp>
    </p:spTree>
    <p:extLst>
      <p:ext uri="{BB962C8B-B14F-4D97-AF65-F5344CB8AC3E}">
        <p14:creationId xmlns:p14="http://schemas.microsoft.com/office/powerpoint/2010/main" val="319189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Casio watch circa 2008 , and today – we have smart watches</a:t>
            </a:r>
          </a:p>
          <a:p>
            <a:r>
              <a:rPr lang="en-US" dirty="0"/>
              <a:t>, </a:t>
            </a:r>
          </a:p>
        </p:txBody>
      </p:sp>
      <p:sp>
        <p:nvSpPr>
          <p:cNvPr id="4" name="Slide Number Placeholder 3"/>
          <p:cNvSpPr>
            <a:spLocks noGrp="1"/>
          </p:cNvSpPr>
          <p:nvPr>
            <p:ph type="sldNum" sz="quarter" idx="10"/>
          </p:nvPr>
        </p:nvSpPr>
        <p:spPr/>
        <p:txBody>
          <a:bodyPr/>
          <a:lstStyle/>
          <a:p>
            <a:fld id="{FD199458-0315-9046-A860-471C5BF39814}" type="slidenum">
              <a:rPr lang="en-US" smtClean="0"/>
              <a:t>10</a:t>
            </a:fld>
            <a:endParaRPr lang="en-US" dirty="0"/>
          </a:p>
        </p:txBody>
      </p:sp>
    </p:spTree>
    <p:extLst>
      <p:ext uri="{BB962C8B-B14F-4D97-AF65-F5344CB8AC3E}">
        <p14:creationId xmlns:p14="http://schemas.microsoft.com/office/powerpoint/2010/main" val="406320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iPhone released just over a decade ago – with about a dozen apps – </a:t>
            </a:r>
          </a:p>
          <a:p>
            <a:r>
              <a:rPr lang="en-US" dirty="0"/>
              <a:t>Now there are apps for everything – changing the way we play, navigate, bank, communicate, date, buy things,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has this changed you life?</a:t>
            </a:r>
          </a:p>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11</a:t>
            </a:fld>
            <a:endParaRPr lang="en-US" dirty="0"/>
          </a:p>
        </p:txBody>
      </p:sp>
    </p:spTree>
    <p:extLst>
      <p:ext uri="{BB962C8B-B14F-4D97-AF65-F5344CB8AC3E}">
        <p14:creationId xmlns:p14="http://schemas.microsoft.com/office/powerpoint/2010/main" val="3897943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 had about 100 M users, to day it has 2.3B users and unanticipated influence on culture, politics, and privacy</a:t>
            </a:r>
          </a:p>
          <a:p>
            <a:r>
              <a:rPr lang="en-US" dirty="0"/>
              <a:t>Pace for app picked up a lot - There were no virtual reality apps in 2008 but in Pokémon Go reached 50M users in 19 days (Facebook took 3 yrs to reach that)</a:t>
            </a:r>
          </a:p>
          <a:p>
            <a:r>
              <a:rPr lang="en-US" dirty="0"/>
              <a:t>, </a:t>
            </a:r>
          </a:p>
        </p:txBody>
      </p:sp>
      <p:sp>
        <p:nvSpPr>
          <p:cNvPr id="4" name="Slide Number Placeholder 3"/>
          <p:cNvSpPr>
            <a:spLocks noGrp="1"/>
          </p:cNvSpPr>
          <p:nvPr>
            <p:ph type="sldNum" sz="quarter" idx="10"/>
          </p:nvPr>
        </p:nvSpPr>
        <p:spPr/>
        <p:txBody>
          <a:bodyPr/>
          <a:lstStyle/>
          <a:p>
            <a:fld id="{FD199458-0315-9046-A860-471C5BF39814}" type="slidenum">
              <a:rPr lang="en-US" smtClean="0"/>
              <a:t>12</a:t>
            </a:fld>
            <a:endParaRPr lang="en-US" dirty="0"/>
          </a:p>
        </p:txBody>
      </p:sp>
    </p:spTree>
    <p:extLst>
      <p:ext uri="{BB962C8B-B14F-4D97-AF65-F5344CB8AC3E}">
        <p14:creationId xmlns:p14="http://schemas.microsoft.com/office/powerpoint/2010/main" val="2188032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2008 Google released its first voice search – for Google Maps on you guessed it a Blackberry</a:t>
            </a:r>
          </a:p>
          <a:p>
            <a:endParaRPr lang="en-US" dirty="0"/>
          </a:p>
          <a:p>
            <a:r>
              <a:rPr lang="en-US" dirty="0"/>
              <a:t>Today we have Google assistant, an AI enabled personal assistant capable of a two way conversation</a:t>
            </a:r>
          </a:p>
        </p:txBody>
      </p:sp>
      <p:sp>
        <p:nvSpPr>
          <p:cNvPr id="4" name="Slide Number Placeholder 3"/>
          <p:cNvSpPr>
            <a:spLocks noGrp="1"/>
          </p:cNvSpPr>
          <p:nvPr>
            <p:ph type="sldNum" sz="quarter" idx="10"/>
          </p:nvPr>
        </p:nvSpPr>
        <p:spPr/>
        <p:txBody>
          <a:bodyPr/>
          <a:lstStyle/>
          <a:p>
            <a:fld id="{FD199458-0315-9046-A860-471C5BF39814}" type="slidenum">
              <a:rPr lang="en-US" smtClean="0"/>
              <a:t>13</a:t>
            </a:fld>
            <a:endParaRPr lang="en-US" dirty="0"/>
          </a:p>
        </p:txBody>
      </p:sp>
    </p:spTree>
    <p:extLst>
      <p:ext uri="{BB962C8B-B14F-4D97-AF65-F5344CB8AC3E}">
        <p14:creationId xmlns:p14="http://schemas.microsoft.com/office/powerpoint/2010/main" val="84678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DARPA Urban Challenge winner went 60 miles in 4 hrs.</a:t>
            </a:r>
          </a:p>
          <a:p>
            <a:endParaRPr lang="en-US" dirty="0"/>
          </a:p>
          <a:p>
            <a:r>
              <a:rPr lang="en-US" dirty="0"/>
              <a:t>Today we have self driving Uber taxis</a:t>
            </a:r>
          </a:p>
        </p:txBody>
      </p:sp>
      <p:sp>
        <p:nvSpPr>
          <p:cNvPr id="4" name="Slide Number Placeholder 3"/>
          <p:cNvSpPr>
            <a:spLocks noGrp="1"/>
          </p:cNvSpPr>
          <p:nvPr>
            <p:ph type="sldNum" sz="quarter" idx="10"/>
          </p:nvPr>
        </p:nvSpPr>
        <p:spPr/>
        <p:txBody>
          <a:bodyPr/>
          <a:lstStyle/>
          <a:p>
            <a:fld id="{FD199458-0315-9046-A860-471C5BF39814}" type="slidenum">
              <a:rPr lang="en-US" smtClean="0"/>
              <a:t>14</a:t>
            </a:fld>
            <a:endParaRPr lang="en-US" dirty="0"/>
          </a:p>
        </p:txBody>
      </p:sp>
    </p:spTree>
    <p:extLst>
      <p:ext uri="{BB962C8B-B14F-4D97-AF65-F5344CB8AC3E}">
        <p14:creationId xmlns:p14="http://schemas.microsoft.com/office/powerpoint/2010/main" val="3241269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 robot 2008</a:t>
            </a:r>
          </a:p>
          <a:p>
            <a:endParaRPr lang="en-US" dirty="0"/>
          </a:p>
          <a:p>
            <a:r>
              <a:rPr lang="en-US" dirty="0"/>
              <a:t>Boston Dynamics Robot</a:t>
            </a:r>
          </a:p>
        </p:txBody>
      </p:sp>
      <p:sp>
        <p:nvSpPr>
          <p:cNvPr id="4" name="Slide Number Placeholder 3"/>
          <p:cNvSpPr>
            <a:spLocks noGrp="1"/>
          </p:cNvSpPr>
          <p:nvPr>
            <p:ph type="sldNum" sz="quarter" idx="10"/>
          </p:nvPr>
        </p:nvSpPr>
        <p:spPr/>
        <p:txBody>
          <a:bodyPr/>
          <a:lstStyle/>
          <a:p>
            <a:fld id="{FD199458-0315-9046-A860-471C5BF39814}" type="slidenum">
              <a:rPr lang="en-US" smtClean="0"/>
              <a:t>15</a:t>
            </a:fld>
            <a:endParaRPr lang="en-US" dirty="0"/>
          </a:p>
        </p:txBody>
      </p:sp>
    </p:spTree>
    <p:extLst>
      <p:ext uri="{BB962C8B-B14F-4D97-AF65-F5344CB8AC3E}">
        <p14:creationId xmlns:p14="http://schemas.microsoft.com/office/powerpoint/2010/main" val="38611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16</a:t>
            </a:fld>
            <a:endParaRPr lang="en-US" dirty="0"/>
          </a:p>
        </p:txBody>
      </p:sp>
    </p:spTree>
    <p:extLst>
      <p:ext uri="{BB962C8B-B14F-4D97-AF65-F5344CB8AC3E}">
        <p14:creationId xmlns:p14="http://schemas.microsoft.com/office/powerpoint/2010/main" val="2991286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17</a:t>
            </a:fld>
            <a:endParaRPr lang="en-US" dirty="0"/>
          </a:p>
        </p:txBody>
      </p:sp>
    </p:spTree>
    <p:extLst>
      <p:ext uri="{BB962C8B-B14F-4D97-AF65-F5344CB8AC3E}">
        <p14:creationId xmlns:p14="http://schemas.microsoft.com/office/powerpoint/2010/main" val="2449430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Orient to the future – do the first an then if time do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C063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C063C"/>
                </a:solidFill>
              </a:rPr>
              <a:t>I tend to be </a:t>
            </a:r>
            <a:r>
              <a:rPr lang="en-US" sz="1200" b="1" dirty="0">
                <a:solidFill>
                  <a:srgbClr val="0C063C"/>
                </a:solidFill>
              </a:rPr>
              <a:t>deeply excited / deeply fearful </a:t>
            </a:r>
            <a:r>
              <a:rPr lang="en-US" sz="1200" dirty="0">
                <a:solidFill>
                  <a:srgbClr val="0C063C"/>
                </a:solidFill>
              </a:rPr>
              <a:t>about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C063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C063C"/>
                </a:solidFill>
              </a:rPr>
              <a:t>I think technology is </a:t>
            </a:r>
            <a:r>
              <a:rPr lang="en-US" sz="1200" b="1" dirty="0">
                <a:solidFill>
                  <a:srgbClr val="0C063C"/>
                </a:solidFill>
              </a:rPr>
              <a:t>bringing us closer together / pushing us further apart</a:t>
            </a:r>
            <a:r>
              <a:rPr lang="en-US" sz="1200" dirty="0">
                <a:solidFill>
                  <a:srgbClr val="0C063C"/>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C063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C063C"/>
                </a:solidFill>
              </a:rPr>
              <a:t>Look around </a:t>
            </a:r>
            <a:r>
              <a:rPr lang="en-US" sz="1200" dirty="0">
                <a:solidFill>
                  <a:srgbClr val="0C063C"/>
                </a:solidFill>
              </a:rPr>
              <a:t>– do you think this group is representative of the people who will have be shaping things in 2028?  Will this affect our bias toward the thinking about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C063C"/>
                </a:solidFill>
              </a:rPr>
              <a:t>How many of you are IT, or AI specialists?  </a:t>
            </a:r>
            <a:r>
              <a:rPr lang="en-US" sz="1200" dirty="0">
                <a:solidFill>
                  <a:srgbClr val="0C063C"/>
                </a:solidFill>
              </a:rPr>
              <a:t>Will this affect our perspective on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C063C"/>
                </a:solidFill>
              </a:rPr>
              <a:t>I am a </a:t>
            </a:r>
            <a:r>
              <a:rPr lang="en-US" sz="1200" b="1" dirty="0">
                <a:solidFill>
                  <a:srgbClr val="0C063C"/>
                </a:solidFill>
              </a:rPr>
              <a:t>true risk-taker / I am risk averse</a:t>
            </a:r>
            <a:r>
              <a:rPr lang="en-US" sz="1200" dirty="0">
                <a:solidFill>
                  <a:srgbClr val="0C063C"/>
                </a:solidFill>
              </a:rPr>
              <a:t> when it comes to making decisions about my personal future</a:t>
            </a:r>
          </a:p>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18</a:t>
            </a:fld>
            <a:endParaRPr lang="en-US" dirty="0"/>
          </a:p>
        </p:txBody>
      </p:sp>
    </p:spTree>
    <p:extLst>
      <p:ext uri="{BB962C8B-B14F-4D97-AF65-F5344CB8AC3E}">
        <p14:creationId xmlns:p14="http://schemas.microsoft.com/office/powerpoint/2010/main" val="10672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Place your self in 2028 – ten years from now</a:t>
            </a:r>
          </a:p>
          <a:p>
            <a:r>
              <a:rPr lang="en-US" dirty="0"/>
              <a:t>How old are you? How are old are the important people in your lives now?  What phase of life are they in a decade from now.</a:t>
            </a:r>
          </a:p>
          <a:p>
            <a:r>
              <a:rPr lang="en-US" dirty="0"/>
              <a:t>What are you doing with you time? Where are you living? What might your job be?</a:t>
            </a:r>
          </a:p>
          <a:p>
            <a:endParaRPr lang="en-US" dirty="0"/>
          </a:p>
          <a:p>
            <a:endParaRPr lang="en-US" dirty="0"/>
          </a:p>
          <a:p>
            <a:r>
              <a:rPr lang="en-US" sz="1200" kern="1200" dirty="0">
                <a:solidFill>
                  <a:schemeClr val="tx1"/>
                </a:solidFill>
                <a:effectLst/>
                <a:latin typeface="+mn-lt"/>
                <a:ea typeface="+mn-ea"/>
                <a:cs typeface="+mn-cs"/>
              </a:rPr>
              <a:t>1) that's one of the whys of scenarios + immersion—really put yourself in a given future. Imagine yourself, your family, your community, your company, its products/services in that future</a:t>
            </a:r>
          </a:p>
          <a:p>
            <a:r>
              <a:rPr lang="en-US" sz="1200" kern="1200" dirty="0">
                <a:solidFill>
                  <a:schemeClr val="tx1"/>
                </a:solidFill>
                <a:effectLst/>
                <a:latin typeface="+mn-lt"/>
                <a:ea typeface="+mn-ea"/>
                <a:cs typeface="+mn-cs"/>
              </a:rPr>
              <a:t>2) don't check out! Just for today, it </a:t>
            </a:r>
            <a:r>
              <a:rPr lang="en-US" sz="1200" b="1"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your responsibility. You're the one who's going to be back from the future on Thursday or Monday or whatever. What messages will you bring back? And not just to your immediate team—what messages does HR need to hear? Marketing?</a:t>
            </a:r>
          </a:p>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19</a:t>
            </a:fld>
            <a:endParaRPr lang="en-US" dirty="0"/>
          </a:p>
        </p:txBody>
      </p:sp>
    </p:spTree>
    <p:extLst>
      <p:ext uri="{BB962C8B-B14F-4D97-AF65-F5344CB8AC3E}">
        <p14:creationId xmlns:p14="http://schemas.microsoft.com/office/powerpoint/2010/main" val="173465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2</a:t>
            </a:fld>
            <a:endParaRPr lang="en-US" dirty="0"/>
          </a:p>
        </p:txBody>
      </p:sp>
    </p:spTree>
    <p:extLst>
      <p:ext uri="{BB962C8B-B14F-4D97-AF65-F5344CB8AC3E}">
        <p14:creationId xmlns:p14="http://schemas.microsoft.com/office/powerpoint/2010/main" val="3994009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baseline="0" dirty="0"/>
              <a:t>Stepping into the future can feel uncomfortable for some people</a:t>
            </a:r>
            <a:r>
              <a:rPr lang="en-US" baseline="0" dirty="0"/>
              <a:t>.  Some people reject future scenarios, or feel uncomfortable in “not real” places and situations.  That is okay but if you have that feel I would ask you to reflect on why you are feeling that way – that is where learning lies!</a:t>
            </a:r>
          </a:p>
          <a:p>
            <a:pPr eaLnBrk="1" hangingPunct="1">
              <a:spcBef>
                <a:spcPct val="0"/>
              </a:spcBef>
            </a:pPr>
            <a:endParaRPr lang="en-US" baseline="0" dirty="0"/>
          </a:p>
          <a:p>
            <a:pPr eaLnBrk="1" hangingPunct="1">
              <a:spcBef>
                <a:spcPct val="0"/>
              </a:spcBef>
            </a:pPr>
            <a:r>
              <a:rPr lang="en-US" b="1" baseline="0" dirty="0"/>
              <a:t>So we are going to ask you to suspend your disbelief and have fun! </a:t>
            </a:r>
          </a:p>
          <a:p>
            <a:pPr eaLnBrk="1" hangingPunct="1">
              <a:spcBef>
                <a:spcPct val="0"/>
              </a:spcBef>
            </a:pPr>
            <a:endParaRPr lang="en-US" baseline="0" dirty="0"/>
          </a:p>
          <a:p>
            <a:pPr eaLnBrk="1" hangingPunct="1">
              <a:spcBef>
                <a:spcPct val="0"/>
              </a:spcBef>
            </a:pPr>
            <a:r>
              <a:rPr lang="en-US" b="1" baseline="0" dirty="0"/>
              <a:t>Use your immersion yesterday and knowledge of people and organizations and watch closely and think carefully </a:t>
            </a:r>
            <a:r>
              <a:rPr lang="en-US" baseline="0" dirty="0"/>
              <a:t>about what each future means to you, personally and to you companies!</a:t>
            </a:r>
            <a:endParaRPr lang="en-US" dirty="0"/>
          </a:p>
          <a:p>
            <a:endParaRPr lang="en-US" dirty="0"/>
          </a:p>
        </p:txBody>
      </p:sp>
      <p:sp>
        <p:nvSpPr>
          <p:cNvPr id="4" name="Slide Number Placeholder 3"/>
          <p:cNvSpPr>
            <a:spLocks noGrp="1"/>
          </p:cNvSpPr>
          <p:nvPr>
            <p:ph type="sldNum" sz="quarter" idx="10"/>
          </p:nvPr>
        </p:nvSpPr>
        <p:spPr/>
        <p:txBody>
          <a:bodyPr/>
          <a:lstStyle/>
          <a:p>
            <a:fld id="{68E38E84-A0BC-6E46-9CAB-46C57224D536}" type="slidenum">
              <a:rPr lang="en-US" smtClean="0"/>
              <a:t>20</a:t>
            </a:fld>
            <a:endParaRPr lang="en-US" dirty="0"/>
          </a:p>
        </p:txBody>
      </p:sp>
    </p:spTree>
    <p:extLst>
      <p:ext uri="{BB962C8B-B14F-4D97-AF65-F5344CB8AC3E}">
        <p14:creationId xmlns:p14="http://schemas.microsoft.com/office/powerpoint/2010/main" val="361705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chosen to be here to day, you have a unique chance think about the kind of futures that you and people you care about  may be living it.  Make the most of it!</a:t>
            </a:r>
          </a:p>
          <a:p>
            <a:endParaRPr lang="en-US" dirty="0"/>
          </a:p>
          <a:p>
            <a:r>
              <a:rPr lang="en-US" b="1" dirty="0"/>
              <a:t>Who will be your partners in this trip in a time machine ?-</a:t>
            </a:r>
            <a:r>
              <a:rPr lang="en-US" dirty="0"/>
              <a:t> - have teams stand up and group by colored dots.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2D8AFD-57E3-4358-9533-564FD7F79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66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23</a:t>
            </a:fld>
            <a:endParaRPr lang="en-US" dirty="0"/>
          </a:p>
        </p:txBody>
      </p:sp>
    </p:spTree>
    <p:extLst>
      <p:ext uri="{BB962C8B-B14F-4D97-AF65-F5344CB8AC3E}">
        <p14:creationId xmlns:p14="http://schemas.microsoft.com/office/powerpoint/2010/main" val="80915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3</a:t>
            </a:fld>
            <a:endParaRPr lang="en-US" dirty="0"/>
          </a:p>
        </p:txBody>
      </p:sp>
    </p:spTree>
    <p:extLst>
      <p:ext uri="{BB962C8B-B14F-4D97-AF65-F5344CB8AC3E}">
        <p14:creationId xmlns:p14="http://schemas.microsoft.com/office/powerpoint/2010/main" val="200684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4</a:t>
            </a:fld>
            <a:endParaRPr lang="en-US" dirty="0"/>
          </a:p>
        </p:txBody>
      </p:sp>
    </p:spTree>
    <p:extLst>
      <p:ext uri="{BB962C8B-B14F-4D97-AF65-F5344CB8AC3E}">
        <p14:creationId xmlns:p14="http://schemas.microsoft.com/office/powerpoint/2010/main" val="388691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Pioneers to stand up!</a:t>
            </a:r>
          </a:p>
        </p:txBody>
      </p:sp>
      <p:sp>
        <p:nvSpPr>
          <p:cNvPr id="4" name="Slide Number Placeholder 3"/>
          <p:cNvSpPr>
            <a:spLocks noGrp="1"/>
          </p:cNvSpPr>
          <p:nvPr>
            <p:ph type="sldNum" sz="quarter" idx="10"/>
          </p:nvPr>
        </p:nvSpPr>
        <p:spPr/>
        <p:txBody>
          <a:bodyPr/>
          <a:lstStyle/>
          <a:p>
            <a:fld id="{FD199458-0315-9046-A860-471C5BF39814}" type="slidenum">
              <a:rPr lang="en-US" smtClean="0"/>
              <a:t>5</a:t>
            </a:fld>
            <a:endParaRPr lang="en-US" dirty="0"/>
          </a:p>
        </p:txBody>
      </p:sp>
    </p:spTree>
    <p:extLst>
      <p:ext uri="{BB962C8B-B14F-4D97-AF65-F5344CB8AC3E}">
        <p14:creationId xmlns:p14="http://schemas.microsoft.com/office/powerpoint/2010/main" val="140418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6</a:t>
            </a:fld>
            <a:endParaRPr lang="en-US" dirty="0"/>
          </a:p>
        </p:txBody>
      </p:sp>
    </p:spTree>
    <p:extLst>
      <p:ext uri="{BB962C8B-B14F-4D97-AF65-F5344CB8AC3E}">
        <p14:creationId xmlns:p14="http://schemas.microsoft.com/office/powerpoint/2010/main" val="230554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paths to foresighting and creating scenarios – there is no one right path.  You may recall we are using an “intuitive logics” approach </a:t>
            </a:r>
          </a:p>
          <a:p>
            <a:r>
              <a:rPr lang="en-US" dirty="0"/>
              <a:t>We have chosen a path that matches our sequence, fits our topic and inputs to date, suits the size and kind of group we have today, and is effective for a one-day session – we have combined both </a:t>
            </a:r>
            <a:r>
              <a:rPr lang="en-US" b="1" dirty="0"/>
              <a:t>interpretive and visioning</a:t>
            </a:r>
          </a:p>
          <a:p>
            <a:r>
              <a:rPr lang="en-US" dirty="0"/>
              <a:t>You will get to experience working with research insights and converting them through select activities into scenarios we can use</a:t>
            </a:r>
          </a:p>
          <a:p>
            <a:endParaRPr lang="en-US" dirty="0"/>
          </a:p>
        </p:txBody>
      </p:sp>
      <p:sp>
        <p:nvSpPr>
          <p:cNvPr id="4" name="Slide Number Placeholder 3"/>
          <p:cNvSpPr>
            <a:spLocks noGrp="1"/>
          </p:cNvSpPr>
          <p:nvPr>
            <p:ph type="sldNum" sz="quarter" idx="10"/>
          </p:nvPr>
        </p:nvSpPr>
        <p:spPr/>
        <p:txBody>
          <a:bodyPr/>
          <a:lstStyle/>
          <a:p>
            <a:pPr marL="0" marR="0" lvl="0" indent="0" algn="r" defTabSz="914293" rtl="0" eaLnBrk="1" fontAlgn="auto" latinLnBrk="0" hangingPunct="1">
              <a:lnSpc>
                <a:spcPct val="100000"/>
              </a:lnSpc>
              <a:spcBef>
                <a:spcPts val="0"/>
              </a:spcBef>
              <a:spcAft>
                <a:spcPts val="0"/>
              </a:spcAft>
              <a:buClrTx/>
              <a:buSzTx/>
              <a:buFontTx/>
              <a:buNone/>
              <a:tabLst/>
              <a:defRPr/>
            </a:pPr>
            <a:fld id="{1E4D80C1-DAD4-314F-91D1-55E0B1F3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471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99458-0315-9046-A860-471C5BF39814}" type="slidenum">
              <a:rPr lang="en-US" smtClean="0"/>
              <a:t>8</a:t>
            </a:fld>
            <a:endParaRPr lang="en-US" dirty="0"/>
          </a:p>
        </p:txBody>
      </p:sp>
    </p:spTree>
    <p:extLst>
      <p:ext uri="{BB962C8B-B14F-4D97-AF65-F5344CB8AC3E}">
        <p14:creationId xmlns:p14="http://schemas.microsoft.com/office/powerpoint/2010/main" val="67334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phone of 2008 Blackberry – top phone today iPhone X</a:t>
            </a:r>
          </a:p>
          <a:p>
            <a:endParaRPr lang="en-US" dirty="0"/>
          </a:p>
          <a:p>
            <a:r>
              <a:rPr lang="en-US" dirty="0"/>
              <a:t>Facebook had about 100 M users, to day it has 2.3B users and unanticipated influence on culture, politics, and privacy</a:t>
            </a:r>
          </a:p>
          <a:p>
            <a:r>
              <a:rPr lang="en-US" dirty="0"/>
              <a:t>Pace for app picked up a lot - There were no virtual reality apps in 2008 but in Pokémon Go reached 50M users in 19 days (Facebook took 3 yrs to reach that)</a:t>
            </a:r>
          </a:p>
          <a:p>
            <a:r>
              <a:rPr lang="en-US" dirty="0"/>
              <a:t>No there are apps for everything – changing the way we play, navigate, bank, communicate, date, buy things, </a:t>
            </a:r>
          </a:p>
        </p:txBody>
      </p:sp>
      <p:sp>
        <p:nvSpPr>
          <p:cNvPr id="4" name="Slide Number Placeholder 3"/>
          <p:cNvSpPr>
            <a:spLocks noGrp="1"/>
          </p:cNvSpPr>
          <p:nvPr>
            <p:ph type="sldNum" sz="quarter" idx="10"/>
          </p:nvPr>
        </p:nvSpPr>
        <p:spPr/>
        <p:txBody>
          <a:bodyPr/>
          <a:lstStyle/>
          <a:p>
            <a:fld id="{FD199458-0315-9046-A860-471C5BF39814}" type="slidenum">
              <a:rPr lang="en-US" smtClean="0"/>
              <a:t>9</a:t>
            </a:fld>
            <a:endParaRPr lang="en-US" dirty="0"/>
          </a:p>
        </p:txBody>
      </p:sp>
    </p:spTree>
    <p:extLst>
      <p:ext uri="{BB962C8B-B14F-4D97-AF65-F5344CB8AC3E}">
        <p14:creationId xmlns:p14="http://schemas.microsoft.com/office/powerpoint/2010/main" val="2179112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0EA153C-982A-4E4B-AE6A-537B12399B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3E44E08-E50D-DF45-B551-FB4459EA6FDF}"/>
              </a:ext>
            </a:extLst>
          </p:cNvPr>
          <p:cNvSpPr>
            <a:spLocks noGrp="1"/>
          </p:cNvSpPr>
          <p:nvPr>
            <p:ph type="ctrTitle"/>
          </p:nvPr>
        </p:nvSpPr>
        <p:spPr>
          <a:xfrm>
            <a:off x="696000" y="3160799"/>
            <a:ext cx="4480800" cy="1389601"/>
          </a:xfrm>
        </p:spPr>
        <p:txBody>
          <a:bodyPr anchor="b">
            <a:normAutofit/>
          </a:bodyPr>
          <a:lstStyle>
            <a:lvl1pPr algn="l">
              <a:defRPr sz="4400" b="1" i="0">
                <a:solidFill>
                  <a:srgbClr val="4C2D48"/>
                </a:solidFill>
                <a:latin typeface="Helvetica Light" panose="020B0403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7B813FAC-A30C-F74F-9B88-3661FC807730}"/>
              </a:ext>
            </a:extLst>
          </p:cNvPr>
          <p:cNvSpPr>
            <a:spLocks noGrp="1"/>
          </p:cNvSpPr>
          <p:nvPr>
            <p:ph type="subTitle" idx="1"/>
          </p:nvPr>
        </p:nvSpPr>
        <p:spPr>
          <a:xfrm>
            <a:off x="696000" y="4550400"/>
            <a:ext cx="3055200" cy="763200"/>
          </a:xfrm>
        </p:spPr>
        <p:txBody>
          <a:bodyPr>
            <a:normAutofit/>
          </a:bodyPr>
          <a:lstStyle>
            <a:lvl1pPr marL="0" indent="0" algn="l">
              <a:buNone/>
              <a:defRPr sz="2000">
                <a:solidFill>
                  <a:srgbClr val="4C2D48"/>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xmlns="" id="{63191C3A-3D64-D543-AA1A-74AD70E1DC46}"/>
              </a:ext>
            </a:extLst>
          </p:cNvPr>
          <p:cNvPicPr>
            <a:picLocks noChangeAspect="1"/>
          </p:cNvPicPr>
          <p:nvPr userDrawn="1"/>
        </p:nvPicPr>
        <p:blipFill>
          <a:blip r:embed="rId3"/>
          <a:stretch>
            <a:fillRect/>
          </a:stretch>
        </p:blipFill>
        <p:spPr>
          <a:xfrm>
            <a:off x="9928356" y="6122220"/>
            <a:ext cx="1925688" cy="459736"/>
          </a:xfrm>
          <a:prstGeom prst="rect">
            <a:avLst/>
          </a:prstGeom>
        </p:spPr>
      </p:pic>
      <p:sp>
        <p:nvSpPr>
          <p:cNvPr id="12" name="Text Placeholder 11">
            <a:extLst>
              <a:ext uri="{FF2B5EF4-FFF2-40B4-BE49-F238E27FC236}">
                <a16:creationId xmlns:a16="http://schemas.microsoft.com/office/drawing/2014/main" xmlns="" id="{A3218F20-1642-E04B-8CB3-341DC5DD5FC7}"/>
              </a:ext>
            </a:extLst>
          </p:cNvPr>
          <p:cNvSpPr>
            <a:spLocks noGrp="1"/>
          </p:cNvSpPr>
          <p:nvPr>
            <p:ph type="body" sz="quarter" idx="10"/>
          </p:nvPr>
        </p:nvSpPr>
        <p:spPr>
          <a:xfrm>
            <a:off x="696000" y="6348043"/>
            <a:ext cx="4064000" cy="503237"/>
          </a:xfrm>
        </p:spPr>
        <p:txBody>
          <a:bodyPr>
            <a:noAutofit/>
          </a:bodyPr>
          <a:lstStyle>
            <a:lvl1pPr marL="0" indent="0">
              <a:buNone/>
              <a:defRPr sz="1200">
                <a:solidFill>
                  <a:srgbClr val="4C2D48"/>
                </a:solidFill>
                <a:latin typeface="Helvetica" pitchFamily="2" charset="0"/>
              </a:defRPr>
            </a:lvl1pPr>
            <a:lvl2pPr marL="457200" indent="0">
              <a:buNone/>
              <a:defRPr sz="1400">
                <a:latin typeface="Helvetica" pitchFamily="2" charset="0"/>
              </a:defRPr>
            </a:lvl2pPr>
            <a:lvl3pPr marL="914400" indent="0">
              <a:buNone/>
              <a:defRPr sz="1400">
                <a:latin typeface="Helvetica" pitchFamily="2" charset="0"/>
              </a:defRPr>
            </a:lvl3pPr>
            <a:lvl4pPr marL="1371600" indent="0">
              <a:buNone/>
              <a:defRPr sz="1400">
                <a:latin typeface="Helvetica" pitchFamily="2" charset="0"/>
              </a:defRPr>
            </a:lvl4pPr>
            <a:lvl5pPr marL="1828800" indent="0">
              <a:buNone/>
              <a:defRPr sz="1400">
                <a:latin typeface="Helvetica" pitchFamily="2" charset="0"/>
              </a:defRPr>
            </a:lvl5pPr>
          </a:lstStyle>
          <a:p>
            <a:pPr lvl="0"/>
            <a:r>
              <a:rPr lang="en-US" dirty="0"/>
              <a:t>Edit Master text styles</a:t>
            </a:r>
          </a:p>
        </p:txBody>
      </p:sp>
      <p:pic>
        <p:nvPicPr>
          <p:cNvPr id="5" name="Picture 4">
            <a:extLst>
              <a:ext uri="{FF2B5EF4-FFF2-40B4-BE49-F238E27FC236}">
                <a16:creationId xmlns:a16="http://schemas.microsoft.com/office/drawing/2014/main" xmlns="" id="{F6E9842E-B32D-2B49-9BED-1E4BCD04101A}"/>
              </a:ext>
            </a:extLst>
          </p:cNvPr>
          <p:cNvPicPr>
            <a:picLocks noChangeAspect="1"/>
          </p:cNvPicPr>
          <p:nvPr userDrawn="1"/>
        </p:nvPicPr>
        <p:blipFill>
          <a:blip r:embed="rId4"/>
          <a:stretch>
            <a:fillRect/>
          </a:stretch>
        </p:blipFill>
        <p:spPr>
          <a:xfrm>
            <a:off x="5227030" y="6034894"/>
            <a:ext cx="2432223" cy="626298"/>
          </a:xfrm>
          <a:prstGeom prst="rect">
            <a:avLst/>
          </a:prstGeom>
        </p:spPr>
      </p:pic>
      <p:pic>
        <p:nvPicPr>
          <p:cNvPr id="10" name="Picture 9">
            <a:extLst>
              <a:ext uri="{FF2B5EF4-FFF2-40B4-BE49-F238E27FC236}">
                <a16:creationId xmlns:a16="http://schemas.microsoft.com/office/drawing/2014/main" xmlns="" id="{0858C855-3E7E-E448-8FC1-39DD580EF808}"/>
              </a:ext>
            </a:extLst>
          </p:cNvPr>
          <p:cNvPicPr>
            <a:picLocks noChangeAspect="1"/>
          </p:cNvPicPr>
          <p:nvPr userDrawn="1"/>
        </p:nvPicPr>
        <p:blipFill>
          <a:blip r:embed="rId5"/>
          <a:stretch>
            <a:fillRect/>
          </a:stretch>
        </p:blipFill>
        <p:spPr>
          <a:xfrm>
            <a:off x="7866324" y="5955847"/>
            <a:ext cx="1751201" cy="784392"/>
          </a:xfrm>
          <a:prstGeom prst="rect">
            <a:avLst/>
          </a:prstGeom>
        </p:spPr>
      </p:pic>
    </p:spTree>
    <p:extLst>
      <p:ext uri="{BB962C8B-B14F-4D97-AF65-F5344CB8AC3E}">
        <p14:creationId xmlns:p14="http://schemas.microsoft.com/office/powerpoint/2010/main" val="301023768"/>
      </p:ext>
    </p:extLst>
  </p:cSld>
  <p:clrMapOvr>
    <a:masterClrMapping/>
  </p:clrMapOvr>
  <p:extLst mod="1">
    <p:ext uri="{DCECCB84-F9BA-43D5-87BE-67443E8EF086}">
      <p15:sldGuideLst xmlns:p15="http://schemas.microsoft.com/office/powerpoint/2012/main" xmlns="">
        <p15:guide id="1" orient="horz" pos="4104" userDrawn="1">
          <p15:clr>
            <a:srgbClr val="FBAE40"/>
          </p15:clr>
        </p15:guide>
        <p15:guide id="2" pos="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Full">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008611" y="371139"/>
            <a:ext cx="5397731" cy="539165"/>
          </a:xfrm>
          <a:prstGeom prst="rect">
            <a:avLst/>
          </a:prstGeom>
        </p:spPr>
        <p:txBody>
          <a:bodyPr lIns="0" rIns="0" anchor="t">
            <a:noAutofit/>
          </a:bodyPr>
          <a:lstStyle>
            <a:lvl1pPr>
              <a:defRPr sz="3177">
                <a:solidFill>
                  <a:srgbClr val="E87D1E"/>
                </a:solidFill>
              </a:defRPr>
            </a:lvl1pPr>
          </a:lstStyle>
          <a:p>
            <a:r>
              <a:rPr lang="en-US" dirty="0"/>
              <a:t>Title</a:t>
            </a:r>
          </a:p>
        </p:txBody>
      </p:sp>
      <p:sp>
        <p:nvSpPr>
          <p:cNvPr id="16" name="Text Placeholder 13"/>
          <p:cNvSpPr>
            <a:spLocks noGrp="1"/>
          </p:cNvSpPr>
          <p:nvPr>
            <p:ph type="body" sz="quarter" idx="11" hasCustomPrompt="1"/>
          </p:nvPr>
        </p:nvSpPr>
        <p:spPr>
          <a:xfrm>
            <a:off x="1008611" y="1613647"/>
            <a:ext cx="10839796" cy="3924300"/>
          </a:xfrm>
          <a:prstGeom prst="rect">
            <a:avLst/>
          </a:prstGeom>
        </p:spPr>
        <p:txBody>
          <a:bodyPr lIns="0" rIns="0">
            <a:noAutofit/>
          </a:bodyPr>
          <a:lstStyle>
            <a:lvl1pPr marL="0" indent="0">
              <a:lnSpc>
                <a:spcPct val="100000"/>
              </a:lnSpc>
              <a:spcBef>
                <a:spcPts val="582"/>
              </a:spcBef>
              <a:buFont typeface="Arial" charset="0"/>
              <a:buNone/>
              <a:defRPr sz="2118" b="0" i="0" baseline="0">
                <a:solidFill>
                  <a:srgbClr val="455560"/>
                </a:solidFill>
                <a:latin typeface="Calibri Light" charset="0"/>
                <a:ea typeface="Calibri Light" charset="0"/>
                <a:cs typeface="Calibri Light" charset="0"/>
              </a:defRPr>
            </a:lvl1pPr>
            <a:lvl2pPr marL="443777">
              <a:lnSpc>
                <a:spcPct val="100000"/>
              </a:lnSpc>
              <a:spcBef>
                <a:spcPts val="582"/>
              </a:spcBef>
              <a:defRPr sz="2118" b="0" i="0">
                <a:solidFill>
                  <a:srgbClr val="455560"/>
                </a:solidFill>
                <a:latin typeface="+mj-lt"/>
                <a:ea typeface="Calibri Light" charset="0"/>
                <a:cs typeface="Calibri Light" charset="0"/>
              </a:defRPr>
            </a:lvl2pPr>
            <a:lvl3pPr marL="665665">
              <a:lnSpc>
                <a:spcPct val="100000"/>
              </a:lnSpc>
              <a:spcBef>
                <a:spcPts val="582"/>
              </a:spcBef>
              <a:defRPr sz="2118" b="0" i="0">
                <a:solidFill>
                  <a:srgbClr val="455560"/>
                </a:solidFill>
                <a:latin typeface="+mj-lt"/>
              </a:defRPr>
            </a:lvl3pPr>
            <a:lvl4pPr marL="843176">
              <a:lnSpc>
                <a:spcPct val="100000"/>
              </a:lnSpc>
              <a:spcBef>
                <a:spcPts val="582"/>
              </a:spcBef>
              <a:defRPr sz="2118" b="0" i="0">
                <a:solidFill>
                  <a:srgbClr val="455560"/>
                </a:solidFill>
                <a:latin typeface="+mj-lt"/>
              </a:defRPr>
            </a:lvl4pPr>
            <a:lvl5pPr marL="1020686">
              <a:lnSpc>
                <a:spcPct val="100000"/>
              </a:lnSpc>
              <a:spcBef>
                <a:spcPts val="582"/>
              </a:spcBef>
              <a:defRPr sz="2118" b="0" i="0">
                <a:solidFill>
                  <a:srgbClr val="455560"/>
                </a:solidFill>
                <a:latin typeface="+mj-lt"/>
              </a:defRPr>
            </a:lvl5pPr>
          </a:lstStyle>
          <a:p>
            <a:pPr lvl="0"/>
            <a:r>
              <a:rPr lang="en-US" dirty="0"/>
              <a:t>Body text</a:t>
            </a:r>
          </a:p>
          <a:p>
            <a:pPr lvl="0"/>
            <a:endParaRPr lang="en-US" dirty="0"/>
          </a:p>
          <a:p>
            <a:pPr lvl="0"/>
            <a:r>
              <a:rPr lang="en-US" dirty="0"/>
              <a:t>Main slide text</a:t>
            </a:r>
          </a:p>
          <a:p>
            <a:pPr lvl="1"/>
            <a:r>
              <a:rPr lang="en-US" dirty="0"/>
              <a:t>List item</a:t>
            </a:r>
          </a:p>
          <a:p>
            <a:pPr lvl="2"/>
            <a:r>
              <a:rPr lang="en-US" dirty="0"/>
              <a:t>List item</a:t>
            </a:r>
          </a:p>
          <a:p>
            <a:pPr lvl="3"/>
            <a:r>
              <a:rPr lang="en-US" dirty="0"/>
              <a:t>List item</a:t>
            </a:r>
          </a:p>
          <a:p>
            <a:pPr lvl="4"/>
            <a:r>
              <a:rPr lang="en-US" dirty="0"/>
              <a:t>List item</a:t>
            </a:r>
          </a:p>
        </p:txBody>
      </p:sp>
      <p:sp>
        <p:nvSpPr>
          <p:cNvPr id="12" name="Slide Number Placeholder 13"/>
          <p:cNvSpPr>
            <a:spLocks noGrp="1"/>
          </p:cNvSpPr>
          <p:nvPr>
            <p:ph type="sldNum" sz="quarter" idx="4"/>
          </p:nvPr>
        </p:nvSpPr>
        <p:spPr>
          <a:xfrm>
            <a:off x="9398222" y="6394940"/>
            <a:ext cx="2743200" cy="315677"/>
          </a:xfrm>
          <a:prstGeom prst="rect">
            <a:avLst/>
          </a:prstGeom>
        </p:spPr>
        <p:txBody>
          <a:bodyPr vert="horz" lIns="91440" tIns="45720" rIns="91440" bIns="45720" rtlCol="0" anchor="ctr"/>
          <a:lstStyle>
            <a:lvl1pPr algn="r">
              <a:defRPr sz="1165" b="0" i="0">
                <a:solidFill>
                  <a:srgbClr val="455560"/>
                </a:solidFill>
                <a:latin typeface="Calibri Light" charset="0"/>
                <a:ea typeface="Calibri Light" charset="0"/>
                <a:cs typeface="Calibri Light" charset="0"/>
              </a:defRPr>
            </a:lvl1pPr>
          </a:lstStyle>
          <a:p>
            <a:r>
              <a:rPr lang="en-US" dirty="0"/>
              <a:t>Page </a:t>
            </a:r>
            <a:fld id="{A15DE458-4DE3-7B40-ABF8-2B2F98108B11}" type="slidenum">
              <a:rPr lang="en-US" smtClean="0"/>
              <a:pPr/>
              <a:t>‹#›</a:t>
            </a:fld>
            <a:endParaRPr lang="en-US" dirty="0"/>
          </a:p>
        </p:txBody>
      </p:sp>
      <p:cxnSp>
        <p:nvCxnSpPr>
          <p:cNvPr id="13" name="Straight Connector 12"/>
          <p:cNvCxnSpPr/>
          <p:nvPr userDrawn="1"/>
        </p:nvCxnSpPr>
        <p:spPr>
          <a:xfrm>
            <a:off x="6473233" y="371986"/>
            <a:ext cx="0" cy="914400"/>
          </a:xfrm>
          <a:prstGeom prst="line">
            <a:avLst/>
          </a:prstGeom>
          <a:ln>
            <a:solidFill>
              <a:srgbClr val="455560"/>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quarter" idx="33"/>
          </p:nvPr>
        </p:nvSpPr>
        <p:spPr>
          <a:xfrm>
            <a:off x="6473233" y="371475"/>
            <a:ext cx="5367867" cy="1193800"/>
          </a:xfrm>
          <a:prstGeom prst="rect">
            <a:avLst/>
          </a:prstGeom>
        </p:spPr>
        <p:txBody>
          <a:bodyPr/>
          <a:lstStyle>
            <a:lvl1pPr marL="0" indent="0">
              <a:buNone/>
              <a:defRPr sz="2118">
                <a:solidFill>
                  <a:schemeClr val="tx2"/>
                </a:solidFill>
                <a:latin typeface="Calibri" panose="020F0502020204030204" pitchFamily="34" charset="0"/>
              </a:defRPr>
            </a:lvl1pPr>
            <a:lvl2pPr marL="430714" indent="0">
              <a:buNone/>
              <a:defRPr/>
            </a:lvl2pPr>
            <a:lvl3pPr marL="861431" indent="0">
              <a:buNone/>
              <a:defRPr/>
            </a:lvl3pPr>
            <a:lvl4pPr marL="1292145" indent="0">
              <a:buNone/>
              <a:defRPr/>
            </a:lvl4pPr>
            <a:lvl5pPr marL="1722860" indent="0">
              <a:buNone/>
              <a:defRPr/>
            </a:lvl5pPr>
          </a:lstStyle>
          <a:p>
            <a:pPr lvl="0"/>
            <a:r>
              <a:rPr lang="en-US" dirty="0"/>
              <a:t>Click to edit Master text styles</a:t>
            </a:r>
          </a:p>
        </p:txBody>
      </p:sp>
    </p:spTree>
    <p:extLst>
      <p:ext uri="{BB962C8B-B14F-4D97-AF65-F5344CB8AC3E}">
        <p14:creationId xmlns:p14="http://schemas.microsoft.com/office/powerpoint/2010/main" val="213405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Hal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r>
              <a:rPr lang="en-US" dirty="0"/>
              <a:t>Page </a:t>
            </a:r>
            <a:fld id="{A15DE458-4DE3-7B40-ABF8-2B2F98108B11}" type="slidenum">
              <a:rPr lang="en-US" smtClean="0"/>
              <a:pPr/>
              <a:t>‹#›</a:t>
            </a:fld>
            <a:endParaRPr lang="en-US" dirty="0"/>
          </a:p>
        </p:txBody>
      </p:sp>
      <p:sp>
        <p:nvSpPr>
          <p:cNvPr id="9" name="Title 1"/>
          <p:cNvSpPr>
            <a:spLocks noGrp="1"/>
          </p:cNvSpPr>
          <p:nvPr>
            <p:ph type="title" hasCustomPrompt="1"/>
          </p:nvPr>
        </p:nvSpPr>
        <p:spPr>
          <a:xfrm>
            <a:off x="1008611" y="371987"/>
            <a:ext cx="5397731" cy="539165"/>
          </a:xfrm>
          <a:prstGeom prst="rect">
            <a:avLst/>
          </a:prstGeom>
        </p:spPr>
        <p:txBody>
          <a:bodyPr lIns="0" rIns="0" anchor="t">
            <a:noAutofit/>
          </a:bodyPr>
          <a:lstStyle>
            <a:lvl1pPr>
              <a:defRPr sz="3177">
                <a:solidFill>
                  <a:srgbClr val="E87D1E"/>
                </a:solidFill>
              </a:defRPr>
            </a:lvl1pPr>
          </a:lstStyle>
          <a:p>
            <a:r>
              <a:rPr lang="en-US" dirty="0"/>
              <a:t>Title</a:t>
            </a:r>
          </a:p>
        </p:txBody>
      </p:sp>
      <p:sp>
        <p:nvSpPr>
          <p:cNvPr id="10" name="Text Placeholder 13"/>
          <p:cNvSpPr>
            <a:spLocks noGrp="1"/>
          </p:cNvSpPr>
          <p:nvPr>
            <p:ph type="body" sz="quarter" idx="11" hasCustomPrompt="1"/>
          </p:nvPr>
        </p:nvSpPr>
        <p:spPr>
          <a:xfrm>
            <a:off x="1008611" y="1613647"/>
            <a:ext cx="5349256" cy="3924300"/>
          </a:xfrm>
          <a:prstGeom prst="rect">
            <a:avLst/>
          </a:prstGeom>
        </p:spPr>
        <p:txBody>
          <a:bodyPr lIns="0" rIns="0">
            <a:noAutofit/>
          </a:bodyPr>
          <a:lstStyle>
            <a:lvl1pPr marL="0" indent="0">
              <a:lnSpc>
                <a:spcPct val="100000"/>
              </a:lnSpc>
              <a:spcBef>
                <a:spcPts val="582"/>
              </a:spcBef>
              <a:buFont typeface="Arial" charset="0"/>
              <a:buNone/>
              <a:defRPr sz="2118" b="0" i="0" baseline="0">
                <a:solidFill>
                  <a:srgbClr val="455560"/>
                </a:solidFill>
                <a:latin typeface="+mj-lt"/>
                <a:ea typeface="Calibri Light" charset="0"/>
                <a:cs typeface="Calibri Light" charset="0"/>
              </a:defRPr>
            </a:lvl1pPr>
            <a:lvl2pPr marL="443777">
              <a:lnSpc>
                <a:spcPct val="100000"/>
              </a:lnSpc>
              <a:spcBef>
                <a:spcPts val="582"/>
              </a:spcBef>
              <a:defRPr sz="2118" b="0" i="0">
                <a:solidFill>
                  <a:srgbClr val="455560"/>
                </a:solidFill>
                <a:latin typeface="+mj-lt"/>
                <a:ea typeface="Calibri Light" charset="0"/>
                <a:cs typeface="Calibri Light" charset="0"/>
              </a:defRPr>
            </a:lvl2pPr>
            <a:lvl3pPr marL="665665">
              <a:lnSpc>
                <a:spcPct val="100000"/>
              </a:lnSpc>
              <a:spcBef>
                <a:spcPts val="582"/>
              </a:spcBef>
              <a:defRPr sz="2118" b="0" i="0">
                <a:solidFill>
                  <a:srgbClr val="455560"/>
                </a:solidFill>
                <a:latin typeface="+mj-lt"/>
              </a:defRPr>
            </a:lvl3pPr>
            <a:lvl4pPr marL="843176">
              <a:lnSpc>
                <a:spcPct val="100000"/>
              </a:lnSpc>
              <a:spcBef>
                <a:spcPts val="582"/>
              </a:spcBef>
              <a:defRPr sz="2118" b="0" i="0">
                <a:solidFill>
                  <a:srgbClr val="455560"/>
                </a:solidFill>
                <a:latin typeface="+mj-lt"/>
              </a:defRPr>
            </a:lvl4pPr>
            <a:lvl5pPr marL="1020686">
              <a:lnSpc>
                <a:spcPct val="100000"/>
              </a:lnSpc>
              <a:spcBef>
                <a:spcPts val="582"/>
              </a:spcBef>
              <a:defRPr sz="2118" b="0" i="0">
                <a:solidFill>
                  <a:srgbClr val="455560"/>
                </a:solidFill>
                <a:latin typeface="+mj-lt"/>
              </a:defRPr>
            </a:lvl5pPr>
          </a:lstStyle>
          <a:p>
            <a:pPr lvl="0"/>
            <a:r>
              <a:rPr lang="en-US" dirty="0"/>
              <a:t>Body text</a:t>
            </a:r>
          </a:p>
          <a:p>
            <a:pPr lvl="0"/>
            <a:endParaRPr lang="en-US" dirty="0"/>
          </a:p>
          <a:p>
            <a:pPr lvl="0"/>
            <a:r>
              <a:rPr lang="en-US" dirty="0"/>
              <a:t>Main slide text</a:t>
            </a:r>
          </a:p>
          <a:p>
            <a:pPr lvl="1"/>
            <a:r>
              <a:rPr lang="en-US" dirty="0"/>
              <a:t>List item</a:t>
            </a:r>
          </a:p>
          <a:p>
            <a:pPr lvl="2"/>
            <a:r>
              <a:rPr lang="en-US" dirty="0"/>
              <a:t>List item</a:t>
            </a:r>
          </a:p>
          <a:p>
            <a:pPr lvl="3"/>
            <a:r>
              <a:rPr lang="en-US" dirty="0"/>
              <a:t>List item</a:t>
            </a:r>
          </a:p>
          <a:p>
            <a:pPr lvl="4"/>
            <a:r>
              <a:rPr lang="en-US" dirty="0"/>
              <a:t>List item</a:t>
            </a:r>
          </a:p>
        </p:txBody>
      </p:sp>
      <p:sp>
        <p:nvSpPr>
          <p:cNvPr id="11" name="Text Placeholder 13"/>
          <p:cNvSpPr>
            <a:spLocks noGrp="1"/>
          </p:cNvSpPr>
          <p:nvPr>
            <p:ph type="body" sz="quarter" idx="32" hasCustomPrompt="1"/>
          </p:nvPr>
        </p:nvSpPr>
        <p:spPr>
          <a:xfrm>
            <a:off x="6476623" y="1613647"/>
            <a:ext cx="5367867" cy="3924300"/>
          </a:xfrm>
          <a:prstGeom prst="rect">
            <a:avLst/>
          </a:prstGeom>
        </p:spPr>
        <p:txBody>
          <a:bodyPr lIns="0" rIns="0">
            <a:noAutofit/>
          </a:bodyPr>
          <a:lstStyle>
            <a:lvl1pPr marL="0" indent="0">
              <a:lnSpc>
                <a:spcPct val="100000"/>
              </a:lnSpc>
              <a:spcBef>
                <a:spcPts val="582"/>
              </a:spcBef>
              <a:buFont typeface="Arial" charset="0"/>
              <a:buNone/>
              <a:defRPr sz="2118" b="0" i="0" baseline="0">
                <a:solidFill>
                  <a:srgbClr val="455560"/>
                </a:solidFill>
                <a:latin typeface="+mj-lt"/>
                <a:ea typeface="Calibri Light" charset="0"/>
                <a:cs typeface="Calibri Light" charset="0"/>
              </a:defRPr>
            </a:lvl1pPr>
            <a:lvl2pPr marL="443777">
              <a:lnSpc>
                <a:spcPct val="100000"/>
              </a:lnSpc>
              <a:spcBef>
                <a:spcPts val="582"/>
              </a:spcBef>
              <a:defRPr sz="2118" b="0" i="0">
                <a:solidFill>
                  <a:srgbClr val="455560"/>
                </a:solidFill>
                <a:latin typeface="+mj-lt"/>
                <a:ea typeface="Calibri Light" charset="0"/>
                <a:cs typeface="Calibri Light" charset="0"/>
              </a:defRPr>
            </a:lvl2pPr>
            <a:lvl3pPr marL="665665">
              <a:lnSpc>
                <a:spcPct val="100000"/>
              </a:lnSpc>
              <a:spcBef>
                <a:spcPts val="582"/>
              </a:spcBef>
              <a:defRPr sz="2118" b="0" i="0">
                <a:solidFill>
                  <a:srgbClr val="455560"/>
                </a:solidFill>
                <a:latin typeface="+mj-lt"/>
              </a:defRPr>
            </a:lvl3pPr>
            <a:lvl4pPr marL="843176">
              <a:lnSpc>
                <a:spcPct val="100000"/>
              </a:lnSpc>
              <a:spcBef>
                <a:spcPts val="582"/>
              </a:spcBef>
              <a:defRPr sz="2118" b="0" i="0">
                <a:solidFill>
                  <a:srgbClr val="455560"/>
                </a:solidFill>
                <a:latin typeface="+mj-lt"/>
              </a:defRPr>
            </a:lvl4pPr>
            <a:lvl5pPr marL="1020686">
              <a:lnSpc>
                <a:spcPct val="100000"/>
              </a:lnSpc>
              <a:spcBef>
                <a:spcPts val="582"/>
              </a:spcBef>
              <a:defRPr sz="2118" b="0" i="0">
                <a:solidFill>
                  <a:srgbClr val="455560"/>
                </a:solidFill>
                <a:latin typeface="+mj-lt"/>
              </a:defRPr>
            </a:lvl5pPr>
          </a:lstStyle>
          <a:p>
            <a:pPr lvl="0"/>
            <a:r>
              <a:rPr lang="en-US" dirty="0"/>
              <a:t>Body text</a:t>
            </a:r>
          </a:p>
          <a:p>
            <a:pPr lvl="0"/>
            <a:endParaRPr lang="en-US" dirty="0"/>
          </a:p>
          <a:p>
            <a:pPr lvl="0"/>
            <a:r>
              <a:rPr lang="en-US" dirty="0"/>
              <a:t>Main slide text</a:t>
            </a:r>
          </a:p>
          <a:p>
            <a:pPr lvl="1"/>
            <a:r>
              <a:rPr lang="en-US" dirty="0"/>
              <a:t>List item</a:t>
            </a:r>
          </a:p>
          <a:p>
            <a:pPr lvl="2"/>
            <a:r>
              <a:rPr lang="en-US" dirty="0"/>
              <a:t>List item</a:t>
            </a:r>
          </a:p>
          <a:p>
            <a:pPr lvl="3"/>
            <a:r>
              <a:rPr lang="en-US" dirty="0"/>
              <a:t>List item</a:t>
            </a:r>
          </a:p>
          <a:p>
            <a:pPr lvl="4"/>
            <a:r>
              <a:rPr lang="en-US" dirty="0"/>
              <a:t>List item</a:t>
            </a:r>
          </a:p>
        </p:txBody>
      </p:sp>
      <p:sp>
        <p:nvSpPr>
          <p:cNvPr id="13" name="Text Placeholder 3"/>
          <p:cNvSpPr>
            <a:spLocks noGrp="1"/>
          </p:cNvSpPr>
          <p:nvPr>
            <p:ph type="body" sz="quarter" idx="33"/>
          </p:nvPr>
        </p:nvSpPr>
        <p:spPr>
          <a:xfrm>
            <a:off x="6476623" y="371475"/>
            <a:ext cx="5367867" cy="1193800"/>
          </a:xfrm>
          <a:prstGeom prst="rect">
            <a:avLst/>
          </a:prstGeom>
        </p:spPr>
        <p:txBody>
          <a:bodyPr/>
          <a:lstStyle>
            <a:lvl1pPr marL="0" indent="0">
              <a:buNone/>
              <a:defRPr sz="2118">
                <a:solidFill>
                  <a:schemeClr val="tx2"/>
                </a:solidFill>
                <a:latin typeface="Calibri" panose="020F0502020204030204" pitchFamily="34" charset="0"/>
              </a:defRPr>
            </a:lvl1pPr>
            <a:lvl2pPr marL="430714" indent="0">
              <a:buNone/>
              <a:defRPr/>
            </a:lvl2pPr>
            <a:lvl3pPr marL="861431" indent="0">
              <a:buNone/>
              <a:defRPr/>
            </a:lvl3pPr>
            <a:lvl4pPr marL="1292145" indent="0">
              <a:buNone/>
              <a:defRPr/>
            </a:lvl4pPr>
            <a:lvl5pPr marL="1722860" indent="0">
              <a:buNone/>
              <a:defRPr/>
            </a:lvl5pPr>
          </a:lstStyle>
          <a:p>
            <a:pPr lvl="0"/>
            <a:r>
              <a:rPr lang="en-US" dirty="0"/>
              <a:t>Click to edit Master text styles</a:t>
            </a:r>
          </a:p>
        </p:txBody>
      </p:sp>
      <p:cxnSp>
        <p:nvCxnSpPr>
          <p:cNvPr id="14" name="Straight Connector 13"/>
          <p:cNvCxnSpPr/>
          <p:nvPr userDrawn="1"/>
        </p:nvCxnSpPr>
        <p:spPr>
          <a:xfrm>
            <a:off x="6476623" y="371139"/>
            <a:ext cx="0" cy="914400"/>
          </a:xfrm>
          <a:prstGeom prst="line">
            <a:avLst/>
          </a:prstGeom>
          <a:ln>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25657"/>
      </p:ext>
    </p:extLst>
  </p:cSld>
  <p:clrMapOvr>
    <a:masterClrMapping/>
  </p:clrMapOvr>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Facts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r>
              <a:rPr lang="en-US" dirty="0"/>
              <a:t>Page </a:t>
            </a:r>
            <a:fld id="{A15DE458-4DE3-7B40-ABF8-2B2F98108B11}" type="slidenum">
              <a:rPr lang="en-US" smtClean="0"/>
              <a:pPr/>
              <a:t>‹#›</a:t>
            </a:fld>
            <a:endParaRPr lang="en-US" dirty="0"/>
          </a:p>
        </p:txBody>
      </p:sp>
      <p:sp>
        <p:nvSpPr>
          <p:cNvPr id="15" name="Text Placeholder 6"/>
          <p:cNvSpPr>
            <a:spLocks noGrp="1"/>
          </p:cNvSpPr>
          <p:nvPr>
            <p:ph type="body" sz="quarter" idx="26" hasCustomPrompt="1"/>
          </p:nvPr>
        </p:nvSpPr>
        <p:spPr>
          <a:xfrm>
            <a:off x="1008611" y="1613647"/>
            <a:ext cx="3546764" cy="548640"/>
          </a:xfrm>
          <a:prstGeom prst="rect">
            <a:avLst/>
          </a:prstGeom>
          <a:noFill/>
          <a:ln>
            <a:noFill/>
          </a:ln>
        </p:spPr>
        <p:txBody>
          <a:bodyPr lIns="182880" rIns="182880" anchor="ctr">
            <a:noAutofit/>
          </a:bodyPr>
          <a:lstStyle>
            <a:lvl1pPr marL="0" indent="0">
              <a:buNone/>
              <a:defRPr sz="2118" b="1" baseline="0">
                <a:solidFill>
                  <a:srgbClr val="455560"/>
                </a:solidFill>
                <a:latin typeface="+mn-lt"/>
              </a:defRPr>
            </a:lvl1pPr>
          </a:lstStyle>
          <a:p>
            <a:pPr lvl="0"/>
            <a:r>
              <a:rPr lang="en-US" dirty="0"/>
              <a:t>Item One Title</a:t>
            </a:r>
          </a:p>
        </p:txBody>
      </p:sp>
      <p:sp>
        <p:nvSpPr>
          <p:cNvPr id="19" name="Text Placeholder 6"/>
          <p:cNvSpPr>
            <a:spLocks noGrp="1"/>
          </p:cNvSpPr>
          <p:nvPr>
            <p:ph type="body" sz="quarter" idx="28" hasCustomPrompt="1"/>
          </p:nvPr>
        </p:nvSpPr>
        <p:spPr>
          <a:xfrm>
            <a:off x="8297725" y="1613647"/>
            <a:ext cx="3546764" cy="548640"/>
          </a:xfrm>
          <a:prstGeom prst="rect">
            <a:avLst/>
          </a:prstGeom>
          <a:noFill/>
          <a:ln>
            <a:noFill/>
          </a:ln>
        </p:spPr>
        <p:txBody>
          <a:bodyPr lIns="182880" rIns="182880" anchor="ctr">
            <a:normAutofit/>
          </a:bodyPr>
          <a:lstStyle>
            <a:lvl1pPr marL="0" indent="0">
              <a:buNone/>
              <a:defRPr sz="2118" b="1" baseline="0">
                <a:solidFill>
                  <a:srgbClr val="455560"/>
                </a:solidFill>
                <a:latin typeface="+mn-lt"/>
              </a:defRPr>
            </a:lvl1pPr>
          </a:lstStyle>
          <a:p>
            <a:pPr lvl="0"/>
            <a:r>
              <a:rPr lang="en-US" dirty="0"/>
              <a:t>Item Three Title</a:t>
            </a:r>
          </a:p>
        </p:txBody>
      </p:sp>
      <p:sp>
        <p:nvSpPr>
          <p:cNvPr id="21" name="Title 1"/>
          <p:cNvSpPr>
            <a:spLocks noGrp="1"/>
          </p:cNvSpPr>
          <p:nvPr>
            <p:ph type="title" hasCustomPrompt="1"/>
          </p:nvPr>
        </p:nvSpPr>
        <p:spPr>
          <a:xfrm>
            <a:off x="1008610" y="371139"/>
            <a:ext cx="5397731" cy="539165"/>
          </a:xfrm>
          <a:prstGeom prst="rect">
            <a:avLst/>
          </a:prstGeom>
        </p:spPr>
        <p:txBody>
          <a:bodyPr lIns="0" rIns="0" anchor="t">
            <a:noAutofit/>
          </a:bodyPr>
          <a:lstStyle>
            <a:lvl1pPr>
              <a:defRPr sz="3177">
                <a:solidFill>
                  <a:srgbClr val="E87D1E"/>
                </a:solidFill>
              </a:defRPr>
            </a:lvl1pPr>
          </a:lstStyle>
          <a:p>
            <a:r>
              <a:rPr lang="en-US" dirty="0"/>
              <a:t>Title</a:t>
            </a:r>
          </a:p>
        </p:txBody>
      </p:sp>
      <p:sp>
        <p:nvSpPr>
          <p:cNvPr id="24" name="Text Placeholder 13"/>
          <p:cNvSpPr>
            <a:spLocks noGrp="1"/>
          </p:cNvSpPr>
          <p:nvPr>
            <p:ph type="body" sz="quarter" idx="47" hasCustomPrompt="1"/>
          </p:nvPr>
        </p:nvSpPr>
        <p:spPr>
          <a:xfrm>
            <a:off x="8297725" y="2175235"/>
            <a:ext cx="3546764" cy="3688102"/>
          </a:xfrm>
          <a:prstGeom prst="rect">
            <a:avLst/>
          </a:prstGeom>
        </p:spPr>
        <p:txBody>
          <a:bodyPr lIns="0" rIns="0">
            <a:noAutofit/>
          </a:bodyPr>
          <a:lstStyle>
            <a:lvl1pPr marL="67799" indent="0">
              <a:lnSpc>
                <a:spcPct val="100000"/>
              </a:lnSpc>
              <a:spcBef>
                <a:spcPts val="582"/>
              </a:spcBef>
              <a:buFont typeface="Arial" charset="0"/>
              <a:buNone/>
              <a:tabLst/>
              <a:defRPr sz="1765" b="0" i="0" baseline="0">
                <a:solidFill>
                  <a:srgbClr val="455560"/>
                </a:solidFill>
                <a:latin typeface="+mj-lt"/>
                <a:ea typeface="Calibri Light" charset="0"/>
                <a:cs typeface="Calibri Light" charset="0"/>
              </a:defRPr>
            </a:lvl1pPr>
            <a:lvl2pPr marL="443777">
              <a:lnSpc>
                <a:spcPct val="100000"/>
              </a:lnSpc>
              <a:spcBef>
                <a:spcPts val="582"/>
              </a:spcBef>
              <a:defRPr sz="1765" b="0" i="0">
                <a:solidFill>
                  <a:srgbClr val="455560"/>
                </a:solidFill>
                <a:latin typeface="+mj-lt"/>
                <a:ea typeface="Calibri Light" charset="0"/>
                <a:cs typeface="Calibri Light" charset="0"/>
              </a:defRPr>
            </a:lvl2pPr>
            <a:lvl3pPr marL="665665">
              <a:lnSpc>
                <a:spcPct val="100000"/>
              </a:lnSpc>
              <a:spcBef>
                <a:spcPts val="582"/>
              </a:spcBef>
              <a:defRPr sz="1765" b="0" i="0">
                <a:solidFill>
                  <a:srgbClr val="455560"/>
                </a:solidFill>
                <a:latin typeface="+mj-lt"/>
              </a:defRPr>
            </a:lvl3pPr>
            <a:lvl4pPr marL="843176">
              <a:lnSpc>
                <a:spcPct val="100000"/>
              </a:lnSpc>
              <a:spcBef>
                <a:spcPts val="582"/>
              </a:spcBef>
              <a:defRPr sz="1765" b="0" i="0">
                <a:solidFill>
                  <a:srgbClr val="455560"/>
                </a:solidFill>
                <a:latin typeface="+mj-lt"/>
              </a:defRPr>
            </a:lvl4pPr>
            <a:lvl5pPr marL="1020686">
              <a:lnSpc>
                <a:spcPct val="100000"/>
              </a:lnSpc>
              <a:spcBef>
                <a:spcPts val="582"/>
              </a:spcBef>
              <a:defRPr sz="1765" b="0" i="0">
                <a:solidFill>
                  <a:srgbClr val="455560"/>
                </a:solidFill>
                <a:latin typeface="+mj-lt"/>
              </a:defRPr>
            </a:lvl5pPr>
          </a:lstStyle>
          <a:p>
            <a:pPr lvl="0"/>
            <a:r>
              <a:rPr lang="en-US" dirty="0"/>
              <a:t>Body text</a:t>
            </a:r>
          </a:p>
          <a:p>
            <a:pPr lvl="0"/>
            <a:endParaRPr lang="en-US" dirty="0"/>
          </a:p>
          <a:p>
            <a:pPr lvl="0"/>
            <a:r>
              <a:rPr lang="en-US" dirty="0"/>
              <a:t>Main slide text</a:t>
            </a:r>
          </a:p>
          <a:p>
            <a:pPr lvl="1"/>
            <a:r>
              <a:rPr lang="en-US" dirty="0"/>
              <a:t>List item</a:t>
            </a:r>
          </a:p>
          <a:p>
            <a:pPr lvl="2"/>
            <a:r>
              <a:rPr lang="en-US" dirty="0"/>
              <a:t>List item</a:t>
            </a:r>
          </a:p>
          <a:p>
            <a:pPr lvl="3"/>
            <a:r>
              <a:rPr lang="en-US" dirty="0"/>
              <a:t>List item</a:t>
            </a:r>
          </a:p>
          <a:p>
            <a:pPr lvl="4"/>
            <a:r>
              <a:rPr lang="en-US" dirty="0"/>
              <a:t>List item</a:t>
            </a:r>
          </a:p>
        </p:txBody>
      </p:sp>
      <p:sp>
        <p:nvSpPr>
          <p:cNvPr id="29" name="Text Placeholder 6"/>
          <p:cNvSpPr>
            <a:spLocks noGrp="1"/>
          </p:cNvSpPr>
          <p:nvPr>
            <p:ph type="body" sz="quarter" idx="48" hasCustomPrompt="1"/>
          </p:nvPr>
        </p:nvSpPr>
        <p:spPr>
          <a:xfrm>
            <a:off x="4653168" y="1613647"/>
            <a:ext cx="3546764" cy="548640"/>
          </a:xfrm>
          <a:prstGeom prst="rect">
            <a:avLst/>
          </a:prstGeom>
          <a:noFill/>
          <a:ln>
            <a:noFill/>
          </a:ln>
        </p:spPr>
        <p:txBody>
          <a:bodyPr lIns="182880" rIns="182880" anchor="ctr">
            <a:noAutofit/>
          </a:bodyPr>
          <a:lstStyle>
            <a:lvl1pPr marL="0" indent="0">
              <a:buNone/>
              <a:defRPr sz="2118" b="1" baseline="0">
                <a:solidFill>
                  <a:srgbClr val="455560"/>
                </a:solidFill>
                <a:latin typeface="+mn-lt"/>
              </a:defRPr>
            </a:lvl1pPr>
          </a:lstStyle>
          <a:p>
            <a:pPr lvl="0"/>
            <a:r>
              <a:rPr lang="en-US" dirty="0"/>
              <a:t>Item One Title</a:t>
            </a:r>
          </a:p>
        </p:txBody>
      </p:sp>
      <p:sp>
        <p:nvSpPr>
          <p:cNvPr id="30" name="Text Placeholder 13"/>
          <p:cNvSpPr>
            <a:spLocks noGrp="1"/>
          </p:cNvSpPr>
          <p:nvPr>
            <p:ph type="body" sz="quarter" idx="49" hasCustomPrompt="1"/>
          </p:nvPr>
        </p:nvSpPr>
        <p:spPr>
          <a:xfrm>
            <a:off x="1008611" y="2175235"/>
            <a:ext cx="3546764" cy="3688102"/>
          </a:xfrm>
          <a:prstGeom prst="rect">
            <a:avLst/>
          </a:prstGeom>
        </p:spPr>
        <p:txBody>
          <a:bodyPr lIns="0" rIns="0">
            <a:noAutofit/>
          </a:bodyPr>
          <a:lstStyle>
            <a:lvl1pPr marL="67799" indent="0">
              <a:lnSpc>
                <a:spcPct val="100000"/>
              </a:lnSpc>
              <a:spcBef>
                <a:spcPts val="582"/>
              </a:spcBef>
              <a:buFont typeface="Arial" charset="0"/>
              <a:buNone/>
              <a:tabLst/>
              <a:defRPr sz="1765" b="0" i="0" baseline="0">
                <a:solidFill>
                  <a:srgbClr val="455560"/>
                </a:solidFill>
                <a:latin typeface="+mj-lt"/>
                <a:ea typeface="Calibri Light" charset="0"/>
                <a:cs typeface="Calibri Light" charset="0"/>
              </a:defRPr>
            </a:lvl1pPr>
            <a:lvl2pPr marL="443777">
              <a:lnSpc>
                <a:spcPct val="100000"/>
              </a:lnSpc>
              <a:spcBef>
                <a:spcPts val="582"/>
              </a:spcBef>
              <a:defRPr sz="1765" b="0" i="0">
                <a:solidFill>
                  <a:srgbClr val="455560"/>
                </a:solidFill>
                <a:latin typeface="+mj-lt"/>
                <a:ea typeface="Calibri Light" charset="0"/>
                <a:cs typeface="Calibri Light" charset="0"/>
              </a:defRPr>
            </a:lvl2pPr>
            <a:lvl3pPr marL="665665">
              <a:lnSpc>
                <a:spcPct val="100000"/>
              </a:lnSpc>
              <a:spcBef>
                <a:spcPts val="582"/>
              </a:spcBef>
              <a:defRPr sz="1765" b="0" i="0">
                <a:solidFill>
                  <a:srgbClr val="455560"/>
                </a:solidFill>
                <a:latin typeface="+mj-lt"/>
              </a:defRPr>
            </a:lvl3pPr>
            <a:lvl4pPr marL="843176">
              <a:lnSpc>
                <a:spcPct val="100000"/>
              </a:lnSpc>
              <a:spcBef>
                <a:spcPts val="582"/>
              </a:spcBef>
              <a:defRPr sz="1765" b="0" i="0">
                <a:solidFill>
                  <a:srgbClr val="455560"/>
                </a:solidFill>
                <a:latin typeface="+mj-lt"/>
              </a:defRPr>
            </a:lvl4pPr>
            <a:lvl5pPr marL="1020686">
              <a:lnSpc>
                <a:spcPct val="100000"/>
              </a:lnSpc>
              <a:spcBef>
                <a:spcPts val="582"/>
              </a:spcBef>
              <a:defRPr sz="1765" b="0" i="0">
                <a:solidFill>
                  <a:srgbClr val="455560"/>
                </a:solidFill>
                <a:latin typeface="+mj-lt"/>
              </a:defRPr>
            </a:lvl5pPr>
          </a:lstStyle>
          <a:p>
            <a:pPr lvl="0"/>
            <a:r>
              <a:rPr lang="en-US" dirty="0"/>
              <a:t>Body text</a:t>
            </a:r>
          </a:p>
          <a:p>
            <a:pPr lvl="0"/>
            <a:endParaRPr lang="en-US" dirty="0"/>
          </a:p>
          <a:p>
            <a:pPr lvl="0"/>
            <a:r>
              <a:rPr lang="en-US" dirty="0"/>
              <a:t>Main slide text</a:t>
            </a:r>
          </a:p>
          <a:p>
            <a:pPr lvl="1"/>
            <a:r>
              <a:rPr lang="en-US" dirty="0"/>
              <a:t>List item</a:t>
            </a:r>
          </a:p>
          <a:p>
            <a:pPr lvl="2"/>
            <a:r>
              <a:rPr lang="en-US" dirty="0"/>
              <a:t>List item</a:t>
            </a:r>
          </a:p>
          <a:p>
            <a:pPr lvl="3"/>
            <a:r>
              <a:rPr lang="en-US" dirty="0"/>
              <a:t>List item</a:t>
            </a:r>
          </a:p>
          <a:p>
            <a:pPr lvl="4"/>
            <a:r>
              <a:rPr lang="en-US" dirty="0"/>
              <a:t>List item</a:t>
            </a:r>
          </a:p>
        </p:txBody>
      </p:sp>
      <p:sp>
        <p:nvSpPr>
          <p:cNvPr id="31" name="Text Placeholder 13"/>
          <p:cNvSpPr>
            <a:spLocks noGrp="1"/>
          </p:cNvSpPr>
          <p:nvPr>
            <p:ph type="body" sz="quarter" idx="50" hasCustomPrompt="1"/>
          </p:nvPr>
        </p:nvSpPr>
        <p:spPr>
          <a:xfrm>
            <a:off x="4653168" y="2175235"/>
            <a:ext cx="3546764" cy="3688102"/>
          </a:xfrm>
          <a:prstGeom prst="rect">
            <a:avLst/>
          </a:prstGeom>
        </p:spPr>
        <p:txBody>
          <a:bodyPr lIns="0" rIns="0">
            <a:noAutofit/>
          </a:bodyPr>
          <a:lstStyle>
            <a:lvl1pPr marL="67799" indent="0">
              <a:lnSpc>
                <a:spcPct val="100000"/>
              </a:lnSpc>
              <a:spcBef>
                <a:spcPts val="582"/>
              </a:spcBef>
              <a:buFont typeface="Arial" charset="0"/>
              <a:buNone/>
              <a:tabLst/>
              <a:defRPr sz="1765" b="0" i="0" baseline="0">
                <a:solidFill>
                  <a:srgbClr val="455560"/>
                </a:solidFill>
                <a:latin typeface="+mj-lt"/>
                <a:ea typeface="Calibri Light" charset="0"/>
                <a:cs typeface="Calibri Light" charset="0"/>
              </a:defRPr>
            </a:lvl1pPr>
            <a:lvl2pPr marL="443777">
              <a:lnSpc>
                <a:spcPct val="100000"/>
              </a:lnSpc>
              <a:spcBef>
                <a:spcPts val="582"/>
              </a:spcBef>
              <a:defRPr sz="1765" b="0" i="0">
                <a:solidFill>
                  <a:srgbClr val="455560"/>
                </a:solidFill>
                <a:latin typeface="+mj-lt"/>
                <a:ea typeface="Calibri Light" charset="0"/>
                <a:cs typeface="Calibri Light" charset="0"/>
              </a:defRPr>
            </a:lvl2pPr>
            <a:lvl3pPr marL="665665">
              <a:lnSpc>
                <a:spcPct val="100000"/>
              </a:lnSpc>
              <a:spcBef>
                <a:spcPts val="582"/>
              </a:spcBef>
              <a:defRPr sz="1765" b="0" i="0">
                <a:solidFill>
                  <a:srgbClr val="455560"/>
                </a:solidFill>
                <a:latin typeface="+mj-lt"/>
              </a:defRPr>
            </a:lvl3pPr>
            <a:lvl4pPr marL="843176">
              <a:lnSpc>
                <a:spcPct val="100000"/>
              </a:lnSpc>
              <a:spcBef>
                <a:spcPts val="582"/>
              </a:spcBef>
              <a:defRPr sz="1765" b="0" i="0">
                <a:solidFill>
                  <a:srgbClr val="455560"/>
                </a:solidFill>
                <a:latin typeface="+mj-lt"/>
              </a:defRPr>
            </a:lvl4pPr>
            <a:lvl5pPr marL="1020686">
              <a:lnSpc>
                <a:spcPct val="100000"/>
              </a:lnSpc>
              <a:spcBef>
                <a:spcPts val="582"/>
              </a:spcBef>
              <a:defRPr sz="1765" b="0" i="0">
                <a:solidFill>
                  <a:srgbClr val="455560"/>
                </a:solidFill>
                <a:latin typeface="+mj-lt"/>
              </a:defRPr>
            </a:lvl5pPr>
          </a:lstStyle>
          <a:p>
            <a:pPr lvl="0"/>
            <a:r>
              <a:rPr lang="en-US" dirty="0"/>
              <a:t>Body text</a:t>
            </a:r>
          </a:p>
          <a:p>
            <a:pPr lvl="0"/>
            <a:endParaRPr lang="en-US" dirty="0"/>
          </a:p>
          <a:p>
            <a:pPr lvl="0"/>
            <a:r>
              <a:rPr lang="en-US" dirty="0"/>
              <a:t>Main slide text</a:t>
            </a:r>
          </a:p>
          <a:p>
            <a:pPr lvl="1"/>
            <a:r>
              <a:rPr lang="en-US" dirty="0"/>
              <a:t>List item</a:t>
            </a:r>
          </a:p>
          <a:p>
            <a:pPr lvl="2"/>
            <a:r>
              <a:rPr lang="en-US" dirty="0"/>
              <a:t>List item</a:t>
            </a:r>
          </a:p>
          <a:p>
            <a:pPr lvl="3"/>
            <a:r>
              <a:rPr lang="en-US" dirty="0"/>
              <a:t>List item</a:t>
            </a:r>
          </a:p>
          <a:p>
            <a:pPr lvl="4"/>
            <a:r>
              <a:rPr lang="en-US" dirty="0"/>
              <a:t>List item</a:t>
            </a:r>
          </a:p>
        </p:txBody>
      </p:sp>
      <p:sp>
        <p:nvSpPr>
          <p:cNvPr id="32" name="Text Placeholder 3"/>
          <p:cNvSpPr>
            <a:spLocks noGrp="1"/>
          </p:cNvSpPr>
          <p:nvPr>
            <p:ph type="body" sz="quarter" idx="33"/>
          </p:nvPr>
        </p:nvSpPr>
        <p:spPr>
          <a:xfrm>
            <a:off x="6476623" y="371139"/>
            <a:ext cx="5367867" cy="1193800"/>
          </a:xfrm>
          <a:prstGeom prst="rect">
            <a:avLst/>
          </a:prstGeom>
        </p:spPr>
        <p:txBody>
          <a:bodyPr/>
          <a:lstStyle>
            <a:lvl1pPr marL="0" indent="0" algn="l" defTabSz="861431" rtl="0" eaLnBrk="1" latinLnBrk="0" hangingPunct="1">
              <a:lnSpc>
                <a:spcPct val="90000"/>
              </a:lnSpc>
              <a:spcBef>
                <a:spcPts val="942"/>
              </a:spcBef>
              <a:buFont typeface="Arial" panose="020B0604020202020204" pitchFamily="34" charset="0"/>
              <a:buNone/>
              <a:defRPr lang="en-US" sz="2118" kern="1200" dirty="0">
                <a:solidFill>
                  <a:srgbClr val="455560"/>
                </a:solidFill>
                <a:latin typeface="Calibri" panose="020F0502020204030204" pitchFamily="34" charset="0"/>
                <a:ea typeface="+mn-ea"/>
                <a:cs typeface="+mn-cs"/>
              </a:defRPr>
            </a:lvl1pPr>
            <a:lvl2pPr marL="430714" indent="0">
              <a:buNone/>
              <a:defRPr/>
            </a:lvl2pPr>
            <a:lvl3pPr marL="861431" indent="0">
              <a:buNone/>
              <a:defRPr/>
            </a:lvl3pPr>
            <a:lvl4pPr marL="1292145" indent="0">
              <a:buNone/>
              <a:defRPr/>
            </a:lvl4pPr>
            <a:lvl5pPr marL="1722860" indent="0">
              <a:buNone/>
              <a:defRPr/>
            </a:lvl5pPr>
          </a:lstStyle>
          <a:p>
            <a:pPr lvl="0"/>
            <a:r>
              <a:rPr lang="en-US" dirty="0"/>
              <a:t>Click to edit Master text styles</a:t>
            </a:r>
          </a:p>
        </p:txBody>
      </p:sp>
      <p:cxnSp>
        <p:nvCxnSpPr>
          <p:cNvPr id="33" name="Straight Connector 32"/>
          <p:cNvCxnSpPr/>
          <p:nvPr userDrawn="1"/>
        </p:nvCxnSpPr>
        <p:spPr>
          <a:xfrm>
            <a:off x="6476623" y="371139"/>
            <a:ext cx="0" cy="914400"/>
          </a:xfrm>
          <a:prstGeom prst="line">
            <a:avLst/>
          </a:prstGeom>
          <a:ln>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511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Full">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a:xfrm>
            <a:off x="9398222" y="6394940"/>
            <a:ext cx="2743200" cy="315677"/>
          </a:xfrm>
        </p:spPr>
        <p:txBody>
          <a:bodyPr/>
          <a:lstStyle/>
          <a:p>
            <a:r>
              <a:rPr lang="en-US" dirty="0"/>
              <a:t>Page </a:t>
            </a:r>
            <a:fld id="{A15DE458-4DE3-7B40-ABF8-2B2F98108B11}" type="slidenum">
              <a:rPr lang="en-US" smtClean="0"/>
              <a:pPr/>
              <a:t>‹#›</a:t>
            </a:fld>
            <a:endParaRPr lang="en-US" dirty="0"/>
          </a:p>
        </p:txBody>
      </p:sp>
      <p:sp>
        <p:nvSpPr>
          <p:cNvPr id="8" name="Title 1"/>
          <p:cNvSpPr>
            <a:spLocks noGrp="1"/>
          </p:cNvSpPr>
          <p:nvPr>
            <p:ph type="title" hasCustomPrompt="1"/>
          </p:nvPr>
        </p:nvSpPr>
        <p:spPr>
          <a:xfrm>
            <a:off x="1008611" y="371139"/>
            <a:ext cx="5397731" cy="539165"/>
          </a:xfrm>
          <a:prstGeom prst="rect">
            <a:avLst/>
          </a:prstGeom>
        </p:spPr>
        <p:txBody>
          <a:bodyPr lIns="0" rIns="0" anchor="t">
            <a:noAutofit/>
          </a:bodyPr>
          <a:lstStyle>
            <a:lvl1pPr>
              <a:defRPr sz="3177">
                <a:solidFill>
                  <a:srgbClr val="E87D1E"/>
                </a:solidFill>
              </a:defRPr>
            </a:lvl1pPr>
          </a:lstStyle>
          <a:p>
            <a:r>
              <a:rPr lang="en-US" dirty="0"/>
              <a:t>Title</a:t>
            </a:r>
          </a:p>
        </p:txBody>
      </p:sp>
      <p:sp>
        <p:nvSpPr>
          <p:cNvPr id="9" name="Text Placeholder 3"/>
          <p:cNvSpPr>
            <a:spLocks noGrp="1"/>
          </p:cNvSpPr>
          <p:nvPr>
            <p:ph type="body" sz="quarter" idx="33"/>
          </p:nvPr>
        </p:nvSpPr>
        <p:spPr>
          <a:xfrm>
            <a:off x="6476623" y="371139"/>
            <a:ext cx="5367867" cy="1193800"/>
          </a:xfrm>
          <a:prstGeom prst="rect">
            <a:avLst/>
          </a:prstGeom>
        </p:spPr>
        <p:txBody>
          <a:bodyPr/>
          <a:lstStyle>
            <a:lvl1pPr marL="0" indent="0" algn="l" defTabSz="861431" rtl="0" eaLnBrk="1" latinLnBrk="0" hangingPunct="1">
              <a:lnSpc>
                <a:spcPct val="90000"/>
              </a:lnSpc>
              <a:spcBef>
                <a:spcPts val="942"/>
              </a:spcBef>
              <a:buFont typeface="Arial" panose="020B0604020202020204" pitchFamily="34" charset="0"/>
              <a:buNone/>
              <a:defRPr lang="en-US" sz="2118" kern="1200" dirty="0">
                <a:solidFill>
                  <a:srgbClr val="455560"/>
                </a:solidFill>
                <a:latin typeface="Calibri" panose="020F0502020204030204" pitchFamily="34" charset="0"/>
                <a:ea typeface="+mn-ea"/>
                <a:cs typeface="+mn-cs"/>
              </a:defRPr>
            </a:lvl1pPr>
            <a:lvl2pPr marL="430714" indent="0">
              <a:buNone/>
              <a:defRPr/>
            </a:lvl2pPr>
            <a:lvl3pPr marL="861431" indent="0">
              <a:buNone/>
              <a:defRPr/>
            </a:lvl3pPr>
            <a:lvl4pPr marL="1292145" indent="0">
              <a:buNone/>
              <a:defRPr/>
            </a:lvl4pPr>
            <a:lvl5pPr marL="1722860" indent="0">
              <a:buNone/>
              <a:defRPr/>
            </a:lvl5pPr>
          </a:lstStyle>
          <a:p>
            <a:pPr lvl="0"/>
            <a:r>
              <a:rPr lang="en-US" dirty="0"/>
              <a:t>Click to edit Master text styles</a:t>
            </a:r>
          </a:p>
        </p:txBody>
      </p:sp>
      <p:cxnSp>
        <p:nvCxnSpPr>
          <p:cNvPr id="12" name="Straight Connector 11"/>
          <p:cNvCxnSpPr/>
          <p:nvPr userDrawn="1"/>
        </p:nvCxnSpPr>
        <p:spPr>
          <a:xfrm>
            <a:off x="6476623" y="371139"/>
            <a:ext cx="0" cy="914400"/>
          </a:xfrm>
          <a:prstGeom prst="line">
            <a:avLst/>
          </a:prstGeom>
          <a:ln>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731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ext Full">
    <p:spTree>
      <p:nvGrpSpPr>
        <p:cNvPr id="1" name=""/>
        <p:cNvGrpSpPr/>
        <p:nvPr/>
      </p:nvGrpSpPr>
      <p:grpSpPr>
        <a:xfrm>
          <a:off x="0" y="0"/>
          <a:ext cx="0" cy="0"/>
          <a:chOff x="0" y="0"/>
          <a:chExt cx="0" cy="0"/>
        </a:xfrm>
      </p:grpSpPr>
      <p:sp>
        <p:nvSpPr>
          <p:cNvPr id="9" name="Slide Number Placeholder 13"/>
          <p:cNvSpPr>
            <a:spLocks noGrp="1"/>
          </p:cNvSpPr>
          <p:nvPr>
            <p:ph type="sldNum" sz="quarter" idx="4"/>
          </p:nvPr>
        </p:nvSpPr>
        <p:spPr>
          <a:xfrm>
            <a:off x="9398222" y="6530277"/>
            <a:ext cx="2743200" cy="320674"/>
          </a:xfrm>
          <a:prstGeom prst="rect">
            <a:avLst/>
          </a:prstGeom>
        </p:spPr>
        <p:txBody>
          <a:bodyPr vert="horz" lIns="91440" tIns="45720" rIns="91440" bIns="45720" rtlCol="0" anchor="ctr"/>
          <a:lstStyle>
            <a:lvl1pPr algn="r">
              <a:defRPr sz="754">
                <a:solidFill>
                  <a:srgbClr val="455560"/>
                </a:solidFill>
              </a:defRPr>
            </a:lvl1pPr>
          </a:lstStyle>
          <a:p>
            <a:r>
              <a:rPr lang="en-US" dirty="0"/>
              <a:t>Page </a:t>
            </a:r>
            <a:fld id="{A15DE458-4DE3-7B40-ABF8-2B2F98108B11}" type="slidenum">
              <a:rPr lang="en-US" smtClean="0"/>
              <a:pPr/>
              <a:t>‹#›</a:t>
            </a:fld>
            <a:endParaRPr lang="en-US" dirty="0"/>
          </a:p>
        </p:txBody>
      </p:sp>
      <p:sp>
        <p:nvSpPr>
          <p:cNvPr id="7" name="Title 1"/>
          <p:cNvSpPr>
            <a:spLocks noGrp="1"/>
          </p:cNvSpPr>
          <p:nvPr>
            <p:ph type="title" hasCustomPrompt="1"/>
          </p:nvPr>
        </p:nvSpPr>
        <p:spPr>
          <a:xfrm>
            <a:off x="1008611" y="371139"/>
            <a:ext cx="10830175" cy="539165"/>
          </a:xfrm>
          <a:prstGeom prst="rect">
            <a:avLst/>
          </a:prstGeom>
        </p:spPr>
        <p:txBody>
          <a:bodyPr lIns="0" rIns="0" anchor="t">
            <a:noAutofit/>
          </a:bodyPr>
          <a:lstStyle>
            <a:lvl1pPr>
              <a:defRPr sz="3177">
                <a:solidFill>
                  <a:srgbClr val="E87D1E"/>
                </a:solidFill>
              </a:defRPr>
            </a:lvl1pPr>
          </a:lstStyle>
          <a:p>
            <a:r>
              <a:rPr lang="en-US" dirty="0"/>
              <a:t>Title</a:t>
            </a:r>
          </a:p>
        </p:txBody>
      </p:sp>
    </p:spTree>
    <p:extLst>
      <p:ext uri="{BB962C8B-B14F-4D97-AF65-F5344CB8AC3E}">
        <p14:creationId xmlns:p14="http://schemas.microsoft.com/office/powerpoint/2010/main" val="222427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ext Full">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008610" y="371139"/>
            <a:ext cx="5397731" cy="539165"/>
          </a:xfrm>
          <a:prstGeom prst="rect">
            <a:avLst/>
          </a:prstGeom>
        </p:spPr>
        <p:txBody>
          <a:bodyPr lIns="0" rIns="0" anchor="t">
            <a:noAutofit/>
          </a:bodyPr>
          <a:lstStyle>
            <a:lvl1pPr>
              <a:defRPr sz="3177">
                <a:solidFill>
                  <a:srgbClr val="E87D1E"/>
                </a:solidFill>
              </a:defRPr>
            </a:lvl1pPr>
          </a:lstStyle>
          <a:p>
            <a:r>
              <a:rPr lang="en-US" dirty="0"/>
              <a:t>Title</a:t>
            </a:r>
          </a:p>
        </p:txBody>
      </p:sp>
      <p:sp>
        <p:nvSpPr>
          <p:cNvPr id="10" name="Text Placeholder 3"/>
          <p:cNvSpPr>
            <a:spLocks noGrp="1"/>
          </p:cNvSpPr>
          <p:nvPr>
            <p:ph type="body" sz="quarter" idx="33"/>
          </p:nvPr>
        </p:nvSpPr>
        <p:spPr>
          <a:xfrm>
            <a:off x="6476623" y="371139"/>
            <a:ext cx="5367867" cy="1193800"/>
          </a:xfrm>
          <a:prstGeom prst="rect">
            <a:avLst/>
          </a:prstGeom>
        </p:spPr>
        <p:txBody>
          <a:bodyPr/>
          <a:lstStyle>
            <a:lvl1pPr marL="0" indent="0" algn="l" defTabSz="861431" rtl="0" eaLnBrk="1" latinLnBrk="0" hangingPunct="1">
              <a:lnSpc>
                <a:spcPct val="90000"/>
              </a:lnSpc>
              <a:spcBef>
                <a:spcPts val="942"/>
              </a:spcBef>
              <a:buFont typeface="Arial" panose="020B0604020202020204" pitchFamily="34" charset="0"/>
              <a:buNone/>
              <a:defRPr lang="en-US" sz="2118" kern="1200" dirty="0">
                <a:solidFill>
                  <a:srgbClr val="455560"/>
                </a:solidFill>
                <a:latin typeface="Calibri" panose="020F0502020204030204" pitchFamily="34" charset="0"/>
                <a:ea typeface="+mn-ea"/>
                <a:cs typeface="+mn-cs"/>
              </a:defRPr>
            </a:lvl1pPr>
            <a:lvl2pPr marL="430714" indent="0">
              <a:buNone/>
              <a:defRPr/>
            </a:lvl2pPr>
            <a:lvl3pPr marL="861431" indent="0">
              <a:buNone/>
              <a:defRPr/>
            </a:lvl3pPr>
            <a:lvl4pPr marL="1292145" indent="0">
              <a:buNone/>
              <a:defRPr/>
            </a:lvl4pPr>
            <a:lvl5pPr marL="1722860" indent="0">
              <a:buNone/>
              <a:defRPr/>
            </a:lvl5pPr>
          </a:lstStyle>
          <a:p>
            <a:pPr lvl="0"/>
            <a:r>
              <a:rPr lang="en-US" dirty="0"/>
              <a:t>Click to edit Master text styles</a:t>
            </a:r>
          </a:p>
        </p:txBody>
      </p:sp>
      <p:sp>
        <p:nvSpPr>
          <p:cNvPr id="3" name="Text Placeholder 2"/>
          <p:cNvSpPr>
            <a:spLocks noGrp="1"/>
          </p:cNvSpPr>
          <p:nvPr>
            <p:ph type="body" sz="quarter" idx="34"/>
          </p:nvPr>
        </p:nvSpPr>
        <p:spPr>
          <a:xfrm>
            <a:off x="808567" y="5343525"/>
            <a:ext cx="11226800" cy="641350"/>
          </a:xfrm>
          <a:prstGeom prst="rect">
            <a:avLst/>
          </a:prstGeom>
          <a:solidFill>
            <a:srgbClr val="ECECEC">
              <a:alpha val="75000"/>
            </a:srgbClr>
          </a:solidFill>
        </p:spPr>
        <p:txBody>
          <a:bodyPr anchor="ctr"/>
          <a:lstStyle>
            <a:lvl1pPr>
              <a:defRPr lang="en-US" sz="2647" dirty="0">
                <a:solidFill>
                  <a:srgbClr val="E87D1E"/>
                </a:solidFill>
                <a:latin typeface="+mj-lt"/>
              </a:defRPr>
            </a:lvl1pPr>
          </a:lstStyle>
          <a:p>
            <a:pPr marL="0" lvl="0" indent="0" algn="ctr">
              <a:buNone/>
            </a:pPr>
            <a:r>
              <a:rPr lang="en-US" dirty="0"/>
              <a:t>Click to edit Master text styles</a:t>
            </a:r>
          </a:p>
        </p:txBody>
      </p:sp>
      <p:sp>
        <p:nvSpPr>
          <p:cNvPr id="7" name="Slide Number Placeholder 2"/>
          <p:cNvSpPr>
            <a:spLocks noGrp="1"/>
          </p:cNvSpPr>
          <p:nvPr>
            <p:ph type="sldNum" sz="quarter" idx="10"/>
          </p:nvPr>
        </p:nvSpPr>
        <p:spPr>
          <a:xfrm>
            <a:off x="9398222" y="6394940"/>
            <a:ext cx="2743200" cy="315677"/>
          </a:xfrm>
        </p:spPr>
        <p:txBody>
          <a:bodyPr/>
          <a:lstStyle/>
          <a:p>
            <a:r>
              <a:rPr lang="en-US" dirty="0"/>
              <a:t>Page </a:t>
            </a:r>
            <a:fld id="{A15DE458-4DE3-7B40-ABF8-2B2F98108B11}" type="slidenum">
              <a:rPr lang="en-US" smtClean="0"/>
              <a:pPr/>
              <a:t>‹#›</a:t>
            </a:fld>
            <a:endParaRPr lang="en-US" dirty="0"/>
          </a:p>
        </p:txBody>
      </p:sp>
      <p:cxnSp>
        <p:nvCxnSpPr>
          <p:cNvPr id="8" name="Straight Connector 7"/>
          <p:cNvCxnSpPr/>
          <p:nvPr userDrawn="1"/>
        </p:nvCxnSpPr>
        <p:spPr>
          <a:xfrm>
            <a:off x="6476623" y="371139"/>
            <a:ext cx="0" cy="914400"/>
          </a:xfrm>
          <a:prstGeom prst="line">
            <a:avLst/>
          </a:prstGeom>
          <a:ln>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81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ext Full">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008611" y="371139"/>
            <a:ext cx="10891074" cy="539165"/>
          </a:xfrm>
          <a:prstGeom prst="rect">
            <a:avLst/>
          </a:prstGeom>
        </p:spPr>
        <p:txBody>
          <a:bodyPr lIns="0" rIns="0" anchor="t">
            <a:noAutofit/>
          </a:bodyPr>
          <a:lstStyle>
            <a:lvl1pPr>
              <a:defRPr sz="3177">
                <a:solidFill>
                  <a:srgbClr val="E87D1E"/>
                </a:solidFill>
              </a:defRPr>
            </a:lvl1pPr>
          </a:lstStyle>
          <a:p>
            <a:r>
              <a:rPr lang="en-US" dirty="0"/>
              <a:t>Title</a:t>
            </a:r>
          </a:p>
        </p:txBody>
      </p:sp>
      <p:sp>
        <p:nvSpPr>
          <p:cNvPr id="3" name="Text Placeholder 2"/>
          <p:cNvSpPr>
            <a:spLocks noGrp="1"/>
          </p:cNvSpPr>
          <p:nvPr>
            <p:ph type="body" sz="quarter" idx="34"/>
          </p:nvPr>
        </p:nvSpPr>
        <p:spPr>
          <a:xfrm>
            <a:off x="808567" y="5343525"/>
            <a:ext cx="11226800" cy="641350"/>
          </a:xfrm>
          <a:prstGeom prst="rect">
            <a:avLst/>
          </a:prstGeom>
          <a:solidFill>
            <a:srgbClr val="ECECEC">
              <a:alpha val="75000"/>
            </a:srgbClr>
          </a:solidFill>
        </p:spPr>
        <p:txBody>
          <a:bodyPr anchor="ctr"/>
          <a:lstStyle>
            <a:lvl1pPr>
              <a:defRPr lang="en-US" sz="2647" dirty="0">
                <a:solidFill>
                  <a:srgbClr val="E87D1E"/>
                </a:solidFill>
                <a:latin typeface="+mj-lt"/>
              </a:defRPr>
            </a:lvl1pPr>
          </a:lstStyle>
          <a:p>
            <a:pPr marL="0" lvl="0" indent="0" algn="ctr">
              <a:buNone/>
            </a:pPr>
            <a:r>
              <a:rPr lang="en-US" dirty="0"/>
              <a:t>Click to edit Master text styles</a:t>
            </a:r>
          </a:p>
        </p:txBody>
      </p:sp>
      <p:sp>
        <p:nvSpPr>
          <p:cNvPr id="7" name="Slide Number Placeholder 2"/>
          <p:cNvSpPr>
            <a:spLocks noGrp="1"/>
          </p:cNvSpPr>
          <p:nvPr>
            <p:ph type="sldNum" sz="quarter" idx="10"/>
          </p:nvPr>
        </p:nvSpPr>
        <p:spPr>
          <a:xfrm>
            <a:off x="9398222" y="6394940"/>
            <a:ext cx="2743200" cy="315677"/>
          </a:xfrm>
        </p:spPr>
        <p:txBody>
          <a:bodyPr/>
          <a:lstStyle/>
          <a:p>
            <a:r>
              <a:rPr lang="en-US" dirty="0"/>
              <a:t>Page </a:t>
            </a:r>
            <a:fld id="{A15DE458-4DE3-7B40-ABF8-2B2F98108B11}" type="slidenum">
              <a:rPr lang="en-US" smtClean="0"/>
              <a:pPr/>
              <a:t>‹#›</a:t>
            </a:fld>
            <a:endParaRPr lang="en-US" dirty="0"/>
          </a:p>
        </p:txBody>
      </p:sp>
    </p:spTree>
    <p:extLst>
      <p:ext uri="{BB962C8B-B14F-4D97-AF65-F5344CB8AC3E}">
        <p14:creationId xmlns:p14="http://schemas.microsoft.com/office/powerpoint/2010/main" val="417314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Full Left Description">
    <p:spTree>
      <p:nvGrpSpPr>
        <p:cNvPr id="1" name=""/>
        <p:cNvGrpSpPr/>
        <p:nvPr/>
      </p:nvGrpSpPr>
      <p:grpSpPr>
        <a:xfrm>
          <a:off x="0" y="0"/>
          <a:ext cx="0" cy="0"/>
          <a:chOff x="0" y="0"/>
          <a:chExt cx="0" cy="0"/>
        </a:xfrm>
      </p:grpSpPr>
      <p:sp>
        <p:nvSpPr>
          <p:cNvPr id="4" name="Picture Placeholder 6"/>
          <p:cNvSpPr>
            <a:spLocks noGrp="1"/>
          </p:cNvSpPr>
          <p:nvPr>
            <p:ph type="pic" sz="quarter" idx="12" hasCustomPrompt="1"/>
          </p:nvPr>
        </p:nvSpPr>
        <p:spPr>
          <a:xfrm>
            <a:off x="832728" y="120340"/>
            <a:ext cx="11208135" cy="6132546"/>
          </a:xfrm>
          <a:prstGeom prst="rect">
            <a:avLst/>
          </a:prstGeom>
        </p:spPr>
        <p:txBody>
          <a:bodyPr anchor="ctr"/>
          <a:lstStyle>
            <a:lvl1pPr marL="0" indent="0" algn="r">
              <a:buNone/>
              <a:defRPr baseline="0"/>
            </a:lvl1pPr>
          </a:lstStyle>
          <a:p>
            <a:r>
              <a:rPr lang="en-US" dirty="0"/>
              <a:t>Image Full Left Description</a:t>
            </a:r>
          </a:p>
        </p:txBody>
      </p:sp>
      <p:sp>
        <p:nvSpPr>
          <p:cNvPr id="3" name="Slide Number Placeholder 2"/>
          <p:cNvSpPr>
            <a:spLocks noGrp="1"/>
          </p:cNvSpPr>
          <p:nvPr>
            <p:ph type="sldNum" sz="quarter" idx="10"/>
          </p:nvPr>
        </p:nvSpPr>
        <p:spPr/>
        <p:txBody>
          <a:bodyPr/>
          <a:lstStyle/>
          <a:p>
            <a:r>
              <a:rPr lang="en-US" dirty="0"/>
              <a:t>Page </a:t>
            </a:r>
            <a:fld id="{A15DE458-4DE3-7B40-ABF8-2B2F98108B11}" type="slidenum">
              <a:rPr lang="en-US" smtClean="0"/>
              <a:pPr/>
              <a:t>‹#›</a:t>
            </a:fld>
            <a:endParaRPr lang="en-US" dirty="0"/>
          </a:p>
        </p:txBody>
      </p:sp>
      <p:sp>
        <p:nvSpPr>
          <p:cNvPr id="6" name="Text Placeholder 13"/>
          <p:cNvSpPr>
            <a:spLocks noGrp="1"/>
          </p:cNvSpPr>
          <p:nvPr>
            <p:ph type="body" sz="quarter" idx="47" hasCustomPrompt="1"/>
          </p:nvPr>
        </p:nvSpPr>
        <p:spPr>
          <a:xfrm>
            <a:off x="1008612" y="1613648"/>
            <a:ext cx="5365935" cy="4312589"/>
          </a:xfrm>
          <a:prstGeom prst="rect">
            <a:avLst/>
          </a:prstGeom>
          <a:solidFill>
            <a:schemeClr val="bg1">
              <a:alpha val="90000"/>
            </a:schemeClr>
          </a:solidFill>
        </p:spPr>
        <p:txBody>
          <a:bodyPr lIns="0" rIns="0">
            <a:noAutofit/>
          </a:bodyPr>
          <a:lstStyle>
            <a:lvl1pPr marL="67799" indent="0">
              <a:lnSpc>
                <a:spcPct val="100000"/>
              </a:lnSpc>
              <a:spcBef>
                <a:spcPts val="582"/>
              </a:spcBef>
              <a:buFont typeface="Arial" charset="0"/>
              <a:buNone/>
              <a:tabLst/>
              <a:defRPr sz="2118" b="0" i="0" baseline="0">
                <a:solidFill>
                  <a:srgbClr val="455560"/>
                </a:solidFill>
                <a:latin typeface="+mj-lt"/>
                <a:ea typeface="Calibri Light" charset="0"/>
                <a:cs typeface="Calibri Light" charset="0"/>
              </a:defRPr>
            </a:lvl1pPr>
            <a:lvl2pPr marL="443777">
              <a:lnSpc>
                <a:spcPct val="100000"/>
              </a:lnSpc>
              <a:spcBef>
                <a:spcPts val="582"/>
              </a:spcBef>
              <a:defRPr sz="2118" b="0" i="0">
                <a:solidFill>
                  <a:srgbClr val="455560"/>
                </a:solidFill>
                <a:latin typeface="+mj-lt"/>
                <a:ea typeface="Calibri Light" charset="0"/>
                <a:cs typeface="Calibri Light" charset="0"/>
              </a:defRPr>
            </a:lvl2pPr>
            <a:lvl3pPr marL="665665">
              <a:lnSpc>
                <a:spcPct val="100000"/>
              </a:lnSpc>
              <a:spcBef>
                <a:spcPts val="582"/>
              </a:spcBef>
              <a:defRPr sz="2118" b="0" i="0">
                <a:solidFill>
                  <a:srgbClr val="455560"/>
                </a:solidFill>
                <a:latin typeface="+mj-lt"/>
              </a:defRPr>
            </a:lvl3pPr>
            <a:lvl4pPr marL="843176">
              <a:lnSpc>
                <a:spcPct val="100000"/>
              </a:lnSpc>
              <a:spcBef>
                <a:spcPts val="582"/>
              </a:spcBef>
              <a:defRPr sz="2118" b="0" i="0">
                <a:solidFill>
                  <a:srgbClr val="455560"/>
                </a:solidFill>
                <a:latin typeface="+mj-lt"/>
              </a:defRPr>
            </a:lvl4pPr>
            <a:lvl5pPr marL="1020686">
              <a:lnSpc>
                <a:spcPct val="100000"/>
              </a:lnSpc>
              <a:spcBef>
                <a:spcPts val="582"/>
              </a:spcBef>
              <a:defRPr sz="2118" b="0" i="0">
                <a:solidFill>
                  <a:srgbClr val="455560"/>
                </a:solidFill>
                <a:latin typeface="+mj-lt"/>
              </a:defRPr>
            </a:lvl5pPr>
          </a:lstStyle>
          <a:p>
            <a:pPr lvl="0"/>
            <a:r>
              <a:rPr lang="en-US" dirty="0"/>
              <a:t>Body text</a:t>
            </a:r>
          </a:p>
          <a:p>
            <a:pPr lvl="0"/>
            <a:endParaRPr lang="en-US" dirty="0"/>
          </a:p>
          <a:p>
            <a:pPr lvl="0"/>
            <a:r>
              <a:rPr lang="en-US" dirty="0"/>
              <a:t>Main slide text</a:t>
            </a:r>
          </a:p>
          <a:p>
            <a:pPr lvl="1"/>
            <a:r>
              <a:rPr lang="en-US" dirty="0"/>
              <a:t>List item</a:t>
            </a:r>
          </a:p>
          <a:p>
            <a:pPr lvl="2"/>
            <a:r>
              <a:rPr lang="en-US" dirty="0"/>
              <a:t>List item</a:t>
            </a:r>
          </a:p>
          <a:p>
            <a:pPr lvl="3"/>
            <a:r>
              <a:rPr lang="en-US" dirty="0"/>
              <a:t>List item</a:t>
            </a:r>
          </a:p>
          <a:p>
            <a:pPr lvl="4"/>
            <a:r>
              <a:rPr lang="en-US" dirty="0"/>
              <a:t>List item</a:t>
            </a:r>
          </a:p>
        </p:txBody>
      </p:sp>
      <p:sp>
        <p:nvSpPr>
          <p:cNvPr id="7" name="Title 1"/>
          <p:cNvSpPr>
            <a:spLocks noGrp="1"/>
          </p:cNvSpPr>
          <p:nvPr>
            <p:ph type="title" hasCustomPrompt="1"/>
          </p:nvPr>
        </p:nvSpPr>
        <p:spPr>
          <a:xfrm>
            <a:off x="1008611" y="371139"/>
            <a:ext cx="10723830" cy="539165"/>
          </a:xfrm>
          <a:prstGeom prst="rect">
            <a:avLst/>
          </a:prstGeom>
        </p:spPr>
        <p:txBody>
          <a:bodyPr lIns="0" rIns="0" anchor="t">
            <a:noAutofit/>
          </a:bodyPr>
          <a:lstStyle>
            <a:lvl1pPr>
              <a:defRPr sz="3177">
                <a:solidFill>
                  <a:srgbClr val="E87D1E"/>
                </a:solidFill>
              </a:defRPr>
            </a:lvl1pPr>
          </a:lstStyle>
          <a:p>
            <a:r>
              <a:rPr lang="en-US" dirty="0"/>
              <a:t>Title</a:t>
            </a:r>
          </a:p>
        </p:txBody>
      </p:sp>
    </p:spTree>
    <p:extLst>
      <p:ext uri="{BB962C8B-B14F-4D97-AF65-F5344CB8AC3E}">
        <p14:creationId xmlns:p14="http://schemas.microsoft.com/office/powerpoint/2010/main" val="305326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Full Right Descri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a:t>Page </a:t>
            </a:r>
            <a:fld id="{A15DE458-4DE3-7B40-ABF8-2B2F98108B11}" type="slidenum">
              <a:rPr lang="en-US" smtClean="0"/>
              <a:pPr/>
              <a:t>‹#›</a:t>
            </a:fld>
            <a:endParaRPr lang="en-US" dirty="0"/>
          </a:p>
        </p:txBody>
      </p:sp>
      <p:sp>
        <p:nvSpPr>
          <p:cNvPr id="6" name="Picture Placeholder 6"/>
          <p:cNvSpPr>
            <a:spLocks noGrp="1"/>
          </p:cNvSpPr>
          <p:nvPr>
            <p:ph type="pic" sz="quarter" idx="12" hasCustomPrompt="1"/>
          </p:nvPr>
        </p:nvSpPr>
        <p:spPr>
          <a:xfrm>
            <a:off x="832726" y="120336"/>
            <a:ext cx="11195541" cy="6133816"/>
          </a:xfrm>
          <a:prstGeom prst="rect">
            <a:avLst/>
          </a:prstGeom>
        </p:spPr>
        <p:txBody>
          <a:bodyPr anchor="ctr"/>
          <a:lstStyle>
            <a:lvl1pPr marL="0" indent="0" algn="l">
              <a:buNone/>
              <a:defRPr baseline="0"/>
            </a:lvl1pPr>
          </a:lstStyle>
          <a:p>
            <a:r>
              <a:rPr lang="en-US" dirty="0"/>
              <a:t>Image Full Right Description</a:t>
            </a:r>
          </a:p>
        </p:txBody>
      </p:sp>
      <p:sp>
        <p:nvSpPr>
          <p:cNvPr id="7" name="Text Placeholder 13"/>
          <p:cNvSpPr>
            <a:spLocks noGrp="1"/>
          </p:cNvSpPr>
          <p:nvPr>
            <p:ph type="body" sz="quarter" idx="47" hasCustomPrompt="1"/>
          </p:nvPr>
        </p:nvSpPr>
        <p:spPr>
          <a:xfrm>
            <a:off x="6660033" y="1613648"/>
            <a:ext cx="5060018" cy="4312589"/>
          </a:xfrm>
          <a:prstGeom prst="rect">
            <a:avLst/>
          </a:prstGeom>
          <a:solidFill>
            <a:schemeClr val="bg1">
              <a:alpha val="90000"/>
            </a:schemeClr>
          </a:solidFill>
        </p:spPr>
        <p:txBody>
          <a:bodyPr lIns="0" rIns="0">
            <a:noAutofit/>
          </a:bodyPr>
          <a:lstStyle>
            <a:lvl1pPr marL="123271" indent="0">
              <a:lnSpc>
                <a:spcPct val="100000"/>
              </a:lnSpc>
              <a:spcBef>
                <a:spcPts val="582"/>
              </a:spcBef>
              <a:buFont typeface="Arial" charset="0"/>
              <a:buNone/>
              <a:tabLst/>
              <a:defRPr sz="2118" b="0" i="0" baseline="0">
                <a:solidFill>
                  <a:srgbClr val="455560"/>
                </a:solidFill>
                <a:latin typeface="+mj-lt"/>
                <a:ea typeface="Calibri Light" charset="0"/>
                <a:cs typeface="Calibri Light" charset="0"/>
              </a:defRPr>
            </a:lvl1pPr>
            <a:lvl2pPr marL="443777">
              <a:lnSpc>
                <a:spcPct val="100000"/>
              </a:lnSpc>
              <a:spcBef>
                <a:spcPts val="582"/>
              </a:spcBef>
              <a:defRPr sz="2118" b="0" i="0">
                <a:solidFill>
                  <a:srgbClr val="455560"/>
                </a:solidFill>
                <a:latin typeface="+mj-lt"/>
                <a:ea typeface="Calibri Light" charset="0"/>
                <a:cs typeface="Calibri Light" charset="0"/>
              </a:defRPr>
            </a:lvl2pPr>
            <a:lvl3pPr marL="665665">
              <a:lnSpc>
                <a:spcPct val="100000"/>
              </a:lnSpc>
              <a:spcBef>
                <a:spcPts val="582"/>
              </a:spcBef>
              <a:defRPr sz="2118" b="0" i="0">
                <a:solidFill>
                  <a:srgbClr val="455560"/>
                </a:solidFill>
                <a:latin typeface="+mj-lt"/>
              </a:defRPr>
            </a:lvl3pPr>
            <a:lvl4pPr marL="843176">
              <a:lnSpc>
                <a:spcPct val="100000"/>
              </a:lnSpc>
              <a:spcBef>
                <a:spcPts val="582"/>
              </a:spcBef>
              <a:defRPr sz="2118" b="0" i="0">
                <a:solidFill>
                  <a:srgbClr val="455560"/>
                </a:solidFill>
                <a:latin typeface="+mj-lt"/>
              </a:defRPr>
            </a:lvl4pPr>
            <a:lvl5pPr marL="1020686">
              <a:lnSpc>
                <a:spcPct val="100000"/>
              </a:lnSpc>
              <a:spcBef>
                <a:spcPts val="582"/>
              </a:spcBef>
              <a:defRPr sz="2118" b="0" i="0">
                <a:solidFill>
                  <a:srgbClr val="455560"/>
                </a:solidFill>
                <a:latin typeface="+mj-lt"/>
              </a:defRPr>
            </a:lvl5pPr>
          </a:lstStyle>
          <a:p>
            <a:pPr lvl="0"/>
            <a:r>
              <a:rPr lang="en-US" dirty="0"/>
              <a:t>Body text</a:t>
            </a:r>
          </a:p>
          <a:p>
            <a:pPr lvl="0"/>
            <a:endParaRPr lang="en-US" dirty="0"/>
          </a:p>
          <a:p>
            <a:pPr lvl="0"/>
            <a:r>
              <a:rPr lang="en-US" dirty="0"/>
              <a:t>Main slide text</a:t>
            </a:r>
          </a:p>
          <a:p>
            <a:pPr lvl="1"/>
            <a:r>
              <a:rPr lang="en-US" dirty="0"/>
              <a:t>List item</a:t>
            </a:r>
          </a:p>
          <a:p>
            <a:pPr lvl="2"/>
            <a:r>
              <a:rPr lang="en-US" dirty="0"/>
              <a:t>List item</a:t>
            </a:r>
          </a:p>
          <a:p>
            <a:pPr lvl="3"/>
            <a:r>
              <a:rPr lang="en-US" dirty="0"/>
              <a:t>List item</a:t>
            </a:r>
          </a:p>
          <a:p>
            <a:pPr lvl="4"/>
            <a:r>
              <a:rPr lang="en-US" dirty="0"/>
              <a:t>List item</a:t>
            </a:r>
          </a:p>
        </p:txBody>
      </p:sp>
      <p:sp>
        <p:nvSpPr>
          <p:cNvPr id="10" name="Title 1"/>
          <p:cNvSpPr>
            <a:spLocks noGrp="1"/>
          </p:cNvSpPr>
          <p:nvPr>
            <p:ph type="title" hasCustomPrompt="1"/>
          </p:nvPr>
        </p:nvSpPr>
        <p:spPr>
          <a:xfrm>
            <a:off x="1008611" y="371139"/>
            <a:ext cx="10711440" cy="539165"/>
          </a:xfrm>
          <a:prstGeom prst="rect">
            <a:avLst/>
          </a:prstGeom>
        </p:spPr>
        <p:txBody>
          <a:bodyPr lIns="0" rIns="0" anchor="t">
            <a:noAutofit/>
          </a:bodyPr>
          <a:lstStyle>
            <a:lvl1pPr>
              <a:defRPr sz="3177">
                <a:solidFill>
                  <a:srgbClr val="E87D1E"/>
                </a:solidFill>
              </a:defRPr>
            </a:lvl1pPr>
          </a:lstStyle>
          <a:p>
            <a:r>
              <a:rPr lang="en-US" dirty="0"/>
              <a:t>Title</a:t>
            </a:r>
          </a:p>
        </p:txBody>
      </p:sp>
    </p:spTree>
    <p:extLst>
      <p:ext uri="{BB962C8B-B14F-4D97-AF65-F5344CB8AC3E}">
        <p14:creationId xmlns:p14="http://schemas.microsoft.com/office/powerpoint/2010/main" val="1870264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0D8738D-ABAD-4643-AFC2-154BC4D62E62}" type="slidenum">
              <a:rPr lang="en-US" smtClean="0"/>
              <a:t>‹#›</a:t>
            </a:fld>
            <a:endParaRPr lang="en-US" dirty="0"/>
          </a:p>
        </p:txBody>
      </p:sp>
    </p:spTree>
    <p:extLst>
      <p:ext uri="{BB962C8B-B14F-4D97-AF65-F5344CB8AC3E}">
        <p14:creationId xmlns:p14="http://schemas.microsoft.com/office/powerpoint/2010/main" val="72963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A238A-EB14-8D41-955A-D7C244918F7E}"/>
              </a:ext>
            </a:extLst>
          </p:cNvPr>
          <p:cNvSpPr>
            <a:spLocks noGrp="1"/>
          </p:cNvSpPr>
          <p:nvPr>
            <p:ph type="title"/>
          </p:nvPr>
        </p:nvSpPr>
        <p:spPr>
          <a:xfrm>
            <a:off x="222231" y="635035"/>
            <a:ext cx="5138979" cy="752916"/>
          </a:xfrm>
        </p:spPr>
        <p:txBody>
          <a:bodyPr>
            <a:normAutofit/>
          </a:bodyPr>
          <a:lstStyle>
            <a:lvl1pPr>
              <a:defRPr sz="2800">
                <a:solidFill>
                  <a:srgbClr val="4C2D48"/>
                </a:solidFill>
                <a:latin typeface="Helvetica"/>
                <a:cs typeface="Helvetica"/>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4AECACD-B20C-2E4F-A6F5-6DC24A00047C}"/>
              </a:ext>
            </a:extLst>
          </p:cNvPr>
          <p:cNvSpPr>
            <a:spLocks noGrp="1"/>
          </p:cNvSpPr>
          <p:nvPr>
            <p:ph idx="1"/>
          </p:nvPr>
        </p:nvSpPr>
        <p:spPr>
          <a:xfrm>
            <a:off x="222231" y="2007775"/>
            <a:ext cx="10515600" cy="3766111"/>
          </a:xfrm>
        </p:spPr>
        <p:txBody>
          <a:bodyPr>
            <a:normAutofit/>
          </a:bodyPr>
          <a:lstStyle>
            <a:lvl1pPr marL="0" indent="0">
              <a:buNone/>
              <a:defRPr sz="1800">
                <a:solidFill>
                  <a:srgbClr val="4C2D48"/>
                </a:solidFill>
                <a:latin typeface="Helvetica"/>
                <a:cs typeface="Helvetica"/>
              </a:defRPr>
            </a:lvl1pPr>
            <a:lvl2pPr marL="457200" indent="0">
              <a:buNone/>
              <a:defRPr sz="1600">
                <a:solidFill>
                  <a:srgbClr val="4C2D48"/>
                </a:solidFill>
                <a:latin typeface="Helvetica"/>
                <a:cs typeface="Helvetica"/>
              </a:defRPr>
            </a:lvl2pPr>
            <a:lvl3pPr marL="914400" indent="0">
              <a:buNone/>
              <a:defRPr sz="1400">
                <a:solidFill>
                  <a:srgbClr val="4C2D48"/>
                </a:solidFill>
                <a:latin typeface="Helvetica"/>
                <a:cs typeface="Helvetica"/>
              </a:defRPr>
            </a:lvl3pPr>
            <a:lvl4pPr marL="1371600" indent="0">
              <a:buNone/>
              <a:defRPr sz="1200">
                <a:solidFill>
                  <a:srgbClr val="4C2D48"/>
                </a:solidFill>
                <a:latin typeface="Helvetica"/>
                <a:cs typeface="Helvetica"/>
              </a:defRPr>
            </a:lvl4pPr>
            <a:lvl5pPr marL="1828800" indent="0">
              <a:buNone/>
              <a:defRPr sz="1200">
                <a:solidFill>
                  <a:srgbClr val="4C2D48"/>
                </a:solidFill>
                <a:latin typeface="Helvetica"/>
                <a:cs typeface="Helvetic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993CF99F-6E7A-4A41-85DF-9B147E6CD71E}"/>
              </a:ext>
            </a:extLst>
          </p:cNvPr>
          <p:cNvSpPr>
            <a:spLocks noGrp="1"/>
          </p:cNvSpPr>
          <p:nvPr>
            <p:ph type="sldNum" sz="quarter" idx="12"/>
          </p:nvPr>
        </p:nvSpPr>
        <p:spPr>
          <a:xfrm>
            <a:off x="222231" y="6356350"/>
            <a:ext cx="340506" cy="365125"/>
          </a:xfrm>
        </p:spPr>
        <p:txBody>
          <a:bodyPr/>
          <a:lstStyle>
            <a:lvl1pPr algn="l">
              <a:defRPr sz="1000">
                <a:solidFill>
                  <a:srgbClr val="4C2D48"/>
                </a:solidFill>
                <a:latin typeface="Helvetica"/>
                <a:cs typeface="Helvetica"/>
              </a:defRPr>
            </a:lvl1pPr>
          </a:lstStyle>
          <a:p>
            <a:fld id="{EF08F9CD-B4C4-6E4D-9F86-6B87C61FA52E}" type="slidenum">
              <a:rPr lang="en-US" smtClean="0"/>
              <a:pPr/>
              <a:t>‹#›</a:t>
            </a:fld>
            <a:endParaRPr lang="en-US" dirty="0"/>
          </a:p>
        </p:txBody>
      </p:sp>
      <p:pic>
        <p:nvPicPr>
          <p:cNvPr id="7" name="Picture 6">
            <a:extLst>
              <a:ext uri="{FF2B5EF4-FFF2-40B4-BE49-F238E27FC236}">
                <a16:creationId xmlns:a16="http://schemas.microsoft.com/office/drawing/2014/main" xmlns="" id="{63191C3A-3D64-D543-AA1A-74AD70E1DC46}"/>
              </a:ext>
            </a:extLst>
          </p:cNvPr>
          <p:cNvPicPr>
            <a:picLocks noChangeAspect="1"/>
          </p:cNvPicPr>
          <p:nvPr userDrawn="1"/>
        </p:nvPicPr>
        <p:blipFill>
          <a:blip r:embed="rId2"/>
          <a:stretch>
            <a:fillRect/>
          </a:stretch>
        </p:blipFill>
        <p:spPr>
          <a:xfrm>
            <a:off x="9928356" y="6122220"/>
            <a:ext cx="1925688" cy="459736"/>
          </a:xfrm>
          <a:prstGeom prst="rect">
            <a:avLst/>
          </a:prstGeom>
        </p:spPr>
      </p:pic>
      <p:sp>
        <p:nvSpPr>
          <p:cNvPr id="8" name="Footer Placeholder 4">
            <a:extLst>
              <a:ext uri="{FF2B5EF4-FFF2-40B4-BE49-F238E27FC236}">
                <a16:creationId xmlns:a16="http://schemas.microsoft.com/office/drawing/2014/main" xmlns="" id="{EEDC4BAA-B210-6F4C-8FB2-F972E761B688}"/>
              </a:ext>
            </a:extLst>
          </p:cNvPr>
          <p:cNvSpPr>
            <a:spLocks noGrp="1"/>
          </p:cNvSpPr>
          <p:nvPr>
            <p:ph type="ftr" sz="quarter" idx="3"/>
          </p:nvPr>
        </p:nvSpPr>
        <p:spPr>
          <a:xfrm>
            <a:off x="761037" y="6356350"/>
            <a:ext cx="4114800" cy="365125"/>
          </a:xfrm>
          <a:prstGeom prst="rect">
            <a:avLst/>
          </a:prstGeom>
        </p:spPr>
        <p:txBody>
          <a:bodyPr vert="horz" lIns="91440" tIns="45720" rIns="91440" bIns="45720" rtlCol="0" anchor="ctr"/>
          <a:lstStyle>
            <a:lvl1pPr algn="l">
              <a:defRPr sz="1000">
                <a:solidFill>
                  <a:srgbClr val="4C2D48"/>
                </a:solidFill>
                <a:latin typeface="Helvetica"/>
                <a:cs typeface="Helvetica"/>
              </a:defRPr>
            </a:lvl1pPr>
          </a:lstStyle>
          <a:p>
            <a:r>
              <a:rPr lang="en-US" dirty="0"/>
              <a:t>iriweb.org</a:t>
            </a:r>
          </a:p>
        </p:txBody>
      </p:sp>
      <p:sp>
        <p:nvSpPr>
          <p:cNvPr id="9" name="Parallelogram 8"/>
          <p:cNvSpPr/>
          <p:nvPr userDrawn="1"/>
        </p:nvSpPr>
        <p:spPr>
          <a:xfrm>
            <a:off x="5467672" y="0"/>
            <a:ext cx="6386372" cy="1171203"/>
          </a:xfrm>
          <a:prstGeom prst="parallelogram">
            <a:avLst>
              <a:gd name="adj" fmla="val 18037"/>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11" name="Parallelogram 10"/>
          <p:cNvSpPr/>
          <p:nvPr userDrawn="1"/>
        </p:nvSpPr>
        <p:spPr>
          <a:xfrm>
            <a:off x="9784413" y="235968"/>
            <a:ext cx="2822222" cy="1151983"/>
          </a:xfrm>
          <a:prstGeom prst="parallelogram">
            <a:avLst>
              <a:gd name="adj" fmla="val 16367"/>
            </a:avLst>
          </a:prstGeom>
          <a:solidFill>
            <a:srgbClr val="4C2D48">
              <a:alpha val="7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arallelogram 11"/>
          <p:cNvSpPr/>
          <p:nvPr userDrawn="1"/>
        </p:nvSpPr>
        <p:spPr>
          <a:xfrm>
            <a:off x="1731672" y="6356350"/>
            <a:ext cx="2718032" cy="1151983"/>
          </a:xfrm>
          <a:prstGeom prst="parallelogram">
            <a:avLst>
              <a:gd name="adj" fmla="val 16367"/>
            </a:avLst>
          </a:prstGeom>
          <a:solidFill>
            <a:srgbClr val="F17D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FACA4995-310C-D44B-A14F-9F590658056E}"/>
              </a:ext>
            </a:extLst>
          </p:cNvPr>
          <p:cNvPicPr>
            <a:picLocks noChangeAspect="1"/>
          </p:cNvPicPr>
          <p:nvPr userDrawn="1"/>
        </p:nvPicPr>
        <p:blipFill>
          <a:blip r:embed="rId3"/>
          <a:stretch>
            <a:fillRect/>
          </a:stretch>
        </p:blipFill>
        <p:spPr>
          <a:xfrm>
            <a:off x="5227030" y="6034894"/>
            <a:ext cx="2432223" cy="626298"/>
          </a:xfrm>
          <a:prstGeom prst="rect">
            <a:avLst/>
          </a:prstGeom>
        </p:spPr>
      </p:pic>
      <p:pic>
        <p:nvPicPr>
          <p:cNvPr id="14" name="Picture 13">
            <a:extLst>
              <a:ext uri="{FF2B5EF4-FFF2-40B4-BE49-F238E27FC236}">
                <a16:creationId xmlns:a16="http://schemas.microsoft.com/office/drawing/2014/main" xmlns="" id="{F9DF7803-F58C-0641-9F7A-CC6602BB4D62}"/>
              </a:ext>
            </a:extLst>
          </p:cNvPr>
          <p:cNvPicPr>
            <a:picLocks noChangeAspect="1"/>
          </p:cNvPicPr>
          <p:nvPr userDrawn="1"/>
        </p:nvPicPr>
        <p:blipFill>
          <a:blip r:embed="rId4"/>
          <a:stretch>
            <a:fillRect/>
          </a:stretch>
        </p:blipFill>
        <p:spPr>
          <a:xfrm>
            <a:off x="7866324" y="5955847"/>
            <a:ext cx="1751201" cy="784392"/>
          </a:xfrm>
          <a:prstGeom prst="rect">
            <a:avLst/>
          </a:prstGeom>
        </p:spPr>
      </p:pic>
    </p:spTree>
    <p:extLst>
      <p:ext uri="{BB962C8B-B14F-4D97-AF65-F5344CB8AC3E}">
        <p14:creationId xmlns:p14="http://schemas.microsoft.com/office/powerpoint/2010/main" val="112724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xt Full">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008611" y="371139"/>
            <a:ext cx="10830175" cy="539165"/>
          </a:xfrm>
          <a:prstGeom prst="rect">
            <a:avLst/>
          </a:prstGeom>
        </p:spPr>
        <p:txBody>
          <a:bodyPr lIns="0" rIns="0" anchor="t">
            <a:noAutofit/>
          </a:bodyPr>
          <a:lstStyle>
            <a:lvl1pPr>
              <a:defRPr sz="3177">
                <a:solidFill>
                  <a:srgbClr val="E87D1E"/>
                </a:solidFill>
              </a:defRPr>
            </a:lvl1pPr>
          </a:lstStyle>
          <a:p>
            <a:r>
              <a:rPr lang="en-US" dirty="0"/>
              <a:t>Title</a:t>
            </a:r>
          </a:p>
        </p:txBody>
      </p:sp>
      <p:sp>
        <p:nvSpPr>
          <p:cNvPr id="7" name="Slide Number Placeholder 2"/>
          <p:cNvSpPr>
            <a:spLocks noGrp="1"/>
          </p:cNvSpPr>
          <p:nvPr>
            <p:ph type="sldNum" sz="quarter" idx="10"/>
          </p:nvPr>
        </p:nvSpPr>
        <p:spPr>
          <a:xfrm>
            <a:off x="9398222" y="6394940"/>
            <a:ext cx="2743200" cy="315677"/>
          </a:xfrm>
          <a:prstGeom prst="rect">
            <a:avLst/>
          </a:prstGeom>
        </p:spPr>
        <p:txBody>
          <a:bodyPr/>
          <a:lstStyle/>
          <a:p>
            <a:r>
              <a:rPr lang="en-US" dirty="0"/>
              <a:t>Page </a:t>
            </a:r>
            <a:fld id="{A15DE458-4DE3-7B40-ABF8-2B2F98108B11}" type="slidenum">
              <a:rPr lang="en-US" smtClean="0"/>
              <a:pPr/>
              <a:t>‹#›</a:t>
            </a:fld>
            <a:endParaRPr lang="en-US" dirty="0"/>
          </a:p>
        </p:txBody>
      </p:sp>
    </p:spTree>
    <p:extLst>
      <p:ext uri="{BB962C8B-B14F-4D97-AF65-F5344CB8AC3E}">
        <p14:creationId xmlns:p14="http://schemas.microsoft.com/office/powerpoint/2010/main" val="3271704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Image Full Right Descri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a:t>Page </a:t>
            </a:r>
            <a:fld id="{A15DE458-4DE3-7B40-ABF8-2B2F98108B11}" type="slidenum">
              <a:rPr lang="en-US" smtClean="0"/>
              <a:pPr/>
              <a:t>‹#›</a:t>
            </a:fld>
            <a:endParaRPr lang="en-US" dirty="0"/>
          </a:p>
        </p:txBody>
      </p:sp>
      <p:sp>
        <p:nvSpPr>
          <p:cNvPr id="6" name="Picture Placeholder 6"/>
          <p:cNvSpPr>
            <a:spLocks noGrp="1"/>
          </p:cNvSpPr>
          <p:nvPr>
            <p:ph type="pic" sz="quarter" idx="12" hasCustomPrompt="1"/>
          </p:nvPr>
        </p:nvSpPr>
        <p:spPr>
          <a:xfrm>
            <a:off x="815974" y="120337"/>
            <a:ext cx="11212628" cy="6135185"/>
          </a:xfrm>
          <a:prstGeom prst="rect">
            <a:avLst/>
          </a:prstGeom>
        </p:spPr>
        <p:txBody>
          <a:bodyPr anchor="ctr"/>
          <a:lstStyle>
            <a:lvl1pPr marL="0" indent="0" algn="l">
              <a:buNone/>
              <a:defRPr baseline="0"/>
            </a:lvl1pPr>
          </a:lstStyle>
          <a:p>
            <a:r>
              <a:rPr lang="en-US" dirty="0"/>
              <a:t>Image Full Right Description</a:t>
            </a:r>
          </a:p>
        </p:txBody>
      </p:sp>
      <p:sp>
        <p:nvSpPr>
          <p:cNvPr id="7" name="Title 1"/>
          <p:cNvSpPr>
            <a:spLocks noGrp="1"/>
          </p:cNvSpPr>
          <p:nvPr>
            <p:ph type="title" hasCustomPrompt="1"/>
          </p:nvPr>
        </p:nvSpPr>
        <p:spPr>
          <a:xfrm>
            <a:off x="6565695" y="849004"/>
            <a:ext cx="4876800" cy="919771"/>
          </a:xfrm>
          <a:prstGeom prst="rect">
            <a:avLst/>
          </a:prstGeom>
          <a:solidFill>
            <a:srgbClr val="FFFFFF">
              <a:alpha val="89804"/>
            </a:srgbClr>
          </a:solidFill>
        </p:spPr>
        <p:txBody>
          <a:bodyPr lIns="182880" rIns="182880" anchor="b">
            <a:normAutofit/>
          </a:bodyPr>
          <a:lstStyle>
            <a:lvl1pPr>
              <a:defRPr sz="3000" baseline="0">
                <a:solidFill>
                  <a:srgbClr val="E87D1D"/>
                </a:solidFill>
              </a:defRPr>
            </a:lvl1pPr>
          </a:lstStyle>
          <a:p>
            <a:r>
              <a:rPr lang="en-US" dirty="0"/>
              <a:t>Image Full Right Description</a:t>
            </a:r>
          </a:p>
        </p:txBody>
      </p:sp>
      <p:sp>
        <p:nvSpPr>
          <p:cNvPr id="8" name="Text Placeholder 13"/>
          <p:cNvSpPr>
            <a:spLocks noGrp="1"/>
          </p:cNvSpPr>
          <p:nvPr>
            <p:ph type="body" sz="quarter" idx="13" hasCustomPrompt="1"/>
          </p:nvPr>
        </p:nvSpPr>
        <p:spPr>
          <a:xfrm>
            <a:off x="6565695" y="1768774"/>
            <a:ext cx="4876800" cy="4278978"/>
          </a:xfrm>
          <a:prstGeom prst="rect">
            <a:avLst/>
          </a:prstGeom>
          <a:solidFill>
            <a:srgbClr val="FFFFFF">
              <a:alpha val="89804"/>
            </a:srgbClr>
          </a:solidFill>
        </p:spPr>
        <p:txBody>
          <a:bodyPr lIns="182880" tIns="91440" rIns="182880" bIns="91440">
            <a:normAutofit/>
          </a:bodyPr>
          <a:lstStyle>
            <a:lvl1pPr marL="0" indent="0">
              <a:lnSpc>
                <a:spcPct val="130000"/>
              </a:lnSpc>
              <a:buNone/>
              <a:defRPr sz="1400" baseline="0">
                <a:solidFill>
                  <a:srgbClr val="455560"/>
                </a:solidFill>
                <a:latin typeface="+mj-lt"/>
              </a:defRPr>
            </a:lvl1pPr>
          </a:lstStyle>
          <a:p>
            <a:pPr lvl="0"/>
            <a:r>
              <a:rPr lang="en-US" dirty="0"/>
              <a:t>Main slide text</a:t>
            </a:r>
          </a:p>
        </p:txBody>
      </p:sp>
      <p:sp>
        <p:nvSpPr>
          <p:cNvPr id="9" name="Text Placeholder 16"/>
          <p:cNvSpPr>
            <a:spLocks noGrp="1"/>
          </p:cNvSpPr>
          <p:nvPr>
            <p:ph type="body" sz="quarter" idx="11" hasCustomPrompt="1"/>
          </p:nvPr>
        </p:nvSpPr>
        <p:spPr>
          <a:xfrm>
            <a:off x="815975" y="6255521"/>
            <a:ext cx="4758304" cy="595426"/>
          </a:xfrm>
          <a:prstGeom prst="rect">
            <a:avLst/>
          </a:prstGeom>
        </p:spPr>
        <p:txBody>
          <a:bodyPr lIns="182880" anchor="ctr">
            <a:normAutofit/>
          </a:bodyPr>
          <a:lstStyle>
            <a:lvl1pPr marL="0" indent="0">
              <a:buNone/>
              <a:defRPr sz="1100" b="1" baseline="0">
                <a:solidFill>
                  <a:srgbClr val="455560"/>
                </a:solidFill>
              </a:defRPr>
            </a:lvl1pPr>
          </a:lstStyle>
          <a:p>
            <a:pPr lvl="0"/>
            <a:r>
              <a:rPr lang="en-US" dirty="0"/>
              <a:t>Title or context for page</a:t>
            </a:r>
          </a:p>
        </p:txBody>
      </p:sp>
      <p:sp>
        <p:nvSpPr>
          <p:cNvPr id="10" name="Text Placeholder 27"/>
          <p:cNvSpPr>
            <a:spLocks noGrp="1"/>
          </p:cNvSpPr>
          <p:nvPr>
            <p:ph type="body" sz="quarter" idx="27" hasCustomPrompt="1"/>
          </p:nvPr>
        </p:nvSpPr>
        <p:spPr>
          <a:xfrm>
            <a:off x="752216" y="120337"/>
            <a:ext cx="5541819" cy="322729"/>
          </a:xfrm>
          <a:prstGeom prst="rect">
            <a:avLst/>
          </a:prstGeom>
        </p:spPr>
        <p:txBody>
          <a:bodyPr lIns="182880" anchor="ctr"/>
          <a:lstStyle>
            <a:lvl1pPr marL="0" indent="0">
              <a:buNone/>
              <a:defRPr sz="1059" b="1" i="0">
                <a:solidFill>
                  <a:srgbClr val="455560"/>
                </a:solidFill>
                <a:latin typeface="Calibri" charset="0"/>
                <a:ea typeface="Calibri" charset="0"/>
                <a:cs typeface="Calibri" charset="0"/>
              </a:defRPr>
            </a:lvl1pPr>
          </a:lstStyle>
          <a:p>
            <a:pPr lvl="0"/>
            <a:r>
              <a:rPr lang="en-US" dirty="0"/>
              <a:t>Innovating at the Front End</a:t>
            </a:r>
          </a:p>
        </p:txBody>
      </p:sp>
    </p:spTree>
    <p:extLst>
      <p:ext uri="{BB962C8B-B14F-4D97-AF65-F5344CB8AC3E}">
        <p14:creationId xmlns:p14="http://schemas.microsoft.com/office/powerpoint/2010/main" val="2269816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p:cNvSpPr/>
          <p:nvPr userDrawn="1"/>
        </p:nvSpPr>
        <p:spPr>
          <a:xfrm>
            <a:off x="1385455" y="524436"/>
            <a:ext cx="10086109" cy="532503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341" rIns="40341" rtlCol="0" anchor="ctr">
            <a:normAutofit/>
          </a:bodyPr>
          <a:lstStyle/>
          <a:p>
            <a:pPr algn="ctr"/>
            <a:endParaRPr lang="en-US" sz="971" b="1" dirty="0">
              <a:solidFill>
                <a:schemeClr val="bg1"/>
              </a:solidFill>
              <a:latin typeface="Calibri" charset="0"/>
              <a:ea typeface="Calibri" charset="0"/>
              <a:cs typeface="Calibri" charset="0"/>
            </a:endParaRPr>
          </a:p>
        </p:txBody>
      </p:sp>
      <p:sp>
        <p:nvSpPr>
          <p:cNvPr id="7" name="Rectangle 6"/>
          <p:cNvSpPr/>
          <p:nvPr userDrawn="1"/>
        </p:nvSpPr>
        <p:spPr>
          <a:xfrm>
            <a:off x="11471565" y="403412"/>
            <a:ext cx="166255" cy="121024"/>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70" dirty="0"/>
          </a:p>
        </p:txBody>
      </p:sp>
      <p:sp>
        <p:nvSpPr>
          <p:cNvPr id="9" name="Text Placeholder 12"/>
          <p:cNvSpPr>
            <a:spLocks noGrp="1"/>
          </p:cNvSpPr>
          <p:nvPr>
            <p:ph type="body" sz="quarter" idx="12" hasCustomPrompt="1"/>
          </p:nvPr>
        </p:nvSpPr>
        <p:spPr>
          <a:xfrm>
            <a:off x="1831318" y="2174180"/>
            <a:ext cx="9194383" cy="1002160"/>
          </a:xfrm>
          <a:prstGeom prst="rect">
            <a:avLst/>
          </a:prstGeom>
        </p:spPr>
        <p:txBody>
          <a:bodyPr anchor="b">
            <a:noAutofit/>
          </a:bodyPr>
          <a:lstStyle>
            <a:lvl1pPr marL="0" indent="0" algn="ctr">
              <a:buNone/>
              <a:defRPr sz="2647" b="1" i="0" baseline="0">
                <a:solidFill>
                  <a:schemeClr val="bg1"/>
                </a:solidFill>
                <a:latin typeface="Calibri" charset="0"/>
                <a:ea typeface="Calibri" charset="0"/>
                <a:cs typeface="Calibri" charset="0"/>
              </a:defRPr>
            </a:lvl1pPr>
          </a:lstStyle>
          <a:p>
            <a:pPr lvl="0"/>
            <a:r>
              <a:rPr lang="en-US" dirty="0"/>
              <a:t>Innovation Deliverable Title</a:t>
            </a:r>
          </a:p>
        </p:txBody>
      </p:sp>
      <p:sp>
        <p:nvSpPr>
          <p:cNvPr id="10" name="Text Placeholder 17"/>
          <p:cNvSpPr>
            <a:spLocks noGrp="1"/>
          </p:cNvSpPr>
          <p:nvPr>
            <p:ph type="body" sz="quarter" idx="13" hasCustomPrompt="1"/>
          </p:nvPr>
        </p:nvSpPr>
        <p:spPr>
          <a:xfrm>
            <a:off x="1831318" y="3196296"/>
            <a:ext cx="9194383" cy="979196"/>
          </a:xfrm>
          <a:prstGeom prst="rect">
            <a:avLst/>
          </a:prstGeom>
        </p:spPr>
        <p:txBody>
          <a:bodyPr>
            <a:noAutofit/>
          </a:bodyPr>
          <a:lstStyle>
            <a:lvl1pPr marL="0" indent="0" algn="ctr">
              <a:buNone/>
              <a:defRPr sz="2647" b="0" i="0">
                <a:solidFill>
                  <a:srgbClr val="E87D1E"/>
                </a:solidFill>
                <a:latin typeface="Calibri Light" charset="0"/>
                <a:ea typeface="Calibri Light" charset="0"/>
                <a:cs typeface="Calibri Light" charset="0"/>
              </a:defRPr>
            </a:lvl1pPr>
          </a:lstStyle>
          <a:p>
            <a:pPr lvl="0"/>
            <a:r>
              <a:rPr lang="en-US" dirty="0"/>
              <a:t>Innovation Advisors</a:t>
            </a:r>
          </a:p>
        </p:txBody>
      </p:sp>
      <p:sp>
        <p:nvSpPr>
          <p:cNvPr id="11" name="Text Placeholder 20"/>
          <p:cNvSpPr>
            <a:spLocks noGrp="1"/>
          </p:cNvSpPr>
          <p:nvPr>
            <p:ph type="body" sz="quarter" idx="14" hasCustomPrompt="1"/>
          </p:nvPr>
        </p:nvSpPr>
        <p:spPr>
          <a:xfrm>
            <a:off x="1831323" y="5173048"/>
            <a:ext cx="9194381" cy="365194"/>
          </a:xfrm>
          <a:prstGeom prst="rect">
            <a:avLst/>
          </a:prstGeom>
        </p:spPr>
        <p:txBody>
          <a:bodyPr anchor="ctr">
            <a:noAutofit/>
          </a:bodyPr>
          <a:lstStyle>
            <a:lvl1pPr marL="0" indent="0" algn="ctr">
              <a:buNone/>
              <a:defRPr sz="1059" b="1" i="0" baseline="0">
                <a:solidFill>
                  <a:schemeClr val="bg1"/>
                </a:solidFill>
                <a:latin typeface="Calibri" charset="0"/>
                <a:ea typeface="Calibri" charset="0"/>
                <a:cs typeface="Calibri" charset="0"/>
              </a:defRPr>
            </a:lvl1pPr>
          </a:lstStyle>
          <a:p>
            <a:pPr lvl="0"/>
            <a:r>
              <a:rPr lang="en-US" dirty="0"/>
              <a:t>Deliverable Date</a:t>
            </a:r>
          </a:p>
        </p:txBody>
      </p:sp>
      <p:sp>
        <p:nvSpPr>
          <p:cNvPr id="14" name="Text Placeholder 9"/>
          <p:cNvSpPr>
            <a:spLocks noGrp="1"/>
          </p:cNvSpPr>
          <p:nvPr>
            <p:ph type="body" sz="quarter" idx="28" hasCustomPrompt="1"/>
          </p:nvPr>
        </p:nvSpPr>
        <p:spPr>
          <a:xfrm>
            <a:off x="7061201" y="5602995"/>
            <a:ext cx="4410364" cy="204049"/>
          </a:xfrm>
          <a:prstGeom prst="rect">
            <a:avLst/>
          </a:prstGeom>
        </p:spPr>
        <p:txBody>
          <a:bodyPr>
            <a:noAutofit/>
          </a:bodyPr>
          <a:lstStyle>
            <a:lvl1pPr marL="0" indent="0" algn="r">
              <a:buNone/>
              <a:defRPr sz="900" i="1" baseline="0">
                <a:solidFill>
                  <a:schemeClr val="bg1"/>
                </a:solidFill>
              </a:defRPr>
            </a:lvl1pPr>
          </a:lstStyle>
          <a:p>
            <a:pPr lvl="0"/>
            <a:r>
              <a:rPr lang="en-US" dirty="0"/>
              <a:t>By: Authors of the project</a:t>
            </a:r>
          </a:p>
        </p:txBody>
      </p:sp>
      <p:grpSp>
        <p:nvGrpSpPr>
          <p:cNvPr id="2" name="Group 1"/>
          <p:cNvGrpSpPr/>
          <p:nvPr userDrawn="1"/>
        </p:nvGrpSpPr>
        <p:grpSpPr>
          <a:xfrm>
            <a:off x="553909" y="5849470"/>
            <a:ext cx="831547" cy="605118"/>
            <a:chOff x="415432" y="5849470"/>
            <a:chExt cx="623660" cy="605118"/>
          </a:xfrm>
        </p:grpSpPr>
        <p:sp>
          <p:nvSpPr>
            <p:cNvPr id="6" name="Rectangle 5"/>
            <p:cNvSpPr/>
            <p:nvPr userDrawn="1"/>
          </p:nvSpPr>
          <p:spPr>
            <a:xfrm>
              <a:off x="415637" y="5849470"/>
              <a:ext cx="623455" cy="605118"/>
            </a:xfrm>
            <a:prstGeom prst="rect">
              <a:avLst/>
            </a:prstGeom>
            <a:solidFill>
              <a:srgbClr val="4555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70"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432" y="5968665"/>
              <a:ext cx="623659" cy="394984"/>
            </a:xfrm>
            <a:prstGeom prst="rect">
              <a:avLst/>
            </a:prstGeom>
          </p:spPr>
        </p:pic>
      </p:grpSp>
      <p:sp>
        <p:nvSpPr>
          <p:cNvPr id="16" name="TextBox 15"/>
          <p:cNvSpPr txBox="1"/>
          <p:nvPr userDrawn="1"/>
        </p:nvSpPr>
        <p:spPr>
          <a:xfrm>
            <a:off x="8934922" y="524437"/>
            <a:ext cx="2544199" cy="228076"/>
          </a:xfrm>
          <a:prstGeom prst="rect">
            <a:avLst/>
          </a:prstGeom>
          <a:noFill/>
        </p:spPr>
        <p:txBody>
          <a:bodyPr wrap="square" rtlCol="0">
            <a:spAutoFit/>
          </a:bodyPr>
          <a:lstStyle/>
          <a:p>
            <a:pPr marL="0" marR="0" indent="0" algn="r" defTabSz="898943" rtl="0" eaLnBrk="1" fontAlgn="auto" latinLnBrk="0" hangingPunct="1">
              <a:lnSpc>
                <a:spcPct val="100000"/>
              </a:lnSpc>
              <a:spcBef>
                <a:spcPts val="0"/>
              </a:spcBef>
              <a:spcAft>
                <a:spcPts val="0"/>
              </a:spcAft>
              <a:buClrTx/>
              <a:buSzTx/>
              <a:buFontTx/>
              <a:buNone/>
              <a:tabLst/>
              <a:defRPr/>
            </a:pPr>
            <a:r>
              <a:rPr lang="en-US" sz="882" b="1" i="0" dirty="0">
                <a:solidFill>
                  <a:schemeClr val="bg1"/>
                </a:solidFill>
                <a:latin typeface="Calibri" charset="0"/>
                <a:ea typeface="Calibri" charset="0"/>
                <a:cs typeface="Calibri" charset="0"/>
              </a:rPr>
              <a:t>Innovation Advisors</a:t>
            </a:r>
          </a:p>
        </p:txBody>
      </p:sp>
    </p:spTree>
    <p:extLst>
      <p:ext uri="{BB962C8B-B14F-4D97-AF65-F5344CB8AC3E}">
        <p14:creationId xmlns:p14="http://schemas.microsoft.com/office/powerpoint/2010/main" val="1106092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a:t>Page </a:t>
            </a:r>
            <a:fld id="{A15DE458-4DE3-7B40-ABF8-2B2F98108B11}" type="slidenum">
              <a:rPr lang="en-US" smtClean="0"/>
              <a:pPr/>
              <a:t>‹#›</a:t>
            </a:fld>
            <a:endParaRPr lang="en-US" dirty="0"/>
          </a:p>
        </p:txBody>
      </p:sp>
      <p:sp>
        <p:nvSpPr>
          <p:cNvPr id="4" name="Rectangle 3"/>
          <p:cNvSpPr/>
          <p:nvPr userDrawn="1"/>
        </p:nvSpPr>
        <p:spPr>
          <a:xfrm>
            <a:off x="1385455" y="524436"/>
            <a:ext cx="10086109" cy="53250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341" rIns="40341" rtlCol="0" anchor="ctr">
            <a:noAutofit/>
          </a:bodyPr>
          <a:lstStyle/>
          <a:p>
            <a:pPr algn="ctr"/>
            <a:endParaRPr lang="en-US" sz="971" b="1" dirty="0">
              <a:solidFill>
                <a:schemeClr val="bg1"/>
              </a:solidFill>
              <a:latin typeface="Calibri" charset="0"/>
              <a:ea typeface="Calibri" charset="0"/>
              <a:cs typeface="Calibri" charset="0"/>
            </a:endParaRPr>
          </a:p>
        </p:txBody>
      </p:sp>
      <p:sp>
        <p:nvSpPr>
          <p:cNvPr id="9" name="Text Placeholder 17"/>
          <p:cNvSpPr>
            <a:spLocks noGrp="1"/>
          </p:cNvSpPr>
          <p:nvPr>
            <p:ph type="body" sz="quarter" idx="13" hasCustomPrompt="1"/>
          </p:nvPr>
        </p:nvSpPr>
        <p:spPr>
          <a:xfrm>
            <a:off x="1661211" y="2099966"/>
            <a:ext cx="9534600" cy="483007"/>
          </a:xfrm>
          <a:prstGeom prst="rect">
            <a:avLst/>
          </a:prstGeom>
        </p:spPr>
        <p:txBody>
          <a:bodyPr>
            <a:noAutofit/>
          </a:bodyPr>
          <a:lstStyle>
            <a:lvl1pPr marL="0" indent="0" algn="ctr">
              <a:buNone/>
              <a:defRPr sz="2647" b="1" baseline="0">
                <a:solidFill>
                  <a:schemeClr val="bg1"/>
                </a:solidFill>
                <a:latin typeface="+mn-lt"/>
              </a:defRPr>
            </a:lvl1pPr>
          </a:lstStyle>
          <a:p>
            <a:pPr lvl="0"/>
            <a:r>
              <a:rPr lang="en-US" dirty="0"/>
              <a:t>4. This Is The Fourth Section</a:t>
            </a:r>
          </a:p>
        </p:txBody>
      </p:sp>
      <p:sp>
        <p:nvSpPr>
          <p:cNvPr id="10" name="Text Placeholder 20"/>
          <p:cNvSpPr>
            <a:spLocks noGrp="1"/>
          </p:cNvSpPr>
          <p:nvPr>
            <p:ph type="body" sz="quarter" idx="14" hasCustomPrompt="1"/>
          </p:nvPr>
        </p:nvSpPr>
        <p:spPr>
          <a:xfrm>
            <a:off x="1661211" y="2597974"/>
            <a:ext cx="9534600" cy="1101166"/>
          </a:xfrm>
          <a:prstGeom prst="rect">
            <a:avLst/>
          </a:prstGeom>
        </p:spPr>
        <p:txBody>
          <a:bodyPr>
            <a:noAutofit/>
          </a:bodyPr>
          <a:lstStyle>
            <a:lvl1pPr marL="0" indent="0" algn="ctr">
              <a:buNone/>
              <a:defRPr sz="2647" b="0" i="0" baseline="0">
                <a:solidFill>
                  <a:srgbClr val="E87D1E"/>
                </a:solidFill>
                <a:latin typeface="Calibri Light" charset="0"/>
                <a:ea typeface="Calibri Light" charset="0"/>
                <a:cs typeface="Calibri Light" charset="0"/>
              </a:defRPr>
            </a:lvl1pPr>
          </a:lstStyle>
          <a:p>
            <a:pPr lvl="0"/>
            <a:r>
              <a:rPr lang="en-US" dirty="0"/>
              <a:t>Add Introduction to the Next Section</a:t>
            </a:r>
          </a:p>
        </p:txBody>
      </p:sp>
      <p:sp>
        <p:nvSpPr>
          <p:cNvPr id="11" name="Text Placeholder 6"/>
          <p:cNvSpPr>
            <a:spLocks noGrp="1"/>
          </p:cNvSpPr>
          <p:nvPr>
            <p:ph type="body" sz="quarter" idx="29" hasCustomPrompt="1"/>
          </p:nvPr>
        </p:nvSpPr>
        <p:spPr>
          <a:xfrm>
            <a:off x="3657600" y="3930266"/>
            <a:ext cx="5541819" cy="339509"/>
          </a:xfrm>
          <a:prstGeom prst="rect">
            <a:avLst/>
          </a:prstGeom>
        </p:spPr>
        <p:txBody>
          <a:bodyPr anchor="ctr">
            <a:noAutofit/>
          </a:bodyPr>
          <a:lstStyle>
            <a:lvl1pPr marL="0" indent="0" algn="ctr">
              <a:buNone/>
              <a:defRPr sz="1059" b="1" i="0">
                <a:solidFill>
                  <a:schemeClr val="bg1"/>
                </a:solidFill>
                <a:latin typeface="Calibri" charset="0"/>
                <a:ea typeface="Calibri" charset="0"/>
                <a:cs typeface="Calibri" charset="0"/>
              </a:defRPr>
            </a:lvl1pPr>
          </a:lstStyle>
          <a:p>
            <a:pPr lvl="0"/>
            <a:r>
              <a:rPr lang="en-US" dirty="0"/>
              <a:t>Some Information About This Section</a:t>
            </a:r>
          </a:p>
        </p:txBody>
      </p:sp>
      <p:sp>
        <p:nvSpPr>
          <p:cNvPr id="12" name="Text Placeholder 10"/>
          <p:cNvSpPr>
            <a:spLocks noGrp="1"/>
          </p:cNvSpPr>
          <p:nvPr>
            <p:ph type="body" sz="quarter" idx="30" hasCustomPrompt="1"/>
          </p:nvPr>
        </p:nvSpPr>
        <p:spPr>
          <a:xfrm>
            <a:off x="3646055" y="4304259"/>
            <a:ext cx="5564909" cy="1283074"/>
          </a:xfrm>
          <a:prstGeom prst="rect">
            <a:avLst/>
          </a:prstGeom>
        </p:spPr>
        <p:txBody>
          <a:bodyPr>
            <a:noAutofit/>
          </a:bodyPr>
          <a:lstStyle>
            <a:lvl1pPr marL="0" indent="0" algn="ctr">
              <a:buNone/>
              <a:defRPr sz="1015" b="0" i="0">
                <a:solidFill>
                  <a:schemeClr val="bg1"/>
                </a:solidFill>
                <a:latin typeface="Calibri Light" charset="0"/>
                <a:ea typeface="Calibri Light" charset="0"/>
                <a:cs typeface="Calibri Light" charset="0"/>
              </a:defRPr>
            </a:lvl1pPr>
          </a:lstStyle>
          <a:p>
            <a:pPr lvl="0"/>
            <a:r>
              <a:rPr lang="en-US" dirty="0"/>
              <a:t>Some smaller body text about this section</a:t>
            </a:r>
          </a:p>
        </p:txBody>
      </p:sp>
      <p:sp>
        <p:nvSpPr>
          <p:cNvPr id="13" name="Text Placeholder 27"/>
          <p:cNvSpPr>
            <a:spLocks noGrp="1"/>
          </p:cNvSpPr>
          <p:nvPr>
            <p:ph type="body" sz="quarter" idx="27" hasCustomPrompt="1"/>
          </p:nvPr>
        </p:nvSpPr>
        <p:spPr>
          <a:xfrm>
            <a:off x="1334080" y="524437"/>
            <a:ext cx="5541819" cy="322729"/>
          </a:xfrm>
          <a:prstGeom prst="rect">
            <a:avLst/>
          </a:prstGeom>
        </p:spPr>
        <p:txBody>
          <a:bodyPr lIns="182880" anchor="ctr">
            <a:noAutofit/>
          </a:bodyPr>
          <a:lstStyle>
            <a:lvl1pPr marL="0" indent="0">
              <a:buNone/>
              <a:defRPr sz="1059" b="1" i="0">
                <a:solidFill>
                  <a:schemeClr val="bg1"/>
                </a:solidFill>
                <a:latin typeface="Calibri" charset="0"/>
                <a:ea typeface="Calibri" charset="0"/>
                <a:cs typeface="Calibri" charset="0"/>
              </a:defRPr>
            </a:lvl1pPr>
          </a:lstStyle>
          <a:p>
            <a:pPr lvl="0"/>
            <a:r>
              <a:rPr lang="en-US" dirty="0"/>
              <a:t>Innovation Deliverable Title</a:t>
            </a:r>
          </a:p>
        </p:txBody>
      </p:sp>
      <p:sp>
        <p:nvSpPr>
          <p:cNvPr id="14" name="Rectangle 13"/>
          <p:cNvSpPr/>
          <p:nvPr userDrawn="1"/>
        </p:nvSpPr>
        <p:spPr>
          <a:xfrm>
            <a:off x="11471565" y="403412"/>
            <a:ext cx="166255" cy="121024"/>
          </a:xfrm>
          <a:prstGeom prst="rect">
            <a:avLst/>
          </a:prstGeom>
          <a:solidFill>
            <a:srgbClr val="4555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770" dirty="0"/>
          </a:p>
        </p:txBody>
      </p:sp>
      <p:grpSp>
        <p:nvGrpSpPr>
          <p:cNvPr id="15" name="Group 14"/>
          <p:cNvGrpSpPr/>
          <p:nvPr userDrawn="1"/>
        </p:nvGrpSpPr>
        <p:grpSpPr>
          <a:xfrm>
            <a:off x="553909" y="5849470"/>
            <a:ext cx="831547" cy="605118"/>
            <a:chOff x="415432" y="5849470"/>
            <a:chExt cx="623660" cy="605118"/>
          </a:xfrm>
        </p:grpSpPr>
        <p:sp>
          <p:nvSpPr>
            <p:cNvPr id="16" name="Rectangle 15"/>
            <p:cNvSpPr/>
            <p:nvPr userDrawn="1"/>
          </p:nvSpPr>
          <p:spPr>
            <a:xfrm>
              <a:off x="415637" y="5849470"/>
              <a:ext cx="623455" cy="605118"/>
            </a:xfrm>
            <a:prstGeom prst="rect">
              <a:avLst/>
            </a:prstGeom>
            <a:solidFill>
              <a:srgbClr val="4555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70"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432" y="5968665"/>
              <a:ext cx="623659" cy="394984"/>
            </a:xfrm>
            <a:prstGeom prst="rect">
              <a:avLst/>
            </a:prstGeom>
          </p:spPr>
        </p:pic>
      </p:grpSp>
    </p:spTree>
    <p:extLst>
      <p:ext uri="{BB962C8B-B14F-4D97-AF65-F5344CB8AC3E}">
        <p14:creationId xmlns:p14="http://schemas.microsoft.com/office/powerpoint/2010/main" val="2951046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Picture Placeholder 12"/>
          <p:cNvSpPr>
            <a:spLocks noGrp="1"/>
          </p:cNvSpPr>
          <p:nvPr>
            <p:ph type="pic" sz="quarter" idx="31"/>
          </p:nvPr>
        </p:nvSpPr>
        <p:spPr>
          <a:xfrm>
            <a:off x="1385455" y="524436"/>
            <a:ext cx="10086108" cy="5325035"/>
          </a:xfrm>
          <a:prstGeom prst="rect">
            <a:avLst/>
          </a:prstGeom>
        </p:spPr>
        <p:txBody>
          <a:bodyPr>
            <a:noAutofit/>
          </a:bodyPr>
          <a:lstStyle>
            <a:lvl1pPr marL="0" indent="0">
              <a:buNone/>
              <a:defRPr/>
            </a:lvl1pPr>
          </a:lstStyle>
          <a:p>
            <a:r>
              <a:rPr lang="en-US" dirty="0"/>
              <a:t>Drag picture to placeholder or click icon to add</a:t>
            </a:r>
          </a:p>
        </p:txBody>
      </p:sp>
      <p:sp>
        <p:nvSpPr>
          <p:cNvPr id="3" name="Slide Number Placeholder 2"/>
          <p:cNvSpPr>
            <a:spLocks noGrp="1"/>
          </p:cNvSpPr>
          <p:nvPr>
            <p:ph type="sldNum" sz="quarter" idx="10"/>
          </p:nvPr>
        </p:nvSpPr>
        <p:spPr/>
        <p:txBody>
          <a:bodyPr/>
          <a:lstStyle/>
          <a:p>
            <a:r>
              <a:rPr lang="en-US" dirty="0"/>
              <a:t>Page </a:t>
            </a:r>
            <a:fld id="{A15DE458-4DE3-7B40-ABF8-2B2F98108B11}" type="slidenum">
              <a:rPr lang="en-US" smtClean="0"/>
              <a:pPr/>
              <a:t>‹#›</a:t>
            </a:fld>
            <a:endParaRPr lang="en-US" dirty="0"/>
          </a:p>
        </p:txBody>
      </p:sp>
      <p:sp>
        <p:nvSpPr>
          <p:cNvPr id="8" name="Text Placeholder 17"/>
          <p:cNvSpPr>
            <a:spLocks noGrp="1"/>
          </p:cNvSpPr>
          <p:nvPr>
            <p:ph type="body" sz="quarter" idx="13" hasCustomPrompt="1"/>
          </p:nvPr>
        </p:nvSpPr>
        <p:spPr>
          <a:xfrm>
            <a:off x="2724171" y="1540022"/>
            <a:ext cx="7144272" cy="1042951"/>
          </a:xfrm>
          <a:prstGeom prst="rect">
            <a:avLst/>
          </a:prstGeom>
          <a:solidFill>
            <a:srgbClr val="455560">
              <a:alpha val="80000"/>
            </a:srgbClr>
          </a:solidFill>
        </p:spPr>
        <p:txBody>
          <a:bodyPr lIns="182880" tIns="91440" rIns="182880" bIns="91440" anchor="b">
            <a:noAutofit/>
          </a:bodyPr>
          <a:lstStyle>
            <a:lvl1pPr marL="0" indent="0" algn="l">
              <a:buNone/>
              <a:defRPr sz="3177" b="1" baseline="0">
                <a:solidFill>
                  <a:schemeClr val="bg1"/>
                </a:solidFill>
                <a:latin typeface="+mn-lt"/>
              </a:defRPr>
            </a:lvl1pPr>
          </a:lstStyle>
          <a:p>
            <a:pPr lvl="0"/>
            <a:r>
              <a:rPr lang="en-US" dirty="0"/>
              <a:t>Title</a:t>
            </a:r>
          </a:p>
        </p:txBody>
      </p:sp>
      <p:sp>
        <p:nvSpPr>
          <p:cNvPr id="9" name="Text Placeholder 20"/>
          <p:cNvSpPr>
            <a:spLocks noGrp="1"/>
          </p:cNvSpPr>
          <p:nvPr>
            <p:ph type="body" sz="quarter" idx="14" hasCustomPrompt="1"/>
          </p:nvPr>
        </p:nvSpPr>
        <p:spPr>
          <a:xfrm>
            <a:off x="2724171" y="2582972"/>
            <a:ext cx="7144272" cy="2534590"/>
          </a:xfrm>
          <a:prstGeom prst="rect">
            <a:avLst/>
          </a:prstGeom>
          <a:solidFill>
            <a:srgbClr val="455560">
              <a:alpha val="80000"/>
            </a:srgbClr>
          </a:solidFill>
        </p:spPr>
        <p:txBody>
          <a:bodyPr lIns="182880" tIns="91440" rIns="182880" bIns="91440">
            <a:noAutofit/>
          </a:bodyPr>
          <a:lstStyle>
            <a:lvl1pPr marL="0" indent="0" algn="l">
              <a:buNone/>
              <a:defRPr sz="2471" b="0" i="0" baseline="0">
                <a:solidFill>
                  <a:schemeClr val="bg1"/>
                </a:solidFill>
                <a:latin typeface="Calibri Light" charset="0"/>
                <a:ea typeface="Calibri Light" charset="0"/>
                <a:cs typeface="Calibri Light" charset="0"/>
              </a:defRPr>
            </a:lvl1pPr>
          </a:lstStyle>
          <a:p>
            <a:pPr lvl="0"/>
            <a:r>
              <a:rPr lang="en-US" dirty="0"/>
              <a:t>Add Introduction to the Next Section</a:t>
            </a:r>
          </a:p>
        </p:txBody>
      </p:sp>
      <p:sp>
        <p:nvSpPr>
          <p:cNvPr id="11" name="Text Placeholder 27"/>
          <p:cNvSpPr>
            <a:spLocks noGrp="1"/>
          </p:cNvSpPr>
          <p:nvPr>
            <p:ph type="body" sz="quarter" idx="27" hasCustomPrompt="1"/>
          </p:nvPr>
        </p:nvSpPr>
        <p:spPr>
          <a:xfrm>
            <a:off x="1334080" y="524437"/>
            <a:ext cx="5541819" cy="322729"/>
          </a:xfrm>
          <a:prstGeom prst="rect">
            <a:avLst/>
          </a:prstGeom>
        </p:spPr>
        <p:txBody>
          <a:bodyPr lIns="182880" anchor="ctr">
            <a:noAutofit/>
          </a:bodyPr>
          <a:lstStyle>
            <a:lvl1pPr marL="0" indent="0">
              <a:buNone/>
              <a:defRPr sz="1059" b="1" i="0">
                <a:solidFill>
                  <a:srgbClr val="455560"/>
                </a:solidFill>
                <a:latin typeface="Calibri" charset="0"/>
                <a:ea typeface="Calibri" charset="0"/>
                <a:cs typeface="Calibri" charset="0"/>
              </a:defRPr>
            </a:lvl1pPr>
          </a:lstStyle>
          <a:p>
            <a:pPr lvl="0"/>
            <a:r>
              <a:rPr lang="en-US" dirty="0"/>
              <a:t>Innovation Deliverable Title</a:t>
            </a:r>
          </a:p>
        </p:txBody>
      </p:sp>
      <p:sp>
        <p:nvSpPr>
          <p:cNvPr id="10" name="Rectangle 9"/>
          <p:cNvSpPr/>
          <p:nvPr userDrawn="1"/>
        </p:nvSpPr>
        <p:spPr>
          <a:xfrm>
            <a:off x="11471565" y="403412"/>
            <a:ext cx="166255" cy="121024"/>
          </a:xfrm>
          <a:prstGeom prst="rect">
            <a:avLst/>
          </a:prstGeom>
          <a:solidFill>
            <a:srgbClr val="4555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770" dirty="0"/>
          </a:p>
        </p:txBody>
      </p:sp>
      <p:grpSp>
        <p:nvGrpSpPr>
          <p:cNvPr id="12" name="Group 11"/>
          <p:cNvGrpSpPr/>
          <p:nvPr userDrawn="1"/>
        </p:nvGrpSpPr>
        <p:grpSpPr>
          <a:xfrm>
            <a:off x="553909" y="5849470"/>
            <a:ext cx="831547" cy="605118"/>
            <a:chOff x="415432" y="5849470"/>
            <a:chExt cx="623660" cy="605118"/>
          </a:xfrm>
        </p:grpSpPr>
        <p:sp>
          <p:nvSpPr>
            <p:cNvPr id="14" name="Rectangle 13"/>
            <p:cNvSpPr/>
            <p:nvPr userDrawn="1"/>
          </p:nvSpPr>
          <p:spPr>
            <a:xfrm>
              <a:off x="415637" y="5849470"/>
              <a:ext cx="623455" cy="605118"/>
            </a:xfrm>
            <a:prstGeom prst="rect">
              <a:avLst/>
            </a:prstGeom>
            <a:solidFill>
              <a:srgbClr val="4555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70"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432" y="5968665"/>
              <a:ext cx="623659" cy="394984"/>
            </a:xfrm>
            <a:prstGeom prst="rect">
              <a:avLst/>
            </a:prstGeom>
          </p:spPr>
        </p:pic>
      </p:grpSp>
    </p:spTree>
    <p:extLst>
      <p:ext uri="{BB962C8B-B14F-4D97-AF65-F5344CB8AC3E}">
        <p14:creationId xmlns:p14="http://schemas.microsoft.com/office/powerpoint/2010/main" val="3652987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a:t>Page </a:t>
            </a:r>
            <a:fld id="{A15DE458-4DE3-7B40-ABF8-2B2F98108B11}" type="slidenum">
              <a:rPr lang="en-US" smtClean="0"/>
              <a:pPr/>
              <a:t>‹#›</a:t>
            </a:fld>
            <a:endParaRPr lang="en-US" dirty="0"/>
          </a:p>
        </p:txBody>
      </p:sp>
      <p:sp>
        <p:nvSpPr>
          <p:cNvPr id="4" name="Picture Placeholder 12"/>
          <p:cNvSpPr>
            <a:spLocks noGrp="1"/>
          </p:cNvSpPr>
          <p:nvPr>
            <p:ph type="pic" sz="quarter" idx="31"/>
          </p:nvPr>
        </p:nvSpPr>
        <p:spPr>
          <a:xfrm>
            <a:off x="1385455" y="524436"/>
            <a:ext cx="10086108" cy="5325035"/>
          </a:xfrm>
          <a:prstGeom prst="rect">
            <a:avLst/>
          </a:prstGeom>
        </p:spPr>
        <p:txBody>
          <a:bodyPr>
            <a:noAutofit/>
          </a:bodyPr>
          <a:lstStyle>
            <a:lvl1pPr marL="0" indent="0">
              <a:buNone/>
              <a:defRPr/>
            </a:lvl1pPr>
          </a:lstStyle>
          <a:p>
            <a:r>
              <a:rPr lang="en-US" dirty="0"/>
              <a:t>Drag picture to placeholder or click icon to add</a:t>
            </a:r>
          </a:p>
        </p:txBody>
      </p:sp>
      <p:sp>
        <p:nvSpPr>
          <p:cNvPr id="5" name="Slide Number Placeholder 2"/>
          <p:cNvSpPr txBox="1">
            <a:spLocks/>
          </p:cNvSpPr>
          <p:nvPr userDrawn="1"/>
        </p:nvSpPr>
        <p:spPr>
          <a:xfrm>
            <a:off x="9398221" y="6542328"/>
            <a:ext cx="2743200" cy="315677"/>
          </a:xfrm>
          <a:prstGeom prst="rect">
            <a:avLst/>
          </a:prstGeom>
        </p:spPr>
        <p:txBody>
          <a:bodyPr vert="horz" lIns="91440" tIns="45720" rIns="91440" bIns="45720" rtlCol="0" anchor="ctr"/>
          <a:lstStyle>
            <a:defPPr>
              <a:defRPr lang="en-US"/>
            </a:defPPr>
            <a:lvl1pPr marL="0" algn="r" defTabSz="914293" rtl="0" eaLnBrk="1" latinLnBrk="0" hangingPunct="1">
              <a:defRPr sz="706" b="0" i="0" kern="1200">
                <a:solidFill>
                  <a:srgbClr val="455560"/>
                </a:solidFill>
                <a:latin typeface="Calibri Light" charset="0"/>
                <a:ea typeface="Calibri Light" charset="0"/>
                <a:cs typeface="Calibri Light" charset="0"/>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a:lstStyle>
          <a:p>
            <a:r>
              <a:rPr lang="en-US" sz="706" dirty="0"/>
              <a:t>Page </a:t>
            </a:r>
            <a:fld id="{A15DE458-4DE3-7B40-ABF8-2B2F98108B11}" type="slidenum">
              <a:rPr lang="en-US" sz="706" smtClean="0"/>
              <a:pPr/>
              <a:t>‹#›</a:t>
            </a:fld>
            <a:endParaRPr lang="en-US" sz="706" dirty="0"/>
          </a:p>
        </p:txBody>
      </p:sp>
      <p:sp>
        <p:nvSpPr>
          <p:cNvPr id="7" name="Rectangle 6"/>
          <p:cNvSpPr/>
          <p:nvPr userDrawn="1"/>
        </p:nvSpPr>
        <p:spPr>
          <a:xfrm>
            <a:off x="11471565" y="403412"/>
            <a:ext cx="166255" cy="121024"/>
          </a:xfrm>
          <a:prstGeom prst="rect">
            <a:avLst/>
          </a:prstGeom>
          <a:solidFill>
            <a:srgbClr val="4555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770" dirty="0"/>
          </a:p>
        </p:txBody>
      </p:sp>
      <p:sp>
        <p:nvSpPr>
          <p:cNvPr id="9" name="Text Placeholder 17"/>
          <p:cNvSpPr>
            <a:spLocks noGrp="1"/>
          </p:cNvSpPr>
          <p:nvPr>
            <p:ph type="body" sz="quarter" idx="13" hasCustomPrompt="1"/>
          </p:nvPr>
        </p:nvSpPr>
        <p:spPr>
          <a:xfrm>
            <a:off x="2724171" y="1540022"/>
            <a:ext cx="7144272" cy="1042951"/>
          </a:xfrm>
          <a:prstGeom prst="rect">
            <a:avLst/>
          </a:prstGeom>
          <a:solidFill>
            <a:srgbClr val="E87D1E">
              <a:alpha val="80000"/>
            </a:srgbClr>
          </a:solidFill>
        </p:spPr>
        <p:txBody>
          <a:bodyPr lIns="182880" tIns="91440" rIns="182880" bIns="91440" anchor="b">
            <a:noAutofit/>
          </a:bodyPr>
          <a:lstStyle>
            <a:lvl1pPr marL="0" indent="0" algn="l">
              <a:buNone/>
              <a:defRPr sz="3177" b="1" baseline="0">
                <a:solidFill>
                  <a:schemeClr val="bg1"/>
                </a:solidFill>
                <a:latin typeface="+mn-lt"/>
              </a:defRPr>
            </a:lvl1pPr>
          </a:lstStyle>
          <a:p>
            <a:pPr lvl="0"/>
            <a:r>
              <a:rPr lang="en-US" dirty="0"/>
              <a:t>Title</a:t>
            </a:r>
          </a:p>
        </p:txBody>
      </p:sp>
      <p:sp>
        <p:nvSpPr>
          <p:cNvPr id="10" name="Text Placeholder 20"/>
          <p:cNvSpPr>
            <a:spLocks noGrp="1"/>
          </p:cNvSpPr>
          <p:nvPr>
            <p:ph type="body" sz="quarter" idx="14" hasCustomPrompt="1"/>
          </p:nvPr>
        </p:nvSpPr>
        <p:spPr>
          <a:xfrm>
            <a:off x="2724171" y="2582972"/>
            <a:ext cx="7144272" cy="2534590"/>
          </a:xfrm>
          <a:prstGeom prst="rect">
            <a:avLst/>
          </a:prstGeom>
          <a:solidFill>
            <a:srgbClr val="E87D1E">
              <a:alpha val="80000"/>
            </a:srgbClr>
          </a:solidFill>
        </p:spPr>
        <p:txBody>
          <a:bodyPr lIns="182880" tIns="91440" rIns="182880" bIns="91440">
            <a:noAutofit/>
          </a:bodyPr>
          <a:lstStyle>
            <a:lvl1pPr marL="0" indent="0" algn="l">
              <a:buNone/>
              <a:defRPr sz="2471" b="0" i="0" baseline="0">
                <a:solidFill>
                  <a:schemeClr val="bg1"/>
                </a:solidFill>
                <a:latin typeface="Calibri Light" charset="0"/>
                <a:ea typeface="Calibri Light" charset="0"/>
                <a:cs typeface="Calibri Light" charset="0"/>
              </a:defRPr>
            </a:lvl1pPr>
          </a:lstStyle>
          <a:p>
            <a:pPr lvl="0"/>
            <a:r>
              <a:rPr lang="en-US" dirty="0"/>
              <a:t>Add Introduction to the Next Section</a:t>
            </a:r>
          </a:p>
        </p:txBody>
      </p:sp>
      <p:sp>
        <p:nvSpPr>
          <p:cNvPr id="11" name="Text Placeholder 27"/>
          <p:cNvSpPr>
            <a:spLocks noGrp="1"/>
          </p:cNvSpPr>
          <p:nvPr>
            <p:ph type="body" sz="quarter" idx="27" hasCustomPrompt="1"/>
          </p:nvPr>
        </p:nvSpPr>
        <p:spPr>
          <a:xfrm>
            <a:off x="1334080" y="524437"/>
            <a:ext cx="5541819" cy="322729"/>
          </a:xfrm>
          <a:prstGeom prst="rect">
            <a:avLst/>
          </a:prstGeom>
        </p:spPr>
        <p:txBody>
          <a:bodyPr lIns="182880" anchor="ctr">
            <a:noAutofit/>
          </a:bodyPr>
          <a:lstStyle>
            <a:lvl1pPr marL="0" indent="0">
              <a:buNone/>
              <a:defRPr sz="1059" b="1" i="0">
                <a:solidFill>
                  <a:srgbClr val="455560"/>
                </a:solidFill>
                <a:latin typeface="Calibri" charset="0"/>
                <a:ea typeface="Calibri" charset="0"/>
                <a:cs typeface="Calibri" charset="0"/>
              </a:defRPr>
            </a:lvl1pPr>
          </a:lstStyle>
          <a:p>
            <a:pPr lvl="0"/>
            <a:r>
              <a:rPr lang="en-US" dirty="0"/>
              <a:t>Innovation Deliverable Title</a:t>
            </a:r>
          </a:p>
        </p:txBody>
      </p:sp>
      <p:grpSp>
        <p:nvGrpSpPr>
          <p:cNvPr id="12" name="Group 11"/>
          <p:cNvGrpSpPr/>
          <p:nvPr userDrawn="1"/>
        </p:nvGrpSpPr>
        <p:grpSpPr>
          <a:xfrm>
            <a:off x="553909" y="5849470"/>
            <a:ext cx="831547" cy="605118"/>
            <a:chOff x="415432" y="5849470"/>
            <a:chExt cx="623660" cy="605118"/>
          </a:xfrm>
        </p:grpSpPr>
        <p:sp>
          <p:nvSpPr>
            <p:cNvPr id="13" name="Rectangle 12"/>
            <p:cNvSpPr/>
            <p:nvPr userDrawn="1"/>
          </p:nvSpPr>
          <p:spPr>
            <a:xfrm>
              <a:off x="415637" y="5849470"/>
              <a:ext cx="623455" cy="605118"/>
            </a:xfrm>
            <a:prstGeom prst="rect">
              <a:avLst/>
            </a:prstGeom>
            <a:solidFill>
              <a:srgbClr val="4555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70"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432" y="5968665"/>
              <a:ext cx="623659" cy="394984"/>
            </a:xfrm>
            <a:prstGeom prst="rect">
              <a:avLst/>
            </a:prstGeom>
          </p:spPr>
        </p:pic>
      </p:grpSp>
    </p:spTree>
    <p:extLst>
      <p:ext uri="{BB962C8B-B14F-4D97-AF65-F5344CB8AC3E}">
        <p14:creationId xmlns:p14="http://schemas.microsoft.com/office/powerpoint/2010/main" val="449916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37573"/>
            <a:ext cx="10363200" cy="2387600"/>
          </a:xfrm>
          <a:prstGeom prst="rect">
            <a:avLst/>
          </a:prstGeom>
        </p:spPr>
        <p:txBody>
          <a:bodyPr anchor="b"/>
          <a:lstStyle>
            <a:lvl1pPr algn="l">
              <a:defRPr sz="6000">
                <a:solidFill>
                  <a:srgbClr val="F69039"/>
                </a:solidFill>
                <a:latin typeface="Proxima Nova A" charset="0"/>
                <a:ea typeface="Proxima Nova A" charset="0"/>
                <a:cs typeface="Proxima Nova A" charset="0"/>
              </a:defRPr>
            </a:lvl1pPr>
          </a:lstStyle>
          <a:p>
            <a:r>
              <a:rPr lang="en-US" dirty="0"/>
              <a:t>Click to edit Master title style</a:t>
            </a:r>
          </a:p>
        </p:txBody>
      </p:sp>
      <p:sp>
        <p:nvSpPr>
          <p:cNvPr id="3" name="Subtitle 2"/>
          <p:cNvSpPr>
            <a:spLocks noGrp="1"/>
          </p:cNvSpPr>
          <p:nvPr>
            <p:ph type="subTitle" idx="1"/>
          </p:nvPr>
        </p:nvSpPr>
        <p:spPr>
          <a:xfrm>
            <a:off x="1828800" y="3070173"/>
            <a:ext cx="9144000" cy="1655762"/>
          </a:xfrm>
          <a:prstGeom prst="rect">
            <a:avLst/>
          </a:prstGeom>
        </p:spPr>
        <p:txBody>
          <a:bodyPr/>
          <a:lstStyle>
            <a:lvl1pPr marL="0" indent="0" algn="l">
              <a:buNone/>
              <a:defRPr sz="2400">
                <a:solidFill>
                  <a:schemeClr val="bg1"/>
                </a:solidFill>
                <a:latin typeface="Proxima Nova A" charset="0"/>
                <a:ea typeface="Proxima Nova A" charset="0"/>
                <a:cs typeface="Proxima Nova 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936665" y="6245764"/>
            <a:ext cx="2743200" cy="365125"/>
          </a:xfrm>
        </p:spPr>
        <p:txBody>
          <a:bodyPr/>
          <a:lstStyle>
            <a:lvl1pPr>
              <a:defRPr>
                <a:solidFill>
                  <a:schemeClr val="bg1"/>
                </a:solidFill>
              </a:defRPr>
            </a:lvl1pPr>
          </a:lstStyle>
          <a:p>
            <a:r>
              <a:rPr lang="en-US" dirty="0"/>
              <a:t>iriweb.org</a:t>
            </a:r>
          </a:p>
        </p:txBody>
      </p:sp>
      <p:pic>
        <p:nvPicPr>
          <p:cNvPr id="7" name="Picture 6"/>
          <p:cNvPicPr>
            <a:picLocks noChangeAspect="1"/>
          </p:cNvPicPr>
          <p:nvPr userDrawn="1"/>
        </p:nvPicPr>
        <p:blipFill>
          <a:blip r:embed="rId3"/>
          <a:stretch>
            <a:fillRect/>
          </a:stretch>
        </p:blipFill>
        <p:spPr>
          <a:xfrm>
            <a:off x="405589" y="5906038"/>
            <a:ext cx="3767667" cy="679450"/>
          </a:xfrm>
          <a:prstGeom prst="rect">
            <a:avLst/>
          </a:prstGeom>
        </p:spPr>
      </p:pic>
    </p:spTree>
    <p:extLst>
      <p:ext uri="{BB962C8B-B14F-4D97-AF65-F5344CB8AC3E}">
        <p14:creationId xmlns:p14="http://schemas.microsoft.com/office/powerpoint/2010/main" val="3934558692"/>
      </p:ext>
    </p:extLst>
  </p:cSld>
  <p:clrMapOvr>
    <a:masterClrMapping/>
  </p:clrMapOvr>
  <p:extLst>
    <p:ext uri="{DCECCB84-F9BA-43D5-87BE-67443E8EF086}">
      <p15:sldGuideLst xmlns:p15="http://schemas.microsoft.com/office/powerpoint/2012/main" xmlns="">
        <p15:guide id="1" pos="720">
          <p15:clr>
            <a:srgbClr val="FBAE40"/>
          </p15:clr>
        </p15:guide>
        <p15:guide id="2" orient="horz" pos="4152">
          <p15:clr>
            <a:srgbClr val="FBAE40"/>
          </p15:clr>
        </p15:guide>
        <p15:guide id="3" pos="180">
          <p15:clr>
            <a:srgbClr val="FBAE40"/>
          </p15:clr>
        </p15:guide>
        <p15:guide id="4" pos="55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2753" y="1533393"/>
            <a:ext cx="10515600" cy="1325563"/>
          </a:xfrm>
          <a:prstGeom prst="rect">
            <a:avLst/>
          </a:prstGeom>
        </p:spPr>
        <p:txBody>
          <a:bodyPr/>
          <a:lstStyle>
            <a:lvl1pPr>
              <a:defRPr>
                <a:solidFill>
                  <a:srgbClr val="F69039"/>
                </a:solidFill>
                <a:latin typeface="Proxima Nova A" charset="0"/>
                <a:ea typeface="Proxima Nova A" charset="0"/>
                <a:cs typeface="Proxima Nova A" charset="0"/>
              </a:defRPr>
            </a:lvl1pPr>
          </a:lstStyle>
          <a:p>
            <a:r>
              <a:rPr lang="en-US"/>
              <a:t>Click to edit Master title style</a:t>
            </a:r>
          </a:p>
        </p:txBody>
      </p:sp>
      <p:sp>
        <p:nvSpPr>
          <p:cNvPr id="3" name="Content Placeholder 2"/>
          <p:cNvSpPr>
            <a:spLocks noGrp="1"/>
          </p:cNvSpPr>
          <p:nvPr>
            <p:ph idx="1"/>
          </p:nvPr>
        </p:nvSpPr>
        <p:spPr>
          <a:xfrm>
            <a:off x="1032753" y="2858956"/>
            <a:ext cx="10515600" cy="3288929"/>
          </a:xfrm>
          <a:prstGeom prst="rect">
            <a:avLst/>
          </a:prstGeom>
        </p:spPr>
        <p:txBody>
          <a:bodyPr>
            <a:normAutofit/>
          </a:bodyPr>
          <a:lstStyle>
            <a:lvl1pPr marL="0" indent="0">
              <a:buNone/>
              <a:defRPr sz="1800">
                <a:solidFill>
                  <a:schemeClr val="tx1">
                    <a:lumMod val="50000"/>
                    <a:lumOff val="50000"/>
                  </a:schemeClr>
                </a:solidFill>
                <a:latin typeface="Proxima Nova A" charset="0"/>
                <a:ea typeface="Proxima Nova A" charset="0"/>
                <a:cs typeface="Proxima Nova A" charset="0"/>
              </a:defRPr>
            </a:lvl1pPr>
            <a:lvl2pPr marL="342892" indent="0">
              <a:buNone/>
              <a:defRPr>
                <a:solidFill>
                  <a:schemeClr val="tx1">
                    <a:lumMod val="50000"/>
                    <a:lumOff val="50000"/>
                  </a:schemeClr>
                </a:solidFill>
                <a:latin typeface="Proxima Nova A" charset="0"/>
                <a:ea typeface="Proxima Nova A" charset="0"/>
                <a:cs typeface="Proxima Nova A" charset="0"/>
              </a:defRPr>
            </a:lvl2pPr>
            <a:lvl3pPr marL="685783" indent="0">
              <a:buNone/>
              <a:defRPr>
                <a:solidFill>
                  <a:schemeClr val="tx1">
                    <a:lumMod val="50000"/>
                    <a:lumOff val="50000"/>
                  </a:schemeClr>
                </a:solidFill>
                <a:latin typeface="Proxima Nova A" charset="0"/>
                <a:ea typeface="Proxima Nova A" charset="0"/>
                <a:cs typeface="Proxima Nova A" charset="0"/>
              </a:defRPr>
            </a:lvl3pPr>
            <a:lvl4pPr marL="1028675" indent="0">
              <a:buNone/>
              <a:defRPr>
                <a:solidFill>
                  <a:schemeClr val="tx1">
                    <a:lumMod val="50000"/>
                    <a:lumOff val="50000"/>
                  </a:schemeClr>
                </a:solidFill>
                <a:latin typeface="Proxima Nova A" charset="0"/>
                <a:ea typeface="Proxima Nova A" charset="0"/>
                <a:cs typeface="Proxima Nova A" charset="0"/>
              </a:defRPr>
            </a:lvl4pPr>
            <a:lvl5pPr marL="1371566" indent="0">
              <a:buNone/>
              <a:defRPr>
                <a:solidFill>
                  <a:schemeClr val="tx1">
                    <a:lumMod val="50000"/>
                    <a:lumOff val="50000"/>
                  </a:schemeClr>
                </a:solidFill>
                <a:latin typeface="Proxima Nova A" charset="0"/>
                <a:ea typeface="Proxima Nova A" charset="0"/>
                <a:cs typeface="Proxima Nova A" charset="0"/>
              </a:defRPr>
            </a:lvl5pPr>
          </a:lstStyle>
          <a:p>
            <a:pPr lvl="0"/>
            <a:r>
              <a:rPr lang="en-US" dirty="0"/>
              <a:t>Click to edit Master text styles</a:t>
            </a:r>
          </a:p>
        </p:txBody>
      </p:sp>
      <p:pic>
        <p:nvPicPr>
          <p:cNvPr id="8" name="Picture 7"/>
          <p:cNvPicPr>
            <a:picLocks noChangeAspect="1"/>
          </p:cNvPicPr>
          <p:nvPr userDrawn="1"/>
        </p:nvPicPr>
        <p:blipFill>
          <a:blip r:embed="rId2"/>
          <a:stretch>
            <a:fillRect/>
          </a:stretch>
        </p:blipFill>
        <p:spPr>
          <a:xfrm>
            <a:off x="381000" y="365128"/>
            <a:ext cx="2562013" cy="462026"/>
          </a:xfrm>
          <a:prstGeom prst="rect">
            <a:avLst/>
          </a:prstGeom>
        </p:spPr>
      </p:pic>
      <p:sp>
        <p:nvSpPr>
          <p:cNvPr id="7" name="Slide Number Placeholder 5"/>
          <p:cNvSpPr>
            <a:spLocks noGrp="1"/>
          </p:cNvSpPr>
          <p:nvPr>
            <p:ph type="sldNum" sz="quarter" idx="12"/>
          </p:nvPr>
        </p:nvSpPr>
        <p:spPr>
          <a:xfrm>
            <a:off x="381000" y="6356352"/>
            <a:ext cx="2743200" cy="365125"/>
          </a:xfrm>
        </p:spPr>
        <p:txBody>
          <a:bodyPr/>
          <a:lstStyle>
            <a:lvl1pPr algn="l">
              <a:defRPr/>
            </a:lvl1pPr>
          </a:lstStyle>
          <a:p>
            <a:fld id="{0DCFE0E0-ACED-E247-840A-322EAA9271E7}" type="slidenum">
              <a:rPr lang="en-US" smtClean="0"/>
              <a:pPr/>
              <a:t>‹#›</a:t>
            </a:fld>
            <a:endParaRPr lang="en-US" dirty="0"/>
          </a:p>
        </p:txBody>
      </p:sp>
    </p:spTree>
    <p:extLst>
      <p:ext uri="{BB962C8B-B14F-4D97-AF65-F5344CB8AC3E}">
        <p14:creationId xmlns:p14="http://schemas.microsoft.com/office/powerpoint/2010/main" val="1227377587"/>
      </p:ext>
    </p:extLst>
  </p:cSld>
  <p:clrMapOvr>
    <a:masterClrMapping/>
  </p:clrMapOvr>
  <p:extLst mod="1">
    <p:ext uri="{DCECCB84-F9BA-43D5-87BE-67443E8EF086}">
      <p15:sldGuideLst xmlns:p15="http://schemas.microsoft.com/office/powerpoint/2012/main" xmlns="">
        <p15:guide id="1" pos="180">
          <p15:clr>
            <a:srgbClr val="FBAE40"/>
          </p15:clr>
        </p15:guide>
        <p15:guide id="2" orient="horz" pos="480">
          <p15:clr>
            <a:srgbClr val="FBAE40"/>
          </p15:clr>
        </p15:guide>
        <p15:guide id="3" pos="5580">
          <p15:clr>
            <a:srgbClr val="FBAE40"/>
          </p15:clr>
        </p15:guide>
        <p15:guide id="4" pos="5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Rectangle 2"/>
          <p:cNvSpPr/>
          <p:nvPr userDrawn="1"/>
        </p:nvSpPr>
        <p:spPr>
          <a:xfrm>
            <a:off x="1385455" y="524436"/>
            <a:ext cx="10086109" cy="5325035"/>
          </a:xfrm>
          <a:prstGeom prst="rect">
            <a:avLst/>
          </a:prstGeom>
          <a:solidFill>
            <a:srgbClr val="4555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341" rIns="40341" rtlCol="0" anchor="ctr">
            <a:normAutofit/>
          </a:bodyPr>
          <a:lstStyle/>
          <a:p>
            <a:pPr algn="ctr"/>
            <a:endParaRPr lang="en-US" sz="971" b="1" dirty="0">
              <a:solidFill>
                <a:schemeClr val="bg1"/>
              </a:solidFill>
              <a:latin typeface="Calibri" charset="0"/>
              <a:ea typeface="Calibri" charset="0"/>
              <a:cs typeface="Calibri" charset="0"/>
            </a:endParaRPr>
          </a:p>
        </p:txBody>
      </p:sp>
      <p:sp>
        <p:nvSpPr>
          <p:cNvPr id="5" name="Rectangle 4"/>
          <p:cNvSpPr/>
          <p:nvPr userDrawn="1"/>
        </p:nvSpPr>
        <p:spPr>
          <a:xfrm>
            <a:off x="11471565" y="403412"/>
            <a:ext cx="166255" cy="121024"/>
          </a:xfrm>
          <a:prstGeom prst="rect">
            <a:avLst/>
          </a:prstGeom>
          <a:solidFill>
            <a:srgbClr val="4555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70" dirty="0"/>
          </a:p>
        </p:txBody>
      </p:sp>
      <p:sp>
        <p:nvSpPr>
          <p:cNvPr id="9" name="Text Placeholder 27"/>
          <p:cNvSpPr>
            <a:spLocks noGrp="1"/>
          </p:cNvSpPr>
          <p:nvPr>
            <p:ph type="body" sz="quarter" idx="27" hasCustomPrompt="1"/>
          </p:nvPr>
        </p:nvSpPr>
        <p:spPr>
          <a:xfrm>
            <a:off x="1334080" y="524437"/>
            <a:ext cx="5541819" cy="322729"/>
          </a:xfrm>
          <a:prstGeom prst="rect">
            <a:avLst/>
          </a:prstGeom>
        </p:spPr>
        <p:txBody>
          <a:bodyPr lIns="182880" anchor="ctr"/>
          <a:lstStyle>
            <a:lvl1pPr marL="0" indent="0">
              <a:buNone/>
              <a:defRPr sz="1059" b="1" i="0">
                <a:solidFill>
                  <a:schemeClr val="bg1"/>
                </a:solidFill>
                <a:latin typeface="Calibri" charset="0"/>
                <a:ea typeface="Calibri" charset="0"/>
                <a:cs typeface="Calibri" charset="0"/>
              </a:defRPr>
            </a:lvl1pPr>
          </a:lstStyle>
          <a:p>
            <a:pPr lvl="0"/>
            <a:r>
              <a:rPr lang="en-US" dirty="0"/>
              <a:t>Innovation Deliverable Title</a:t>
            </a:r>
          </a:p>
        </p:txBody>
      </p:sp>
      <p:grpSp>
        <p:nvGrpSpPr>
          <p:cNvPr id="2" name="Group 1"/>
          <p:cNvGrpSpPr/>
          <p:nvPr userDrawn="1"/>
        </p:nvGrpSpPr>
        <p:grpSpPr>
          <a:xfrm>
            <a:off x="553909" y="5849470"/>
            <a:ext cx="831547" cy="605118"/>
            <a:chOff x="415432" y="5849470"/>
            <a:chExt cx="623660" cy="605118"/>
          </a:xfrm>
        </p:grpSpPr>
        <p:sp>
          <p:nvSpPr>
            <p:cNvPr id="4" name="Rectangle 3"/>
            <p:cNvSpPr/>
            <p:nvPr userDrawn="1"/>
          </p:nvSpPr>
          <p:spPr>
            <a:xfrm>
              <a:off x="415637" y="5849470"/>
              <a:ext cx="623455" cy="605118"/>
            </a:xfrm>
            <a:prstGeom prst="rect">
              <a:avLst/>
            </a:prstGeom>
            <a:solidFill>
              <a:srgbClr val="4555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7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432" y="5968665"/>
              <a:ext cx="623659" cy="394984"/>
            </a:xfrm>
            <a:prstGeom prst="rect">
              <a:avLst/>
            </a:prstGeom>
          </p:spPr>
        </p:pic>
      </p:grpSp>
      <p:sp>
        <p:nvSpPr>
          <p:cNvPr id="12" name="TextBox 11"/>
          <p:cNvSpPr txBox="1"/>
          <p:nvPr userDrawn="1"/>
        </p:nvSpPr>
        <p:spPr>
          <a:xfrm>
            <a:off x="8934922" y="524437"/>
            <a:ext cx="2544199" cy="228076"/>
          </a:xfrm>
          <a:prstGeom prst="rect">
            <a:avLst/>
          </a:prstGeom>
          <a:noFill/>
        </p:spPr>
        <p:txBody>
          <a:bodyPr wrap="square" rtlCol="0">
            <a:spAutoFit/>
          </a:bodyPr>
          <a:lstStyle/>
          <a:p>
            <a:pPr marL="0" marR="0" indent="0" algn="r" defTabSz="898943" rtl="0" eaLnBrk="1" fontAlgn="auto" latinLnBrk="0" hangingPunct="1">
              <a:lnSpc>
                <a:spcPct val="100000"/>
              </a:lnSpc>
              <a:spcBef>
                <a:spcPts val="0"/>
              </a:spcBef>
              <a:spcAft>
                <a:spcPts val="0"/>
              </a:spcAft>
              <a:buClrTx/>
              <a:buSzTx/>
              <a:buFontTx/>
              <a:buNone/>
              <a:tabLst/>
              <a:defRPr/>
            </a:pPr>
            <a:r>
              <a:rPr lang="en-US" sz="882" b="1" i="0" dirty="0">
                <a:solidFill>
                  <a:schemeClr val="bg1"/>
                </a:solidFill>
                <a:latin typeface="Calibri" charset="0"/>
                <a:ea typeface="Calibri" charset="0"/>
                <a:cs typeface="Calibri" charset="0"/>
              </a:rPr>
              <a:t>Innovation Advisors</a:t>
            </a:r>
          </a:p>
        </p:txBody>
      </p:sp>
      <p:sp>
        <p:nvSpPr>
          <p:cNvPr id="13" name="Text Placeholder 12"/>
          <p:cNvSpPr>
            <a:spLocks noGrp="1"/>
          </p:cNvSpPr>
          <p:nvPr>
            <p:ph type="body" sz="quarter" idx="12" hasCustomPrompt="1"/>
          </p:nvPr>
        </p:nvSpPr>
        <p:spPr>
          <a:xfrm>
            <a:off x="2227353" y="2072426"/>
            <a:ext cx="8402316" cy="1326295"/>
          </a:xfrm>
          <a:prstGeom prst="rect">
            <a:avLst/>
          </a:prstGeom>
        </p:spPr>
        <p:txBody>
          <a:bodyPr>
            <a:normAutofit/>
          </a:bodyPr>
          <a:lstStyle>
            <a:lvl1pPr marL="0" indent="0" algn="ctr">
              <a:buNone/>
              <a:defRPr sz="10000">
                <a:solidFill>
                  <a:schemeClr val="bg1"/>
                </a:solidFill>
                <a:latin typeface="+mj-lt"/>
              </a:defRPr>
            </a:lvl1pPr>
          </a:lstStyle>
          <a:p>
            <a:pPr lvl="0"/>
            <a:r>
              <a:rPr lang="en-US" dirty="0"/>
              <a:t>Welcome!</a:t>
            </a:r>
          </a:p>
        </p:txBody>
      </p:sp>
      <p:sp>
        <p:nvSpPr>
          <p:cNvPr id="14" name="Text Placeholder 17"/>
          <p:cNvSpPr>
            <a:spLocks noGrp="1"/>
          </p:cNvSpPr>
          <p:nvPr>
            <p:ph type="body" sz="quarter" idx="13" hasCustomPrompt="1"/>
          </p:nvPr>
        </p:nvSpPr>
        <p:spPr>
          <a:xfrm>
            <a:off x="2227353" y="3692484"/>
            <a:ext cx="8402316" cy="483007"/>
          </a:xfrm>
          <a:prstGeom prst="rect">
            <a:avLst/>
          </a:prstGeom>
        </p:spPr>
        <p:txBody>
          <a:bodyPr>
            <a:normAutofit/>
          </a:bodyPr>
          <a:lstStyle>
            <a:lvl1pPr marL="0" indent="0" algn="ctr">
              <a:buNone/>
              <a:defRPr sz="3000" b="1">
                <a:solidFill>
                  <a:schemeClr val="bg1"/>
                </a:solidFill>
              </a:defRPr>
            </a:lvl1pPr>
          </a:lstStyle>
          <a:p>
            <a:pPr lvl="0"/>
            <a:r>
              <a:rPr lang="en-US" dirty="0"/>
              <a:t>Innovation Advisors</a:t>
            </a:r>
          </a:p>
        </p:txBody>
      </p:sp>
      <p:sp>
        <p:nvSpPr>
          <p:cNvPr id="15" name="Text Placeholder 20"/>
          <p:cNvSpPr>
            <a:spLocks noGrp="1"/>
          </p:cNvSpPr>
          <p:nvPr>
            <p:ph type="body" sz="quarter" idx="14" hasCustomPrompt="1"/>
          </p:nvPr>
        </p:nvSpPr>
        <p:spPr>
          <a:xfrm>
            <a:off x="2227353" y="4181335"/>
            <a:ext cx="8402316" cy="1380480"/>
          </a:xfrm>
          <a:prstGeom prst="rect">
            <a:avLst/>
          </a:prstGeom>
        </p:spPr>
        <p:txBody>
          <a:bodyPr>
            <a:normAutofit/>
          </a:bodyPr>
          <a:lstStyle>
            <a:lvl1pPr marL="0" indent="0" algn="ctr">
              <a:buNone/>
              <a:defRPr sz="3000" baseline="0">
                <a:solidFill>
                  <a:schemeClr val="bg1"/>
                </a:solidFill>
                <a:latin typeface="+mj-lt"/>
              </a:defRPr>
            </a:lvl1pPr>
          </a:lstStyle>
          <a:p>
            <a:pPr lvl="0"/>
            <a:r>
              <a:rPr lang="en-US" dirty="0"/>
              <a:t>Webinar Presentation-Deck Guidelines</a:t>
            </a:r>
          </a:p>
        </p:txBody>
      </p:sp>
    </p:spTree>
    <p:extLst>
      <p:ext uri="{BB962C8B-B14F-4D97-AF65-F5344CB8AC3E}">
        <p14:creationId xmlns:p14="http://schemas.microsoft.com/office/powerpoint/2010/main" val="3000719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D9BBD-5EB5-5140-97C3-9CAD9D8210EA}" type="datetimeFigureOut">
              <a:rPr lang="en-US" smtClean="0"/>
              <a:t>10/26/2018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5B9841-ABAC-A740-90CA-B88BAB377CA3}" type="slidenum">
              <a:rPr lang="en-US" smtClean="0"/>
              <a:t>‹#›</a:t>
            </a:fld>
            <a:endParaRPr lang="en-US" dirty="0"/>
          </a:p>
        </p:txBody>
      </p:sp>
    </p:spTree>
    <p:extLst>
      <p:ext uri="{BB962C8B-B14F-4D97-AF65-F5344CB8AC3E}">
        <p14:creationId xmlns:p14="http://schemas.microsoft.com/office/powerpoint/2010/main" val="27174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Parallelogram 6"/>
          <p:cNvSpPr/>
          <p:nvPr userDrawn="1"/>
        </p:nvSpPr>
        <p:spPr>
          <a:xfrm>
            <a:off x="5445305" y="0"/>
            <a:ext cx="6891181" cy="5983177"/>
          </a:xfrm>
          <a:prstGeom prst="parallelogram">
            <a:avLst>
              <a:gd name="adj" fmla="val 14307"/>
            </a:avLst>
          </a:prstGeom>
          <a:solidFill>
            <a:srgbClr val="4C2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82CF0F6-A5A9-8046-9C9E-464386AEEE35}"/>
              </a:ext>
            </a:extLst>
          </p:cNvPr>
          <p:cNvSpPr>
            <a:spLocks noGrp="1"/>
          </p:cNvSpPr>
          <p:nvPr>
            <p:ph type="title"/>
          </p:nvPr>
        </p:nvSpPr>
        <p:spPr>
          <a:xfrm>
            <a:off x="831850" y="1709738"/>
            <a:ext cx="10515600" cy="2852737"/>
          </a:xfrm>
        </p:spPr>
        <p:txBody>
          <a:bodyPr anchor="b"/>
          <a:lstStyle>
            <a:lvl1pPr>
              <a:defRPr sz="6000">
                <a:solidFill>
                  <a:srgbClr val="F17D2C"/>
                </a:solidFill>
                <a:latin typeface="Helvetica"/>
                <a:cs typeface="Helvetica"/>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9CEE4DFB-DD8C-D94B-8DE7-6587879F5B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Helvetica"/>
                <a:cs typeface="Helvetic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xmlns="" id="{993CF99F-6E7A-4A41-85DF-9B147E6CD71E}"/>
              </a:ext>
            </a:extLst>
          </p:cNvPr>
          <p:cNvSpPr>
            <a:spLocks noGrp="1"/>
          </p:cNvSpPr>
          <p:nvPr>
            <p:ph type="sldNum" sz="quarter" idx="12"/>
          </p:nvPr>
        </p:nvSpPr>
        <p:spPr>
          <a:xfrm>
            <a:off x="222231" y="6356350"/>
            <a:ext cx="340506" cy="365125"/>
          </a:xfrm>
        </p:spPr>
        <p:txBody>
          <a:bodyPr/>
          <a:lstStyle>
            <a:lvl1pPr algn="l">
              <a:defRPr sz="1000">
                <a:solidFill>
                  <a:srgbClr val="4C2D48"/>
                </a:solidFill>
                <a:latin typeface="Helvetica"/>
                <a:cs typeface="Helvetica"/>
              </a:defRPr>
            </a:lvl1pPr>
          </a:lstStyle>
          <a:p>
            <a:fld id="{EF08F9CD-B4C4-6E4D-9F86-6B87C61FA52E}" type="slidenum">
              <a:rPr lang="en-US" smtClean="0"/>
              <a:pPr/>
              <a:t>‹#›</a:t>
            </a:fld>
            <a:endParaRPr lang="en-US" dirty="0"/>
          </a:p>
        </p:txBody>
      </p:sp>
      <p:pic>
        <p:nvPicPr>
          <p:cNvPr id="9" name="Picture 8">
            <a:extLst>
              <a:ext uri="{FF2B5EF4-FFF2-40B4-BE49-F238E27FC236}">
                <a16:creationId xmlns:a16="http://schemas.microsoft.com/office/drawing/2014/main" xmlns="" id="{63191C3A-3D64-D543-AA1A-74AD70E1DC46}"/>
              </a:ext>
            </a:extLst>
          </p:cNvPr>
          <p:cNvPicPr>
            <a:picLocks noChangeAspect="1"/>
          </p:cNvPicPr>
          <p:nvPr userDrawn="1"/>
        </p:nvPicPr>
        <p:blipFill>
          <a:blip r:embed="rId2"/>
          <a:stretch>
            <a:fillRect/>
          </a:stretch>
        </p:blipFill>
        <p:spPr>
          <a:xfrm>
            <a:off x="9928356" y="6122220"/>
            <a:ext cx="1925688" cy="459736"/>
          </a:xfrm>
          <a:prstGeom prst="rect">
            <a:avLst/>
          </a:prstGeom>
        </p:spPr>
      </p:pic>
      <p:sp>
        <p:nvSpPr>
          <p:cNvPr id="10" name="Footer Placeholder 4">
            <a:extLst>
              <a:ext uri="{FF2B5EF4-FFF2-40B4-BE49-F238E27FC236}">
                <a16:creationId xmlns:a16="http://schemas.microsoft.com/office/drawing/2014/main" xmlns="" id="{EEDC4BAA-B210-6F4C-8FB2-F972E761B688}"/>
              </a:ext>
            </a:extLst>
          </p:cNvPr>
          <p:cNvSpPr>
            <a:spLocks noGrp="1"/>
          </p:cNvSpPr>
          <p:nvPr>
            <p:ph type="ftr" sz="quarter" idx="3"/>
          </p:nvPr>
        </p:nvSpPr>
        <p:spPr>
          <a:xfrm>
            <a:off x="761037" y="6356350"/>
            <a:ext cx="4114800" cy="365125"/>
          </a:xfrm>
          <a:prstGeom prst="rect">
            <a:avLst/>
          </a:prstGeom>
        </p:spPr>
        <p:txBody>
          <a:bodyPr vert="horz" lIns="91440" tIns="45720" rIns="91440" bIns="45720" rtlCol="0" anchor="ctr"/>
          <a:lstStyle>
            <a:lvl1pPr algn="l">
              <a:defRPr sz="1000">
                <a:solidFill>
                  <a:srgbClr val="4C2D48"/>
                </a:solidFill>
                <a:latin typeface="Helvetica"/>
                <a:cs typeface="Helvetica"/>
              </a:defRPr>
            </a:lvl1pPr>
          </a:lstStyle>
          <a:p>
            <a:r>
              <a:rPr lang="en-US" dirty="0"/>
              <a:t>iriweb.org</a:t>
            </a:r>
          </a:p>
        </p:txBody>
      </p:sp>
      <p:sp>
        <p:nvSpPr>
          <p:cNvPr id="11" name="Parallelogram 10"/>
          <p:cNvSpPr/>
          <p:nvPr userDrawn="1"/>
        </p:nvSpPr>
        <p:spPr>
          <a:xfrm>
            <a:off x="4168613" y="0"/>
            <a:ext cx="4477764" cy="2807758"/>
          </a:xfrm>
          <a:prstGeom prst="parallelogram">
            <a:avLst>
              <a:gd name="adj" fmla="val 16177"/>
            </a:avLst>
          </a:prstGeom>
          <a:solidFill>
            <a:srgbClr val="F17D2C">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arallelogram 13"/>
          <p:cNvSpPr/>
          <p:nvPr userDrawn="1"/>
        </p:nvSpPr>
        <p:spPr>
          <a:xfrm>
            <a:off x="-5815362" y="0"/>
            <a:ext cx="6891181" cy="5983177"/>
          </a:xfrm>
          <a:prstGeom prst="parallelogram">
            <a:avLst>
              <a:gd name="adj" fmla="val 14307"/>
            </a:avLst>
          </a:prstGeom>
          <a:solidFill>
            <a:srgbClr val="4C2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Parallelogram 14"/>
          <p:cNvSpPr/>
          <p:nvPr userDrawn="1"/>
        </p:nvSpPr>
        <p:spPr>
          <a:xfrm>
            <a:off x="11347450" y="2208329"/>
            <a:ext cx="2578600" cy="2179871"/>
          </a:xfrm>
          <a:prstGeom prst="parallelogram">
            <a:avLst>
              <a:gd name="adj" fmla="val 13588"/>
            </a:avLst>
          </a:prstGeom>
          <a:solidFill>
            <a:srgbClr val="F17D2C">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554690FA-7356-5D43-B8C5-4C4F7A9E1884}"/>
              </a:ext>
            </a:extLst>
          </p:cNvPr>
          <p:cNvPicPr>
            <a:picLocks noChangeAspect="1"/>
          </p:cNvPicPr>
          <p:nvPr userDrawn="1"/>
        </p:nvPicPr>
        <p:blipFill>
          <a:blip r:embed="rId3"/>
          <a:stretch>
            <a:fillRect/>
          </a:stretch>
        </p:blipFill>
        <p:spPr>
          <a:xfrm>
            <a:off x="5227030" y="6034894"/>
            <a:ext cx="2432223" cy="626298"/>
          </a:xfrm>
          <a:prstGeom prst="rect">
            <a:avLst/>
          </a:prstGeom>
        </p:spPr>
      </p:pic>
      <p:pic>
        <p:nvPicPr>
          <p:cNvPr id="16" name="Picture 15">
            <a:extLst>
              <a:ext uri="{FF2B5EF4-FFF2-40B4-BE49-F238E27FC236}">
                <a16:creationId xmlns:a16="http://schemas.microsoft.com/office/drawing/2014/main" xmlns="" id="{DEA5641C-CD90-D34C-A8FF-63EF5B71923E}"/>
              </a:ext>
            </a:extLst>
          </p:cNvPr>
          <p:cNvPicPr>
            <a:picLocks noChangeAspect="1"/>
          </p:cNvPicPr>
          <p:nvPr userDrawn="1"/>
        </p:nvPicPr>
        <p:blipFill>
          <a:blip r:embed="rId4"/>
          <a:stretch>
            <a:fillRect/>
          </a:stretch>
        </p:blipFill>
        <p:spPr>
          <a:xfrm>
            <a:off x="7866324" y="5955847"/>
            <a:ext cx="1751201" cy="784392"/>
          </a:xfrm>
          <a:prstGeom prst="rect">
            <a:avLst/>
          </a:prstGeom>
        </p:spPr>
      </p:pic>
    </p:spTree>
    <p:extLst>
      <p:ext uri="{BB962C8B-B14F-4D97-AF65-F5344CB8AC3E}">
        <p14:creationId xmlns:p14="http://schemas.microsoft.com/office/powerpoint/2010/main" val="117659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rotWithShape="1">
            <a:blip r:embed="rId2"/>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82CF0F6-A5A9-8046-9C9E-464386AEEE35}"/>
              </a:ext>
            </a:extLst>
          </p:cNvPr>
          <p:cNvSpPr>
            <a:spLocks noGrp="1"/>
          </p:cNvSpPr>
          <p:nvPr>
            <p:ph type="title"/>
          </p:nvPr>
        </p:nvSpPr>
        <p:spPr>
          <a:xfrm>
            <a:off x="831850" y="1709738"/>
            <a:ext cx="6731706" cy="2852737"/>
          </a:xfrm>
        </p:spPr>
        <p:txBody>
          <a:bodyPr anchor="b"/>
          <a:lstStyle>
            <a:lvl1pPr>
              <a:defRPr sz="6000">
                <a:solidFill>
                  <a:srgbClr val="F17D2C"/>
                </a:solidFill>
                <a:latin typeface="Helvetica"/>
                <a:cs typeface="Helvetica"/>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9CEE4DFB-DD8C-D94B-8DE7-6587879F5B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Helvetica"/>
                <a:cs typeface="Helvetic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xmlns="" id="{993CF99F-6E7A-4A41-85DF-9B147E6CD71E}"/>
              </a:ext>
            </a:extLst>
          </p:cNvPr>
          <p:cNvSpPr>
            <a:spLocks noGrp="1"/>
          </p:cNvSpPr>
          <p:nvPr>
            <p:ph type="sldNum" sz="quarter" idx="12"/>
          </p:nvPr>
        </p:nvSpPr>
        <p:spPr>
          <a:xfrm>
            <a:off x="222231" y="6356350"/>
            <a:ext cx="340506" cy="365125"/>
          </a:xfrm>
        </p:spPr>
        <p:txBody>
          <a:bodyPr/>
          <a:lstStyle>
            <a:lvl1pPr algn="l">
              <a:defRPr sz="1000">
                <a:solidFill>
                  <a:srgbClr val="4C2D48"/>
                </a:solidFill>
                <a:latin typeface="Helvetica"/>
                <a:cs typeface="Helvetica"/>
              </a:defRPr>
            </a:lvl1pPr>
          </a:lstStyle>
          <a:p>
            <a:fld id="{EF08F9CD-B4C4-6E4D-9F86-6B87C61FA52E}" type="slidenum">
              <a:rPr lang="en-US" smtClean="0"/>
              <a:pPr/>
              <a:t>‹#›</a:t>
            </a:fld>
            <a:endParaRPr lang="en-US" dirty="0"/>
          </a:p>
        </p:txBody>
      </p:sp>
      <p:pic>
        <p:nvPicPr>
          <p:cNvPr id="9" name="Picture 8">
            <a:extLst>
              <a:ext uri="{FF2B5EF4-FFF2-40B4-BE49-F238E27FC236}">
                <a16:creationId xmlns:a16="http://schemas.microsoft.com/office/drawing/2014/main" xmlns="" id="{63191C3A-3D64-D543-AA1A-74AD70E1DC46}"/>
              </a:ext>
            </a:extLst>
          </p:cNvPr>
          <p:cNvPicPr>
            <a:picLocks noChangeAspect="1"/>
          </p:cNvPicPr>
          <p:nvPr userDrawn="1"/>
        </p:nvPicPr>
        <p:blipFill>
          <a:blip r:embed="rId3"/>
          <a:stretch>
            <a:fillRect/>
          </a:stretch>
        </p:blipFill>
        <p:spPr>
          <a:xfrm>
            <a:off x="9928356" y="6122220"/>
            <a:ext cx="1925688" cy="459736"/>
          </a:xfrm>
          <a:prstGeom prst="rect">
            <a:avLst/>
          </a:prstGeom>
        </p:spPr>
      </p:pic>
      <p:sp>
        <p:nvSpPr>
          <p:cNvPr id="10" name="Footer Placeholder 4">
            <a:extLst>
              <a:ext uri="{FF2B5EF4-FFF2-40B4-BE49-F238E27FC236}">
                <a16:creationId xmlns:a16="http://schemas.microsoft.com/office/drawing/2014/main" xmlns="" id="{EEDC4BAA-B210-6F4C-8FB2-F972E761B688}"/>
              </a:ext>
            </a:extLst>
          </p:cNvPr>
          <p:cNvSpPr>
            <a:spLocks noGrp="1"/>
          </p:cNvSpPr>
          <p:nvPr>
            <p:ph type="ftr" sz="quarter" idx="3"/>
          </p:nvPr>
        </p:nvSpPr>
        <p:spPr>
          <a:xfrm>
            <a:off x="761037" y="6356350"/>
            <a:ext cx="4114800" cy="365125"/>
          </a:xfrm>
          <a:prstGeom prst="rect">
            <a:avLst/>
          </a:prstGeom>
        </p:spPr>
        <p:txBody>
          <a:bodyPr vert="horz" lIns="91440" tIns="45720" rIns="91440" bIns="45720" rtlCol="0" anchor="ctr"/>
          <a:lstStyle>
            <a:lvl1pPr algn="l">
              <a:defRPr sz="1000">
                <a:solidFill>
                  <a:srgbClr val="4C2D48"/>
                </a:solidFill>
                <a:latin typeface="Helvetica"/>
                <a:cs typeface="Helvetica"/>
              </a:defRPr>
            </a:lvl1pPr>
          </a:lstStyle>
          <a:p>
            <a:r>
              <a:rPr lang="en-US" dirty="0"/>
              <a:t>iriweb.org</a:t>
            </a:r>
          </a:p>
        </p:txBody>
      </p:sp>
      <p:pic>
        <p:nvPicPr>
          <p:cNvPr id="12" name="Picture 11">
            <a:extLst>
              <a:ext uri="{FF2B5EF4-FFF2-40B4-BE49-F238E27FC236}">
                <a16:creationId xmlns:a16="http://schemas.microsoft.com/office/drawing/2014/main" xmlns="" id="{1F49F48F-3D80-6B4D-9052-4DF6810070AA}"/>
              </a:ext>
            </a:extLst>
          </p:cNvPr>
          <p:cNvPicPr>
            <a:picLocks noChangeAspect="1"/>
          </p:cNvPicPr>
          <p:nvPr userDrawn="1"/>
        </p:nvPicPr>
        <p:blipFill>
          <a:blip r:embed="rId4"/>
          <a:stretch>
            <a:fillRect/>
          </a:stretch>
        </p:blipFill>
        <p:spPr>
          <a:xfrm>
            <a:off x="5227030" y="6034894"/>
            <a:ext cx="2432223" cy="626298"/>
          </a:xfrm>
          <a:prstGeom prst="rect">
            <a:avLst/>
          </a:prstGeom>
        </p:spPr>
      </p:pic>
      <p:pic>
        <p:nvPicPr>
          <p:cNvPr id="13" name="Picture 12">
            <a:extLst>
              <a:ext uri="{FF2B5EF4-FFF2-40B4-BE49-F238E27FC236}">
                <a16:creationId xmlns:a16="http://schemas.microsoft.com/office/drawing/2014/main" xmlns="" id="{E038BB3E-761B-A740-B7C3-D7275CC9FDDD}"/>
              </a:ext>
            </a:extLst>
          </p:cNvPr>
          <p:cNvPicPr>
            <a:picLocks noChangeAspect="1"/>
          </p:cNvPicPr>
          <p:nvPr userDrawn="1"/>
        </p:nvPicPr>
        <p:blipFill>
          <a:blip r:embed="rId5"/>
          <a:stretch>
            <a:fillRect/>
          </a:stretch>
        </p:blipFill>
        <p:spPr>
          <a:xfrm>
            <a:off x="7866324" y="5955847"/>
            <a:ext cx="1751201" cy="784392"/>
          </a:xfrm>
          <a:prstGeom prst="rect">
            <a:avLst/>
          </a:prstGeom>
        </p:spPr>
      </p:pic>
    </p:spTree>
    <p:extLst>
      <p:ext uri="{BB962C8B-B14F-4D97-AF65-F5344CB8AC3E}">
        <p14:creationId xmlns:p14="http://schemas.microsoft.com/office/powerpoint/2010/main" val="238205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B11A097-9E79-8E44-9940-3A0642961DF1}"/>
              </a:ext>
            </a:extLst>
          </p:cNvPr>
          <p:cNvSpPr/>
          <p:nvPr userDrawn="1"/>
        </p:nvSpPr>
        <p:spPr>
          <a:xfrm rot="4731796">
            <a:off x="1950850" y="-1673695"/>
            <a:ext cx="14057117" cy="1004079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62B6A34-22EB-CC4F-A178-78FE163A51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3A17E7B-29AA-5A4E-8C53-F8A1A07A68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0528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07AA2E8-5623-2C45-AA07-E8638A33A2BA}"/>
              </a:ext>
            </a:extLst>
          </p:cNvPr>
          <p:cNvSpPr/>
          <p:nvPr userDrawn="1"/>
        </p:nvSpPr>
        <p:spPr>
          <a:xfrm rot="4731796">
            <a:off x="3779650" y="-1189064"/>
            <a:ext cx="14057117" cy="1004079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40A12D54-0412-594F-8387-3A9291D80DEE}"/>
              </a:ext>
            </a:extLst>
          </p:cNvPr>
          <p:cNvSpPr/>
          <p:nvPr userDrawn="1"/>
        </p:nvSpPr>
        <p:spPr>
          <a:xfrm>
            <a:off x="0" y="1353312"/>
            <a:ext cx="12192000" cy="5504688"/>
          </a:xfrm>
          <a:prstGeom prst="rect">
            <a:avLst/>
          </a:prstGeom>
          <a:solidFill>
            <a:srgbClr val="5F3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1A77A93-EB31-EA47-A456-3B52BE0A3117}"/>
              </a:ext>
            </a:extLst>
          </p:cNvPr>
          <p:cNvSpPr>
            <a:spLocks noGrp="1"/>
          </p:cNvSpPr>
          <p:nvPr>
            <p:ph type="title"/>
          </p:nvPr>
        </p:nvSpPr>
        <p:spPr>
          <a:xfrm>
            <a:off x="527304" y="690530"/>
            <a:ext cx="10515600" cy="1325563"/>
          </a:xfrm>
          <a:prstGeom prst="rect">
            <a:avLst/>
          </a:prstGeom>
        </p:spPr>
        <p:txBody>
          <a:bodyPr/>
          <a:lstStyle>
            <a:lvl1pPr>
              <a:defRPr sz="3200">
                <a:solidFill>
                  <a:srgbClr val="5F3E5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3">
            <a:extLst>
              <a:ext uri="{FF2B5EF4-FFF2-40B4-BE49-F238E27FC236}">
                <a16:creationId xmlns:a16="http://schemas.microsoft.com/office/drawing/2014/main" xmlns="" id="{B39E3A8B-F38D-5E4A-B5EA-BEF981D2AF96}"/>
              </a:ext>
            </a:extLst>
          </p:cNvPr>
          <p:cNvSpPr>
            <a:spLocks noGrp="1"/>
          </p:cNvSpPr>
          <p:nvPr>
            <p:ph type="sldNum" sz="quarter" idx="12"/>
          </p:nvPr>
        </p:nvSpPr>
        <p:spPr>
          <a:xfrm>
            <a:off x="527304" y="6319774"/>
            <a:ext cx="2743200" cy="365125"/>
          </a:xfrm>
          <a:prstGeom prst="rect">
            <a:avLst/>
          </a:prstGeom>
        </p:spPr>
        <p:txBody>
          <a:bodyPr/>
          <a:lstStyle>
            <a:lvl1pPr>
              <a:defRPr sz="1200" b="0" i="0">
                <a:solidFill>
                  <a:schemeClr val="bg1"/>
                </a:solidFill>
                <a:latin typeface="Arial" panose="020B0604020202020204" pitchFamily="34" charset="0"/>
                <a:cs typeface="Arial" panose="020B0604020202020204" pitchFamily="34" charset="0"/>
              </a:defRPr>
            </a:lvl1pPr>
          </a:lstStyle>
          <a:p>
            <a:fld id="{46AB24E2-C3C2-2047-987C-14E9AFDE371D}" type="slidenum">
              <a:rPr lang="en-US" smtClean="0"/>
              <a:pPr/>
              <a:t>‹#›</a:t>
            </a:fld>
            <a:endParaRPr lang="en-US" dirty="0"/>
          </a:p>
        </p:txBody>
      </p:sp>
      <p:pic>
        <p:nvPicPr>
          <p:cNvPr id="8" name="Picture 7">
            <a:extLst>
              <a:ext uri="{FF2B5EF4-FFF2-40B4-BE49-F238E27FC236}">
                <a16:creationId xmlns:a16="http://schemas.microsoft.com/office/drawing/2014/main" xmlns="" id="{D772478A-D3D7-BD43-96E4-F6AC5826BA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7485" y="6049755"/>
            <a:ext cx="631609" cy="413275"/>
          </a:xfrm>
          <a:prstGeom prst="rect">
            <a:avLst/>
          </a:prstGeom>
        </p:spPr>
      </p:pic>
    </p:spTree>
    <p:extLst>
      <p:ext uri="{BB962C8B-B14F-4D97-AF65-F5344CB8AC3E}">
        <p14:creationId xmlns:p14="http://schemas.microsoft.com/office/powerpoint/2010/main" val="402205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5A79941-17FD-5249-9D1E-E1F17F815C11}"/>
              </a:ext>
            </a:extLst>
          </p:cNvPr>
          <p:cNvSpPr/>
          <p:nvPr userDrawn="1"/>
        </p:nvSpPr>
        <p:spPr>
          <a:xfrm rot="2725156">
            <a:off x="4328290" y="-3932947"/>
            <a:ext cx="14057117" cy="1004079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xmlns="" id="{51DD464A-CBBB-9342-BB59-4BFE25A138C9}"/>
              </a:ext>
            </a:extLst>
          </p:cNvPr>
          <p:cNvSpPr>
            <a:spLocks noGrp="1"/>
          </p:cNvSpPr>
          <p:nvPr>
            <p:ph type="sldNum" sz="quarter" idx="12"/>
          </p:nvPr>
        </p:nvSpPr>
        <p:spPr>
          <a:xfrm>
            <a:off x="527304" y="6319774"/>
            <a:ext cx="2743200" cy="365125"/>
          </a:xfrm>
          <a:prstGeom prst="rect">
            <a:avLst/>
          </a:prstGeom>
        </p:spPr>
        <p:txBody>
          <a:bodyPr/>
          <a:lstStyle>
            <a:lvl1pPr>
              <a:defRPr sz="1200" b="0" i="0">
                <a:solidFill>
                  <a:srgbClr val="5F3E59"/>
                </a:solidFill>
                <a:latin typeface="Arial" panose="020B0604020202020204" pitchFamily="34" charset="0"/>
                <a:cs typeface="Arial" panose="020B0604020202020204" pitchFamily="34" charset="0"/>
              </a:defRPr>
            </a:lvl1pPr>
          </a:lstStyle>
          <a:p>
            <a:fld id="{46AB24E2-C3C2-2047-987C-14E9AFDE371D}" type="slidenum">
              <a:rPr lang="en-US" smtClean="0"/>
              <a:pPr/>
              <a:t>‹#›</a:t>
            </a:fld>
            <a:endParaRPr lang="en-US" dirty="0"/>
          </a:p>
        </p:txBody>
      </p:sp>
      <p:sp>
        <p:nvSpPr>
          <p:cNvPr id="2" name="Rectangle 1">
            <a:extLst>
              <a:ext uri="{FF2B5EF4-FFF2-40B4-BE49-F238E27FC236}">
                <a16:creationId xmlns:a16="http://schemas.microsoft.com/office/drawing/2014/main" xmlns="" id="{AF16525A-77A6-E649-B83A-5C97A57B32E5}"/>
              </a:ext>
            </a:extLst>
          </p:cNvPr>
          <p:cNvSpPr/>
          <p:nvPr userDrawn="1"/>
        </p:nvSpPr>
        <p:spPr>
          <a:xfrm>
            <a:off x="0" y="0"/>
            <a:ext cx="12192000" cy="1353312"/>
          </a:xfrm>
          <a:prstGeom prst="rect">
            <a:avLst/>
          </a:prstGeom>
          <a:solidFill>
            <a:srgbClr val="5F3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xmlns="" id="{327A35DC-1872-6E44-AA84-425670FF2907}"/>
              </a:ext>
            </a:extLst>
          </p:cNvPr>
          <p:cNvSpPr>
            <a:spLocks noGrp="1"/>
          </p:cNvSpPr>
          <p:nvPr>
            <p:ph type="body" sz="quarter" idx="13"/>
          </p:nvPr>
        </p:nvSpPr>
        <p:spPr>
          <a:xfrm>
            <a:off x="486029" y="796291"/>
            <a:ext cx="5568950" cy="41071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1800">
                <a:solidFill>
                  <a:srgbClr val="5F3E59"/>
                </a:solidFill>
                <a:latin typeface="Arial" panose="020B0604020202020204" pitchFamily="34" charset="0"/>
                <a:cs typeface="Arial" panose="020B0604020202020204" pitchFamily="34" charset="0"/>
              </a:defRPr>
            </a:lvl2pPr>
            <a:lvl3pPr marL="914400" indent="0">
              <a:buNone/>
              <a:defRPr sz="1800">
                <a:solidFill>
                  <a:srgbClr val="5F3E59"/>
                </a:solidFill>
                <a:latin typeface="Arial" panose="020B0604020202020204" pitchFamily="34" charset="0"/>
                <a:cs typeface="Arial" panose="020B0604020202020204" pitchFamily="34" charset="0"/>
              </a:defRPr>
            </a:lvl3pPr>
            <a:lvl4pPr marL="1371600" indent="0">
              <a:buNone/>
              <a:defRPr sz="1800">
                <a:solidFill>
                  <a:srgbClr val="5F3E59"/>
                </a:solidFill>
                <a:latin typeface="Arial" panose="020B0604020202020204" pitchFamily="34" charset="0"/>
                <a:cs typeface="Arial" panose="020B0604020202020204" pitchFamily="34" charset="0"/>
              </a:defRPr>
            </a:lvl4pPr>
            <a:lvl5pPr marL="1828800" indent="0">
              <a:buNone/>
              <a:defRPr sz="1800">
                <a:solidFill>
                  <a:srgbClr val="5F3E59"/>
                </a:solidFill>
                <a:latin typeface="Arial" panose="020B0604020202020204" pitchFamily="34" charset="0"/>
                <a:cs typeface="Arial" panose="020B0604020202020204" pitchFamily="34" charset="0"/>
              </a:defRPr>
            </a:lvl5pPr>
          </a:lstStyle>
          <a:p>
            <a:pPr lvl="0"/>
            <a:r>
              <a:rPr lang="en-US" dirty="0"/>
              <a:t>Edit Master text styles</a:t>
            </a:r>
          </a:p>
        </p:txBody>
      </p:sp>
      <p:pic>
        <p:nvPicPr>
          <p:cNvPr id="8" name="Picture 7">
            <a:extLst>
              <a:ext uri="{FF2B5EF4-FFF2-40B4-BE49-F238E27FC236}">
                <a16:creationId xmlns:a16="http://schemas.microsoft.com/office/drawing/2014/main" xmlns="" id="{AA3BA99C-7653-684D-B87F-05307DC2A4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7485" y="6049755"/>
            <a:ext cx="631609" cy="413275"/>
          </a:xfrm>
          <a:prstGeom prst="rect">
            <a:avLst/>
          </a:prstGeom>
        </p:spPr>
      </p:pic>
    </p:spTree>
    <p:extLst>
      <p:ext uri="{BB962C8B-B14F-4D97-AF65-F5344CB8AC3E}">
        <p14:creationId xmlns:p14="http://schemas.microsoft.com/office/powerpoint/2010/main" val="188977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Full">
    <p:spTree>
      <p:nvGrpSpPr>
        <p:cNvPr id="1" name=""/>
        <p:cNvGrpSpPr/>
        <p:nvPr/>
      </p:nvGrpSpPr>
      <p:grpSpPr>
        <a:xfrm>
          <a:off x="0" y="0"/>
          <a:ext cx="0" cy="0"/>
          <a:chOff x="0" y="0"/>
          <a:chExt cx="0" cy="0"/>
        </a:xfrm>
      </p:grpSpPr>
      <p:sp>
        <p:nvSpPr>
          <p:cNvPr id="9" name="Slide Number Placeholder 13"/>
          <p:cNvSpPr>
            <a:spLocks noGrp="1"/>
          </p:cNvSpPr>
          <p:nvPr>
            <p:ph type="sldNum" sz="quarter" idx="4"/>
          </p:nvPr>
        </p:nvSpPr>
        <p:spPr>
          <a:xfrm>
            <a:off x="9398223" y="6530280"/>
            <a:ext cx="2743200" cy="320674"/>
          </a:xfrm>
          <a:prstGeom prst="rect">
            <a:avLst/>
          </a:prstGeom>
        </p:spPr>
        <p:txBody>
          <a:bodyPr vert="horz" lIns="91440" tIns="45720" rIns="91440" bIns="45720" rtlCol="0" anchor="ctr"/>
          <a:lstStyle>
            <a:lvl1pPr>
              <a:defRPr lang="en-US" smtClean="0"/>
            </a:lvl1pPr>
          </a:lstStyle>
          <a:p>
            <a:pPr algn="r"/>
            <a:r>
              <a:rPr lang="en-US" dirty="0"/>
              <a:t>Page </a:t>
            </a:r>
            <a:fld id="{A15DE458-4DE3-7B40-ABF8-2B2F98108B11}" type="slidenum">
              <a:rPr smtClean="0"/>
              <a:pPr algn="r"/>
              <a:t>‹#›</a:t>
            </a:fld>
            <a:endParaRPr dirty="0"/>
          </a:p>
        </p:txBody>
      </p:sp>
      <p:sp>
        <p:nvSpPr>
          <p:cNvPr id="14" name="Text Placeholder 13"/>
          <p:cNvSpPr>
            <a:spLocks noGrp="1"/>
          </p:cNvSpPr>
          <p:nvPr>
            <p:ph type="body" sz="quarter" idx="10" hasCustomPrompt="1"/>
          </p:nvPr>
        </p:nvSpPr>
        <p:spPr>
          <a:xfrm>
            <a:off x="1968978" y="1517384"/>
            <a:ext cx="9074599" cy="3924300"/>
          </a:xfrm>
          <a:prstGeom prst="rect">
            <a:avLst/>
          </a:prstGeom>
        </p:spPr>
        <p:txBody>
          <a:bodyPr lIns="0" rIns="0">
            <a:normAutofit/>
          </a:bodyPr>
          <a:lstStyle>
            <a:lvl1pPr marL="0" marR="0" indent="0" algn="l" defTabSz="1219110" rtl="0" eaLnBrk="1" fontAlgn="auto" latinLnBrk="0" hangingPunct="1">
              <a:lnSpc>
                <a:spcPct val="150000"/>
              </a:lnSpc>
              <a:spcBef>
                <a:spcPts val="1333"/>
              </a:spcBef>
              <a:spcAft>
                <a:spcPts val="0"/>
              </a:spcAft>
              <a:buClrTx/>
              <a:buSzTx/>
              <a:buFont typeface="Arial" panose="020B0604020202020204" pitchFamily="34" charset="0"/>
              <a:buNone/>
              <a:tabLst/>
              <a:defRPr sz="1588" baseline="0">
                <a:solidFill>
                  <a:srgbClr val="455560"/>
                </a:solidFill>
                <a:latin typeface="+mj-lt"/>
              </a:defRPr>
            </a:lvl1pPr>
          </a:lstStyle>
          <a:p>
            <a:pPr marL="0" marR="0" lvl="0" indent="0" algn="l" defTabSz="1219110" rtl="0" eaLnBrk="1" fontAlgn="auto" latinLnBrk="0" hangingPunct="1">
              <a:lnSpc>
                <a:spcPct val="150000"/>
              </a:lnSpc>
              <a:spcBef>
                <a:spcPts val="1333"/>
              </a:spcBef>
              <a:spcAft>
                <a:spcPts val="0"/>
              </a:spcAft>
              <a:buClrTx/>
              <a:buSzTx/>
              <a:buFont typeface="Arial" panose="020B0604020202020204" pitchFamily="34" charset="0"/>
              <a:buNone/>
              <a:tabLst/>
              <a:defRPr/>
            </a:pPr>
            <a:r>
              <a:rPr lang="en-US" dirty="0"/>
              <a:t>Body Text</a:t>
            </a:r>
          </a:p>
        </p:txBody>
      </p:sp>
      <p:sp>
        <p:nvSpPr>
          <p:cNvPr id="11" name="Title 1"/>
          <p:cNvSpPr>
            <a:spLocks noGrp="1"/>
          </p:cNvSpPr>
          <p:nvPr>
            <p:ph type="title" hasCustomPrompt="1"/>
          </p:nvPr>
        </p:nvSpPr>
        <p:spPr>
          <a:xfrm>
            <a:off x="1968978" y="641569"/>
            <a:ext cx="9074598" cy="539165"/>
          </a:xfrm>
          <a:prstGeom prst="rect">
            <a:avLst/>
          </a:prstGeom>
        </p:spPr>
        <p:txBody>
          <a:bodyPr lIns="0" rIns="0" anchor="t">
            <a:noAutofit/>
          </a:bodyPr>
          <a:lstStyle>
            <a:lvl1pPr>
              <a:defRPr sz="3530">
                <a:solidFill>
                  <a:srgbClr val="E87D1E"/>
                </a:solidFill>
              </a:defRPr>
            </a:lvl1pPr>
          </a:lstStyle>
          <a:p>
            <a:r>
              <a:rPr lang="en-US" dirty="0"/>
              <a:t>Title</a:t>
            </a:r>
          </a:p>
        </p:txBody>
      </p:sp>
      <p:sp>
        <p:nvSpPr>
          <p:cNvPr id="8" name="Text Placeholder 27"/>
          <p:cNvSpPr>
            <a:spLocks noGrp="1"/>
          </p:cNvSpPr>
          <p:nvPr>
            <p:ph type="body" sz="quarter" idx="27" hasCustomPrompt="1"/>
          </p:nvPr>
        </p:nvSpPr>
        <p:spPr>
          <a:xfrm>
            <a:off x="567323" y="120336"/>
            <a:ext cx="5541818" cy="322729"/>
          </a:xfrm>
          <a:prstGeom prst="rect">
            <a:avLst/>
          </a:prstGeom>
        </p:spPr>
        <p:txBody>
          <a:bodyPr lIns="182880" anchor="ctr"/>
          <a:lstStyle>
            <a:lvl1pPr marL="0" indent="0">
              <a:buNone/>
              <a:defRPr sz="1059" b="1" i="0" baseline="0">
                <a:solidFill>
                  <a:srgbClr val="455560"/>
                </a:solidFill>
                <a:latin typeface="Calibri" charset="0"/>
                <a:ea typeface="Calibri" charset="0"/>
                <a:cs typeface="Calibri" charset="0"/>
              </a:defRPr>
            </a:lvl1pPr>
          </a:lstStyle>
          <a:p>
            <a:pPr lvl="0"/>
            <a:r>
              <a:rPr lang="en-US" dirty="0"/>
              <a:t>Innovation Presentation Title</a:t>
            </a:r>
          </a:p>
        </p:txBody>
      </p:sp>
      <p:sp>
        <p:nvSpPr>
          <p:cNvPr id="10" name="Text Placeholder 27"/>
          <p:cNvSpPr>
            <a:spLocks noGrp="1"/>
          </p:cNvSpPr>
          <p:nvPr>
            <p:ph type="body" sz="quarter" idx="28" hasCustomPrompt="1"/>
          </p:nvPr>
        </p:nvSpPr>
        <p:spPr>
          <a:xfrm>
            <a:off x="605144" y="6261200"/>
            <a:ext cx="3667380" cy="593255"/>
          </a:xfrm>
          <a:prstGeom prst="rect">
            <a:avLst/>
          </a:prstGeom>
        </p:spPr>
        <p:txBody>
          <a:bodyPr lIns="182880" rIns="182880" anchor="ctr"/>
          <a:lstStyle>
            <a:lvl1pPr marL="0" indent="0" algn="l">
              <a:buNone/>
              <a:defRPr sz="971" b="1" i="0">
                <a:solidFill>
                  <a:srgbClr val="455560"/>
                </a:solidFill>
                <a:latin typeface="Calibri" charset="0"/>
                <a:ea typeface="Calibri" charset="0"/>
                <a:cs typeface="Calibri" charset="0"/>
              </a:defRPr>
            </a:lvl1pPr>
          </a:lstStyle>
          <a:p>
            <a:pPr lvl="0"/>
            <a:r>
              <a:rPr lang="en-US" dirty="0"/>
              <a:t>1. This Section</a:t>
            </a:r>
          </a:p>
        </p:txBody>
      </p:sp>
    </p:spTree>
    <p:extLst>
      <p:ext uri="{BB962C8B-B14F-4D97-AF65-F5344CB8AC3E}">
        <p14:creationId xmlns:p14="http://schemas.microsoft.com/office/powerpoint/2010/main" val="118028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Full">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008610" y="371139"/>
            <a:ext cx="10850880" cy="539165"/>
          </a:xfrm>
          <a:prstGeom prst="rect">
            <a:avLst/>
          </a:prstGeom>
        </p:spPr>
        <p:txBody>
          <a:bodyPr lIns="0" rIns="0" anchor="t">
            <a:noAutofit/>
          </a:bodyPr>
          <a:lstStyle>
            <a:lvl1pPr>
              <a:defRPr sz="3177">
                <a:solidFill>
                  <a:srgbClr val="E87D1E"/>
                </a:solidFill>
              </a:defRPr>
            </a:lvl1pPr>
          </a:lstStyle>
          <a:p>
            <a:r>
              <a:rPr lang="en-US" dirty="0"/>
              <a:t>Title</a:t>
            </a:r>
          </a:p>
        </p:txBody>
      </p:sp>
      <p:sp>
        <p:nvSpPr>
          <p:cNvPr id="17" name="Text Placeholder 13"/>
          <p:cNvSpPr>
            <a:spLocks noGrp="1"/>
          </p:cNvSpPr>
          <p:nvPr>
            <p:ph type="body" sz="quarter" idx="11" hasCustomPrompt="1"/>
          </p:nvPr>
        </p:nvSpPr>
        <p:spPr>
          <a:xfrm>
            <a:off x="1008611" y="1613647"/>
            <a:ext cx="10850880" cy="3924300"/>
          </a:xfrm>
          <a:prstGeom prst="rect">
            <a:avLst/>
          </a:prstGeom>
        </p:spPr>
        <p:txBody>
          <a:bodyPr lIns="0" rIns="0">
            <a:noAutofit/>
          </a:bodyPr>
          <a:lstStyle>
            <a:lvl1pPr marL="0" indent="0">
              <a:lnSpc>
                <a:spcPct val="100000"/>
              </a:lnSpc>
              <a:spcBef>
                <a:spcPts val="582"/>
              </a:spcBef>
              <a:buFont typeface="Arial" charset="0"/>
              <a:buNone/>
              <a:defRPr sz="2118" b="0" i="0" baseline="0">
                <a:solidFill>
                  <a:srgbClr val="455560"/>
                </a:solidFill>
                <a:latin typeface="Calibri Light" charset="0"/>
                <a:ea typeface="Calibri Light" charset="0"/>
                <a:cs typeface="Calibri Light" charset="0"/>
              </a:defRPr>
            </a:lvl1pPr>
            <a:lvl2pPr marL="443777">
              <a:lnSpc>
                <a:spcPct val="100000"/>
              </a:lnSpc>
              <a:spcBef>
                <a:spcPts val="582"/>
              </a:spcBef>
              <a:defRPr sz="2118" b="0" i="0">
                <a:solidFill>
                  <a:srgbClr val="455560"/>
                </a:solidFill>
                <a:latin typeface="+mj-lt"/>
                <a:ea typeface="Calibri Light" charset="0"/>
                <a:cs typeface="Calibri Light" charset="0"/>
              </a:defRPr>
            </a:lvl2pPr>
            <a:lvl3pPr marL="665665">
              <a:lnSpc>
                <a:spcPct val="100000"/>
              </a:lnSpc>
              <a:spcBef>
                <a:spcPts val="582"/>
              </a:spcBef>
              <a:defRPr sz="2118" b="0" i="0">
                <a:solidFill>
                  <a:srgbClr val="455560"/>
                </a:solidFill>
                <a:latin typeface="+mj-lt"/>
              </a:defRPr>
            </a:lvl3pPr>
            <a:lvl4pPr marL="843176">
              <a:lnSpc>
                <a:spcPct val="100000"/>
              </a:lnSpc>
              <a:spcBef>
                <a:spcPts val="582"/>
              </a:spcBef>
              <a:defRPr sz="2118" b="0" i="0">
                <a:solidFill>
                  <a:srgbClr val="455560"/>
                </a:solidFill>
                <a:latin typeface="+mj-lt"/>
              </a:defRPr>
            </a:lvl4pPr>
            <a:lvl5pPr marL="1020686">
              <a:lnSpc>
                <a:spcPct val="100000"/>
              </a:lnSpc>
              <a:spcBef>
                <a:spcPts val="582"/>
              </a:spcBef>
              <a:defRPr sz="2118" b="0" i="0">
                <a:solidFill>
                  <a:srgbClr val="455560"/>
                </a:solidFill>
                <a:latin typeface="+mj-lt"/>
              </a:defRPr>
            </a:lvl5pPr>
          </a:lstStyle>
          <a:p>
            <a:pPr lvl="0"/>
            <a:r>
              <a:rPr lang="en-US" dirty="0"/>
              <a:t>Body text</a:t>
            </a:r>
          </a:p>
          <a:p>
            <a:pPr lvl="0"/>
            <a:endParaRPr lang="en-US" dirty="0"/>
          </a:p>
          <a:p>
            <a:pPr lvl="0"/>
            <a:r>
              <a:rPr lang="en-US" dirty="0"/>
              <a:t>Main slide text</a:t>
            </a:r>
          </a:p>
          <a:p>
            <a:pPr lvl="1"/>
            <a:r>
              <a:rPr lang="en-US" dirty="0"/>
              <a:t>List item</a:t>
            </a:r>
          </a:p>
          <a:p>
            <a:pPr lvl="2"/>
            <a:r>
              <a:rPr lang="en-US" dirty="0"/>
              <a:t>List item</a:t>
            </a:r>
          </a:p>
          <a:p>
            <a:pPr lvl="3"/>
            <a:r>
              <a:rPr lang="en-US" dirty="0"/>
              <a:t>List item</a:t>
            </a:r>
          </a:p>
          <a:p>
            <a:pPr lvl="4"/>
            <a:r>
              <a:rPr lang="en-US" dirty="0"/>
              <a:t>List item</a:t>
            </a:r>
          </a:p>
        </p:txBody>
      </p:sp>
      <p:sp>
        <p:nvSpPr>
          <p:cNvPr id="10" name="Slide Number Placeholder 13"/>
          <p:cNvSpPr>
            <a:spLocks noGrp="1"/>
          </p:cNvSpPr>
          <p:nvPr>
            <p:ph type="sldNum" sz="quarter" idx="4"/>
          </p:nvPr>
        </p:nvSpPr>
        <p:spPr>
          <a:xfrm>
            <a:off x="9398222" y="6394940"/>
            <a:ext cx="2743200" cy="315677"/>
          </a:xfrm>
          <a:prstGeom prst="rect">
            <a:avLst/>
          </a:prstGeom>
        </p:spPr>
        <p:txBody>
          <a:bodyPr vert="horz" lIns="91440" tIns="45720" rIns="91440" bIns="45720" rtlCol="0" anchor="ctr"/>
          <a:lstStyle>
            <a:lvl1pPr algn="r">
              <a:defRPr sz="1059" b="0" i="0">
                <a:solidFill>
                  <a:srgbClr val="455560"/>
                </a:solidFill>
                <a:latin typeface="Calibri Light" charset="0"/>
                <a:ea typeface="Calibri Light" charset="0"/>
                <a:cs typeface="Calibri Light" charset="0"/>
              </a:defRPr>
            </a:lvl1pPr>
          </a:lstStyle>
          <a:p>
            <a:r>
              <a:rPr lang="en-US" dirty="0"/>
              <a:t>Page </a:t>
            </a:r>
            <a:fld id="{A15DE458-4DE3-7B40-ABF8-2B2F98108B11}" type="slidenum">
              <a:rPr lang="en-US" smtClean="0"/>
              <a:pPr/>
              <a:t>‹#›</a:t>
            </a:fld>
            <a:endParaRPr lang="en-US" dirty="0"/>
          </a:p>
        </p:txBody>
      </p:sp>
    </p:spTree>
    <p:extLst>
      <p:ext uri="{BB962C8B-B14F-4D97-AF65-F5344CB8AC3E}">
        <p14:creationId xmlns:p14="http://schemas.microsoft.com/office/powerpoint/2010/main" val="1981052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8.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6742C2C-4CC6-4349-BC31-CC43C3B06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8955F33-EAD0-A844-80B6-548A8CD70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47AE4C-9B0F-E74D-9FF4-BAE5902AC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xmlns="" id="{EEDC4BAA-B210-6F4C-8FB2-F972E761B6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iriweb.org</a:t>
            </a:r>
          </a:p>
        </p:txBody>
      </p:sp>
      <p:sp>
        <p:nvSpPr>
          <p:cNvPr id="6" name="Slide Number Placeholder 5">
            <a:extLst>
              <a:ext uri="{FF2B5EF4-FFF2-40B4-BE49-F238E27FC236}">
                <a16:creationId xmlns:a16="http://schemas.microsoft.com/office/drawing/2014/main" xmlns="" id="{9CAA27D6-3E37-CB47-8198-A4341DDDC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8F9CD-B4C4-6E4D-9F86-6B87C61FA52E}" type="slidenum">
              <a:rPr lang="en-US" smtClean="0"/>
              <a:t>‹#›</a:t>
            </a:fld>
            <a:endParaRPr lang="en-US" dirty="0"/>
          </a:p>
        </p:txBody>
      </p:sp>
    </p:spTree>
    <p:extLst>
      <p:ext uri="{BB962C8B-B14F-4D97-AF65-F5344CB8AC3E}">
        <p14:creationId xmlns:p14="http://schemas.microsoft.com/office/powerpoint/2010/main" val="748431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xmlns="" id="{9D50DD5E-D2BC-BC46-A044-782A36F54EA6}"/>
              </a:ext>
            </a:extLst>
          </p:cNvPr>
          <p:cNvSpPr>
            <a:spLocks noGrp="1"/>
          </p:cNvSpPr>
          <p:nvPr>
            <p:ph type="sldNum" sz="quarter" idx="4"/>
          </p:nvPr>
        </p:nvSpPr>
        <p:spPr>
          <a:xfrm>
            <a:off x="280416" y="6319774"/>
            <a:ext cx="2743200" cy="365125"/>
          </a:xfrm>
          <a:prstGeom prst="rect">
            <a:avLst/>
          </a:prstGeom>
        </p:spPr>
        <p:txBody>
          <a:bodyPr/>
          <a:lstStyle>
            <a:lvl1pPr>
              <a:defRPr sz="1200" b="0" i="0">
                <a:solidFill>
                  <a:srgbClr val="5F3E59"/>
                </a:solidFill>
                <a:latin typeface="Arial" panose="020B0604020202020204" pitchFamily="34" charset="0"/>
                <a:cs typeface="Arial" panose="020B0604020202020204" pitchFamily="34" charset="0"/>
              </a:defRPr>
            </a:lvl1pPr>
          </a:lstStyle>
          <a:p>
            <a:fld id="{46AB24E2-C3C2-2047-987C-14E9AFDE371D}" type="slidenum">
              <a:rPr lang="en-US" smtClean="0"/>
              <a:pPr/>
              <a:t>‹#›</a:t>
            </a:fld>
            <a:endParaRPr lang="en-US" dirty="0"/>
          </a:p>
        </p:txBody>
      </p:sp>
    </p:spTree>
    <p:extLst>
      <p:ext uri="{BB962C8B-B14F-4D97-AF65-F5344CB8AC3E}">
        <p14:creationId xmlns:p14="http://schemas.microsoft.com/office/powerpoint/2010/main" val="281649207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Rectangle 1"/>
          <p:cNvSpPr/>
          <p:nvPr userDrawn="1"/>
        </p:nvSpPr>
        <p:spPr>
          <a:xfrm>
            <a:off x="1" y="6252882"/>
            <a:ext cx="831274" cy="605118"/>
          </a:xfrm>
          <a:prstGeom prst="rect">
            <a:avLst/>
          </a:prstGeom>
          <a:solidFill>
            <a:srgbClr val="4555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87449"/>
            <a:endParaRPr lang="en-US" sz="1718" dirty="0">
              <a:solidFill>
                <a:srgbClr val="FFFFFF"/>
              </a:solidFill>
            </a:endParaRPr>
          </a:p>
        </p:txBody>
      </p:sp>
      <p:sp>
        <p:nvSpPr>
          <p:cNvPr id="14" name="Slide Number Placeholder 13"/>
          <p:cNvSpPr>
            <a:spLocks noGrp="1"/>
          </p:cNvSpPr>
          <p:nvPr>
            <p:ph type="sldNum" sz="quarter" idx="4"/>
          </p:nvPr>
        </p:nvSpPr>
        <p:spPr>
          <a:xfrm>
            <a:off x="9398222" y="6394940"/>
            <a:ext cx="2743200" cy="315677"/>
          </a:xfrm>
          <a:prstGeom prst="rect">
            <a:avLst/>
          </a:prstGeom>
        </p:spPr>
        <p:txBody>
          <a:bodyPr vert="horz" lIns="91440" tIns="45720" rIns="91440" bIns="45720" rtlCol="0" anchor="ctr"/>
          <a:lstStyle>
            <a:lvl1pPr algn="r">
              <a:defRPr sz="1059" b="0" i="0">
                <a:solidFill>
                  <a:srgbClr val="455560"/>
                </a:solidFill>
                <a:latin typeface="Calibri Light" charset="0"/>
                <a:ea typeface="Calibri Light" charset="0"/>
                <a:cs typeface="Calibri Light" charset="0"/>
              </a:defRPr>
            </a:lvl1pPr>
          </a:lstStyle>
          <a:p>
            <a:pPr defTabSz="887449"/>
            <a:r>
              <a:rPr lang="en-US" dirty="0"/>
              <a:t>Page </a:t>
            </a:r>
            <a:fld id="{A15DE458-4DE3-7B40-ABF8-2B2F98108B11}" type="slidenum">
              <a:rPr lang="en-US" smtClean="0"/>
              <a:pPr defTabSz="887449"/>
              <a:t>‹#›</a:t>
            </a:fld>
            <a:endParaRPr lang="en-US" dirty="0"/>
          </a:p>
        </p:txBody>
      </p:sp>
      <p:pic>
        <p:nvPicPr>
          <p:cNvPr id="6" name="Picture 5"/>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7739" y="6394940"/>
            <a:ext cx="675800" cy="321005"/>
          </a:xfrm>
          <a:prstGeom prst="rect">
            <a:avLst/>
          </a:prstGeom>
        </p:spPr>
      </p:pic>
      <p:sp>
        <p:nvSpPr>
          <p:cNvPr id="8" name="Rectangle 7"/>
          <p:cNvSpPr/>
          <p:nvPr userDrawn="1"/>
        </p:nvSpPr>
        <p:spPr>
          <a:xfrm>
            <a:off x="12025746" y="1"/>
            <a:ext cx="166255" cy="121024"/>
          </a:xfrm>
          <a:prstGeom prst="rect">
            <a:avLst/>
          </a:prstGeom>
          <a:solidFill>
            <a:srgbClr val="4555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87449"/>
            <a:endParaRPr lang="en-US" sz="1718" dirty="0">
              <a:solidFill>
                <a:srgbClr val="FFFFFF"/>
              </a:solidFill>
            </a:endParaRPr>
          </a:p>
        </p:txBody>
      </p:sp>
      <p:sp>
        <p:nvSpPr>
          <p:cNvPr id="3" name="Rectangle 2"/>
          <p:cNvSpPr/>
          <p:nvPr userDrawn="1"/>
        </p:nvSpPr>
        <p:spPr>
          <a:xfrm>
            <a:off x="831273" y="121023"/>
            <a:ext cx="11194474" cy="61318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9154" rIns="39154" rtlCol="0" anchor="ctr">
            <a:normAutofit/>
          </a:bodyPr>
          <a:lstStyle/>
          <a:p>
            <a:pPr algn="ctr" defTabSz="887449"/>
            <a:endParaRPr lang="en-US" sz="942" b="1" dirty="0">
              <a:solidFill>
                <a:srgbClr val="FFFFFF"/>
              </a:solidFill>
              <a:ea typeface="Calibri" charset="0"/>
              <a:cs typeface="Calibri" charset="0"/>
            </a:endParaRPr>
          </a:p>
        </p:txBody>
      </p:sp>
      <p:sp>
        <p:nvSpPr>
          <p:cNvPr id="9" name="TextBox 8"/>
          <p:cNvSpPr txBox="1"/>
          <p:nvPr userDrawn="1"/>
        </p:nvSpPr>
        <p:spPr>
          <a:xfrm>
            <a:off x="831272" y="6252882"/>
            <a:ext cx="3022811" cy="605121"/>
          </a:xfrm>
          <a:prstGeom prst="rect">
            <a:avLst/>
          </a:prstGeom>
          <a:noFill/>
        </p:spPr>
        <p:txBody>
          <a:bodyPr wrap="square" rtlCol="0" anchor="ctr">
            <a:noAutofit/>
          </a:bodyPr>
          <a:lstStyle/>
          <a:p>
            <a:pPr defTabSz="887449">
              <a:buFont typeface="Arial" charset="0"/>
              <a:buNone/>
            </a:pPr>
            <a:r>
              <a:rPr lang="en-US" sz="1059" b="1" dirty="0">
                <a:solidFill>
                  <a:srgbClr val="455560"/>
                </a:solidFill>
                <a:ea typeface="Calibri" charset="0"/>
                <a:cs typeface="Calibri" charset="0"/>
              </a:rPr>
              <a:t>Innovation Advisors</a:t>
            </a:r>
          </a:p>
        </p:txBody>
      </p:sp>
    </p:spTree>
    <p:extLst>
      <p:ext uri="{BB962C8B-B14F-4D97-AF65-F5344CB8AC3E}">
        <p14:creationId xmlns:p14="http://schemas.microsoft.com/office/powerpoint/2010/main" val="429461648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2" r:id="rId13"/>
  </p:sldLayoutIdLst>
  <p:hf hdr="0" ftr="0" dt="0"/>
  <p:txStyles>
    <p:titleStyle>
      <a:lvl1pPr algn="l" defTabSz="861431" rtl="0" eaLnBrk="1" latinLnBrk="0" hangingPunct="1">
        <a:lnSpc>
          <a:spcPct val="90000"/>
        </a:lnSpc>
        <a:spcBef>
          <a:spcPct val="0"/>
        </a:spcBef>
        <a:buNone/>
        <a:defRPr sz="4146" kern="1200">
          <a:solidFill>
            <a:schemeClr val="tx1"/>
          </a:solidFill>
          <a:latin typeface="+mj-lt"/>
          <a:ea typeface="+mj-ea"/>
          <a:cs typeface="+mj-cs"/>
        </a:defRPr>
      </a:lvl1pPr>
    </p:titleStyle>
    <p:bodyStyle>
      <a:lvl1pPr marL="215358" indent="-215358" algn="l" defTabSz="861431" rtl="0" eaLnBrk="1" latinLnBrk="0" hangingPunct="1">
        <a:lnSpc>
          <a:spcPct val="90000"/>
        </a:lnSpc>
        <a:spcBef>
          <a:spcPts val="942"/>
        </a:spcBef>
        <a:buFont typeface="Arial" panose="020B0604020202020204" pitchFamily="34" charset="0"/>
        <a:buChar char="•"/>
        <a:defRPr sz="2638" kern="1200">
          <a:solidFill>
            <a:schemeClr val="tx1"/>
          </a:solidFill>
          <a:latin typeface="+mn-lt"/>
          <a:ea typeface="+mn-ea"/>
          <a:cs typeface="+mn-cs"/>
        </a:defRPr>
      </a:lvl1pPr>
      <a:lvl2pPr marL="646073" indent="-215358" algn="l" defTabSz="861431" rtl="0" eaLnBrk="1" latinLnBrk="0" hangingPunct="1">
        <a:lnSpc>
          <a:spcPct val="90000"/>
        </a:lnSpc>
        <a:spcBef>
          <a:spcPts val="470"/>
        </a:spcBef>
        <a:buFont typeface="Arial" panose="020B0604020202020204" pitchFamily="34" charset="0"/>
        <a:buChar char="•"/>
        <a:defRPr sz="2262" kern="1200">
          <a:solidFill>
            <a:schemeClr val="tx1"/>
          </a:solidFill>
          <a:latin typeface="+mn-lt"/>
          <a:ea typeface="+mn-ea"/>
          <a:cs typeface="+mn-cs"/>
        </a:defRPr>
      </a:lvl2pPr>
      <a:lvl3pPr marL="1076788" indent="-215358" algn="l" defTabSz="861431" rtl="0" eaLnBrk="1" latinLnBrk="0" hangingPunct="1">
        <a:lnSpc>
          <a:spcPct val="90000"/>
        </a:lnSpc>
        <a:spcBef>
          <a:spcPts val="470"/>
        </a:spcBef>
        <a:buFont typeface="Arial" panose="020B0604020202020204" pitchFamily="34" charset="0"/>
        <a:buChar char="•"/>
        <a:defRPr sz="1884" kern="1200">
          <a:solidFill>
            <a:schemeClr val="tx1"/>
          </a:solidFill>
          <a:latin typeface="+mn-lt"/>
          <a:ea typeface="+mn-ea"/>
          <a:cs typeface="+mn-cs"/>
        </a:defRPr>
      </a:lvl3pPr>
      <a:lvl4pPr marL="1507503" indent="-215358" algn="l" defTabSz="861431"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4pPr>
      <a:lvl5pPr marL="1938219" indent="-215358" algn="l" defTabSz="861431"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5pPr>
      <a:lvl6pPr marL="2368934" indent="-215358" algn="l" defTabSz="861431"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6pPr>
      <a:lvl7pPr marL="2799649" indent="-215358" algn="l" defTabSz="861431"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7pPr>
      <a:lvl8pPr marL="3230365" indent="-215358" algn="l" defTabSz="861431"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8pPr>
      <a:lvl9pPr marL="3661079" indent="-215358" algn="l" defTabSz="861431"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9pPr>
    </p:bodyStyle>
    <p:otherStyle>
      <a:defPPr>
        <a:defRPr lang="en-US"/>
      </a:defPPr>
      <a:lvl1pPr marL="0" algn="l" defTabSz="861431" rtl="0" eaLnBrk="1" latinLnBrk="0" hangingPunct="1">
        <a:defRPr sz="1696" kern="1200">
          <a:solidFill>
            <a:schemeClr val="tx1"/>
          </a:solidFill>
          <a:latin typeface="+mn-lt"/>
          <a:ea typeface="+mn-ea"/>
          <a:cs typeface="+mn-cs"/>
        </a:defRPr>
      </a:lvl1pPr>
      <a:lvl2pPr marL="430714" algn="l" defTabSz="861431" rtl="0" eaLnBrk="1" latinLnBrk="0" hangingPunct="1">
        <a:defRPr sz="1696" kern="1200">
          <a:solidFill>
            <a:schemeClr val="tx1"/>
          </a:solidFill>
          <a:latin typeface="+mn-lt"/>
          <a:ea typeface="+mn-ea"/>
          <a:cs typeface="+mn-cs"/>
        </a:defRPr>
      </a:lvl2pPr>
      <a:lvl3pPr marL="861431" algn="l" defTabSz="861431" rtl="0" eaLnBrk="1" latinLnBrk="0" hangingPunct="1">
        <a:defRPr sz="1696" kern="1200">
          <a:solidFill>
            <a:schemeClr val="tx1"/>
          </a:solidFill>
          <a:latin typeface="+mn-lt"/>
          <a:ea typeface="+mn-ea"/>
          <a:cs typeface="+mn-cs"/>
        </a:defRPr>
      </a:lvl3pPr>
      <a:lvl4pPr marL="1292144" algn="l" defTabSz="861431" rtl="0" eaLnBrk="1" latinLnBrk="0" hangingPunct="1">
        <a:defRPr sz="1696" kern="1200">
          <a:solidFill>
            <a:schemeClr val="tx1"/>
          </a:solidFill>
          <a:latin typeface="+mn-lt"/>
          <a:ea typeface="+mn-ea"/>
          <a:cs typeface="+mn-cs"/>
        </a:defRPr>
      </a:lvl4pPr>
      <a:lvl5pPr marL="1722862" algn="l" defTabSz="861431" rtl="0" eaLnBrk="1" latinLnBrk="0" hangingPunct="1">
        <a:defRPr sz="1696" kern="1200">
          <a:solidFill>
            <a:schemeClr val="tx1"/>
          </a:solidFill>
          <a:latin typeface="+mn-lt"/>
          <a:ea typeface="+mn-ea"/>
          <a:cs typeface="+mn-cs"/>
        </a:defRPr>
      </a:lvl5pPr>
      <a:lvl6pPr marL="2153577" algn="l" defTabSz="861431" rtl="0" eaLnBrk="1" latinLnBrk="0" hangingPunct="1">
        <a:defRPr sz="1696" kern="1200">
          <a:solidFill>
            <a:schemeClr val="tx1"/>
          </a:solidFill>
          <a:latin typeface="+mn-lt"/>
          <a:ea typeface="+mn-ea"/>
          <a:cs typeface="+mn-cs"/>
        </a:defRPr>
      </a:lvl6pPr>
      <a:lvl7pPr marL="2584291" algn="l" defTabSz="861431" rtl="0" eaLnBrk="1" latinLnBrk="0" hangingPunct="1">
        <a:defRPr sz="1696" kern="1200">
          <a:solidFill>
            <a:schemeClr val="tx1"/>
          </a:solidFill>
          <a:latin typeface="+mn-lt"/>
          <a:ea typeface="+mn-ea"/>
          <a:cs typeface="+mn-cs"/>
        </a:defRPr>
      </a:lvl7pPr>
      <a:lvl8pPr marL="3015005" algn="l" defTabSz="861431" rtl="0" eaLnBrk="1" latinLnBrk="0" hangingPunct="1">
        <a:defRPr sz="1696" kern="1200">
          <a:solidFill>
            <a:schemeClr val="tx1"/>
          </a:solidFill>
          <a:latin typeface="+mn-lt"/>
          <a:ea typeface="+mn-ea"/>
          <a:cs typeface="+mn-cs"/>
        </a:defRPr>
      </a:lvl8pPr>
      <a:lvl9pPr marL="3445722" algn="l" defTabSz="861431" rtl="0" eaLnBrk="1" latinLnBrk="0" hangingPunct="1">
        <a:defRPr sz="1696"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3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13"/>
          <p:cNvSpPr>
            <a:spLocks noGrp="1"/>
          </p:cNvSpPr>
          <p:nvPr>
            <p:ph type="sldNum" sz="quarter" idx="4"/>
          </p:nvPr>
        </p:nvSpPr>
        <p:spPr>
          <a:xfrm>
            <a:off x="9398221" y="6542328"/>
            <a:ext cx="2743200" cy="315677"/>
          </a:xfrm>
          <a:prstGeom prst="rect">
            <a:avLst/>
          </a:prstGeom>
        </p:spPr>
        <p:txBody>
          <a:bodyPr vert="horz" lIns="91440" tIns="45720" rIns="91440" bIns="45720" rtlCol="0" anchor="ctr"/>
          <a:lstStyle>
            <a:lvl1pPr algn="r">
              <a:defRPr sz="706" b="0" i="0">
                <a:solidFill>
                  <a:srgbClr val="455560"/>
                </a:solidFill>
                <a:latin typeface="Calibri Light" charset="0"/>
                <a:ea typeface="Calibri Light" charset="0"/>
                <a:cs typeface="Calibri Light" charset="0"/>
              </a:defRPr>
            </a:lvl1pPr>
          </a:lstStyle>
          <a:p>
            <a:r>
              <a:rPr lang="en-US" dirty="0"/>
              <a:t>Page </a:t>
            </a:r>
            <a:fld id="{A15DE458-4DE3-7B40-ABF8-2B2F98108B11}" type="slidenum">
              <a:rPr lang="en-US" smtClean="0"/>
              <a:pPr/>
              <a:t>‹#›</a:t>
            </a:fld>
            <a:endParaRPr lang="en-US" dirty="0"/>
          </a:p>
        </p:txBody>
      </p:sp>
    </p:spTree>
    <p:extLst>
      <p:ext uri="{BB962C8B-B14F-4D97-AF65-F5344CB8AC3E}">
        <p14:creationId xmlns:p14="http://schemas.microsoft.com/office/powerpoint/2010/main" val="97022963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Lst>
  <p:txStyles>
    <p:titleStyle>
      <a:lvl1pPr algn="l" defTabSz="806806" rtl="0" eaLnBrk="1" latinLnBrk="0" hangingPunct="1">
        <a:lnSpc>
          <a:spcPct val="90000"/>
        </a:lnSpc>
        <a:spcBef>
          <a:spcPct val="0"/>
        </a:spcBef>
        <a:buNone/>
        <a:defRPr sz="3882" kern="1200">
          <a:solidFill>
            <a:schemeClr val="tx1"/>
          </a:solidFill>
          <a:latin typeface="+mj-lt"/>
          <a:ea typeface="+mj-ea"/>
          <a:cs typeface="+mj-cs"/>
        </a:defRPr>
      </a:lvl1pPr>
    </p:titleStyle>
    <p:bodyStyle>
      <a:lvl1pPr marL="201703" indent="-201703" algn="l" defTabSz="806806" rtl="0" eaLnBrk="1" latinLnBrk="0" hangingPunct="1">
        <a:lnSpc>
          <a:spcPct val="90000"/>
        </a:lnSpc>
        <a:spcBef>
          <a:spcPts val="882"/>
        </a:spcBef>
        <a:buFont typeface="Arial"/>
        <a:buChar char="•"/>
        <a:defRPr sz="2471" kern="1200">
          <a:solidFill>
            <a:schemeClr val="tx1"/>
          </a:solidFill>
          <a:latin typeface="+mn-lt"/>
          <a:ea typeface="+mn-ea"/>
          <a:cs typeface="+mn-cs"/>
        </a:defRPr>
      </a:lvl1pPr>
      <a:lvl2pPr marL="605105" indent="-201703" algn="l" defTabSz="806806" rtl="0" eaLnBrk="1" latinLnBrk="0" hangingPunct="1">
        <a:lnSpc>
          <a:spcPct val="90000"/>
        </a:lnSpc>
        <a:spcBef>
          <a:spcPts val="441"/>
        </a:spcBef>
        <a:buFont typeface="Arial"/>
        <a:buChar char="•"/>
        <a:defRPr sz="2118" kern="1200">
          <a:solidFill>
            <a:schemeClr val="tx1"/>
          </a:solidFill>
          <a:latin typeface="+mn-lt"/>
          <a:ea typeface="+mn-ea"/>
          <a:cs typeface="+mn-cs"/>
        </a:defRPr>
      </a:lvl2pPr>
      <a:lvl3pPr marL="1008508" indent="-201703" algn="l" defTabSz="806806" rtl="0" eaLnBrk="1" latinLnBrk="0" hangingPunct="1">
        <a:lnSpc>
          <a:spcPct val="90000"/>
        </a:lnSpc>
        <a:spcBef>
          <a:spcPts val="441"/>
        </a:spcBef>
        <a:buFont typeface="Arial"/>
        <a:buChar char="•"/>
        <a:defRPr sz="1765" kern="1200">
          <a:solidFill>
            <a:schemeClr val="tx1"/>
          </a:solidFill>
          <a:latin typeface="+mn-lt"/>
          <a:ea typeface="+mn-ea"/>
          <a:cs typeface="+mn-cs"/>
        </a:defRPr>
      </a:lvl3pPr>
      <a:lvl4pPr marL="1411911" indent="-201703" algn="l" defTabSz="806806" rtl="0" eaLnBrk="1" latinLnBrk="0" hangingPunct="1">
        <a:lnSpc>
          <a:spcPct val="90000"/>
        </a:lnSpc>
        <a:spcBef>
          <a:spcPts val="441"/>
        </a:spcBef>
        <a:buFont typeface="Arial"/>
        <a:buChar char="•"/>
        <a:defRPr sz="1588" kern="1200">
          <a:solidFill>
            <a:schemeClr val="tx1"/>
          </a:solidFill>
          <a:latin typeface="+mn-lt"/>
          <a:ea typeface="+mn-ea"/>
          <a:cs typeface="+mn-cs"/>
        </a:defRPr>
      </a:lvl4pPr>
      <a:lvl5pPr marL="1815314" indent="-201703" algn="l" defTabSz="806806" rtl="0" eaLnBrk="1" latinLnBrk="0" hangingPunct="1">
        <a:lnSpc>
          <a:spcPct val="90000"/>
        </a:lnSpc>
        <a:spcBef>
          <a:spcPts val="441"/>
        </a:spcBef>
        <a:buFont typeface="Arial"/>
        <a:buChar char="•"/>
        <a:defRPr sz="1588" kern="1200">
          <a:solidFill>
            <a:schemeClr val="tx1"/>
          </a:solidFill>
          <a:latin typeface="+mn-lt"/>
          <a:ea typeface="+mn-ea"/>
          <a:cs typeface="+mn-cs"/>
        </a:defRPr>
      </a:lvl5pPr>
      <a:lvl6pPr marL="2218718" indent="-201703" algn="l" defTabSz="806806" rtl="0" eaLnBrk="1" latinLnBrk="0" hangingPunct="1">
        <a:lnSpc>
          <a:spcPct val="90000"/>
        </a:lnSpc>
        <a:spcBef>
          <a:spcPts val="441"/>
        </a:spcBef>
        <a:buFont typeface="Arial"/>
        <a:buChar char="•"/>
        <a:defRPr sz="1588" kern="1200">
          <a:solidFill>
            <a:schemeClr val="tx1"/>
          </a:solidFill>
          <a:latin typeface="+mn-lt"/>
          <a:ea typeface="+mn-ea"/>
          <a:cs typeface="+mn-cs"/>
        </a:defRPr>
      </a:lvl6pPr>
      <a:lvl7pPr marL="2622121" indent="-201703" algn="l" defTabSz="806806" rtl="0" eaLnBrk="1" latinLnBrk="0" hangingPunct="1">
        <a:lnSpc>
          <a:spcPct val="90000"/>
        </a:lnSpc>
        <a:spcBef>
          <a:spcPts val="441"/>
        </a:spcBef>
        <a:buFont typeface="Arial"/>
        <a:buChar char="•"/>
        <a:defRPr sz="1588" kern="1200">
          <a:solidFill>
            <a:schemeClr val="tx1"/>
          </a:solidFill>
          <a:latin typeface="+mn-lt"/>
          <a:ea typeface="+mn-ea"/>
          <a:cs typeface="+mn-cs"/>
        </a:defRPr>
      </a:lvl7pPr>
      <a:lvl8pPr marL="3025525" indent="-201703" algn="l" defTabSz="806806" rtl="0" eaLnBrk="1" latinLnBrk="0" hangingPunct="1">
        <a:lnSpc>
          <a:spcPct val="90000"/>
        </a:lnSpc>
        <a:spcBef>
          <a:spcPts val="441"/>
        </a:spcBef>
        <a:buFont typeface="Arial"/>
        <a:buChar char="•"/>
        <a:defRPr sz="1588" kern="1200">
          <a:solidFill>
            <a:schemeClr val="tx1"/>
          </a:solidFill>
          <a:latin typeface="+mn-lt"/>
          <a:ea typeface="+mn-ea"/>
          <a:cs typeface="+mn-cs"/>
        </a:defRPr>
      </a:lvl8pPr>
      <a:lvl9pPr marL="3428927" indent="-201703" algn="l" defTabSz="806806" rtl="0" eaLnBrk="1" latinLnBrk="0" hangingPunct="1">
        <a:lnSpc>
          <a:spcPct val="90000"/>
        </a:lnSpc>
        <a:spcBef>
          <a:spcPts val="441"/>
        </a:spcBef>
        <a:buFont typeface="Arial"/>
        <a:buChar char="•"/>
        <a:defRPr sz="1588" kern="1200">
          <a:solidFill>
            <a:schemeClr val="tx1"/>
          </a:solidFill>
          <a:latin typeface="+mn-lt"/>
          <a:ea typeface="+mn-ea"/>
          <a:cs typeface="+mn-cs"/>
        </a:defRPr>
      </a:lvl9pPr>
    </p:bodyStyle>
    <p:otherStyle>
      <a:defPPr>
        <a:defRPr lang="en-US"/>
      </a:defPPr>
      <a:lvl1pPr marL="0" algn="l" defTabSz="806806" rtl="0" eaLnBrk="1" latinLnBrk="0" hangingPunct="1">
        <a:defRPr sz="1588" kern="1200">
          <a:solidFill>
            <a:schemeClr val="tx1"/>
          </a:solidFill>
          <a:latin typeface="+mn-lt"/>
          <a:ea typeface="+mn-ea"/>
          <a:cs typeface="+mn-cs"/>
        </a:defRPr>
      </a:lvl1pPr>
      <a:lvl2pPr marL="403403" algn="l" defTabSz="806806" rtl="0" eaLnBrk="1" latinLnBrk="0" hangingPunct="1">
        <a:defRPr sz="1588" kern="1200">
          <a:solidFill>
            <a:schemeClr val="tx1"/>
          </a:solidFill>
          <a:latin typeface="+mn-lt"/>
          <a:ea typeface="+mn-ea"/>
          <a:cs typeface="+mn-cs"/>
        </a:defRPr>
      </a:lvl2pPr>
      <a:lvl3pPr marL="806806" algn="l" defTabSz="806806" rtl="0" eaLnBrk="1" latinLnBrk="0" hangingPunct="1">
        <a:defRPr sz="1588" kern="1200">
          <a:solidFill>
            <a:schemeClr val="tx1"/>
          </a:solidFill>
          <a:latin typeface="+mn-lt"/>
          <a:ea typeface="+mn-ea"/>
          <a:cs typeface="+mn-cs"/>
        </a:defRPr>
      </a:lvl3pPr>
      <a:lvl4pPr marL="1210209" algn="l" defTabSz="806806" rtl="0" eaLnBrk="1" latinLnBrk="0" hangingPunct="1">
        <a:defRPr sz="1588" kern="1200">
          <a:solidFill>
            <a:schemeClr val="tx1"/>
          </a:solidFill>
          <a:latin typeface="+mn-lt"/>
          <a:ea typeface="+mn-ea"/>
          <a:cs typeface="+mn-cs"/>
        </a:defRPr>
      </a:lvl4pPr>
      <a:lvl5pPr marL="1613613" algn="l" defTabSz="806806" rtl="0" eaLnBrk="1" latinLnBrk="0" hangingPunct="1">
        <a:defRPr sz="1588" kern="1200">
          <a:solidFill>
            <a:schemeClr val="tx1"/>
          </a:solidFill>
          <a:latin typeface="+mn-lt"/>
          <a:ea typeface="+mn-ea"/>
          <a:cs typeface="+mn-cs"/>
        </a:defRPr>
      </a:lvl5pPr>
      <a:lvl6pPr marL="2017016" algn="l" defTabSz="806806" rtl="0" eaLnBrk="1" latinLnBrk="0" hangingPunct="1">
        <a:defRPr sz="1588" kern="1200">
          <a:solidFill>
            <a:schemeClr val="tx1"/>
          </a:solidFill>
          <a:latin typeface="+mn-lt"/>
          <a:ea typeface="+mn-ea"/>
          <a:cs typeface="+mn-cs"/>
        </a:defRPr>
      </a:lvl6pPr>
      <a:lvl7pPr marL="2420419" algn="l" defTabSz="806806" rtl="0" eaLnBrk="1" latinLnBrk="0" hangingPunct="1">
        <a:defRPr sz="1588" kern="1200">
          <a:solidFill>
            <a:schemeClr val="tx1"/>
          </a:solidFill>
          <a:latin typeface="+mn-lt"/>
          <a:ea typeface="+mn-ea"/>
          <a:cs typeface="+mn-cs"/>
        </a:defRPr>
      </a:lvl7pPr>
      <a:lvl8pPr marL="2823822" algn="l" defTabSz="806806" rtl="0" eaLnBrk="1" latinLnBrk="0" hangingPunct="1">
        <a:defRPr sz="1588" kern="1200">
          <a:solidFill>
            <a:schemeClr val="tx1"/>
          </a:solidFill>
          <a:latin typeface="+mn-lt"/>
          <a:ea typeface="+mn-ea"/>
          <a:cs typeface="+mn-cs"/>
        </a:defRPr>
      </a:lvl8pPr>
      <a:lvl9pPr marL="3227224" algn="l" defTabSz="806806"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LikxFZZO2sk" TargetMode="External"/><Relationship Id="rId1" Type="http://schemas.openxmlformats.org/officeDocument/2006/relationships/video" Target="https://www.youtube.com/embed/KlWHXSHlXDU" TargetMode="Externa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4D93D7E-BD90-4E79-B1BC-A1BD1F2E3C9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3E59"/>
                </a:solidFill>
                <a:effectLst/>
                <a:uLnTx/>
                <a:uFillTx/>
                <a:latin typeface="Arial" panose="020B0604020202020204" pitchFamily="34" charset="0"/>
                <a:ea typeface="+mn-ea"/>
                <a:cs typeface="Arial" panose="020B0604020202020204" pitchFamily="34" charset="0"/>
              </a:rPr>
              <a:t>Page </a:t>
            </a:r>
            <a:fld id="{A15DE458-4DE3-7B40-ABF8-2B2F98108B11}" type="slidenum">
              <a:rPr kumimoji="0" lang="en-US" sz="1200" b="0" i="0" u="none" strike="noStrike" kern="1200" cap="none" spc="0" normalizeH="0" baseline="0" noProof="0" smtClean="0">
                <a:ln>
                  <a:noFill/>
                </a:ln>
                <a:solidFill>
                  <a:srgbClr val="5F3E5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F3E59"/>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xmlns="" id="{8E1CC4FF-F662-4538-83E5-C9BF4CE73FE5}"/>
              </a:ext>
            </a:extLst>
          </p:cNvPr>
          <p:cNvSpPr>
            <a:spLocks noGrp="1"/>
          </p:cNvSpPr>
          <p:nvPr>
            <p:ph type="body" sz="quarter" idx="10"/>
          </p:nvPr>
        </p:nvSpPr>
        <p:spPr>
          <a:xfrm>
            <a:off x="929148" y="712647"/>
            <a:ext cx="10899058" cy="5817633"/>
          </a:xfrm>
        </p:spPr>
        <p:txBody>
          <a:bodyPr>
            <a:normAutofit fontScale="70000" lnSpcReduction="20000"/>
          </a:bodyPr>
          <a:lstStyle/>
          <a:p>
            <a:pPr>
              <a:spcBef>
                <a:spcPts val="0"/>
              </a:spcBef>
            </a:pPr>
            <a:r>
              <a:rPr lang="en-US" sz="1600" dirty="0">
                <a:solidFill>
                  <a:schemeClr val="tx1"/>
                </a:solidFill>
                <a:highlight>
                  <a:srgbClr val="FFFF00"/>
                </a:highlight>
              </a:rPr>
              <a:t>Welcome, - 10mins</a:t>
            </a:r>
          </a:p>
          <a:p>
            <a:pPr>
              <a:spcBef>
                <a:spcPts val="0"/>
              </a:spcBef>
            </a:pPr>
            <a:r>
              <a:rPr lang="en-US" sz="2100" dirty="0">
                <a:solidFill>
                  <a:schemeClr val="tx1"/>
                </a:solidFill>
                <a:highlight>
                  <a:srgbClr val="FFFF00"/>
                </a:highlight>
              </a:rPr>
              <a:t>	Welcome to day 2, intro self – 1min </a:t>
            </a:r>
          </a:p>
          <a:p>
            <a:pPr>
              <a:spcBef>
                <a:spcPts val="0"/>
              </a:spcBef>
            </a:pPr>
            <a:r>
              <a:rPr lang="en-US" sz="2100" dirty="0">
                <a:solidFill>
                  <a:schemeClr val="tx1"/>
                </a:solidFill>
                <a:highlight>
                  <a:srgbClr val="FFFF00"/>
                </a:highlight>
              </a:rPr>
              <a:t>	Themes from Day 1 (1 slides - 5 mins)</a:t>
            </a:r>
          </a:p>
          <a:p>
            <a:pPr>
              <a:spcBef>
                <a:spcPts val="0"/>
              </a:spcBef>
            </a:pPr>
            <a:r>
              <a:rPr lang="en-US" sz="2100" dirty="0">
                <a:solidFill>
                  <a:schemeClr val="tx1"/>
                </a:solidFill>
                <a:highlight>
                  <a:srgbClr val="FFFF00"/>
                </a:highlight>
              </a:rPr>
              <a:t>	RTI futures work – 1 mins</a:t>
            </a:r>
          </a:p>
          <a:p>
            <a:pPr>
              <a:spcBef>
                <a:spcPts val="0"/>
              </a:spcBef>
            </a:pPr>
            <a:r>
              <a:rPr lang="en-US" sz="2100" dirty="0">
                <a:solidFill>
                  <a:schemeClr val="tx1"/>
                </a:solidFill>
                <a:highlight>
                  <a:srgbClr val="FFFF00"/>
                </a:highlight>
              </a:rPr>
              <a:t>	Foresighting mindset – 2 mins</a:t>
            </a:r>
          </a:p>
          <a:p>
            <a:pPr>
              <a:spcBef>
                <a:spcPts val="0"/>
              </a:spcBef>
            </a:pPr>
            <a:r>
              <a:rPr lang="en-US" sz="2100" dirty="0">
                <a:solidFill>
                  <a:schemeClr val="tx1"/>
                </a:solidFill>
                <a:highlight>
                  <a:srgbClr val="FFFF00"/>
                </a:highlight>
              </a:rPr>
              <a:t>SPRING process – 7 mins </a:t>
            </a:r>
          </a:p>
          <a:p>
            <a:pPr>
              <a:spcBef>
                <a:spcPts val="0"/>
              </a:spcBef>
            </a:pPr>
            <a:r>
              <a:rPr lang="en-US" sz="2100" dirty="0">
                <a:solidFill>
                  <a:schemeClr val="tx1"/>
                </a:solidFill>
                <a:highlight>
                  <a:srgbClr val="FFFF00"/>
                </a:highlight>
              </a:rPr>
              <a:t>	where we were at – 1 slide 1 min</a:t>
            </a:r>
          </a:p>
          <a:p>
            <a:pPr>
              <a:spcBef>
                <a:spcPts val="0"/>
              </a:spcBef>
            </a:pPr>
            <a:r>
              <a:rPr lang="en-US" sz="2100" dirty="0">
                <a:solidFill>
                  <a:schemeClr val="tx1"/>
                </a:solidFill>
                <a:highlight>
                  <a:srgbClr val="FFFF00"/>
                </a:highlight>
              </a:rPr>
              <a:t>	How we created alternative futures – 1 slide - 5 mins</a:t>
            </a:r>
          </a:p>
          <a:p>
            <a:pPr>
              <a:spcBef>
                <a:spcPts val="0"/>
              </a:spcBef>
            </a:pPr>
            <a:r>
              <a:rPr lang="en-US" sz="2100" dirty="0">
                <a:solidFill>
                  <a:schemeClr val="tx1"/>
                </a:solidFill>
                <a:highlight>
                  <a:srgbClr val="FFFF00"/>
                </a:highlight>
              </a:rPr>
              <a:t>	Where we are now in process 1 slide 1 mins</a:t>
            </a:r>
          </a:p>
          <a:p>
            <a:pPr>
              <a:spcBef>
                <a:spcPts val="0"/>
              </a:spcBef>
            </a:pPr>
            <a:r>
              <a:rPr lang="en-US" sz="2100" dirty="0">
                <a:solidFill>
                  <a:schemeClr val="tx1"/>
                </a:solidFill>
                <a:highlight>
                  <a:srgbClr val="FFFF00"/>
                </a:highlight>
              </a:rPr>
              <a:t>A look back  15 mins	</a:t>
            </a:r>
          </a:p>
          <a:p>
            <a:pPr>
              <a:spcBef>
                <a:spcPts val="0"/>
              </a:spcBef>
            </a:pPr>
            <a:r>
              <a:rPr lang="en-US" sz="2100" dirty="0">
                <a:solidFill>
                  <a:schemeClr val="tx1"/>
                </a:solidFill>
                <a:highlight>
                  <a:srgbClr val="FFFF00"/>
                </a:highlight>
              </a:rPr>
              <a:t>	(10 yrs) to look forward (7 slides) -10 mins</a:t>
            </a:r>
          </a:p>
          <a:p>
            <a:pPr>
              <a:spcBef>
                <a:spcPts val="0"/>
              </a:spcBef>
            </a:pPr>
            <a:r>
              <a:rPr lang="en-US" sz="2100" dirty="0">
                <a:solidFill>
                  <a:schemeClr val="tx1"/>
                </a:solidFill>
                <a:highlight>
                  <a:srgbClr val="FFFF00"/>
                </a:highlight>
              </a:rPr>
              <a:t>	Why alternated futures - ?  1 slide 3 mins</a:t>
            </a:r>
          </a:p>
          <a:p>
            <a:pPr>
              <a:spcBef>
                <a:spcPts val="0"/>
              </a:spcBef>
            </a:pPr>
            <a:r>
              <a:rPr lang="en-US" sz="2100" dirty="0">
                <a:solidFill>
                  <a:schemeClr val="tx1"/>
                </a:solidFill>
                <a:highlight>
                  <a:srgbClr val="FFFF00"/>
                </a:highlight>
              </a:rPr>
              <a:t>Exercises        10 mins</a:t>
            </a:r>
          </a:p>
          <a:p>
            <a:pPr>
              <a:spcBef>
                <a:spcPts val="0"/>
              </a:spcBef>
            </a:pPr>
            <a:r>
              <a:rPr lang="en-US" sz="2100" dirty="0">
                <a:solidFill>
                  <a:schemeClr val="tx1"/>
                </a:solidFill>
                <a:highlight>
                  <a:srgbClr val="FFFF00"/>
                </a:highlight>
              </a:rPr>
              <a:t>	Future bias – 5 mins</a:t>
            </a:r>
          </a:p>
          <a:p>
            <a:pPr>
              <a:spcBef>
                <a:spcPts val="0"/>
              </a:spcBef>
            </a:pPr>
            <a:r>
              <a:rPr lang="en-US" sz="2100" dirty="0">
                <a:solidFill>
                  <a:schemeClr val="tx1"/>
                </a:solidFill>
                <a:highlight>
                  <a:srgbClr val="FFFF00"/>
                </a:highlight>
              </a:rPr>
              <a:t>	Who will you be in 10 years? – 5 mins</a:t>
            </a:r>
          </a:p>
          <a:p>
            <a:pPr>
              <a:spcBef>
                <a:spcPts val="0"/>
              </a:spcBef>
            </a:pPr>
            <a:r>
              <a:rPr lang="en-US" sz="2100" dirty="0">
                <a:solidFill>
                  <a:schemeClr val="tx1"/>
                </a:solidFill>
                <a:highlight>
                  <a:srgbClr val="FFFF00"/>
                </a:highlight>
              </a:rPr>
              <a:t>Mindset – 4 </a:t>
            </a:r>
          </a:p>
          <a:p>
            <a:pPr>
              <a:spcBef>
                <a:spcPts val="0"/>
              </a:spcBef>
            </a:pPr>
            <a:r>
              <a:rPr lang="en-US" sz="2100" dirty="0">
                <a:solidFill>
                  <a:schemeClr val="tx1"/>
                </a:solidFill>
                <a:highlight>
                  <a:srgbClr val="FFFF00"/>
                </a:highlight>
              </a:rPr>
              <a:t>	Suspend  - 2 mins</a:t>
            </a:r>
          </a:p>
          <a:p>
            <a:pPr>
              <a:spcBef>
                <a:spcPts val="0"/>
              </a:spcBef>
            </a:pPr>
            <a:r>
              <a:rPr lang="en-US" sz="2100" dirty="0">
                <a:solidFill>
                  <a:schemeClr val="tx1"/>
                </a:solidFill>
                <a:highlight>
                  <a:srgbClr val="FFFF00"/>
                </a:highlight>
              </a:rPr>
              <a:t>	Guardrails – 2  </a:t>
            </a:r>
          </a:p>
          <a:p>
            <a:pPr>
              <a:spcBef>
                <a:spcPts val="0"/>
              </a:spcBef>
            </a:pPr>
            <a:endParaRPr lang="en-US" sz="1600" dirty="0">
              <a:solidFill>
                <a:schemeClr val="tx1"/>
              </a:solidFill>
              <a:highlight>
                <a:srgbClr val="FFFF00"/>
              </a:highlight>
            </a:endParaRPr>
          </a:p>
          <a:p>
            <a:pPr>
              <a:spcBef>
                <a:spcPts val="0"/>
              </a:spcBef>
            </a:pPr>
            <a:r>
              <a:rPr lang="en-US" sz="1600" dirty="0">
                <a:solidFill>
                  <a:schemeClr val="tx1"/>
                </a:solidFill>
                <a:highlight>
                  <a:srgbClr val="FFFF00"/>
                </a:highlight>
              </a:rPr>
              <a:t>	</a:t>
            </a:r>
          </a:p>
          <a:p>
            <a:pPr>
              <a:spcBef>
                <a:spcPts val="0"/>
              </a:spcBef>
            </a:pPr>
            <a:endParaRPr lang="en-US" sz="1600" dirty="0">
              <a:solidFill>
                <a:schemeClr val="tx1"/>
              </a:solidFill>
              <a:highlight>
                <a:srgbClr val="FFFF00"/>
              </a:highlight>
            </a:endParaRPr>
          </a:p>
        </p:txBody>
      </p:sp>
      <p:sp>
        <p:nvSpPr>
          <p:cNvPr id="4" name="Title 3">
            <a:extLst>
              <a:ext uri="{FF2B5EF4-FFF2-40B4-BE49-F238E27FC236}">
                <a16:creationId xmlns:a16="http://schemas.microsoft.com/office/drawing/2014/main" xmlns="" id="{BAD92817-94E1-485A-B2F9-3C94D2002878}"/>
              </a:ext>
            </a:extLst>
          </p:cNvPr>
          <p:cNvSpPr>
            <a:spLocks noGrp="1"/>
          </p:cNvSpPr>
          <p:nvPr>
            <p:ph type="title"/>
          </p:nvPr>
        </p:nvSpPr>
        <p:spPr>
          <a:xfrm>
            <a:off x="2096994" y="173482"/>
            <a:ext cx="9074598" cy="539165"/>
          </a:xfrm>
        </p:spPr>
        <p:txBody>
          <a:bodyPr/>
          <a:lstStyle/>
          <a:p>
            <a:r>
              <a:rPr lang="en-US" dirty="0"/>
              <a:t>Outline – 45 mins total</a:t>
            </a:r>
          </a:p>
        </p:txBody>
      </p:sp>
      <p:sp>
        <p:nvSpPr>
          <p:cNvPr id="5" name="Text Placeholder 4">
            <a:extLst>
              <a:ext uri="{FF2B5EF4-FFF2-40B4-BE49-F238E27FC236}">
                <a16:creationId xmlns:a16="http://schemas.microsoft.com/office/drawing/2014/main" xmlns="" id="{1BA4DFC0-C523-4220-8D9E-5D425CD5E6F9}"/>
              </a:ext>
            </a:extLst>
          </p:cNvPr>
          <p:cNvSpPr>
            <a:spLocks noGrp="1"/>
          </p:cNvSpPr>
          <p:nvPr>
            <p:ph type="body" sz="quarter" idx="27"/>
          </p:nvPr>
        </p:nvSpPr>
        <p:spPr/>
        <p:txBody>
          <a:bodyPr/>
          <a:lstStyle/>
          <a:p>
            <a:endParaRPr lang="en-US" dirty="0"/>
          </a:p>
        </p:txBody>
      </p:sp>
      <p:sp>
        <p:nvSpPr>
          <p:cNvPr id="6" name="Text Placeholder 5">
            <a:extLst>
              <a:ext uri="{FF2B5EF4-FFF2-40B4-BE49-F238E27FC236}">
                <a16:creationId xmlns:a16="http://schemas.microsoft.com/office/drawing/2014/main" xmlns="" id="{37821892-F0F7-44E8-BD51-86C7747DBBC4}"/>
              </a:ext>
            </a:extLst>
          </p:cNvPr>
          <p:cNvSpPr>
            <a:spLocks noGrp="1"/>
          </p:cNvSpPr>
          <p:nvPr>
            <p:ph type="body" sz="quarter" idx="28"/>
          </p:nvPr>
        </p:nvSpPr>
        <p:spPr/>
        <p:txBody>
          <a:bodyPr/>
          <a:lstStyle/>
          <a:p>
            <a:endParaRPr lang="en-US" dirty="0"/>
          </a:p>
        </p:txBody>
      </p:sp>
    </p:spTree>
    <p:extLst>
      <p:ext uri="{BB962C8B-B14F-4D97-AF65-F5344CB8AC3E}">
        <p14:creationId xmlns:p14="http://schemas.microsoft.com/office/powerpoint/2010/main" val="498855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31" y="635035"/>
            <a:ext cx="5138979" cy="752916"/>
          </a:xfrm>
        </p:spPr>
        <p:txBody>
          <a:bodyPr/>
          <a:lstStyle/>
          <a:p>
            <a:r>
              <a:rPr lang="en-US" dirty="0"/>
              <a:t>A look back….about 10 years</a:t>
            </a:r>
          </a:p>
        </p:txBody>
      </p:sp>
      <p:sp>
        <p:nvSpPr>
          <p:cNvPr id="6" name="Footer Placeholder 5"/>
          <p:cNvSpPr>
            <a:spLocks noGrp="1"/>
          </p:cNvSpPr>
          <p:nvPr>
            <p:ph type="ftr" sz="quarter" idx="3"/>
          </p:nvPr>
        </p:nvSpPr>
        <p:spPr>
          <a:xfrm>
            <a:off x="761037" y="6356350"/>
            <a:ext cx="4114800" cy="365125"/>
          </a:xfrm>
        </p:spPr>
        <p:txBody>
          <a:bodyPr/>
          <a:lstStyle/>
          <a:p>
            <a:r>
              <a:rPr lang="en-US" dirty="0"/>
              <a:t>iriweb.org</a:t>
            </a:r>
          </a:p>
        </p:txBody>
      </p:sp>
      <p:sp>
        <p:nvSpPr>
          <p:cNvPr id="7" name="Slide Number Placeholder 6"/>
          <p:cNvSpPr>
            <a:spLocks noGrp="1"/>
          </p:cNvSpPr>
          <p:nvPr>
            <p:ph type="sldNum" sz="quarter" idx="12"/>
          </p:nvPr>
        </p:nvSpPr>
        <p:spPr>
          <a:xfrm>
            <a:off x="222231" y="6356350"/>
            <a:ext cx="340506" cy="365125"/>
          </a:xfrm>
        </p:spPr>
        <p:txBody>
          <a:bodyPr/>
          <a:lstStyle/>
          <a:p>
            <a:fld id="{EF08F9CD-B4C4-6E4D-9F86-6B87C61FA52E}" type="slidenum">
              <a:rPr lang="en-US" smtClean="0"/>
              <a:pPr/>
              <a:t>10</a:t>
            </a:fld>
            <a:endParaRPr lang="en-US" dirty="0"/>
          </a:p>
        </p:txBody>
      </p:sp>
      <p:sp>
        <p:nvSpPr>
          <p:cNvPr id="18" name="TextBox 17">
            <a:extLst>
              <a:ext uri="{FF2B5EF4-FFF2-40B4-BE49-F238E27FC236}">
                <a16:creationId xmlns:a16="http://schemas.microsoft.com/office/drawing/2014/main" xmlns="" id="{FF108544-D1BE-45F6-A5AC-FA63DA64707D}"/>
              </a:ext>
            </a:extLst>
          </p:cNvPr>
          <p:cNvSpPr txBox="1"/>
          <p:nvPr/>
        </p:nvSpPr>
        <p:spPr>
          <a:xfrm>
            <a:off x="4485894" y="1992728"/>
            <a:ext cx="184731" cy="369332"/>
          </a:xfrm>
          <a:prstGeom prst="rect">
            <a:avLst/>
          </a:prstGeom>
          <a:noFill/>
        </p:spPr>
        <p:txBody>
          <a:bodyPr wrap="none" rtlCol="0">
            <a:spAutoFit/>
          </a:bodyPr>
          <a:lstStyle/>
          <a:p>
            <a:endParaRPr lang="en-US" dirty="0"/>
          </a:p>
        </p:txBody>
      </p:sp>
      <p:pic>
        <p:nvPicPr>
          <p:cNvPr id="8" name="Picture 4" descr="Image result for digital watch 2007">
            <a:extLst>
              <a:ext uri="{FF2B5EF4-FFF2-40B4-BE49-F238E27FC236}">
                <a16:creationId xmlns:a16="http://schemas.microsoft.com/office/drawing/2014/main" xmlns="" id="{0D4BEBE2-700D-4057-B152-50CE8BD3C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409" y="1972605"/>
            <a:ext cx="2031162" cy="3293776"/>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9" name="Picture 8" descr="Image result for apple watch">
            <a:extLst>
              <a:ext uri="{FF2B5EF4-FFF2-40B4-BE49-F238E27FC236}">
                <a16:creationId xmlns:a16="http://schemas.microsoft.com/office/drawing/2014/main" xmlns="" id="{74A16169-92F7-479A-B957-54E3DCC68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948" y="1818074"/>
            <a:ext cx="5759739" cy="3602837"/>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31" y="635035"/>
            <a:ext cx="5138979" cy="752916"/>
          </a:xfrm>
        </p:spPr>
        <p:txBody>
          <a:bodyPr/>
          <a:lstStyle/>
          <a:p>
            <a:r>
              <a:rPr lang="en-US" dirty="0"/>
              <a:t>A look back….about 10 years</a:t>
            </a:r>
          </a:p>
        </p:txBody>
      </p:sp>
      <p:sp>
        <p:nvSpPr>
          <p:cNvPr id="6" name="Footer Placeholder 5"/>
          <p:cNvSpPr>
            <a:spLocks noGrp="1"/>
          </p:cNvSpPr>
          <p:nvPr>
            <p:ph type="ftr" sz="quarter" idx="3"/>
          </p:nvPr>
        </p:nvSpPr>
        <p:spPr>
          <a:xfrm>
            <a:off x="761037" y="6356350"/>
            <a:ext cx="4114800" cy="365125"/>
          </a:xfrm>
        </p:spPr>
        <p:txBody>
          <a:bodyPr/>
          <a:lstStyle/>
          <a:p>
            <a:r>
              <a:rPr lang="en-US" dirty="0"/>
              <a:t>iriweb.org</a:t>
            </a:r>
          </a:p>
        </p:txBody>
      </p:sp>
      <p:sp>
        <p:nvSpPr>
          <p:cNvPr id="7" name="Slide Number Placeholder 6"/>
          <p:cNvSpPr>
            <a:spLocks noGrp="1"/>
          </p:cNvSpPr>
          <p:nvPr>
            <p:ph type="sldNum" sz="quarter" idx="12"/>
          </p:nvPr>
        </p:nvSpPr>
        <p:spPr>
          <a:xfrm>
            <a:off x="222231" y="6356350"/>
            <a:ext cx="340506" cy="365125"/>
          </a:xfrm>
        </p:spPr>
        <p:txBody>
          <a:bodyPr/>
          <a:lstStyle/>
          <a:p>
            <a:fld id="{EF08F9CD-B4C4-6E4D-9F86-6B87C61FA52E}" type="slidenum">
              <a:rPr lang="en-US" smtClean="0"/>
              <a:pPr/>
              <a:t>11</a:t>
            </a:fld>
            <a:endParaRPr lang="en-US" dirty="0"/>
          </a:p>
        </p:txBody>
      </p:sp>
      <p:pic>
        <p:nvPicPr>
          <p:cNvPr id="10" name="Picture 9">
            <a:extLst>
              <a:ext uri="{FF2B5EF4-FFF2-40B4-BE49-F238E27FC236}">
                <a16:creationId xmlns:a16="http://schemas.microsoft.com/office/drawing/2014/main" xmlns="" id="{D0F9B04E-B09C-4314-A652-4E5C6237F136}"/>
              </a:ext>
            </a:extLst>
          </p:cNvPr>
          <p:cNvPicPr>
            <a:picLocks noChangeAspect="1"/>
          </p:cNvPicPr>
          <p:nvPr/>
        </p:nvPicPr>
        <p:blipFill>
          <a:blip r:embed="rId3"/>
          <a:stretch>
            <a:fillRect/>
          </a:stretch>
        </p:blipFill>
        <p:spPr>
          <a:xfrm>
            <a:off x="1291008" y="2340200"/>
            <a:ext cx="3007761" cy="3007761"/>
          </a:xfrm>
          <a:prstGeom prst="rect">
            <a:avLst/>
          </a:prstGeom>
        </p:spPr>
      </p:pic>
      <p:sp>
        <p:nvSpPr>
          <p:cNvPr id="18" name="TextBox 17">
            <a:extLst>
              <a:ext uri="{FF2B5EF4-FFF2-40B4-BE49-F238E27FC236}">
                <a16:creationId xmlns:a16="http://schemas.microsoft.com/office/drawing/2014/main" xmlns="" id="{FF108544-D1BE-45F6-A5AC-FA63DA64707D}"/>
              </a:ext>
            </a:extLst>
          </p:cNvPr>
          <p:cNvSpPr txBox="1"/>
          <p:nvPr/>
        </p:nvSpPr>
        <p:spPr>
          <a:xfrm>
            <a:off x="4485894" y="1992728"/>
            <a:ext cx="184731" cy="369332"/>
          </a:xfrm>
          <a:prstGeom prst="rect">
            <a:avLst/>
          </a:prstGeom>
          <a:noFill/>
        </p:spPr>
        <p:txBody>
          <a:bodyPr wrap="none" rtlCol="0">
            <a:spAutoFit/>
          </a:bodyPr>
          <a:lstStyle/>
          <a:p>
            <a:endParaRPr lang="en-US" dirty="0"/>
          </a:p>
        </p:txBody>
      </p:sp>
      <p:pic>
        <p:nvPicPr>
          <p:cNvPr id="24" name="Picture 4" descr="Image result for application store iphone">
            <a:extLst>
              <a:ext uri="{FF2B5EF4-FFF2-40B4-BE49-F238E27FC236}">
                <a16:creationId xmlns:a16="http://schemas.microsoft.com/office/drawing/2014/main" xmlns="" id="{EF472C24-6A23-4FA1-AF21-B51088B52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796" y="1992728"/>
            <a:ext cx="6213013" cy="3561373"/>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6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31" y="635035"/>
            <a:ext cx="5138979" cy="752916"/>
          </a:xfrm>
        </p:spPr>
        <p:txBody>
          <a:bodyPr/>
          <a:lstStyle/>
          <a:p>
            <a:r>
              <a:rPr lang="en-US" dirty="0"/>
              <a:t>A look back….about 10 years</a:t>
            </a:r>
          </a:p>
        </p:txBody>
      </p:sp>
      <p:sp>
        <p:nvSpPr>
          <p:cNvPr id="6" name="Footer Placeholder 5"/>
          <p:cNvSpPr>
            <a:spLocks noGrp="1"/>
          </p:cNvSpPr>
          <p:nvPr>
            <p:ph type="ftr" sz="quarter" idx="3"/>
          </p:nvPr>
        </p:nvSpPr>
        <p:spPr>
          <a:xfrm>
            <a:off x="761037" y="6356350"/>
            <a:ext cx="4114800" cy="365125"/>
          </a:xfrm>
        </p:spPr>
        <p:txBody>
          <a:bodyPr/>
          <a:lstStyle/>
          <a:p>
            <a:r>
              <a:rPr lang="en-US" dirty="0"/>
              <a:t>iriweb.org</a:t>
            </a:r>
          </a:p>
        </p:txBody>
      </p:sp>
      <p:sp>
        <p:nvSpPr>
          <p:cNvPr id="7" name="Slide Number Placeholder 6"/>
          <p:cNvSpPr>
            <a:spLocks noGrp="1"/>
          </p:cNvSpPr>
          <p:nvPr>
            <p:ph type="sldNum" sz="quarter" idx="12"/>
          </p:nvPr>
        </p:nvSpPr>
        <p:spPr>
          <a:xfrm>
            <a:off x="222231" y="6356350"/>
            <a:ext cx="340506" cy="365125"/>
          </a:xfrm>
        </p:spPr>
        <p:txBody>
          <a:bodyPr/>
          <a:lstStyle/>
          <a:p>
            <a:fld id="{EF08F9CD-B4C4-6E4D-9F86-6B87C61FA52E}" type="slidenum">
              <a:rPr lang="en-US" smtClean="0"/>
              <a:pPr/>
              <a:t>12</a:t>
            </a:fld>
            <a:endParaRPr lang="en-US" dirty="0"/>
          </a:p>
        </p:txBody>
      </p:sp>
      <p:sp>
        <p:nvSpPr>
          <p:cNvPr id="18" name="TextBox 17">
            <a:extLst>
              <a:ext uri="{FF2B5EF4-FFF2-40B4-BE49-F238E27FC236}">
                <a16:creationId xmlns:a16="http://schemas.microsoft.com/office/drawing/2014/main" xmlns="" id="{FF108544-D1BE-45F6-A5AC-FA63DA64707D}"/>
              </a:ext>
            </a:extLst>
          </p:cNvPr>
          <p:cNvSpPr txBox="1"/>
          <p:nvPr/>
        </p:nvSpPr>
        <p:spPr>
          <a:xfrm>
            <a:off x="4485894" y="1992728"/>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xmlns="" id="{BC69D33D-BBCB-4377-B7AA-C7B8311D960C}"/>
              </a:ext>
            </a:extLst>
          </p:cNvPr>
          <p:cNvPicPr>
            <a:picLocks noChangeAspect="1"/>
          </p:cNvPicPr>
          <p:nvPr/>
        </p:nvPicPr>
        <p:blipFill>
          <a:blip r:embed="rId3"/>
          <a:stretch>
            <a:fillRect/>
          </a:stretch>
        </p:blipFill>
        <p:spPr>
          <a:xfrm>
            <a:off x="644580" y="1660494"/>
            <a:ext cx="5230605" cy="3886340"/>
          </a:xfrm>
          <a:prstGeom prst="rect">
            <a:avLst/>
          </a:prstGeom>
        </p:spPr>
      </p:pic>
      <p:pic>
        <p:nvPicPr>
          <p:cNvPr id="22" name="Picture 21">
            <a:extLst>
              <a:ext uri="{FF2B5EF4-FFF2-40B4-BE49-F238E27FC236}">
                <a16:creationId xmlns:a16="http://schemas.microsoft.com/office/drawing/2014/main" xmlns="" id="{3A3522D2-A4E7-4C04-A708-E4784D1B08EE}"/>
              </a:ext>
            </a:extLst>
          </p:cNvPr>
          <p:cNvPicPr>
            <a:picLocks noChangeAspect="1"/>
          </p:cNvPicPr>
          <p:nvPr/>
        </p:nvPicPr>
        <p:blipFill>
          <a:blip r:embed="rId4"/>
          <a:stretch>
            <a:fillRect/>
          </a:stretch>
        </p:blipFill>
        <p:spPr>
          <a:xfrm>
            <a:off x="6568913" y="1660494"/>
            <a:ext cx="4978507" cy="3886340"/>
          </a:xfrm>
          <a:prstGeom prst="rect">
            <a:avLst/>
          </a:prstGeom>
        </p:spPr>
      </p:pic>
    </p:spTree>
    <p:extLst>
      <p:ext uri="{BB962C8B-B14F-4D97-AF65-F5344CB8AC3E}">
        <p14:creationId xmlns:p14="http://schemas.microsoft.com/office/powerpoint/2010/main" val="29332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31" y="635035"/>
            <a:ext cx="5138979" cy="752916"/>
          </a:xfrm>
        </p:spPr>
        <p:txBody>
          <a:bodyPr/>
          <a:lstStyle/>
          <a:p>
            <a:r>
              <a:rPr lang="en-US" dirty="0"/>
              <a:t>A look back….about 10 years</a:t>
            </a:r>
          </a:p>
        </p:txBody>
      </p:sp>
      <p:sp>
        <p:nvSpPr>
          <p:cNvPr id="6" name="Footer Placeholder 5"/>
          <p:cNvSpPr>
            <a:spLocks noGrp="1"/>
          </p:cNvSpPr>
          <p:nvPr>
            <p:ph type="ftr" sz="quarter" idx="3"/>
          </p:nvPr>
        </p:nvSpPr>
        <p:spPr>
          <a:xfrm>
            <a:off x="761037" y="6356350"/>
            <a:ext cx="4114800" cy="365125"/>
          </a:xfrm>
        </p:spPr>
        <p:txBody>
          <a:bodyPr/>
          <a:lstStyle/>
          <a:p>
            <a:r>
              <a:rPr lang="en-US" dirty="0"/>
              <a:t>iriweb.org</a:t>
            </a:r>
          </a:p>
        </p:txBody>
      </p:sp>
      <p:sp>
        <p:nvSpPr>
          <p:cNvPr id="7" name="Slide Number Placeholder 6"/>
          <p:cNvSpPr>
            <a:spLocks noGrp="1"/>
          </p:cNvSpPr>
          <p:nvPr>
            <p:ph type="sldNum" sz="quarter" idx="12"/>
          </p:nvPr>
        </p:nvSpPr>
        <p:spPr>
          <a:xfrm>
            <a:off x="222231" y="6356350"/>
            <a:ext cx="340506" cy="365125"/>
          </a:xfrm>
        </p:spPr>
        <p:txBody>
          <a:bodyPr/>
          <a:lstStyle/>
          <a:p>
            <a:fld id="{EF08F9CD-B4C4-6E4D-9F86-6B87C61FA52E}" type="slidenum">
              <a:rPr lang="en-US" smtClean="0"/>
              <a:pPr/>
              <a:t>13</a:t>
            </a:fld>
            <a:endParaRPr lang="en-US" dirty="0"/>
          </a:p>
        </p:txBody>
      </p:sp>
      <p:sp>
        <p:nvSpPr>
          <p:cNvPr id="18" name="TextBox 17">
            <a:extLst>
              <a:ext uri="{FF2B5EF4-FFF2-40B4-BE49-F238E27FC236}">
                <a16:creationId xmlns:a16="http://schemas.microsoft.com/office/drawing/2014/main" xmlns="" id="{FF108544-D1BE-45F6-A5AC-FA63DA64707D}"/>
              </a:ext>
            </a:extLst>
          </p:cNvPr>
          <p:cNvSpPr txBox="1"/>
          <p:nvPr/>
        </p:nvSpPr>
        <p:spPr>
          <a:xfrm>
            <a:off x="4485894" y="1992728"/>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xmlns="" id="{02443CBB-17F7-43A6-8185-5E0E95F31651}"/>
              </a:ext>
            </a:extLst>
          </p:cNvPr>
          <p:cNvPicPr>
            <a:picLocks noChangeAspect="1"/>
          </p:cNvPicPr>
          <p:nvPr/>
        </p:nvPicPr>
        <p:blipFill>
          <a:blip r:embed="rId3"/>
          <a:stretch>
            <a:fillRect/>
          </a:stretch>
        </p:blipFill>
        <p:spPr>
          <a:xfrm>
            <a:off x="2410931" y="2826095"/>
            <a:ext cx="1322336" cy="1890941"/>
          </a:xfrm>
          <a:prstGeom prst="rect">
            <a:avLst/>
          </a:prstGeom>
        </p:spPr>
      </p:pic>
      <p:pic>
        <p:nvPicPr>
          <p:cNvPr id="9" name="Picture 8">
            <a:extLst>
              <a:ext uri="{FF2B5EF4-FFF2-40B4-BE49-F238E27FC236}">
                <a16:creationId xmlns:a16="http://schemas.microsoft.com/office/drawing/2014/main" xmlns="" id="{592C5999-13EC-4561-A436-36C0478D360E}"/>
              </a:ext>
            </a:extLst>
          </p:cNvPr>
          <p:cNvPicPr>
            <a:picLocks noChangeAspect="1"/>
          </p:cNvPicPr>
          <p:nvPr/>
        </p:nvPicPr>
        <p:blipFill>
          <a:blip r:embed="rId4"/>
          <a:stretch>
            <a:fillRect/>
          </a:stretch>
        </p:blipFill>
        <p:spPr>
          <a:xfrm>
            <a:off x="5205021" y="1595293"/>
            <a:ext cx="5803392" cy="4352544"/>
          </a:xfrm>
          <a:prstGeom prst="rect">
            <a:avLst/>
          </a:prstGeom>
        </p:spPr>
      </p:pic>
    </p:spTree>
    <p:extLst>
      <p:ext uri="{BB962C8B-B14F-4D97-AF65-F5344CB8AC3E}">
        <p14:creationId xmlns:p14="http://schemas.microsoft.com/office/powerpoint/2010/main" val="187033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31" y="635035"/>
            <a:ext cx="5138979" cy="752916"/>
          </a:xfrm>
        </p:spPr>
        <p:txBody>
          <a:bodyPr/>
          <a:lstStyle/>
          <a:p>
            <a:r>
              <a:rPr lang="en-US" dirty="0"/>
              <a:t>A look back….about 10 years</a:t>
            </a:r>
          </a:p>
        </p:txBody>
      </p:sp>
      <p:sp>
        <p:nvSpPr>
          <p:cNvPr id="6" name="Footer Placeholder 5"/>
          <p:cNvSpPr>
            <a:spLocks noGrp="1"/>
          </p:cNvSpPr>
          <p:nvPr>
            <p:ph type="ftr" sz="quarter" idx="3"/>
          </p:nvPr>
        </p:nvSpPr>
        <p:spPr>
          <a:xfrm>
            <a:off x="761037" y="6356350"/>
            <a:ext cx="4114800" cy="365125"/>
          </a:xfrm>
        </p:spPr>
        <p:txBody>
          <a:bodyPr/>
          <a:lstStyle/>
          <a:p>
            <a:r>
              <a:rPr lang="en-US" dirty="0"/>
              <a:t>iriweb.org</a:t>
            </a:r>
          </a:p>
        </p:txBody>
      </p:sp>
      <p:sp>
        <p:nvSpPr>
          <p:cNvPr id="7" name="Slide Number Placeholder 6"/>
          <p:cNvSpPr>
            <a:spLocks noGrp="1"/>
          </p:cNvSpPr>
          <p:nvPr>
            <p:ph type="sldNum" sz="quarter" idx="12"/>
          </p:nvPr>
        </p:nvSpPr>
        <p:spPr>
          <a:xfrm>
            <a:off x="222231" y="6356350"/>
            <a:ext cx="340506" cy="365125"/>
          </a:xfrm>
        </p:spPr>
        <p:txBody>
          <a:bodyPr/>
          <a:lstStyle/>
          <a:p>
            <a:fld id="{EF08F9CD-B4C4-6E4D-9F86-6B87C61FA52E}" type="slidenum">
              <a:rPr lang="en-US" smtClean="0"/>
              <a:pPr/>
              <a:t>14</a:t>
            </a:fld>
            <a:endParaRPr lang="en-US" dirty="0"/>
          </a:p>
        </p:txBody>
      </p:sp>
      <p:sp>
        <p:nvSpPr>
          <p:cNvPr id="18" name="TextBox 17">
            <a:extLst>
              <a:ext uri="{FF2B5EF4-FFF2-40B4-BE49-F238E27FC236}">
                <a16:creationId xmlns:a16="http://schemas.microsoft.com/office/drawing/2014/main" xmlns="" id="{FF108544-D1BE-45F6-A5AC-FA63DA64707D}"/>
              </a:ext>
            </a:extLst>
          </p:cNvPr>
          <p:cNvSpPr txBox="1"/>
          <p:nvPr/>
        </p:nvSpPr>
        <p:spPr>
          <a:xfrm>
            <a:off x="4485894" y="1992728"/>
            <a:ext cx="184731" cy="369332"/>
          </a:xfrm>
          <a:prstGeom prst="rect">
            <a:avLst/>
          </a:prstGeom>
          <a:noFill/>
        </p:spPr>
        <p:txBody>
          <a:bodyPr wrap="none" rtlCol="0">
            <a:spAutoFit/>
          </a:bodyPr>
          <a:lstStyle/>
          <a:p>
            <a:endParaRPr lang="en-US" dirty="0"/>
          </a:p>
        </p:txBody>
      </p:sp>
      <p:pic>
        <p:nvPicPr>
          <p:cNvPr id="10" name="Picture 6" descr="Image result for self driving cars in usa">
            <a:extLst>
              <a:ext uri="{FF2B5EF4-FFF2-40B4-BE49-F238E27FC236}">
                <a16:creationId xmlns:a16="http://schemas.microsoft.com/office/drawing/2014/main" xmlns="" id="{BB1D87B3-8590-40E4-8D46-598B9DF63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905" y="2258690"/>
            <a:ext cx="4054305" cy="3044526"/>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55110783-0F5C-4830-AA6A-0BE61C324996}"/>
              </a:ext>
            </a:extLst>
          </p:cNvPr>
          <p:cNvPicPr>
            <a:picLocks noChangeAspect="1"/>
          </p:cNvPicPr>
          <p:nvPr/>
        </p:nvPicPr>
        <p:blipFill>
          <a:blip r:embed="rId4"/>
          <a:stretch>
            <a:fillRect/>
          </a:stretch>
        </p:blipFill>
        <p:spPr>
          <a:xfrm>
            <a:off x="378006" y="2258690"/>
            <a:ext cx="6048727" cy="3044526"/>
          </a:xfrm>
          <a:prstGeom prst="rect">
            <a:avLst/>
          </a:prstGeom>
        </p:spPr>
      </p:pic>
    </p:spTree>
    <p:extLst>
      <p:ext uri="{BB962C8B-B14F-4D97-AF65-F5344CB8AC3E}">
        <p14:creationId xmlns:p14="http://schemas.microsoft.com/office/powerpoint/2010/main" val="123515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31" y="635035"/>
            <a:ext cx="5138979" cy="752916"/>
          </a:xfrm>
        </p:spPr>
        <p:txBody>
          <a:bodyPr/>
          <a:lstStyle/>
          <a:p>
            <a:r>
              <a:rPr lang="en-US" dirty="0"/>
              <a:t>A look back….</a:t>
            </a:r>
          </a:p>
        </p:txBody>
      </p:sp>
      <p:sp>
        <p:nvSpPr>
          <p:cNvPr id="6" name="Footer Placeholder 5"/>
          <p:cNvSpPr>
            <a:spLocks noGrp="1"/>
          </p:cNvSpPr>
          <p:nvPr>
            <p:ph type="ftr" sz="quarter" idx="3"/>
          </p:nvPr>
        </p:nvSpPr>
        <p:spPr>
          <a:xfrm>
            <a:off x="761037" y="6356350"/>
            <a:ext cx="4114800" cy="365125"/>
          </a:xfrm>
        </p:spPr>
        <p:txBody>
          <a:bodyPr/>
          <a:lstStyle/>
          <a:p>
            <a:r>
              <a:rPr lang="en-US" dirty="0"/>
              <a:t>iriweb.org</a:t>
            </a:r>
          </a:p>
        </p:txBody>
      </p:sp>
      <p:sp>
        <p:nvSpPr>
          <p:cNvPr id="7" name="Slide Number Placeholder 6"/>
          <p:cNvSpPr>
            <a:spLocks noGrp="1"/>
          </p:cNvSpPr>
          <p:nvPr>
            <p:ph type="sldNum" sz="quarter" idx="12"/>
          </p:nvPr>
        </p:nvSpPr>
        <p:spPr>
          <a:xfrm>
            <a:off x="222231" y="6356350"/>
            <a:ext cx="340506" cy="365125"/>
          </a:xfrm>
        </p:spPr>
        <p:txBody>
          <a:bodyPr/>
          <a:lstStyle/>
          <a:p>
            <a:fld id="{EF08F9CD-B4C4-6E4D-9F86-6B87C61FA52E}" type="slidenum">
              <a:rPr lang="en-US" smtClean="0"/>
              <a:pPr/>
              <a:t>15</a:t>
            </a:fld>
            <a:endParaRPr lang="en-US" dirty="0"/>
          </a:p>
        </p:txBody>
      </p:sp>
      <p:pic>
        <p:nvPicPr>
          <p:cNvPr id="11" name="Online Media 10" title="Nao Demo at WAF 2008">
            <a:hlinkClick r:id="" action="ppaction://media"/>
            <a:extLst>
              <a:ext uri="{FF2B5EF4-FFF2-40B4-BE49-F238E27FC236}">
                <a16:creationId xmlns:a16="http://schemas.microsoft.com/office/drawing/2014/main" xmlns="" id="{05A814A1-E144-47AF-BBFB-F04F910EF3BC}"/>
              </a:ext>
            </a:extLst>
          </p:cNvPr>
          <p:cNvPicPr>
            <a:picLocks noRot="1" noChangeAspect="1"/>
          </p:cNvPicPr>
          <p:nvPr>
            <a:videoFile r:link="rId1"/>
          </p:nvPr>
        </p:nvPicPr>
        <p:blipFill>
          <a:blip r:embed="rId5"/>
          <a:stretch>
            <a:fillRect/>
          </a:stretch>
        </p:blipFill>
        <p:spPr>
          <a:xfrm>
            <a:off x="1038183" y="2563749"/>
            <a:ext cx="4572000" cy="2571750"/>
          </a:xfrm>
          <a:prstGeom prst="rect">
            <a:avLst/>
          </a:prstGeom>
        </p:spPr>
      </p:pic>
      <p:pic>
        <p:nvPicPr>
          <p:cNvPr id="12" name="Online Media 11" title="Parkour Atlas">
            <a:hlinkClick r:id="" action="ppaction://media"/>
            <a:extLst>
              <a:ext uri="{FF2B5EF4-FFF2-40B4-BE49-F238E27FC236}">
                <a16:creationId xmlns:a16="http://schemas.microsoft.com/office/drawing/2014/main" xmlns="" id="{EC91C301-7C1B-46B3-BA7D-6974C8236025}"/>
              </a:ext>
            </a:extLst>
          </p:cNvPr>
          <p:cNvPicPr>
            <a:picLocks noRot="1" noChangeAspect="1"/>
          </p:cNvPicPr>
          <p:nvPr>
            <a:videoFile r:link="rId2"/>
          </p:nvPr>
        </p:nvPicPr>
        <p:blipFill>
          <a:blip r:embed="rId6"/>
          <a:stretch>
            <a:fillRect/>
          </a:stretch>
        </p:blipFill>
        <p:spPr>
          <a:xfrm>
            <a:off x="6581817" y="2563749"/>
            <a:ext cx="4572000" cy="2571750"/>
          </a:xfrm>
          <a:prstGeom prst="rect">
            <a:avLst/>
          </a:prstGeom>
        </p:spPr>
      </p:pic>
    </p:spTree>
    <p:extLst>
      <p:ext uri="{BB962C8B-B14F-4D97-AF65-F5344CB8AC3E}">
        <p14:creationId xmlns:p14="http://schemas.microsoft.com/office/powerpoint/2010/main" val="126691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alternate futures?</a:t>
            </a:r>
          </a:p>
        </p:txBody>
      </p:sp>
      <p:sp>
        <p:nvSpPr>
          <p:cNvPr id="5" name="Content Placeholder 2"/>
          <p:cNvSpPr>
            <a:spLocks noGrp="1"/>
          </p:cNvSpPr>
          <p:nvPr>
            <p:ph idx="1"/>
          </p:nvPr>
        </p:nvSpPr>
        <p:spPr>
          <a:xfrm>
            <a:off x="392484" y="1820598"/>
            <a:ext cx="11736462" cy="3766111"/>
          </a:xfrm>
        </p:spPr>
        <p:txBody>
          <a:bodyPr>
            <a:noAutofit/>
          </a:bodyPr>
          <a:lstStyle/>
          <a:p>
            <a:pPr marL="285750" indent="-285750">
              <a:buFont typeface="Arial" panose="020B0604020202020204" pitchFamily="34" charset="0"/>
              <a:buChar char="•"/>
            </a:pPr>
            <a:r>
              <a:rPr lang="en-US" sz="2000" dirty="0"/>
              <a:t>Remember - </a:t>
            </a:r>
            <a:r>
              <a:rPr lang="en-US" sz="2000" b="1" dirty="0"/>
              <a:t>The actual future is unknowable. </a:t>
            </a:r>
          </a:p>
          <a:p>
            <a:pPr marL="285750" indent="-285750">
              <a:buFont typeface="Arial" panose="020B0604020202020204" pitchFamily="34" charset="0"/>
              <a:buChar char="•"/>
            </a:pPr>
            <a:r>
              <a:rPr lang="en-US" sz="2000" dirty="0"/>
              <a:t>It is </a:t>
            </a:r>
            <a:r>
              <a:rPr lang="en-US" sz="2000" b="1" u="sng" dirty="0"/>
              <a:t>not</a:t>
            </a:r>
            <a:r>
              <a:rPr lang="en-US" sz="2000" b="1" dirty="0"/>
              <a:t> whether the alternative futures come to pass.</a:t>
            </a:r>
            <a:r>
              <a:rPr lang="en-US" sz="2000" dirty="0"/>
              <a:t> </a:t>
            </a:r>
          </a:p>
          <a:p>
            <a:pPr marL="285750" indent="-285750">
              <a:buFont typeface="Arial" panose="020B0604020202020204" pitchFamily="34" charset="0"/>
              <a:buChar char="•"/>
            </a:pPr>
            <a:r>
              <a:rPr lang="en-US" sz="2000" dirty="0"/>
              <a:t>It </a:t>
            </a:r>
            <a:r>
              <a:rPr lang="en-US" sz="2000" b="1" u="sng" dirty="0"/>
              <a:t>is</a:t>
            </a:r>
            <a:r>
              <a:rPr lang="en-US" sz="2000" dirty="0"/>
              <a:t> </a:t>
            </a:r>
            <a:r>
              <a:rPr lang="en-US" sz="2000" b="1" dirty="0"/>
              <a:t>whether they broaden our understanding of plausible futures and influence our thinking</a:t>
            </a:r>
            <a:r>
              <a:rPr lang="en-US" sz="2000" dirty="0"/>
              <a:t> and actions of our organizations. </a:t>
            </a:r>
          </a:p>
          <a:p>
            <a:pPr marL="285750" indent="-285750">
              <a:buFont typeface="Arial" panose="020B0604020202020204" pitchFamily="34" charset="0"/>
              <a:buChar char="•"/>
            </a:pPr>
            <a:r>
              <a:rPr lang="en-US" sz="2000" dirty="0"/>
              <a:t>Alternate futures, </a:t>
            </a:r>
            <a:r>
              <a:rPr lang="en-US" sz="2000" b="1" dirty="0"/>
              <a:t>provide a common language and story </a:t>
            </a:r>
            <a:r>
              <a:rPr lang="en-US" sz="2000" dirty="0"/>
              <a:t>about which we can discuss – together!</a:t>
            </a:r>
          </a:p>
          <a:p>
            <a:pPr marL="285750" indent="-285750">
              <a:buFont typeface="Arial" panose="020B0604020202020204" pitchFamily="34" charset="0"/>
              <a:buChar char="•"/>
            </a:pPr>
            <a:r>
              <a:rPr lang="en-US" sz="2000" dirty="0"/>
              <a:t>Alternate </a:t>
            </a:r>
            <a:r>
              <a:rPr lang="en-US" sz="2000" b="1" dirty="0"/>
              <a:t>futures illuminate organizational implications </a:t>
            </a:r>
            <a:r>
              <a:rPr lang="en-US" sz="2000" dirty="0"/>
              <a:t>and help you clarify possible next steps.</a:t>
            </a:r>
          </a:p>
          <a:p>
            <a:pPr marL="285750" indent="-285750">
              <a:buFont typeface="Arial" panose="020B0604020202020204" pitchFamily="34" charset="0"/>
              <a:buChar char="•"/>
            </a:pPr>
            <a:r>
              <a:rPr lang="en-US" sz="2000" dirty="0"/>
              <a:t>Our alternate futures, and the challenges and opportunities they represent, </a:t>
            </a:r>
            <a:r>
              <a:rPr lang="en-US" sz="2000" b="1" dirty="0"/>
              <a:t>are not necessarily mutually exclusive. </a:t>
            </a:r>
          </a:p>
          <a:p>
            <a:pPr marL="285750" indent="-285750">
              <a:buFont typeface="Arial" panose="020B0604020202020204" pitchFamily="34" charset="0"/>
              <a:buChar char="•"/>
            </a:pPr>
            <a:r>
              <a:rPr lang="en-US" sz="2000" dirty="0"/>
              <a:t>The future will </a:t>
            </a:r>
            <a:r>
              <a:rPr lang="en-US" sz="2000" b="1" dirty="0"/>
              <a:t>probably include elements from each, but at different levels of intensity </a:t>
            </a:r>
            <a:r>
              <a:rPr lang="en-US" sz="2000" dirty="0"/>
              <a:t>or in different regions of the world. </a:t>
            </a:r>
          </a:p>
          <a:p>
            <a:pPr>
              <a:lnSpc>
                <a:spcPct val="110000"/>
              </a:lnSpc>
            </a:pPr>
            <a:endParaRPr lang="en-US" dirty="0"/>
          </a:p>
          <a:p>
            <a:pPr>
              <a:lnSpc>
                <a:spcPct val="110000"/>
              </a:lnSpc>
            </a:pPr>
            <a:endParaRPr lang="en-US" dirty="0"/>
          </a:p>
          <a:p>
            <a:pPr>
              <a:lnSpc>
                <a:spcPct val="110000"/>
              </a:lnSpc>
            </a:pPr>
            <a:endParaRPr lang="en-US" dirty="0"/>
          </a:p>
          <a:p>
            <a:pPr>
              <a:lnSpc>
                <a:spcPct val="110000"/>
              </a:lnSpc>
            </a:pPr>
            <a:r>
              <a:rPr lang="en-US" dirty="0"/>
              <a:t> </a:t>
            </a:r>
          </a:p>
        </p:txBody>
      </p:sp>
      <p:sp>
        <p:nvSpPr>
          <p:cNvPr id="6" name="Footer Placeholder 5"/>
          <p:cNvSpPr>
            <a:spLocks noGrp="1"/>
          </p:cNvSpPr>
          <p:nvPr>
            <p:ph type="ftr" sz="quarter" idx="3"/>
          </p:nvPr>
        </p:nvSpPr>
        <p:spPr/>
        <p:txBody>
          <a:bodyPr/>
          <a:lstStyle/>
          <a:p>
            <a:r>
              <a:rPr lang="en-US" dirty="0"/>
              <a:t>iriweb.org</a:t>
            </a:r>
          </a:p>
        </p:txBody>
      </p:sp>
      <p:sp>
        <p:nvSpPr>
          <p:cNvPr id="7" name="Slide Number Placeholder 6"/>
          <p:cNvSpPr>
            <a:spLocks noGrp="1"/>
          </p:cNvSpPr>
          <p:nvPr>
            <p:ph type="sldNum" sz="quarter" idx="12"/>
          </p:nvPr>
        </p:nvSpPr>
        <p:spPr/>
        <p:txBody>
          <a:bodyPr/>
          <a:lstStyle/>
          <a:p>
            <a:fld id="{EF08F9CD-B4C4-6E4D-9F86-6B87C61FA52E}" type="slidenum">
              <a:rPr lang="en-US" smtClean="0"/>
              <a:pPr/>
              <a:t>16</a:t>
            </a:fld>
            <a:endParaRPr lang="en-US" dirty="0"/>
          </a:p>
        </p:txBody>
      </p:sp>
    </p:spTree>
    <p:extLst>
      <p:ext uri="{BB962C8B-B14F-4D97-AF65-F5344CB8AC3E}">
        <p14:creationId xmlns:p14="http://schemas.microsoft.com/office/powerpoint/2010/main" val="191407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Exercises</a:t>
            </a:r>
          </a:p>
        </p:txBody>
      </p:sp>
      <p:sp>
        <p:nvSpPr>
          <p:cNvPr id="7" name="Text Placeholder 6"/>
          <p:cNvSpPr>
            <a:spLocks noGrp="1"/>
          </p:cNvSpPr>
          <p:nvPr>
            <p:ph type="body" idx="1"/>
          </p:nvPr>
        </p:nvSpPr>
        <p:spPr/>
        <p:txBody>
          <a:bodyPr/>
          <a:lstStyle/>
          <a:p>
            <a:r>
              <a:rPr lang="en-US" dirty="0"/>
              <a:t>Flexing Your Futures Muscles</a:t>
            </a:r>
          </a:p>
        </p:txBody>
      </p:sp>
      <p:sp>
        <p:nvSpPr>
          <p:cNvPr id="4" name="Slide Number Placeholder 3"/>
          <p:cNvSpPr>
            <a:spLocks noGrp="1"/>
          </p:cNvSpPr>
          <p:nvPr>
            <p:ph type="sldNum" sz="quarter" idx="12"/>
          </p:nvPr>
        </p:nvSpPr>
        <p:spPr/>
        <p:txBody>
          <a:bodyPr/>
          <a:lstStyle/>
          <a:p>
            <a:fld id="{EF08F9CD-B4C4-6E4D-9F86-6B87C61FA52E}" type="slidenum">
              <a:rPr lang="en-US" smtClean="0"/>
              <a:pPr/>
              <a:t>17</a:t>
            </a:fld>
            <a:endParaRPr lang="en-US" dirty="0"/>
          </a:p>
        </p:txBody>
      </p:sp>
      <p:sp>
        <p:nvSpPr>
          <p:cNvPr id="5" name="Footer Placeholder 4"/>
          <p:cNvSpPr>
            <a:spLocks noGrp="1"/>
          </p:cNvSpPr>
          <p:nvPr>
            <p:ph type="ftr" sz="quarter" idx="3"/>
          </p:nvPr>
        </p:nvSpPr>
        <p:spPr/>
        <p:txBody>
          <a:bodyPr/>
          <a:lstStyle/>
          <a:p>
            <a:r>
              <a:rPr lang="en-US" dirty="0"/>
              <a:t>iriweb.org</a:t>
            </a:r>
          </a:p>
        </p:txBody>
      </p:sp>
    </p:spTree>
    <p:extLst>
      <p:ext uri="{BB962C8B-B14F-4D97-AF65-F5344CB8AC3E}">
        <p14:creationId xmlns:p14="http://schemas.microsoft.com/office/powerpoint/2010/main" val="225870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8ED1D88-F90E-4B1D-A77B-75B8E7566A4D}"/>
              </a:ext>
            </a:extLst>
          </p:cNvPr>
          <p:cNvSpPr>
            <a:spLocks noGrp="1"/>
          </p:cNvSpPr>
          <p:nvPr>
            <p:ph type="sldNum" sz="quarter" idx="4"/>
          </p:nvPr>
        </p:nvSpPr>
        <p:spPr/>
        <p:txBody>
          <a:bodyPr/>
          <a:lstStyle/>
          <a:p>
            <a:pPr algn="r"/>
            <a:r>
              <a:rPr lang="en-US" dirty="0"/>
              <a:t>Page </a:t>
            </a:r>
            <a:fld id="{A15DE458-4DE3-7B40-ABF8-2B2F98108B11}" type="slidenum">
              <a:rPr smtClean="0"/>
              <a:pPr algn="r"/>
              <a:t>18</a:t>
            </a:fld>
            <a:endParaRPr dirty="0"/>
          </a:p>
        </p:txBody>
      </p:sp>
      <p:sp>
        <p:nvSpPr>
          <p:cNvPr id="3" name="Text Placeholder 2">
            <a:extLst>
              <a:ext uri="{FF2B5EF4-FFF2-40B4-BE49-F238E27FC236}">
                <a16:creationId xmlns:a16="http://schemas.microsoft.com/office/drawing/2014/main" xmlns="" id="{6828F9E7-DB42-4EE6-A97D-654E874C7552}"/>
              </a:ext>
            </a:extLst>
          </p:cNvPr>
          <p:cNvSpPr>
            <a:spLocks noGrp="1"/>
          </p:cNvSpPr>
          <p:nvPr>
            <p:ph type="body" sz="quarter" idx="10"/>
          </p:nvPr>
        </p:nvSpPr>
        <p:spPr/>
        <p:txBody>
          <a:bodyPr/>
          <a:lstStyle/>
          <a:p>
            <a:endParaRPr lang="en-US" dirty="0"/>
          </a:p>
        </p:txBody>
      </p:sp>
      <p:sp>
        <p:nvSpPr>
          <p:cNvPr id="4" name="Title 3">
            <a:extLst>
              <a:ext uri="{FF2B5EF4-FFF2-40B4-BE49-F238E27FC236}">
                <a16:creationId xmlns:a16="http://schemas.microsoft.com/office/drawing/2014/main" xmlns="" id="{7F3E09D1-767E-4498-8627-E0FDC1188D37}"/>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xmlns="" id="{D95B14FC-5E89-4302-A964-4B8C203BA535}"/>
              </a:ext>
            </a:extLst>
          </p:cNvPr>
          <p:cNvSpPr>
            <a:spLocks noGrp="1"/>
          </p:cNvSpPr>
          <p:nvPr>
            <p:ph type="body" sz="quarter" idx="27"/>
          </p:nvPr>
        </p:nvSpPr>
        <p:spPr/>
        <p:txBody>
          <a:bodyPr/>
          <a:lstStyle/>
          <a:p>
            <a:endParaRPr lang="en-US" dirty="0"/>
          </a:p>
        </p:txBody>
      </p:sp>
      <p:sp>
        <p:nvSpPr>
          <p:cNvPr id="6" name="Text Placeholder 5">
            <a:extLst>
              <a:ext uri="{FF2B5EF4-FFF2-40B4-BE49-F238E27FC236}">
                <a16:creationId xmlns:a16="http://schemas.microsoft.com/office/drawing/2014/main" xmlns="" id="{A1E69E8D-B561-4F21-A752-A84352E8A751}"/>
              </a:ext>
            </a:extLst>
          </p:cNvPr>
          <p:cNvSpPr>
            <a:spLocks noGrp="1"/>
          </p:cNvSpPr>
          <p:nvPr>
            <p:ph type="body" sz="quarter" idx="28"/>
          </p:nvPr>
        </p:nvSpPr>
        <p:spPr/>
        <p:txBody>
          <a:bodyPr/>
          <a:lstStyle/>
          <a:p>
            <a:endParaRPr lang="en-US" dirty="0"/>
          </a:p>
        </p:txBody>
      </p:sp>
      <p:pic>
        <p:nvPicPr>
          <p:cNvPr id="7" name="Picture 6">
            <a:extLst>
              <a:ext uri="{FF2B5EF4-FFF2-40B4-BE49-F238E27FC236}">
                <a16:creationId xmlns:a16="http://schemas.microsoft.com/office/drawing/2014/main" xmlns="" id="{BA49F52B-0324-4BF8-9299-CBDE39CE6A25}"/>
              </a:ext>
            </a:extLst>
          </p:cNvPr>
          <p:cNvPicPr>
            <a:picLocks noChangeAspect="1"/>
          </p:cNvPicPr>
          <p:nvPr/>
        </p:nvPicPr>
        <p:blipFill rotWithShape="1">
          <a:blip r:embed="rId3">
            <a:extLst>
              <a:ext uri="{28A0092B-C50C-407E-A947-70E740481C1C}">
                <a14:useLocalDpi xmlns:a14="http://schemas.microsoft.com/office/drawing/2010/main" val="0"/>
              </a:ext>
            </a:extLst>
          </a:blip>
          <a:srcRect r="10783" b="3088"/>
          <a:stretch/>
        </p:blipFill>
        <p:spPr>
          <a:xfrm>
            <a:off x="0" y="-568370"/>
            <a:ext cx="12192000" cy="9180358"/>
          </a:xfrm>
          <a:prstGeom prst="rect">
            <a:avLst/>
          </a:prstGeom>
        </p:spPr>
      </p:pic>
      <p:sp>
        <p:nvSpPr>
          <p:cNvPr id="8" name="Rectangle 7">
            <a:extLst>
              <a:ext uri="{FF2B5EF4-FFF2-40B4-BE49-F238E27FC236}">
                <a16:creationId xmlns:a16="http://schemas.microsoft.com/office/drawing/2014/main" xmlns="" id="{97B4F241-3664-46BE-9D7F-D0C5AD4D0F77}"/>
              </a:ext>
            </a:extLst>
          </p:cNvPr>
          <p:cNvSpPr/>
          <p:nvPr/>
        </p:nvSpPr>
        <p:spPr>
          <a:xfrm>
            <a:off x="718923" y="1699043"/>
            <a:ext cx="5049329" cy="1446550"/>
          </a:xfrm>
          <a:prstGeom prst="rect">
            <a:avLst/>
          </a:prstGeom>
        </p:spPr>
        <p:txBody>
          <a:bodyPr wrap="square">
            <a:spAutoFit/>
          </a:bodyPr>
          <a:lstStyle/>
          <a:p>
            <a:pPr algn="ctr" defTabSz="509412">
              <a:spcBef>
                <a:spcPct val="0"/>
              </a:spcBef>
            </a:pPr>
            <a:r>
              <a:rPr lang="en-US" altLang="en-US" sz="2800" b="1" i="1" dirty="0">
                <a:solidFill>
                  <a:srgbClr val="FFFFFF"/>
                </a:solidFill>
                <a:latin typeface="Calibri Light" panose="020F0302020204030204" pitchFamily="34" charset="0"/>
              </a:rPr>
              <a:t>“We don’t see things as THEY are, we see them as WE are.”</a:t>
            </a:r>
          </a:p>
          <a:p>
            <a:pPr algn="r" defTabSz="509412">
              <a:spcBef>
                <a:spcPct val="0"/>
              </a:spcBef>
            </a:pPr>
            <a:r>
              <a:rPr lang="en-US" altLang="en-US" sz="3200" b="1" i="1" dirty="0">
                <a:solidFill>
                  <a:srgbClr val="FFFFFF"/>
                </a:solidFill>
                <a:latin typeface="Calibri Light" panose="020F0302020204030204" pitchFamily="34" charset="0"/>
              </a:rPr>
              <a:t> </a:t>
            </a:r>
            <a:r>
              <a:rPr lang="en-US" altLang="en-US" sz="2000" dirty="0">
                <a:solidFill>
                  <a:srgbClr val="FFFFFF"/>
                </a:solidFill>
                <a:latin typeface="Calibri Light" panose="020F0302020204030204" pitchFamily="34" charset="0"/>
              </a:rPr>
              <a:t>—Anais Nin</a:t>
            </a:r>
            <a:endParaRPr lang="en-US" altLang="en-US" sz="3200" dirty="0">
              <a:solidFill>
                <a:srgbClr val="FFFFFF"/>
              </a:solidFill>
              <a:latin typeface="Calibri Light" panose="020F0302020204030204" pitchFamily="34" charset="0"/>
            </a:endParaRPr>
          </a:p>
        </p:txBody>
      </p:sp>
    </p:spTree>
    <p:extLst>
      <p:ext uri="{BB962C8B-B14F-4D97-AF65-F5344CB8AC3E}">
        <p14:creationId xmlns:p14="http://schemas.microsoft.com/office/powerpoint/2010/main" val="466999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8ED1D88-F90E-4B1D-A77B-75B8E7566A4D}"/>
              </a:ext>
            </a:extLst>
          </p:cNvPr>
          <p:cNvSpPr>
            <a:spLocks noGrp="1"/>
          </p:cNvSpPr>
          <p:nvPr>
            <p:ph type="sldNum" sz="quarter" idx="4"/>
          </p:nvPr>
        </p:nvSpPr>
        <p:spPr/>
        <p:txBody>
          <a:bodyPr/>
          <a:lstStyle/>
          <a:p>
            <a:pPr algn="r"/>
            <a:r>
              <a:rPr lang="en-US" dirty="0"/>
              <a:t>Page </a:t>
            </a:r>
            <a:fld id="{A15DE458-4DE3-7B40-ABF8-2B2F98108B11}" type="slidenum">
              <a:rPr smtClean="0"/>
              <a:pPr algn="r"/>
              <a:t>19</a:t>
            </a:fld>
            <a:endParaRPr dirty="0"/>
          </a:p>
        </p:txBody>
      </p:sp>
      <p:sp>
        <p:nvSpPr>
          <p:cNvPr id="8" name="Rectangle 7">
            <a:extLst>
              <a:ext uri="{FF2B5EF4-FFF2-40B4-BE49-F238E27FC236}">
                <a16:creationId xmlns:a16="http://schemas.microsoft.com/office/drawing/2014/main" xmlns="" id="{97B4F241-3664-46BE-9D7F-D0C5AD4D0F77}"/>
              </a:ext>
            </a:extLst>
          </p:cNvPr>
          <p:cNvSpPr/>
          <p:nvPr/>
        </p:nvSpPr>
        <p:spPr>
          <a:xfrm>
            <a:off x="718923" y="1699043"/>
            <a:ext cx="5049329" cy="1200329"/>
          </a:xfrm>
          <a:prstGeom prst="rect">
            <a:avLst/>
          </a:prstGeom>
        </p:spPr>
        <p:txBody>
          <a:bodyPr wrap="square">
            <a:spAutoFit/>
          </a:bodyPr>
          <a:lstStyle/>
          <a:p>
            <a:pPr algn="ctr" defTabSz="509412">
              <a:spcBef>
                <a:spcPct val="0"/>
              </a:spcBef>
            </a:pPr>
            <a:r>
              <a:rPr lang="en-US" altLang="en-US" sz="2400" b="1" i="1" dirty="0">
                <a:solidFill>
                  <a:srgbClr val="FFFFFF"/>
                </a:solidFill>
                <a:latin typeface="Calibri Light" panose="020F0302020204030204" pitchFamily="34" charset="0"/>
              </a:rPr>
              <a:t>“We don’t see things as THEY are, we see them as WE are.”</a:t>
            </a:r>
          </a:p>
          <a:p>
            <a:pPr algn="r" defTabSz="509412">
              <a:spcBef>
                <a:spcPct val="0"/>
              </a:spcBef>
            </a:pPr>
            <a:r>
              <a:rPr lang="en-US" altLang="en-US" sz="2400" b="1" i="1" dirty="0">
                <a:solidFill>
                  <a:srgbClr val="FFFFFF"/>
                </a:solidFill>
                <a:latin typeface="Calibri Light" panose="020F0302020204030204" pitchFamily="34" charset="0"/>
              </a:rPr>
              <a:t> </a:t>
            </a:r>
            <a:r>
              <a:rPr lang="en-US" altLang="en-US" sz="1600" dirty="0">
                <a:solidFill>
                  <a:srgbClr val="FFFFFF"/>
                </a:solidFill>
                <a:latin typeface="Calibri Light" panose="020F0302020204030204" pitchFamily="34" charset="0"/>
              </a:rPr>
              <a:t>—Anais Nin</a:t>
            </a:r>
            <a:endParaRPr lang="en-US" altLang="en-US" sz="2400" dirty="0">
              <a:solidFill>
                <a:srgbClr val="FFFFFF"/>
              </a:solidFill>
              <a:latin typeface="Calibri Light" panose="020F0302020204030204" pitchFamily="34" charset="0"/>
            </a:endParaRPr>
          </a:p>
        </p:txBody>
      </p:sp>
      <p:pic>
        <p:nvPicPr>
          <p:cNvPr id="9" name="Picture Placeholder 6">
            <a:extLst>
              <a:ext uri="{FF2B5EF4-FFF2-40B4-BE49-F238E27FC236}">
                <a16:creationId xmlns:a16="http://schemas.microsoft.com/office/drawing/2014/main" xmlns="" id="{ABC4DB4C-6680-47EE-A10E-5E3B905BEB1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754667"/>
            <a:ext cx="12192000" cy="9147823"/>
          </a:xfrm>
          <a:prstGeom prst="rect">
            <a:avLst/>
          </a:prstGeom>
        </p:spPr>
      </p:pic>
      <p:sp>
        <p:nvSpPr>
          <p:cNvPr id="10" name="Rectangle 9">
            <a:extLst>
              <a:ext uri="{FF2B5EF4-FFF2-40B4-BE49-F238E27FC236}">
                <a16:creationId xmlns:a16="http://schemas.microsoft.com/office/drawing/2014/main" xmlns="" id="{B0713A68-F9DD-4C7F-934D-11D6C92C8DF6}"/>
              </a:ext>
            </a:extLst>
          </p:cNvPr>
          <p:cNvSpPr/>
          <p:nvPr/>
        </p:nvSpPr>
        <p:spPr>
          <a:xfrm>
            <a:off x="7476174" y="1502811"/>
            <a:ext cx="4484178" cy="1261884"/>
          </a:xfrm>
          <a:prstGeom prst="rect">
            <a:avLst/>
          </a:prstGeom>
        </p:spPr>
        <p:txBody>
          <a:bodyPr wrap="square">
            <a:spAutoFit/>
          </a:bodyPr>
          <a:lstStyle/>
          <a:p>
            <a:r>
              <a:rPr lang="en-US" sz="2000" b="1" i="1" dirty="0">
                <a:solidFill>
                  <a:srgbClr val="FFFFFF"/>
                </a:solidFill>
                <a:latin typeface="Calibri Light" panose="020F0302020204030204" pitchFamily="34" charset="0"/>
              </a:rPr>
              <a:t>“The future belongs to those who believe in the beauty of their dreams.”</a:t>
            </a:r>
            <a:endParaRPr lang="en-US" dirty="0"/>
          </a:p>
          <a:p>
            <a:r>
              <a:rPr lang="en-US" dirty="0">
                <a:solidFill>
                  <a:schemeClr val="bg1"/>
                </a:solidFill>
              </a:rPr>
              <a:t>		        Eleanor Roosevelt</a:t>
            </a:r>
          </a:p>
          <a:p>
            <a:r>
              <a:rPr lang="en-US" dirty="0"/>
              <a:t> </a:t>
            </a:r>
          </a:p>
        </p:txBody>
      </p:sp>
    </p:spTree>
    <p:extLst>
      <p:ext uri="{BB962C8B-B14F-4D97-AF65-F5344CB8AC3E}">
        <p14:creationId xmlns:p14="http://schemas.microsoft.com/office/powerpoint/2010/main" val="394641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2DC153-2F64-A34F-97E5-A6E46B19E6EF}"/>
              </a:ext>
            </a:extLst>
          </p:cNvPr>
          <p:cNvSpPr>
            <a:spLocks noGrp="1"/>
          </p:cNvSpPr>
          <p:nvPr>
            <p:ph type="ctrTitle"/>
          </p:nvPr>
        </p:nvSpPr>
        <p:spPr>
          <a:xfrm>
            <a:off x="695999" y="3160799"/>
            <a:ext cx="4449853" cy="1389601"/>
          </a:xfrm>
        </p:spPr>
        <p:txBody>
          <a:bodyPr>
            <a:normAutofit/>
          </a:bodyPr>
          <a:lstStyle/>
          <a:p>
            <a:r>
              <a:rPr lang="en-US" dirty="0"/>
              <a:t>Envisioning Alternate Futures</a:t>
            </a:r>
          </a:p>
        </p:txBody>
      </p:sp>
      <p:sp>
        <p:nvSpPr>
          <p:cNvPr id="3" name="Subtitle 2">
            <a:extLst>
              <a:ext uri="{FF2B5EF4-FFF2-40B4-BE49-F238E27FC236}">
                <a16:creationId xmlns:a16="http://schemas.microsoft.com/office/drawing/2014/main" xmlns="" id="{0D8C3346-568C-B047-865C-DC52A7F760CA}"/>
              </a:ext>
            </a:extLst>
          </p:cNvPr>
          <p:cNvSpPr>
            <a:spLocks noGrp="1"/>
          </p:cNvSpPr>
          <p:nvPr>
            <p:ph type="subTitle" idx="1"/>
          </p:nvPr>
        </p:nvSpPr>
        <p:spPr/>
        <p:txBody>
          <a:bodyPr/>
          <a:lstStyle/>
          <a:p>
            <a:r>
              <a:rPr lang="en-US" dirty="0"/>
              <a:t>Methods &amp; Mindsets</a:t>
            </a:r>
          </a:p>
        </p:txBody>
      </p:sp>
    </p:spTree>
    <p:extLst>
      <p:ext uri="{BB962C8B-B14F-4D97-AF65-F5344CB8AC3E}">
        <p14:creationId xmlns:p14="http://schemas.microsoft.com/office/powerpoint/2010/main" val="2212949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9191084"/>
          </a:xfrm>
          <a:prstGeom prst="rect">
            <a:avLst/>
          </a:prstGeom>
        </p:spPr>
      </p:pic>
      <p:sp>
        <p:nvSpPr>
          <p:cNvPr id="2" name="Slide Number Placeholder 1"/>
          <p:cNvSpPr>
            <a:spLocks noGrp="1"/>
          </p:cNvSpPr>
          <p:nvPr>
            <p:ph type="sldNum" sz="quarter" idx="10"/>
          </p:nvPr>
        </p:nvSpPr>
        <p:spPr/>
        <p:txBody>
          <a:bodyPr/>
          <a:lstStyle/>
          <a:p>
            <a:r>
              <a:rPr lang="en-US" dirty="0"/>
              <a:t>Page </a:t>
            </a:r>
            <a:fld id="{A15DE458-4DE3-7B40-ABF8-2B2F98108B11}" type="slidenum">
              <a:rPr lang="en-US" smtClean="0"/>
              <a:pPr/>
              <a:t>20</a:t>
            </a:fld>
            <a:endParaRPr lang="en-US" dirty="0"/>
          </a:p>
        </p:txBody>
      </p:sp>
      <p:sp>
        <p:nvSpPr>
          <p:cNvPr id="8" name="Rectangle 7">
            <a:extLst>
              <a:ext uri="{FF2B5EF4-FFF2-40B4-BE49-F238E27FC236}">
                <a16:creationId xmlns:a16="http://schemas.microsoft.com/office/drawing/2014/main" xmlns="" id="{962B51CB-E3EF-4D8E-AA57-0EB5EA5CCF86}"/>
              </a:ext>
            </a:extLst>
          </p:cNvPr>
          <p:cNvSpPr/>
          <p:nvPr/>
        </p:nvSpPr>
        <p:spPr>
          <a:xfrm>
            <a:off x="1406366" y="5879620"/>
            <a:ext cx="9674352" cy="830997"/>
          </a:xfrm>
          <a:prstGeom prst="rect">
            <a:avLst/>
          </a:prstGeom>
        </p:spPr>
        <p:txBody>
          <a:bodyPr wrap="square">
            <a:spAutoFit/>
          </a:bodyPr>
          <a:lstStyle/>
          <a:p>
            <a:r>
              <a:rPr lang="en-US" sz="2400" dirty="0">
                <a:solidFill>
                  <a:schemeClr val="bg1"/>
                </a:solidFill>
              </a:rPr>
              <a:t>Innovation starts with a story about the future. Imagining and sharing desires and fears about the futures is a way for all of us to shape it. - NESTA</a:t>
            </a:r>
          </a:p>
        </p:txBody>
      </p:sp>
    </p:spTree>
    <p:extLst>
      <p:ext uri="{BB962C8B-B14F-4D97-AF65-F5344CB8AC3E}">
        <p14:creationId xmlns:p14="http://schemas.microsoft.com/office/powerpoint/2010/main" val="297813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xmlns="" id="{1ED5187B-F42D-9842-A05A-8C234FCF03DD}"/>
              </a:ext>
            </a:extLst>
          </p:cNvPr>
          <p:cNvPicPr>
            <a:picLocks noGrp="1" noChangeAspect="1"/>
          </p:cNvPicPr>
          <p:nvPr>
            <p:ph type="pic" sz="quarter" idx="12"/>
          </p:nvPr>
        </p:nvPicPr>
        <p:blipFill>
          <a:blip r:embed="rId3"/>
          <a:srcRect l="14351" r="14351"/>
          <a:stretch>
            <a:fillRect/>
          </a:stretch>
        </p:blipFill>
        <p:spPr>
          <a:xfrm>
            <a:off x="-436398" y="-365388"/>
            <a:ext cx="13435382" cy="7351404"/>
          </a:xfrm>
        </p:spPr>
      </p:pic>
      <p:sp>
        <p:nvSpPr>
          <p:cNvPr id="7" name="Content Placeholder 2"/>
          <p:cNvSpPr txBox="1">
            <a:spLocks/>
          </p:cNvSpPr>
          <p:nvPr/>
        </p:nvSpPr>
        <p:spPr>
          <a:xfrm>
            <a:off x="1938670" y="1981510"/>
            <a:ext cx="8442250" cy="3984142"/>
          </a:xfrm>
          <a:prstGeom prst="rect">
            <a:avLst/>
          </a:prstGeom>
        </p:spPr>
        <p:txBody>
          <a:bodyPr numCol="1" spcCol="182880"/>
          <a:lstStyle>
            <a:lvl1pPr marL="0" marR="0" indent="0" algn="l" rtl="0" eaLnBrk="1" latinLnBrk="0" hangingPunct="1">
              <a:lnSpc>
                <a:spcPct val="110000"/>
              </a:lnSpc>
              <a:spcBef>
                <a:spcPts val="0"/>
              </a:spcBef>
              <a:spcAft>
                <a:spcPts val="600"/>
              </a:spcAft>
              <a:buFontTx/>
              <a:buNone/>
              <a:defRPr sz="1200">
                <a:solidFill>
                  <a:schemeClr val="tx1"/>
                </a:solidFill>
                <a:latin typeface="+mn-lt"/>
                <a:ea typeface="+mn-ea"/>
                <a:cs typeface="+mn-cs"/>
              </a:defRPr>
            </a:lvl1pPr>
            <a:lvl2pPr marL="176213" indent="-176213" algn="l" rtl="0" eaLnBrk="1" latinLnBrk="0" hangingPunct="1">
              <a:lnSpc>
                <a:spcPct val="110000"/>
              </a:lnSpc>
              <a:spcBef>
                <a:spcPts val="0"/>
              </a:spcBef>
              <a:spcAft>
                <a:spcPts val="600"/>
              </a:spcAft>
              <a:buFont typeface="Arial" pitchFamily="34" charset="0"/>
              <a:buChar char="•"/>
              <a:defRPr sz="1200">
                <a:solidFill>
                  <a:schemeClr val="tx1"/>
                </a:solidFill>
                <a:latin typeface="+mn-lt"/>
                <a:ea typeface="+mn-ea"/>
                <a:cs typeface="+mn-cs"/>
              </a:defRPr>
            </a:lvl2pPr>
            <a:lvl3pPr marL="404813" indent="-176213" algn="l" rtl="0" eaLnBrk="1" latinLnBrk="0" hangingPunct="1">
              <a:lnSpc>
                <a:spcPct val="110000"/>
              </a:lnSpc>
              <a:spcBef>
                <a:spcPts val="0"/>
              </a:spcBef>
              <a:spcAft>
                <a:spcPts val="600"/>
              </a:spcAft>
              <a:buFont typeface="Arial" pitchFamily="34" charset="0"/>
              <a:buChar char="•"/>
              <a:defRPr sz="1200">
                <a:solidFill>
                  <a:schemeClr val="tx1"/>
                </a:solidFill>
                <a:latin typeface="+mn-lt"/>
                <a:ea typeface="+mn-ea"/>
                <a:cs typeface="+mn-cs"/>
              </a:defRPr>
            </a:lvl3pPr>
            <a:lvl4pPr marL="685800" indent="-176213" algn="l" rtl="0" eaLnBrk="1" latinLnBrk="0" hangingPunct="1">
              <a:lnSpc>
                <a:spcPct val="110000"/>
              </a:lnSpc>
              <a:spcBef>
                <a:spcPts val="0"/>
              </a:spcBef>
              <a:spcAft>
                <a:spcPts val="600"/>
              </a:spcAft>
              <a:buFont typeface="Arial" pitchFamily="34" charset="0"/>
              <a:buChar char="•"/>
              <a:defRPr sz="1200">
                <a:solidFill>
                  <a:schemeClr val="tx1"/>
                </a:solidFill>
                <a:latin typeface="+mn-lt"/>
                <a:ea typeface="+mn-ea"/>
                <a:cs typeface="+mn-cs"/>
              </a:defRPr>
            </a:lvl4pPr>
            <a:lvl5pPr marL="914400" indent="-176213" algn="l" rtl="0" eaLnBrk="1" latinLnBrk="0" hangingPunct="1">
              <a:lnSpc>
                <a:spcPct val="110000"/>
              </a:lnSpc>
              <a:spcBef>
                <a:spcPts val="0"/>
              </a:spcBef>
              <a:spcAft>
                <a:spcPts val="600"/>
              </a:spcAft>
              <a:buFont typeface="Arial" pitchFamily="34" charset="0"/>
              <a:buChar char="•"/>
              <a:defRPr sz="12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Clr>
                <a:srgbClr val="3E8853">
                  <a:lumMod val="75000"/>
                </a:srgbClr>
              </a:buClr>
              <a:defRPr/>
            </a:pPr>
            <a:endParaRPr lang="en-US" sz="1800" b="1" dirty="0">
              <a:solidFill>
                <a:srgbClr val="3E8853">
                  <a:lumMod val="25000"/>
                </a:srgbClr>
              </a:solidFill>
              <a:latin typeface="Calibri" panose="020F0502020204030204"/>
            </a:endParaRPr>
          </a:p>
        </p:txBody>
      </p:sp>
      <p:sp>
        <p:nvSpPr>
          <p:cNvPr id="2" name="Title 1"/>
          <p:cNvSpPr>
            <a:spLocks noGrp="1"/>
          </p:cNvSpPr>
          <p:nvPr>
            <p:ph type="title"/>
          </p:nvPr>
        </p:nvSpPr>
        <p:spPr>
          <a:xfrm>
            <a:off x="6565694" y="849004"/>
            <a:ext cx="5138625" cy="919771"/>
          </a:xfrm>
        </p:spPr>
        <p:txBody>
          <a:bodyPr/>
          <a:lstStyle/>
          <a:p>
            <a:r>
              <a:rPr lang="en-US" b="1" dirty="0">
                <a:solidFill>
                  <a:schemeClr val="tx1"/>
                </a:solidFill>
              </a:rPr>
              <a:t>Guardrails</a:t>
            </a:r>
          </a:p>
        </p:txBody>
      </p:sp>
      <p:sp>
        <p:nvSpPr>
          <p:cNvPr id="5" name="Text Placeholder 4"/>
          <p:cNvSpPr>
            <a:spLocks noGrp="1"/>
          </p:cNvSpPr>
          <p:nvPr>
            <p:ph type="body" sz="quarter" idx="13"/>
          </p:nvPr>
        </p:nvSpPr>
        <p:spPr>
          <a:xfrm>
            <a:off x="6565694" y="1805351"/>
            <a:ext cx="5138625" cy="4278978"/>
          </a:xfrm>
        </p:spPr>
        <p:txBody>
          <a:bodyPr>
            <a:normAutofit/>
          </a:bodyPr>
          <a:lstStyle/>
          <a:p>
            <a:pPr marL="285750" indent="-285750">
              <a:lnSpc>
                <a:spcPct val="100000"/>
              </a:lnSpc>
              <a:spcBef>
                <a:spcPts val="0"/>
              </a:spcBef>
              <a:buFont typeface="Arial" panose="020B0604020202020204" pitchFamily="34" charset="0"/>
              <a:buChar char="•"/>
            </a:pPr>
            <a:r>
              <a:rPr lang="en-US" sz="2000" dirty="0">
                <a:solidFill>
                  <a:schemeClr val="tx1"/>
                </a:solidFill>
              </a:rPr>
              <a:t>Accept the premise of each future, but</a:t>
            </a:r>
          </a:p>
          <a:p>
            <a:pPr>
              <a:lnSpc>
                <a:spcPct val="100000"/>
              </a:lnSpc>
              <a:spcBef>
                <a:spcPts val="0"/>
              </a:spcBef>
            </a:pPr>
            <a:r>
              <a:rPr lang="en-US" sz="2000" dirty="0">
                <a:solidFill>
                  <a:schemeClr val="tx1"/>
                </a:solidFill>
              </a:rPr>
              <a:t>     question what it would be like to live in it!</a:t>
            </a:r>
          </a:p>
          <a:p>
            <a:pPr marL="285750" indent="-285750">
              <a:buFont typeface="Arial" panose="020B0604020202020204" pitchFamily="34" charset="0"/>
              <a:buChar char="•"/>
            </a:pPr>
            <a:r>
              <a:rPr lang="en-US" sz="2000" dirty="0">
                <a:solidFill>
                  <a:schemeClr val="tx1"/>
                </a:solidFill>
              </a:rPr>
              <a:t>Focus on immersing yourself</a:t>
            </a:r>
          </a:p>
          <a:p>
            <a:pPr marL="285750" indent="-285750">
              <a:buFont typeface="Arial" panose="020B0604020202020204" pitchFamily="34" charset="0"/>
              <a:buChar char="•"/>
            </a:pPr>
            <a:r>
              <a:rPr lang="en-US" sz="2000" dirty="0">
                <a:solidFill>
                  <a:schemeClr val="tx1"/>
                </a:solidFill>
              </a:rPr>
              <a:t>There is no ”right” answer, have fun!</a:t>
            </a:r>
          </a:p>
          <a:p>
            <a:pPr marL="285750" indent="-285750">
              <a:buFont typeface="Arial" panose="020B0604020202020204" pitchFamily="34" charset="0"/>
              <a:buChar char="•"/>
            </a:pPr>
            <a:r>
              <a:rPr lang="en-US" sz="2000" dirty="0">
                <a:solidFill>
                  <a:schemeClr val="tx1"/>
                </a:solidFill>
              </a:rPr>
              <a:t>Trust the process, and your peers </a:t>
            </a:r>
          </a:p>
          <a:p>
            <a:pPr marL="285750" indent="-285750">
              <a:buFont typeface="Arial" panose="020B0604020202020204" pitchFamily="34" charset="0"/>
              <a:buChar char="•"/>
            </a:pPr>
            <a:r>
              <a:rPr lang="en-US" sz="2000" dirty="0">
                <a:solidFill>
                  <a:schemeClr val="tx1"/>
                </a:solidFill>
              </a:rPr>
              <a:t>Soak in the perspectives of others</a:t>
            </a:r>
          </a:p>
          <a:p>
            <a:pPr marL="285750" indent="-285750">
              <a:buFont typeface="Arial" panose="020B0604020202020204" pitchFamily="34" charset="0"/>
              <a:buChar char="•"/>
            </a:pPr>
            <a:r>
              <a:rPr lang="en-US" sz="2000" dirty="0">
                <a:solidFill>
                  <a:schemeClr val="tx1"/>
                </a:solidFill>
              </a:rPr>
              <a:t>Stay engaged</a:t>
            </a:r>
          </a:p>
        </p:txBody>
      </p:sp>
    </p:spTree>
    <p:extLst>
      <p:ext uri="{BB962C8B-B14F-4D97-AF65-F5344CB8AC3E}">
        <p14:creationId xmlns:p14="http://schemas.microsoft.com/office/powerpoint/2010/main" val="2252807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2FAC6-258F-4501-8AEA-FA66EF4F9240}"/>
              </a:ext>
            </a:extLst>
          </p:cNvPr>
          <p:cNvSpPr>
            <a:spLocks noGrp="1"/>
          </p:cNvSpPr>
          <p:nvPr>
            <p:ph type="title"/>
          </p:nvPr>
        </p:nvSpPr>
        <p:spPr/>
        <p:txBody>
          <a:bodyPr/>
          <a:lstStyle/>
          <a:p>
            <a:r>
              <a:rPr lang="en-US" dirty="0"/>
              <a:t>The Alternate Futures</a:t>
            </a:r>
          </a:p>
        </p:txBody>
      </p:sp>
      <p:sp>
        <p:nvSpPr>
          <p:cNvPr id="4" name="Slide Number Placeholder 3">
            <a:extLst>
              <a:ext uri="{FF2B5EF4-FFF2-40B4-BE49-F238E27FC236}">
                <a16:creationId xmlns:a16="http://schemas.microsoft.com/office/drawing/2014/main" xmlns="" id="{BE64658D-A937-4AE6-9813-74A210B490CD}"/>
              </a:ext>
            </a:extLst>
          </p:cNvPr>
          <p:cNvSpPr>
            <a:spLocks noGrp="1"/>
          </p:cNvSpPr>
          <p:nvPr>
            <p:ph type="sldNum" sz="quarter" idx="12"/>
          </p:nvPr>
        </p:nvSpPr>
        <p:spPr/>
        <p:txBody>
          <a:bodyPr/>
          <a:lstStyle/>
          <a:p>
            <a:fld id="{EF08F9CD-B4C4-6E4D-9F86-6B87C61FA52E}" type="slidenum">
              <a:rPr lang="en-US" smtClean="0"/>
              <a:pPr/>
              <a:t>22</a:t>
            </a:fld>
            <a:endParaRPr lang="en-US" dirty="0"/>
          </a:p>
        </p:txBody>
      </p:sp>
      <p:sp>
        <p:nvSpPr>
          <p:cNvPr id="5" name="Footer Placeholder 4">
            <a:extLst>
              <a:ext uri="{FF2B5EF4-FFF2-40B4-BE49-F238E27FC236}">
                <a16:creationId xmlns:a16="http://schemas.microsoft.com/office/drawing/2014/main" xmlns="" id="{7ED1E7C5-CFC9-4FD0-81A6-6719159DAAA7}"/>
              </a:ext>
            </a:extLst>
          </p:cNvPr>
          <p:cNvSpPr>
            <a:spLocks noGrp="1"/>
          </p:cNvSpPr>
          <p:nvPr>
            <p:ph type="ftr" sz="quarter" idx="3"/>
          </p:nvPr>
        </p:nvSpPr>
        <p:spPr/>
        <p:txBody>
          <a:bodyPr/>
          <a:lstStyle/>
          <a:p>
            <a:r>
              <a:rPr lang="en-US" dirty="0"/>
              <a:t>iriweb.org</a:t>
            </a:r>
          </a:p>
        </p:txBody>
      </p:sp>
      <p:pic>
        <p:nvPicPr>
          <p:cNvPr id="6" name="Picture 5">
            <a:extLst>
              <a:ext uri="{FF2B5EF4-FFF2-40B4-BE49-F238E27FC236}">
                <a16:creationId xmlns:a16="http://schemas.microsoft.com/office/drawing/2014/main" xmlns="" id="{0B735293-B16B-4F3F-95B6-CCE98F6A09A6}"/>
              </a:ext>
            </a:extLst>
          </p:cNvPr>
          <p:cNvPicPr>
            <a:picLocks noChangeAspect="1"/>
          </p:cNvPicPr>
          <p:nvPr/>
        </p:nvPicPr>
        <p:blipFill>
          <a:blip r:embed="rId2"/>
          <a:stretch>
            <a:fillRect/>
          </a:stretch>
        </p:blipFill>
        <p:spPr>
          <a:xfrm>
            <a:off x="788337" y="1501997"/>
            <a:ext cx="1206144" cy="1458593"/>
          </a:xfrm>
          <a:prstGeom prst="rect">
            <a:avLst/>
          </a:prstGeom>
        </p:spPr>
      </p:pic>
      <p:pic>
        <p:nvPicPr>
          <p:cNvPr id="7" name="Content Placeholder 8">
            <a:extLst>
              <a:ext uri="{FF2B5EF4-FFF2-40B4-BE49-F238E27FC236}">
                <a16:creationId xmlns:a16="http://schemas.microsoft.com/office/drawing/2014/main" xmlns="" id="{5E1B6B6B-10A9-4673-9A7C-5A1D04C6BB93}"/>
              </a:ext>
            </a:extLst>
          </p:cNvPr>
          <p:cNvPicPr>
            <a:picLocks noChangeAspect="1"/>
          </p:cNvPicPr>
          <p:nvPr/>
        </p:nvPicPr>
        <p:blipFill>
          <a:blip r:embed="rId3"/>
          <a:stretch>
            <a:fillRect/>
          </a:stretch>
        </p:blipFill>
        <p:spPr>
          <a:xfrm>
            <a:off x="769305" y="4592511"/>
            <a:ext cx="1244209" cy="1526983"/>
          </a:xfrm>
          <a:prstGeom prst="rect">
            <a:avLst/>
          </a:prstGeom>
        </p:spPr>
      </p:pic>
      <p:pic>
        <p:nvPicPr>
          <p:cNvPr id="8" name="Picture 7">
            <a:extLst>
              <a:ext uri="{FF2B5EF4-FFF2-40B4-BE49-F238E27FC236}">
                <a16:creationId xmlns:a16="http://schemas.microsoft.com/office/drawing/2014/main" xmlns="" id="{483B2696-BE2E-40EE-9BDD-1905DE1AA048}"/>
              </a:ext>
            </a:extLst>
          </p:cNvPr>
          <p:cNvPicPr>
            <a:picLocks noChangeAspect="1"/>
          </p:cNvPicPr>
          <p:nvPr/>
        </p:nvPicPr>
        <p:blipFill>
          <a:blip r:embed="rId4"/>
          <a:stretch>
            <a:fillRect/>
          </a:stretch>
        </p:blipFill>
        <p:spPr>
          <a:xfrm>
            <a:off x="835331" y="3104583"/>
            <a:ext cx="1112156" cy="1360323"/>
          </a:xfrm>
          <a:prstGeom prst="rect">
            <a:avLst/>
          </a:prstGeom>
        </p:spPr>
      </p:pic>
      <p:sp>
        <p:nvSpPr>
          <p:cNvPr id="9" name="Rectangle 8">
            <a:extLst>
              <a:ext uri="{FF2B5EF4-FFF2-40B4-BE49-F238E27FC236}">
                <a16:creationId xmlns:a16="http://schemas.microsoft.com/office/drawing/2014/main" xmlns="" id="{9F3D24D0-5D06-438F-BD35-7669F6A70EF1}"/>
              </a:ext>
            </a:extLst>
          </p:cNvPr>
          <p:cNvSpPr/>
          <p:nvPr/>
        </p:nvSpPr>
        <p:spPr>
          <a:xfrm>
            <a:off x="2154999" y="4749664"/>
            <a:ext cx="9908941" cy="830997"/>
          </a:xfrm>
          <a:prstGeom prst="rect">
            <a:avLst/>
          </a:prstGeom>
        </p:spPr>
        <p:txBody>
          <a:bodyPr wrap="square">
            <a:spAutoFit/>
          </a:bodyPr>
          <a:lstStyle/>
          <a:p>
            <a:r>
              <a:rPr lang="en-US" sz="2400" dirty="0">
                <a:solidFill>
                  <a:srgbClr val="00002C"/>
                </a:solidFill>
                <a:latin typeface="ProximaNovaA-Regular"/>
              </a:rPr>
              <a:t>The democratization of technology leads to decentralized</a:t>
            </a:r>
          </a:p>
          <a:p>
            <a:r>
              <a:rPr lang="en-US" sz="2400" dirty="0">
                <a:solidFill>
                  <a:srgbClr val="00002C"/>
                </a:solidFill>
                <a:latin typeface="ProximaNovaA-Regular"/>
              </a:rPr>
              <a:t>innovation, increased inequality, and a feeling of constant transition.</a:t>
            </a:r>
            <a:endParaRPr lang="en-US" sz="2400" dirty="0"/>
          </a:p>
        </p:txBody>
      </p:sp>
      <p:sp>
        <p:nvSpPr>
          <p:cNvPr id="10" name="Rectangle 9">
            <a:extLst>
              <a:ext uri="{FF2B5EF4-FFF2-40B4-BE49-F238E27FC236}">
                <a16:creationId xmlns:a16="http://schemas.microsoft.com/office/drawing/2014/main" xmlns="" id="{EAC009CA-1114-4608-B2A5-5831E606EE21}"/>
              </a:ext>
            </a:extLst>
          </p:cNvPr>
          <p:cNvSpPr/>
          <p:nvPr/>
        </p:nvSpPr>
        <p:spPr>
          <a:xfrm>
            <a:off x="2154998" y="3184579"/>
            <a:ext cx="9596041" cy="1200329"/>
          </a:xfrm>
          <a:prstGeom prst="rect">
            <a:avLst/>
          </a:prstGeom>
        </p:spPr>
        <p:txBody>
          <a:bodyPr wrap="square">
            <a:spAutoFit/>
          </a:bodyPr>
          <a:lstStyle/>
          <a:p>
            <a:r>
              <a:rPr lang="en-US" sz="2400" dirty="0">
                <a:solidFill>
                  <a:srgbClr val="00002C"/>
                </a:solidFill>
                <a:latin typeface="ProximaNovaA-Regular"/>
              </a:rPr>
              <a:t>Prolonged economic growth buoys the intelligent-systems evolution. Leadership and coopetition by top AI companies raise the tide for trust, technology, and society.</a:t>
            </a:r>
          </a:p>
        </p:txBody>
      </p:sp>
      <p:sp>
        <p:nvSpPr>
          <p:cNvPr id="11" name="Rectangle 10">
            <a:extLst>
              <a:ext uri="{FF2B5EF4-FFF2-40B4-BE49-F238E27FC236}">
                <a16:creationId xmlns:a16="http://schemas.microsoft.com/office/drawing/2014/main" xmlns="" id="{D99E3F7A-6A3A-4DB8-B94E-75929169007E}"/>
              </a:ext>
            </a:extLst>
          </p:cNvPr>
          <p:cNvSpPr/>
          <p:nvPr/>
        </p:nvSpPr>
        <p:spPr>
          <a:xfrm>
            <a:off x="2154998" y="1581208"/>
            <a:ext cx="9596042" cy="1200329"/>
          </a:xfrm>
          <a:prstGeom prst="rect">
            <a:avLst/>
          </a:prstGeom>
        </p:spPr>
        <p:txBody>
          <a:bodyPr wrap="square">
            <a:spAutoFit/>
          </a:bodyPr>
          <a:lstStyle/>
          <a:p>
            <a:r>
              <a:rPr lang="en-US" sz="2400" dirty="0">
                <a:solidFill>
                  <a:srgbClr val="00002C"/>
                </a:solidFill>
                <a:latin typeface="ProximaNovaA-Regular"/>
              </a:rPr>
              <a:t>AI-enabled information warfare undermines trust in intelligent systems and leads to a national cyber-arms race. Constant cyber-attacks trigger a global recession, delaying the promise of intelligent systems.</a:t>
            </a:r>
          </a:p>
        </p:txBody>
      </p:sp>
    </p:spTree>
    <p:extLst>
      <p:ext uri="{BB962C8B-B14F-4D97-AF65-F5344CB8AC3E}">
        <p14:creationId xmlns:p14="http://schemas.microsoft.com/office/powerpoint/2010/main" val="4100202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FIND YOUR GROUP</a:t>
            </a:r>
          </a:p>
        </p:txBody>
      </p:sp>
      <p:sp>
        <p:nvSpPr>
          <p:cNvPr id="7" name="Text Placeholder 6"/>
          <p:cNvSpPr>
            <a:spLocks noGrp="1"/>
          </p:cNvSpPr>
          <p:nvPr>
            <p:ph type="body" idx="1"/>
          </p:nvPr>
        </p:nvSpPr>
        <p:spPr>
          <a:xfrm>
            <a:off x="831849" y="4589463"/>
            <a:ext cx="4114799" cy="1500187"/>
          </a:xfrm>
        </p:spPr>
        <p:txBody>
          <a:bodyPr/>
          <a:lstStyle/>
          <a:p>
            <a:r>
              <a:rPr lang="en-US" dirty="0"/>
              <a:t>Look for you colored DOT</a:t>
            </a:r>
          </a:p>
          <a:p>
            <a:r>
              <a:rPr lang="en-US" dirty="0"/>
              <a:t>On the back of your badge</a:t>
            </a:r>
          </a:p>
        </p:txBody>
      </p:sp>
      <p:sp>
        <p:nvSpPr>
          <p:cNvPr id="4" name="Slide Number Placeholder 3"/>
          <p:cNvSpPr>
            <a:spLocks noGrp="1"/>
          </p:cNvSpPr>
          <p:nvPr>
            <p:ph type="sldNum" sz="quarter" idx="12"/>
          </p:nvPr>
        </p:nvSpPr>
        <p:spPr/>
        <p:txBody>
          <a:bodyPr/>
          <a:lstStyle/>
          <a:p>
            <a:fld id="{EF08F9CD-B4C4-6E4D-9F86-6B87C61FA52E}" type="slidenum">
              <a:rPr lang="en-US" smtClean="0"/>
              <a:pPr/>
              <a:t>23</a:t>
            </a:fld>
            <a:endParaRPr lang="en-US" dirty="0"/>
          </a:p>
        </p:txBody>
      </p:sp>
      <p:sp>
        <p:nvSpPr>
          <p:cNvPr id="5" name="Footer Placeholder 4"/>
          <p:cNvSpPr>
            <a:spLocks noGrp="1"/>
          </p:cNvSpPr>
          <p:nvPr>
            <p:ph type="ftr" sz="quarter" idx="3"/>
          </p:nvPr>
        </p:nvSpPr>
        <p:spPr/>
        <p:txBody>
          <a:bodyPr/>
          <a:lstStyle/>
          <a:p>
            <a:r>
              <a:rPr lang="en-US" dirty="0"/>
              <a:t>iriweb.org</a:t>
            </a:r>
          </a:p>
        </p:txBody>
      </p:sp>
    </p:spTree>
    <p:extLst>
      <p:ext uri="{BB962C8B-B14F-4D97-AF65-F5344CB8AC3E}">
        <p14:creationId xmlns:p14="http://schemas.microsoft.com/office/powerpoint/2010/main" val="334949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Themes/Drivers from Day 1</a:t>
            </a:r>
          </a:p>
        </p:txBody>
      </p:sp>
      <p:sp>
        <p:nvSpPr>
          <p:cNvPr id="6" name="Footer Placeholder 5"/>
          <p:cNvSpPr>
            <a:spLocks noGrp="1"/>
          </p:cNvSpPr>
          <p:nvPr>
            <p:ph type="ftr" sz="quarter" idx="3"/>
          </p:nvPr>
        </p:nvSpPr>
        <p:spPr/>
        <p:txBody>
          <a:bodyPr/>
          <a:lstStyle/>
          <a:p>
            <a:r>
              <a:rPr lang="en-US" dirty="0"/>
              <a:t>iriweb.org</a:t>
            </a:r>
          </a:p>
        </p:txBody>
      </p:sp>
      <p:sp>
        <p:nvSpPr>
          <p:cNvPr id="7" name="Slide Number Placeholder 6"/>
          <p:cNvSpPr>
            <a:spLocks noGrp="1"/>
          </p:cNvSpPr>
          <p:nvPr>
            <p:ph type="sldNum" sz="quarter" idx="12"/>
          </p:nvPr>
        </p:nvSpPr>
        <p:spPr/>
        <p:txBody>
          <a:bodyPr/>
          <a:lstStyle/>
          <a:p>
            <a:fld id="{EF08F9CD-B4C4-6E4D-9F86-6B87C61FA52E}" type="slidenum">
              <a:rPr lang="en-US" smtClean="0"/>
              <a:pPr/>
              <a:t>3</a:t>
            </a:fld>
            <a:endParaRPr lang="en-US" dirty="0"/>
          </a:p>
        </p:txBody>
      </p:sp>
      <p:sp>
        <p:nvSpPr>
          <p:cNvPr id="11" name="Content Placeholder 10">
            <a:extLst>
              <a:ext uri="{FF2B5EF4-FFF2-40B4-BE49-F238E27FC236}">
                <a16:creationId xmlns:a16="http://schemas.microsoft.com/office/drawing/2014/main" xmlns="" id="{5073A8A1-62CE-47C4-B480-5FA383935D1B}"/>
              </a:ext>
            </a:extLst>
          </p:cNvPr>
          <p:cNvSpPr>
            <a:spLocks noGrp="1"/>
          </p:cNvSpPr>
          <p:nvPr>
            <p:ph idx="1"/>
          </p:nvPr>
        </p:nvSpPr>
        <p:spPr>
          <a:xfrm>
            <a:off x="914400" y="1619757"/>
            <a:ext cx="9453943" cy="4677021"/>
          </a:xfrm>
        </p:spPr>
        <p:txBody>
          <a:bodyPr>
            <a:normAutofit/>
          </a:bodyPr>
          <a:lstStyle/>
          <a:p>
            <a:pPr marL="285750" indent="-285750">
              <a:lnSpc>
                <a:spcPct val="100000"/>
              </a:lnSpc>
              <a:buFont typeface="Arial" panose="020B0604020202020204" pitchFamily="34" charset="0"/>
              <a:buChar char="•"/>
            </a:pPr>
            <a:r>
              <a:rPr lang="en-US" sz="2800" dirty="0"/>
              <a:t>We have been here before – tech, economic, ethical cycles at play</a:t>
            </a:r>
          </a:p>
          <a:p>
            <a:pPr marL="285750" indent="-285750">
              <a:lnSpc>
                <a:spcPct val="100000"/>
              </a:lnSpc>
              <a:buFont typeface="Arial" panose="020B0604020202020204" pitchFamily="34" charset="0"/>
              <a:buChar char="•"/>
            </a:pPr>
            <a:r>
              <a:rPr lang="en-US" sz="2800" dirty="0"/>
              <a:t>There are multiple transformations going on – tech, AND demographic, globalism, privacy, security</a:t>
            </a:r>
          </a:p>
          <a:p>
            <a:pPr marL="285750" indent="-285750">
              <a:lnSpc>
                <a:spcPct val="100000"/>
              </a:lnSpc>
              <a:buFont typeface="Arial" panose="020B0604020202020204" pitchFamily="34" charset="0"/>
              <a:buChar char="•"/>
            </a:pPr>
            <a:r>
              <a:rPr lang="en-US" sz="2800" dirty="0"/>
              <a:t>AI is now combining established learning approaches, but not “broad AI” yet, far from AGI</a:t>
            </a:r>
          </a:p>
          <a:p>
            <a:pPr marL="285750" indent="-285750">
              <a:lnSpc>
                <a:spcPct val="100000"/>
              </a:lnSpc>
              <a:buFont typeface="Arial" panose="020B0604020202020204" pitchFamily="34" charset="0"/>
              <a:buChar char="•"/>
            </a:pPr>
            <a:r>
              <a:rPr lang="en-US" sz="2800" dirty="0"/>
              <a:t>Adoption of AI will require – data infrastructure,  AND explainability, transparency, governance</a:t>
            </a:r>
          </a:p>
          <a:p>
            <a:pPr marL="285750" indent="-285750">
              <a:lnSpc>
                <a:spcPct val="100000"/>
              </a:lnSpc>
              <a:buFont typeface="Arial" panose="020B0604020202020204" pitchFamily="34" charset="0"/>
              <a:buChar char="•"/>
            </a:pPr>
            <a:endParaRPr lang="en-US" sz="2800" dirty="0"/>
          </a:p>
          <a:p>
            <a:pPr marL="285750" indent="-285750">
              <a:lnSpc>
                <a:spcPct val="100000"/>
              </a:lnSpc>
              <a:buFont typeface="Arial" panose="020B0604020202020204" pitchFamily="34" charset="0"/>
              <a:buChar char="•"/>
            </a:pPr>
            <a:endParaRPr lang="en-US" sz="2800" dirty="0"/>
          </a:p>
          <a:p>
            <a:pPr marL="285750" indent="-285750">
              <a:lnSpc>
                <a:spcPct val="10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409937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Themes/Drivers from Day 1</a:t>
            </a:r>
          </a:p>
        </p:txBody>
      </p:sp>
      <p:sp>
        <p:nvSpPr>
          <p:cNvPr id="6" name="Footer Placeholder 5"/>
          <p:cNvSpPr>
            <a:spLocks noGrp="1"/>
          </p:cNvSpPr>
          <p:nvPr>
            <p:ph type="ftr" sz="quarter" idx="3"/>
          </p:nvPr>
        </p:nvSpPr>
        <p:spPr/>
        <p:txBody>
          <a:bodyPr/>
          <a:lstStyle/>
          <a:p>
            <a:r>
              <a:rPr lang="en-US" dirty="0"/>
              <a:t>iriweb.org</a:t>
            </a:r>
          </a:p>
        </p:txBody>
      </p:sp>
      <p:sp>
        <p:nvSpPr>
          <p:cNvPr id="7" name="Slide Number Placeholder 6"/>
          <p:cNvSpPr>
            <a:spLocks noGrp="1"/>
          </p:cNvSpPr>
          <p:nvPr>
            <p:ph type="sldNum" sz="quarter" idx="12"/>
          </p:nvPr>
        </p:nvSpPr>
        <p:spPr/>
        <p:txBody>
          <a:bodyPr/>
          <a:lstStyle/>
          <a:p>
            <a:fld id="{EF08F9CD-B4C4-6E4D-9F86-6B87C61FA52E}" type="slidenum">
              <a:rPr lang="en-US" smtClean="0"/>
              <a:pPr/>
              <a:t>4</a:t>
            </a:fld>
            <a:endParaRPr lang="en-US" dirty="0"/>
          </a:p>
        </p:txBody>
      </p:sp>
      <p:sp>
        <p:nvSpPr>
          <p:cNvPr id="11" name="Content Placeholder 10">
            <a:extLst>
              <a:ext uri="{FF2B5EF4-FFF2-40B4-BE49-F238E27FC236}">
                <a16:creationId xmlns:a16="http://schemas.microsoft.com/office/drawing/2014/main" xmlns="" id="{5073A8A1-62CE-47C4-B480-5FA383935D1B}"/>
              </a:ext>
            </a:extLst>
          </p:cNvPr>
          <p:cNvSpPr>
            <a:spLocks noGrp="1"/>
          </p:cNvSpPr>
          <p:nvPr>
            <p:ph idx="1"/>
          </p:nvPr>
        </p:nvSpPr>
        <p:spPr>
          <a:xfrm>
            <a:off x="562737" y="1533640"/>
            <a:ext cx="10666095" cy="4677021"/>
          </a:xfrm>
        </p:spPr>
        <p:txBody>
          <a:bodyPr>
            <a:normAutofit lnSpcReduction="10000"/>
          </a:bodyPr>
          <a:lstStyle/>
          <a:p>
            <a:pPr marL="285750" indent="-285750">
              <a:lnSpc>
                <a:spcPct val="100000"/>
              </a:lnSpc>
              <a:buFont typeface="Arial" panose="020B0604020202020204" pitchFamily="34" charset="0"/>
              <a:buChar char="•"/>
            </a:pPr>
            <a:r>
              <a:rPr lang="en-US" sz="2800" dirty="0"/>
              <a:t>AI will change work and tasks – thus redefine or reinvent jobs</a:t>
            </a:r>
          </a:p>
          <a:p>
            <a:pPr marL="285750" indent="-285750">
              <a:lnSpc>
                <a:spcPct val="100000"/>
              </a:lnSpc>
              <a:buFont typeface="Arial" panose="020B0604020202020204" pitchFamily="34" charset="0"/>
              <a:buChar char="•"/>
            </a:pPr>
            <a:r>
              <a:rPr lang="en-US" sz="2800" dirty="0"/>
              <a:t>Companies must change – skills, agility, culture, organizational intelligence</a:t>
            </a:r>
          </a:p>
          <a:p>
            <a:pPr marL="285750" indent="-285750">
              <a:lnSpc>
                <a:spcPct val="100000"/>
              </a:lnSpc>
              <a:buFont typeface="Arial" panose="020B0604020202020204" pitchFamily="34" charset="0"/>
              <a:buChar char="•"/>
            </a:pPr>
            <a:r>
              <a:rPr lang="en-US" sz="2800" dirty="0"/>
              <a:t>This change will be hard – but it will take human effort to do it (not tech)</a:t>
            </a:r>
          </a:p>
          <a:p>
            <a:pPr marL="285750" indent="-285750">
              <a:lnSpc>
                <a:spcPct val="100000"/>
              </a:lnSpc>
              <a:buFont typeface="Arial" panose="020B0604020202020204" pitchFamily="34" charset="0"/>
              <a:buChar char="•"/>
            </a:pPr>
            <a:r>
              <a:rPr lang="en-US" sz="2800" dirty="0"/>
              <a:t>Intelligent organizations will learn to see and leverage: </a:t>
            </a:r>
          </a:p>
          <a:p>
            <a:pPr marL="742950" lvl="2" indent="-285750">
              <a:lnSpc>
                <a:spcPct val="100000"/>
              </a:lnSpc>
              <a:spcBef>
                <a:spcPts val="1000"/>
              </a:spcBef>
              <a:buFont typeface="Arial" panose="020B0604020202020204" pitchFamily="34" charset="0"/>
              <a:buChar char="•"/>
            </a:pPr>
            <a:r>
              <a:rPr lang="en-US" sz="2600" dirty="0"/>
              <a:t>Unique strengths of humans and machines</a:t>
            </a:r>
          </a:p>
          <a:p>
            <a:pPr marL="742950" lvl="2" indent="-285750">
              <a:lnSpc>
                <a:spcPct val="100000"/>
              </a:lnSpc>
              <a:spcBef>
                <a:spcPts val="1000"/>
              </a:spcBef>
              <a:buFont typeface="Arial" panose="020B0604020202020204" pitchFamily="34" charset="0"/>
              <a:buChar char="•"/>
            </a:pPr>
            <a:r>
              <a:rPr lang="en-US" sz="2600" dirty="0"/>
              <a:t>Find strategic combinations of these to create opportunity </a:t>
            </a:r>
          </a:p>
          <a:p>
            <a:pPr marL="742950" lvl="2" indent="-285750">
              <a:lnSpc>
                <a:spcPct val="100000"/>
              </a:lnSpc>
              <a:spcBef>
                <a:spcPts val="1000"/>
              </a:spcBef>
              <a:buFont typeface="Arial" panose="020B0604020202020204" pitchFamily="34" charset="0"/>
              <a:buChar char="•"/>
            </a:pPr>
            <a:r>
              <a:rPr lang="en-US" sz="2600" dirty="0"/>
              <a:t>Augment (not replace) humans and use experiential learning to upskill</a:t>
            </a:r>
          </a:p>
          <a:p>
            <a:pPr marL="285750" indent="-285750">
              <a:lnSpc>
                <a:spcPct val="100000"/>
              </a:lnSpc>
              <a:buFont typeface="Arial" panose="020B0604020202020204" pitchFamily="34" charset="0"/>
              <a:buChar char="•"/>
            </a:pPr>
            <a:endParaRPr lang="en-US" sz="28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12081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Foresight Process</a:t>
            </a:r>
          </a:p>
        </p:txBody>
      </p:sp>
      <p:sp>
        <p:nvSpPr>
          <p:cNvPr id="4" name="Footer Placeholder 3"/>
          <p:cNvSpPr>
            <a:spLocks noGrp="1"/>
          </p:cNvSpPr>
          <p:nvPr>
            <p:ph type="ftr" sz="quarter" idx="3"/>
          </p:nvPr>
        </p:nvSpPr>
        <p:spPr/>
        <p:txBody>
          <a:bodyPr/>
          <a:lstStyle/>
          <a:p>
            <a:r>
              <a:rPr lang="en-US" dirty="0"/>
              <a:t>iriweb.org</a:t>
            </a:r>
          </a:p>
        </p:txBody>
      </p:sp>
      <p:sp>
        <p:nvSpPr>
          <p:cNvPr id="5" name="Slide Number Placeholder 4"/>
          <p:cNvSpPr>
            <a:spLocks noGrp="1"/>
          </p:cNvSpPr>
          <p:nvPr>
            <p:ph type="sldNum" sz="quarter" idx="12"/>
          </p:nvPr>
        </p:nvSpPr>
        <p:spPr/>
        <p:txBody>
          <a:bodyPr/>
          <a:lstStyle/>
          <a:p>
            <a:fld id="{EF08F9CD-B4C4-6E4D-9F86-6B87C61FA52E}" type="slidenum">
              <a:rPr lang="en-US" smtClean="0"/>
              <a:pPr/>
              <a:t>5</a:t>
            </a:fld>
            <a:endParaRPr lang="en-US" dirty="0"/>
          </a:p>
        </p:txBody>
      </p:sp>
      <p:grpSp>
        <p:nvGrpSpPr>
          <p:cNvPr id="50" name="Group 49">
            <a:extLst>
              <a:ext uri="{FF2B5EF4-FFF2-40B4-BE49-F238E27FC236}">
                <a16:creationId xmlns:a16="http://schemas.microsoft.com/office/drawing/2014/main" xmlns="" id="{C68234D7-5A26-457D-BF97-DFDBA323CD5C}"/>
              </a:ext>
            </a:extLst>
          </p:cNvPr>
          <p:cNvGrpSpPr/>
          <p:nvPr/>
        </p:nvGrpSpPr>
        <p:grpSpPr>
          <a:xfrm>
            <a:off x="1339604" y="1297023"/>
            <a:ext cx="9649308" cy="4417789"/>
            <a:chOff x="513698" y="1297023"/>
            <a:chExt cx="9649308" cy="4417789"/>
          </a:xfrm>
        </p:grpSpPr>
        <p:sp>
          <p:nvSpPr>
            <p:cNvPr id="10" name="Chevron 36">
              <a:extLst>
                <a:ext uri="{FF2B5EF4-FFF2-40B4-BE49-F238E27FC236}">
                  <a16:creationId xmlns:a16="http://schemas.microsoft.com/office/drawing/2014/main" xmlns="" id="{906BA954-8A34-4B68-B3F9-0017D419D2E1}"/>
                </a:ext>
              </a:extLst>
            </p:cNvPr>
            <p:cNvSpPr>
              <a:spLocks noChangeAspect="1"/>
            </p:cNvSpPr>
            <p:nvPr/>
          </p:nvSpPr>
          <p:spPr>
            <a:xfrm>
              <a:off x="1932797" y="2742176"/>
              <a:ext cx="1543441" cy="1444091"/>
            </a:xfrm>
            <a:prstGeom prst="chevron">
              <a:avLst>
                <a:gd name="adj" fmla="val 17308"/>
              </a:avLst>
            </a:prstGeom>
            <a:solidFill>
              <a:srgbClr val="ED7D31">
                <a:lumMod val="40000"/>
                <a:lumOff val="60000"/>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455560"/>
                  </a:solidFill>
                  <a:latin typeface="Calibri" panose="020F0502020204030204"/>
                  <a:ea typeface="Calibri" charset="0"/>
                  <a:cs typeface="Calibri" charset="0"/>
                </a:rPr>
                <a:t>   Orienting</a:t>
              </a:r>
            </a:p>
          </p:txBody>
        </p:sp>
        <p:sp>
          <p:nvSpPr>
            <p:cNvPr id="11" name="Chevron 37">
              <a:extLst>
                <a:ext uri="{FF2B5EF4-FFF2-40B4-BE49-F238E27FC236}">
                  <a16:creationId xmlns:a16="http://schemas.microsoft.com/office/drawing/2014/main" xmlns="" id="{25EA6B53-FD81-41C7-AC3A-0A46EA6CF740}"/>
                </a:ext>
              </a:extLst>
            </p:cNvPr>
            <p:cNvSpPr>
              <a:spLocks noChangeAspect="1"/>
            </p:cNvSpPr>
            <p:nvPr/>
          </p:nvSpPr>
          <p:spPr>
            <a:xfrm>
              <a:off x="3249842" y="2742176"/>
              <a:ext cx="1543441" cy="1444091"/>
            </a:xfrm>
            <a:prstGeom prst="chevron">
              <a:avLst>
                <a:gd name="adj" fmla="val 17308"/>
              </a:avLst>
            </a:prstGeom>
            <a:solidFill>
              <a:srgbClr val="ED7D31">
                <a:lumMod val="40000"/>
                <a:lumOff val="60000"/>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455560"/>
                  </a:solidFill>
                  <a:latin typeface="Calibri" panose="020F0502020204030204"/>
                  <a:ea typeface="Calibri" charset="0"/>
                  <a:cs typeface="Calibri" charset="0"/>
                </a:rPr>
                <a:t>   Scanning</a:t>
              </a:r>
            </a:p>
          </p:txBody>
        </p:sp>
        <p:sp>
          <p:nvSpPr>
            <p:cNvPr id="12" name="Chevron 38">
              <a:extLst>
                <a:ext uri="{FF2B5EF4-FFF2-40B4-BE49-F238E27FC236}">
                  <a16:creationId xmlns:a16="http://schemas.microsoft.com/office/drawing/2014/main" xmlns="" id="{8FCE7F3A-8A50-40D1-B00D-BF4B495109B7}"/>
                </a:ext>
              </a:extLst>
            </p:cNvPr>
            <p:cNvSpPr>
              <a:spLocks noChangeAspect="1"/>
            </p:cNvSpPr>
            <p:nvPr/>
          </p:nvSpPr>
          <p:spPr>
            <a:xfrm>
              <a:off x="4632412" y="2742176"/>
              <a:ext cx="1543441" cy="1444091"/>
            </a:xfrm>
            <a:prstGeom prst="chevron">
              <a:avLst>
                <a:gd name="adj" fmla="val 17308"/>
              </a:avLst>
            </a:prstGeom>
            <a:solidFill>
              <a:srgbClr val="E87D1E">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FFFFFF"/>
                  </a:solidFill>
                  <a:latin typeface="Calibri" panose="020F0502020204030204"/>
                  <a:ea typeface="Calibri" charset="0"/>
                  <a:cs typeface="Calibri" charset="0"/>
                </a:rPr>
                <a:t>    Interpreting</a:t>
              </a:r>
            </a:p>
          </p:txBody>
        </p:sp>
        <p:sp>
          <p:nvSpPr>
            <p:cNvPr id="13" name="Chevron 39">
              <a:extLst>
                <a:ext uri="{FF2B5EF4-FFF2-40B4-BE49-F238E27FC236}">
                  <a16:creationId xmlns:a16="http://schemas.microsoft.com/office/drawing/2014/main" xmlns="" id="{9D6F925D-9F03-4736-9183-F8D991CF0364}"/>
                </a:ext>
              </a:extLst>
            </p:cNvPr>
            <p:cNvSpPr>
              <a:spLocks noChangeAspect="1"/>
            </p:cNvSpPr>
            <p:nvPr/>
          </p:nvSpPr>
          <p:spPr>
            <a:xfrm>
              <a:off x="5949451" y="2742176"/>
              <a:ext cx="1543441" cy="1444091"/>
            </a:xfrm>
            <a:prstGeom prst="chevron">
              <a:avLst>
                <a:gd name="adj" fmla="val 17308"/>
              </a:avLst>
            </a:prstGeom>
            <a:solidFill>
              <a:srgbClr val="E87D1E">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FFFFFF"/>
                  </a:solidFill>
                  <a:latin typeface="Calibri" panose="020F0502020204030204"/>
                  <a:ea typeface="Calibri" charset="0"/>
                  <a:cs typeface="Calibri" charset="0"/>
                </a:rPr>
                <a:t>   Visioning</a:t>
              </a:r>
            </a:p>
          </p:txBody>
        </p:sp>
        <p:sp>
          <p:nvSpPr>
            <p:cNvPr id="14" name="Chevron 40">
              <a:extLst>
                <a:ext uri="{FF2B5EF4-FFF2-40B4-BE49-F238E27FC236}">
                  <a16:creationId xmlns:a16="http://schemas.microsoft.com/office/drawing/2014/main" xmlns="" id="{A444677D-F49E-427F-85A2-854EECAA3F81}"/>
                </a:ext>
              </a:extLst>
            </p:cNvPr>
            <p:cNvSpPr>
              <a:spLocks noChangeAspect="1"/>
            </p:cNvSpPr>
            <p:nvPr/>
          </p:nvSpPr>
          <p:spPr>
            <a:xfrm>
              <a:off x="7300988" y="2742176"/>
              <a:ext cx="1543441" cy="1444091"/>
            </a:xfrm>
            <a:prstGeom prst="chevron">
              <a:avLst>
                <a:gd name="adj" fmla="val 18052"/>
              </a:avLst>
            </a:prstGeom>
            <a:solidFill>
              <a:srgbClr val="ED7D31">
                <a:lumMod val="75000"/>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FFFFFF"/>
                  </a:solidFill>
                  <a:latin typeface="Calibri" panose="020F0502020204030204"/>
                  <a:ea typeface="Calibri" charset="0"/>
                  <a:cs typeface="Calibri" charset="0"/>
                </a:rPr>
                <a:t>   Planning</a:t>
              </a:r>
            </a:p>
          </p:txBody>
        </p:sp>
        <p:sp>
          <p:nvSpPr>
            <p:cNvPr id="15" name="Chevron 41">
              <a:extLst>
                <a:ext uri="{FF2B5EF4-FFF2-40B4-BE49-F238E27FC236}">
                  <a16:creationId xmlns:a16="http://schemas.microsoft.com/office/drawing/2014/main" xmlns="" id="{F1CA70C3-46B9-4866-9B86-93FA8E821766}"/>
                </a:ext>
              </a:extLst>
            </p:cNvPr>
            <p:cNvSpPr>
              <a:spLocks noChangeAspect="1"/>
            </p:cNvSpPr>
            <p:nvPr/>
          </p:nvSpPr>
          <p:spPr>
            <a:xfrm>
              <a:off x="8619565" y="2742176"/>
              <a:ext cx="1543441" cy="1444091"/>
            </a:xfrm>
            <a:prstGeom prst="chevron">
              <a:avLst>
                <a:gd name="adj" fmla="val 17281"/>
              </a:avLst>
            </a:prstGeom>
            <a:solidFill>
              <a:srgbClr val="ED7D31">
                <a:lumMod val="75000"/>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FFFFFF"/>
                  </a:solidFill>
                  <a:latin typeface="Calibri" panose="020F0502020204030204"/>
                  <a:ea typeface="Calibri" charset="0"/>
                  <a:cs typeface="Calibri" charset="0"/>
                </a:rPr>
                <a:t>   Action</a:t>
              </a:r>
            </a:p>
          </p:txBody>
        </p:sp>
        <p:sp>
          <p:nvSpPr>
            <p:cNvPr id="16" name="TextBox 15">
              <a:extLst>
                <a:ext uri="{FF2B5EF4-FFF2-40B4-BE49-F238E27FC236}">
                  <a16:creationId xmlns:a16="http://schemas.microsoft.com/office/drawing/2014/main" xmlns="" id="{A9F08FEF-4E0F-4F84-B198-05D26C95FDE0}"/>
                </a:ext>
              </a:extLst>
            </p:cNvPr>
            <p:cNvSpPr txBox="1"/>
            <p:nvPr/>
          </p:nvSpPr>
          <p:spPr>
            <a:xfrm>
              <a:off x="2701190" y="2173489"/>
              <a:ext cx="1330814" cy="461665"/>
            </a:xfrm>
            <a:prstGeom prst="rect">
              <a:avLst/>
            </a:prstGeom>
            <a:noFill/>
          </p:spPr>
          <p:txBody>
            <a:bodyPr wrap="none" rtlCol="0">
              <a:spAutoFit/>
            </a:bodyPr>
            <a:lstStyle/>
            <a:p>
              <a:pPr defTabSz="685720">
                <a:defRPr/>
              </a:pPr>
              <a:r>
                <a:rPr lang="en-US" sz="2400" b="1" kern="0" dirty="0">
                  <a:solidFill>
                    <a:srgbClr val="455560"/>
                  </a:solidFill>
                  <a:latin typeface="Calibri"/>
                </a:rPr>
                <a:t>EXPLORE</a:t>
              </a:r>
            </a:p>
          </p:txBody>
        </p:sp>
        <p:sp>
          <p:nvSpPr>
            <p:cNvPr id="17" name="TextBox 16">
              <a:extLst>
                <a:ext uri="{FF2B5EF4-FFF2-40B4-BE49-F238E27FC236}">
                  <a16:creationId xmlns:a16="http://schemas.microsoft.com/office/drawing/2014/main" xmlns="" id="{281E6D43-19B9-404E-9B04-ACD3CFC2B7F7}"/>
                </a:ext>
              </a:extLst>
            </p:cNvPr>
            <p:cNvSpPr txBox="1"/>
            <p:nvPr/>
          </p:nvSpPr>
          <p:spPr>
            <a:xfrm>
              <a:off x="5281802" y="2167519"/>
              <a:ext cx="1439818" cy="461665"/>
            </a:xfrm>
            <a:prstGeom prst="rect">
              <a:avLst/>
            </a:prstGeom>
            <a:noFill/>
          </p:spPr>
          <p:txBody>
            <a:bodyPr wrap="none" rtlCol="0">
              <a:spAutoFit/>
            </a:bodyPr>
            <a:lstStyle/>
            <a:p>
              <a:pPr defTabSz="685720">
                <a:defRPr/>
              </a:pPr>
              <a:r>
                <a:rPr lang="en-US" sz="2400" b="1" kern="0" dirty="0">
                  <a:solidFill>
                    <a:srgbClr val="455560"/>
                  </a:solidFill>
                  <a:latin typeface="Calibri"/>
                </a:rPr>
                <a:t>ENVISION</a:t>
              </a:r>
            </a:p>
          </p:txBody>
        </p:sp>
        <p:sp>
          <p:nvSpPr>
            <p:cNvPr id="18" name="TextBox 17">
              <a:extLst>
                <a:ext uri="{FF2B5EF4-FFF2-40B4-BE49-F238E27FC236}">
                  <a16:creationId xmlns:a16="http://schemas.microsoft.com/office/drawing/2014/main" xmlns="" id="{D4B8CC04-9EC7-4B2A-9087-0EA8346D0BF8}"/>
                </a:ext>
              </a:extLst>
            </p:cNvPr>
            <p:cNvSpPr txBox="1"/>
            <p:nvPr/>
          </p:nvSpPr>
          <p:spPr>
            <a:xfrm>
              <a:off x="8267250" y="2169250"/>
              <a:ext cx="686406" cy="461665"/>
            </a:xfrm>
            <a:prstGeom prst="rect">
              <a:avLst/>
            </a:prstGeom>
            <a:noFill/>
          </p:spPr>
          <p:txBody>
            <a:bodyPr wrap="none" rtlCol="0">
              <a:spAutoFit/>
            </a:bodyPr>
            <a:lstStyle/>
            <a:p>
              <a:pPr defTabSz="685720">
                <a:defRPr/>
              </a:pPr>
              <a:r>
                <a:rPr lang="en-US" sz="2400" b="1" kern="0" dirty="0">
                  <a:solidFill>
                    <a:srgbClr val="455560"/>
                  </a:solidFill>
                  <a:latin typeface="Calibri"/>
                </a:rPr>
                <a:t>ACT</a:t>
              </a:r>
            </a:p>
          </p:txBody>
        </p:sp>
        <p:cxnSp>
          <p:nvCxnSpPr>
            <p:cNvPr id="19" name="Straight Connector 18">
              <a:extLst>
                <a:ext uri="{FF2B5EF4-FFF2-40B4-BE49-F238E27FC236}">
                  <a16:creationId xmlns:a16="http://schemas.microsoft.com/office/drawing/2014/main" xmlns="" id="{37EDCA69-CBF6-435D-A968-D69A5E31E4C4}"/>
                </a:ext>
              </a:extLst>
            </p:cNvPr>
            <p:cNvCxnSpPr/>
            <p:nvPr/>
          </p:nvCxnSpPr>
          <p:spPr>
            <a:xfrm>
              <a:off x="1924332" y="2642006"/>
              <a:ext cx="2606040" cy="0"/>
            </a:xfrm>
            <a:prstGeom prst="line">
              <a:avLst/>
            </a:prstGeom>
            <a:noFill/>
            <a:ln w="57150" cap="flat" cmpd="sng" algn="ctr">
              <a:solidFill>
                <a:srgbClr val="FAD5BE"/>
              </a:solidFill>
              <a:prstDash val="solid"/>
              <a:miter lim="800000"/>
            </a:ln>
            <a:effectLst/>
          </p:spPr>
        </p:cxnSp>
        <p:cxnSp>
          <p:nvCxnSpPr>
            <p:cNvPr id="20" name="Straight Connector 19">
              <a:extLst>
                <a:ext uri="{FF2B5EF4-FFF2-40B4-BE49-F238E27FC236}">
                  <a16:creationId xmlns:a16="http://schemas.microsoft.com/office/drawing/2014/main" xmlns="" id="{2ABC5382-1240-42F2-9D16-9EF2D64877FB}"/>
                </a:ext>
              </a:extLst>
            </p:cNvPr>
            <p:cNvCxnSpPr/>
            <p:nvPr/>
          </p:nvCxnSpPr>
          <p:spPr>
            <a:xfrm>
              <a:off x="4619677" y="2642006"/>
              <a:ext cx="2606040" cy="0"/>
            </a:xfrm>
            <a:prstGeom prst="line">
              <a:avLst/>
            </a:prstGeom>
            <a:noFill/>
            <a:ln w="57150" cap="flat" cmpd="sng" algn="ctr">
              <a:solidFill>
                <a:srgbClr val="EE9853"/>
              </a:solidFill>
              <a:prstDash val="solid"/>
              <a:miter lim="800000"/>
            </a:ln>
            <a:effectLst/>
          </p:spPr>
        </p:cxnSp>
        <p:cxnSp>
          <p:nvCxnSpPr>
            <p:cNvPr id="21" name="Straight Connector 20">
              <a:extLst>
                <a:ext uri="{FF2B5EF4-FFF2-40B4-BE49-F238E27FC236}">
                  <a16:creationId xmlns:a16="http://schemas.microsoft.com/office/drawing/2014/main" xmlns="" id="{5E1BEE2D-A794-4DCC-AE83-CEA4A8167169}"/>
                </a:ext>
              </a:extLst>
            </p:cNvPr>
            <p:cNvCxnSpPr/>
            <p:nvPr/>
          </p:nvCxnSpPr>
          <p:spPr>
            <a:xfrm>
              <a:off x="7294897" y="2642006"/>
              <a:ext cx="2606040" cy="0"/>
            </a:xfrm>
            <a:prstGeom prst="line">
              <a:avLst/>
            </a:prstGeom>
            <a:noFill/>
            <a:ln w="57150" cap="flat" cmpd="sng" algn="ctr">
              <a:solidFill>
                <a:srgbClr val="D27C4A"/>
              </a:solidFill>
              <a:prstDash val="solid"/>
              <a:miter lim="800000"/>
            </a:ln>
            <a:effectLst/>
          </p:spPr>
        </p:cxnSp>
        <p:sp>
          <p:nvSpPr>
            <p:cNvPr id="22" name="TextBox 21">
              <a:extLst>
                <a:ext uri="{FF2B5EF4-FFF2-40B4-BE49-F238E27FC236}">
                  <a16:creationId xmlns:a16="http://schemas.microsoft.com/office/drawing/2014/main" xmlns="" id="{947785CC-E186-417A-80F1-3CC666031982}"/>
                </a:ext>
              </a:extLst>
            </p:cNvPr>
            <p:cNvSpPr txBox="1"/>
            <p:nvPr/>
          </p:nvSpPr>
          <p:spPr>
            <a:xfrm>
              <a:off x="2755230" y="4210497"/>
              <a:ext cx="1402888" cy="359654"/>
            </a:xfrm>
            <a:prstGeom prst="rect">
              <a:avLst/>
            </a:prstGeom>
            <a:noFill/>
          </p:spPr>
          <p:txBody>
            <a:bodyPr wrap="none" rtlCol="0">
              <a:spAutoFit/>
            </a:bodyPr>
            <a:lstStyle/>
            <a:p>
              <a:pPr defTabSz="685720">
                <a:defRPr/>
              </a:pPr>
              <a:r>
                <a:rPr lang="en-US" sz="1350" kern="0" dirty="0">
                  <a:solidFill>
                    <a:srgbClr val="455560"/>
                  </a:solidFill>
                  <a:latin typeface="Calibri"/>
                </a:rPr>
                <a:t>March - June</a:t>
              </a:r>
            </a:p>
          </p:txBody>
        </p:sp>
        <p:sp>
          <p:nvSpPr>
            <p:cNvPr id="23" name="TextBox 22">
              <a:extLst>
                <a:ext uri="{FF2B5EF4-FFF2-40B4-BE49-F238E27FC236}">
                  <a16:creationId xmlns:a16="http://schemas.microsoft.com/office/drawing/2014/main" xmlns="" id="{B7C186A5-B4BA-44DB-BDBB-599D12B5DA27}"/>
                </a:ext>
              </a:extLst>
            </p:cNvPr>
            <p:cNvSpPr txBox="1"/>
            <p:nvPr/>
          </p:nvSpPr>
          <p:spPr>
            <a:xfrm>
              <a:off x="5155377" y="4215572"/>
              <a:ext cx="1156086" cy="300082"/>
            </a:xfrm>
            <a:prstGeom prst="rect">
              <a:avLst/>
            </a:prstGeom>
            <a:noFill/>
          </p:spPr>
          <p:txBody>
            <a:bodyPr wrap="none" rtlCol="0">
              <a:spAutoFit/>
            </a:bodyPr>
            <a:lstStyle/>
            <a:p>
              <a:pPr defTabSz="685720">
                <a:defRPr/>
              </a:pPr>
              <a:r>
                <a:rPr lang="en-US" sz="1350" kern="0" dirty="0">
                  <a:solidFill>
                    <a:srgbClr val="455560"/>
                  </a:solidFill>
                  <a:latin typeface="Calibri"/>
                </a:rPr>
                <a:t>July - October</a:t>
              </a:r>
            </a:p>
          </p:txBody>
        </p:sp>
        <p:sp>
          <p:nvSpPr>
            <p:cNvPr id="24" name="TextBox 23">
              <a:extLst>
                <a:ext uri="{FF2B5EF4-FFF2-40B4-BE49-F238E27FC236}">
                  <a16:creationId xmlns:a16="http://schemas.microsoft.com/office/drawing/2014/main" xmlns="" id="{4A978E11-0802-4867-B6FD-D219930D0C8A}"/>
                </a:ext>
              </a:extLst>
            </p:cNvPr>
            <p:cNvSpPr txBox="1"/>
            <p:nvPr/>
          </p:nvSpPr>
          <p:spPr>
            <a:xfrm>
              <a:off x="8350982" y="4235965"/>
              <a:ext cx="1016625" cy="300082"/>
            </a:xfrm>
            <a:prstGeom prst="rect">
              <a:avLst/>
            </a:prstGeom>
            <a:noFill/>
          </p:spPr>
          <p:txBody>
            <a:bodyPr wrap="none" rtlCol="0">
              <a:spAutoFit/>
            </a:bodyPr>
            <a:lstStyle/>
            <a:p>
              <a:pPr defTabSz="685720">
                <a:defRPr/>
              </a:pPr>
              <a:r>
                <a:rPr lang="en-US" sz="1350" kern="0" dirty="0">
                  <a:solidFill>
                    <a:srgbClr val="455560"/>
                  </a:solidFill>
                  <a:latin typeface="Calibri"/>
                </a:rPr>
                <a:t>November+</a:t>
              </a:r>
            </a:p>
          </p:txBody>
        </p:sp>
        <p:sp>
          <p:nvSpPr>
            <p:cNvPr id="25" name="TextBox 24">
              <a:extLst>
                <a:ext uri="{FF2B5EF4-FFF2-40B4-BE49-F238E27FC236}">
                  <a16:creationId xmlns:a16="http://schemas.microsoft.com/office/drawing/2014/main" xmlns="" id="{B1D3E10D-7C34-44EE-8665-ED860F7A0B6F}"/>
                </a:ext>
              </a:extLst>
            </p:cNvPr>
            <p:cNvSpPr txBox="1"/>
            <p:nvPr/>
          </p:nvSpPr>
          <p:spPr>
            <a:xfrm>
              <a:off x="6220701" y="4335904"/>
              <a:ext cx="2056140" cy="400110"/>
            </a:xfrm>
            <a:prstGeom prst="rect">
              <a:avLst/>
            </a:prstGeom>
            <a:noFill/>
          </p:spPr>
          <p:txBody>
            <a:bodyPr wrap="square" rtlCol="0">
              <a:spAutoFit/>
            </a:bodyPr>
            <a:lstStyle/>
            <a:p>
              <a:pPr algn="ctr" defTabSz="685720">
                <a:defRPr/>
              </a:pPr>
              <a:r>
                <a:rPr lang="en-US" sz="2000" b="1" kern="0" dirty="0">
                  <a:solidFill>
                    <a:schemeClr val="bg1"/>
                  </a:solidFill>
                  <a:highlight>
                    <a:srgbClr val="F17D2C"/>
                  </a:highlight>
                  <a:latin typeface="Calibri"/>
                </a:rPr>
                <a:t> SPRINGBOARD</a:t>
              </a:r>
              <a:endParaRPr lang="en-US" sz="1600" kern="0" dirty="0">
                <a:solidFill>
                  <a:schemeClr val="bg1"/>
                </a:solidFill>
                <a:highlight>
                  <a:srgbClr val="F17D2C"/>
                </a:highlight>
                <a:latin typeface="Calibri"/>
              </a:endParaRPr>
            </a:p>
          </p:txBody>
        </p:sp>
        <p:cxnSp>
          <p:nvCxnSpPr>
            <p:cNvPr id="38" name="Straight Connector 37">
              <a:extLst>
                <a:ext uri="{FF2B5EF4-FFF2-40B4-BE49-F238E27FC236}">
                  <a16:creationId xmlns:a16="http://schemas.microsoft.com/office/drawing/2014/main" xmlns="" id="{D313B2E4-5DE3-4271-BF61-41780360E6F9}"/>
                </a:ext>
              </a:extLst>
            </p:cNvPr>
            <p:cNvCxnSpPr>
              <a:cxnSpLocks/>
            </p:cNvCxnSpPr>
            <p:nvPr/>
          </p:nvCxnSpPr>
          <p:spPr>
            <a:xfrm>
              <a:off x="1075382" y="4886434"/>
              <a:ext cx="8321040" cy="0"/>
            </a:xfrm>
            <a:prstGeom prst="line">
              <a:avLst/>
            </a:prstGeom>
            <a:noFill/>
            <a:ln w="57150" cap="flat" cmpd="sng" algn="ctr">
              <a:solidFill>
                <a:srgbClr val="F69038"/>
              </a:solidFill>
              <a:prstDash val="solid"/>
              <a:miter lim="800000"/>
              <a:tailEnd type="stealth" w="lg" len="med"/>
            </a:ln>
            <a:effectLst/>
          </p:spPr>
        </p:cxnSp>
        <p:sp>
          <p:nvSpPr>
            <p:cNvPr id="27" name="Oval 26">
              <a:extLst>
                <a:ext uri="{FF2B5EF4-FFF2-40B4-BE49-F238E27FC236}">
                  <a16:creationId xmlns:a16="http://schemas.microsoft.com/office/drawing/2014/main" xmlns="" id="{2FD6EF8E-5426-4B19-A731-6C93C1D290E3}"/>
                </a:ext>
              </a:extLst>
            </p:cNvPr>
            <p:cNvSpPr>
              <a:spLocks noChangeAspect="1"/>
            </p:cNvSpPr>
            <p:nvPr/>
          </p:nvSpPr>
          <p:spPr>
            <a:xfrm rot="16200000">
              <a:off x="7100142" y="4719068"/>
              <a:ext cx="347472" cy="344245"/>
            </a:xfrm>
            <a:prstGeom prst="ellipse">
              <a:avLst/>
            </a:prstGeom>
            <a:solidFill>
              <a:srgbClr val="4C2D48"/>
            </a:solidFill>
            <a:ln w="12700" cap="flat" cmpd="sng" algn="ctr">
              <a:noFill/>
              <a:prstDash val="solid"/>
              <a:miter lim="800000"/>
            </a:ln>
            <a:effectLst/>
          </p:spPr>
          <p:txBody>
            <a:bodyPr wrap="none" lIns="34290" rIns="34290" rtlCol="0" anchor="ctr">
              <a:normAutofit/>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28" name="TextBox 27">
              <a:extLst>
                <a:ext uri="{FF2B5EF4-FFF2-40B4-BE49-F238E27FC236}">
                  <a16:creationId xmlns:a16="http://schemas.microsoft.com/office/drawing/2014/main" xmlns="" id="{2923AA55-2674-45DD-95E7-B2E8D8BD7262}"/>
                </a:ext>
              </a:extLst>
            </p:cNvPr>
            <p:cNvSpPr txBox="1"/>
            <p:nvPr/>
          </p:nvSpPr>
          <p:spPr>
            <a:xfrm>
              <a:off x="914119" y="5178514"/>
              <a:ext cx="5291833" cy="338554"/>
            </a:xfrm>
            <a:prstGeom prst="rect">
              <a:avLst/>
            </a:prstGeom>
            <a:noFill/>
          </p:spPr>
          <p:txBody>
            <a:bodyPr wrap="none" rtlCol="0">
              <a:spAutoFit/>
            </a:bodyPr>
            <a:lstStyle/>
            <a:p>
              <a:pPr defTabSz="685720">
                <a:defRPr/>
              </a:pPr>
              <a:r>
                <a:rPr lang="en-US" sz="1600" b="1" kern="0" dirty="0">
                  <a:solidFill>
                    <a:srgbClr val="455560"/>
                  </a:solidFill>
                  <a:latin typeface="Calibri"/>
                </a:rPr>
                <a:t>Excursions, Interviews, Learning Modules, Working Sessions</a:t>
              </a:r>
            </a:p>
          </p:txBody>
        </p:sp>
        <p:sp>
          <p:nvSpPr>
            <p:cNvPr id="29" name="Oval 28">
              <a:extLst>
                <a:ext uri="{FF2B5EF4-FFF2-40B4-BE49-F238E27FC236}">
                  <a16:creationId xmlns:a16="http://schemas.microsoft.com/office/drawing/2014/main" xmlns="" id="{4506B1DB-ABF7-4E30-8420-8E3D806355FC}"/>
                </a:ext>
              </a:extLst>
            </p:cNvPr>
            <p:cNvSpPr>
              <a:spLocks noChangeAspect="1"/>
            </p:cNvSpPr>
            <p:nvPr/>
          </p:nvSpPr>
          <p:spPr>
            <a:xfrm rot="16200000">
              <a:off x="2812133" y="4768058"/>
              <a:ext cx="197874" cy="201168"/>
            </a:xfrm>
            <a:prstGeom prst="ellipse">
              <a:avLst/>
            </a:prstGeom>
            <a:solidFill>
              <a:srgbClr val="F69038"/>
            </a:solidFill>
            <a:ln w="12700" cap="flat" cmpd="sng" algn="ctr">
              <a:noFill/>
              <a:prstDash val="solid"/>
              <a:miter lim="800000"/>
            </a:ln>
            <a:effectLst/>
          </p:spPr>
          <p:txBody>
            <a:bodyPr wrap="none" lIns="34290" rIns="34290" rtlCol="0" anchor="ctr">
              <a:normAutofit fontScale="47500" lnSpcReduction="20000"/>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31" name="Chevron 4">
              <a:extLst>
                <a:ext uri="{FF2B5EF4-FFF2-40B4-BE49-F238E27FC236}">
                  <a16:creationId xmlns:a16="http://schemas.microsoft.com/office/drawing/2014/main" xmlns="" id="{0E9803D1-C5A4-4269-9217-46D14A29B658}"/>
                </a:ext>
              </a:extLst>
            </p:cNvPr>
            <p:cNvSpPr>
              <a:spLocks noChangeAspect="1"/>
            </p:cNvSpPr>
            <p:nvPr/>
          </p:nvSpPr>
          <p:spPr>
            <a:xfrm>
              <a:off x="529538" y="2742176"/>
              <a:ext cx="1543441" cy="1444091"/>
            </a:xfrm>
            <a:prstGeom prst="chevron">
              <a:avLst>
                <a:gd name="adj" fmla="val 17308"/>
              </a:avLst>
            </a:prstGeom>
            <a:solidFill>
              <a:schemeClr val="accent2">
                <a:lumMod val="20000"/>
                <a:lumOff val="80000"/>
                <a:alpha val="80000"/>
              </a:scheme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455560"/>
                  </a:solidFill>
                  <a:latin typeface="Calibri"/>
                  <a:ea typeface="Calibri" charset="0"/>
                  <a:cs typeface="Calibri" charset="0"/>
                </a:rPr>
                <a:t>  Framing</a:t>
              </a:r>
            </a:p>
          </p:txBody>
        </p:sp>
        <p:sp>
          <p:nvSpPr>
            <p:cNvPr id="32" name="TextBox 31">
              <a:extLst>
                <a:ext uri="{FF2B5EF4-FFF2-40B4-BE49-F238E27FC236}">
                  <a16:creationId xmlns:a16="http://schemas.microsoft.com/office/drawing/2014/main" xmlns="" id="{C0D86DE9-95B2-43B0-B7CE-3FE5D068ABAE}"/>
                </a:ext>
              </a:extLst>
            </p:cNvPr>
            <p:cNvSpPr txBox="1"/>
            <p:nvPr/>
          </p:nvSpPr>
          <p:spPr>
            <a:xfrm>
              <a:off x="638264" y="2173672"/>
              <a:ext cx="1104790" cy="461665"/>
            </a:xfrm>
            <a:prstGeom prst="rect">
              <a:avLst/>
            </a:prstGeom>
            <a:noFill/>
          </p:spPr>
          <p:txBody>
            <a:bodyPr wrap="none" rtlCol="0">
              <a:spAutoFit/>
            </a:bodyPr>
            <a:lstStyle/>
            <a:p>
              <a:pPr defTabSz="685720">
                <a:defRPr/>
              </a:pPr>
              <a:r>
                <a:rPr lang="en-US" sz="2400" b="1" kern="0" dirty="0">
                  <a:solidFill>
                    <a:srgbClr val="455560"/>
                  </a:solidFill>
                  <a:latin typeface="Calibri"/>
                </a:rPr>
                <a:t>FRAME</a:t>
              </a:r>
            </a:p>
          </p:txBody>
        </p:sp>
        <p:cxnSp>
          <p:nvCxnSpPr>
            <p:cNvPr id="33" name="Straight Connector 32">
              <a:extLst>
                <a:ext uri="{FF2B5EF4-FFF2-40B4-BE49-F238E27FC236}">
                  <a16:creationId xmlns:a16="http://schemas.microsoft.com/office/drawing/2014/main" xmlns="" id="{48670759-5D2F-4441-94A8-C3BD7D6E3F28}"/>
                </a:ext>
              </a:extLst>
            </p:cNvPr>
            <p:cNvCxnSpPr>
              <a:cxnSpLocks/>
            </p:cNvCxnSpPr>
            <p:nvPr/>
          </p:nvCxnSpPr>
          <p:spPr>
            <a:xfrm>
              <a:off x="513698" y="2642006"/>
              <a:ext cx="1280160" cy="0"/>
            </a:xfrm>
            <a:prstGeom prst="line">
              <a:avLst/>
            </a:prstGeom>
            <a:noFill/>
            <a:ln w="57150" cap="flat" cmpd="sng" algn="ctr">
              <a:solidFill>
                <a:schemeClr val="accent2">
                  <a:lumMod val="20000"/>
                  <a:lumOff val="80000"/>
                </a:schemeClr>
              </a:solidFill>
              <a:prstDash val="solid"/>
              <a:miter lim="800000"/>
            </a:ln>
            <a:effectLst/>
          </p:spPr>
        </p:cxnSp>
        <p:sp>
          <p:nvSpPr>
            <p:cNvPr id="34" name="TextBox 33">
              <a:extLst>
                <a:ext uri="{FF2B5EF4-FFF2-40B4-BE49-F238E27FC236}">
                  <a16:creationId xmlns:a16="http://schemas.microsoft.com/office/drawing/2014/main" xmlns="" id="{DAF67D5E-9064-49A7-9A77-22F774DABD2A}"/>
                </a:ext>
              </a:extLst>
            </p:cNvPr>
            <p:cNvSpPr txBox="1"/>
            <p:nvPr/>
          </p:nvSpPr>
          <p:spPr>
            <a:xfrm>
              <a:off x="787701" y="4229211"/>
              <a:ext cx="1027115" cy="359654"/>
            </a:xfrm>
            <a:prstGeom prst="rect">
              <a:avLst/>
            </a:prstGeom>
            <a:noFill/>
          </p:spPr>
          <p:txBody>
            <a:bodyPr wrap="none" rtlCol="0">
              <a:spAutoFit/>
            </a:bodyPr>
            <a:lstStyle/>
            <a:p>
              <a:pPr defTabSz="685720">
                <a:defRPr/>
              </a:pPr>
              <a:r>
                <a:rPr lang="en-US" sz="1350" kern="0" dirty="0">
                  <a:solidFill>
                    <a:srgbClr val="455560"/>
                  </a:solidFill>
                  <a:latin typeface="Calibri"/>
                </a:rPr>
                <a:t>Jan - Feb</a:t>
              </a:r>
            </a:p>
          </p:txBody>
        </p:sp>
        <p:sp>
          <p:nvSpPr>
            <p:cNvPr id="35" name="Oval 34">
              <a:extLst>
                <a:ext uri="{FF2B5EF4-FFF2-40B4-BE49-F238E27FC236}">
                  <a16:creationId xmlns:a16="http://schemas.microsoft.com/office/drawing/2014/main" xmlns="" id="{CA88D9EB-7AFB-4765-B489-5182FF00DDA2}"/>
                </a:ext>
              </a:extLst>
            </p:cNvPr>
            <p:cNvSpPr/>
            <p:nvPr/>
          </p:nvSpPr>
          <p:spPr>
            <a:xfrm>
              <a:off x="4153513" y="2173672"/>
              <a:ext cx="2449579" cy="3541140"/>
            </a:xfrm>
            <a:prstGeom prst="ellipse">
              <a:avLst/>
            </a:prstGeom>
            <a:noFill/>
            <a:ln w="38100">
              <a:solidFill>
                <a:srgbClr val="4C2D48">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2D48"/>
                </a:solidFill>
                <a:highlight>
                  <a:srgbClr val="4C2D48"/>
                </a:highlight>
              </a:endParaRPr>
            </a:p>
          </p:txBody>
        </p:sp>
        <p:cxnSp>
          <p:nvCxnSpPr>
            <p:cNvPr id="36" name="Straight Arrow Connector 35">
              <a:extLst>
                <a:ext uri="{FF2B5EF4-FFF2-40B4-BE49-F238E27FC236}">
                  <a16:creationId xmlns:a16="http://schemas.microsoft.com/office/drawing/2014/main" xmlns="" id="{733A0EEC-FAB9-4241-ABE8-822D5531205D}"/>
                </a:ext>
              </a:extLst>
            </p:cNvPr>
            <p:cNvCxnSpPr>
              <a:cxnSpLocks/>
            </p:cNvCxnSpPr>
            <p:nvPr/>
          </p:nvCxnSpPr>
          <p:spPr>
            <a:xfrm flipH="1">
              <a:off x="5487331" y="1673463"/>
              <a:ext cx="180605" cy="519778"/>
            </a:xfrm>
            <a:prstGeom prst="straightConnector1">
              <a:avLst/>
            </a:prstGeom>
            <a:ln w="38100">
              <a:solidFill>
                <a:srgbClr val="4C2D48"/>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8558810C-9D75-4AF1-9D5C-8C7FC76243EF}"/>
                </a:ext>
              </a:extLst>
            </p:cNvPr>
            <p:cNvSpPr txBox="1"/>
            <p:nvPr/>
          </p:nvSpPr>
          <p:spPr>
            <a:xfrm>
              <a:off x="4697463" y="1297023"/>
              <a:ext cx="2071914" cy="461665"/>
            </a:xfrm>
            <a:prstGeom prst="rect">
              <a:avLst/>
            </a:prstGeom>
            <a:noFill/>
          </p:spPr>
          <p:txBody>
            <a:bodyPr wrap="none" rtlCol="0">
              <a:spAutoFit/>
            </a:bodyPr>
            <a:lstStyle/>
            <a:p>
              <a:r>
                <a:rPr lang="en-US" sz="2400" b="1" dirty="0">
                  <a:solidFill>
                    <a:srgbClr val="4C2D48"/>
                  </a:solidFill>
                </a:rPr>
                <a:t>We were here!</a:t>
              </a:r>
            </a:p>
          </p:txBody>
        </p:sp>
        <p:sp>
          <p:nvSpPr>
            <p:cNvPr id="45" name="Oval 44">
              <a:extLst>
                <a:ext uri="{FF2B5EF4-FFF2-40B4-BE49-F238E27FC236}">
                  <a16:creationId xmlns:a16="http://schemas.microsoft.com/office/drawing/2014/main" xmlns="" id="{3256A999-15E4-4AE6-95DE-159D51633EA2}"/>
                </a:ext>
              </a:extLst>
            </p:cNvPr>
            <p:cNvSpPr>
              <a:spLocks noChangeAspect="1"/>
            </p:cNvSpPr>
            <p:nvPr/>
          </p:nvSpPr>
          <p:spPr>
            <a:xfrm rot="16200000">
              <a:off x="3737576" y="4772978"/>
              <a:ext cx="197874" cy="201168"/>
            </a:xfrm>
            <a:prstGeom prst="ellipse">
              <a:avLst/>
            </a:prstGeom>
            <a:solidFill>
              <a:srgbClr val="F69038"/>
            </a:solidFill>
            <a:ln w="12700" cap="flat" cmpd="sng" algn="ctr">
              <a:noFill/>
              <a:prstDash val="solid"/>
              <a:miter lim="800000"/>
            </a:ln>
            <a:effectLst/>
          </p:spPr>
          <p:txBody>
            <a:bodyPr wrap="none" lIns="34290" rIns="34290" rtlCol="0" anchor="ctr">
              <a:normAutofit fontScale="47500" lnSpcReduction="20000"/>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46" name="Oval 45">
              <a:extLst>
                <a:ext uri="{FF2B5EF4-FFF2-40B4-BE49-F238E27FC236}">
                  <a16:creationId xmlns:a16="http://schemas.microsoft.com/office/drawing/2014/main" xmlns="" id="{32966257-6891-4D9A-9079-4652249205EA}"/>
                </a:ext>
              </a:extLst>
            </p:cNvPr>
            <p:cNvSpPr>
              <a:spLocks noChangeAspect="1"/>
            </p:cNvSpPr>
            <p:nvPr/>
          </p:nvSpPr>
          <p:spPr>
            <a:xfrm rot="16200000">
              <a:off x="4663019" y="4772978"/>
              <a:ext cx="197874" cy="201168"/>
            </a:xfrm>
            <a:prstGeom prst="ellipse">
              <a:avLst/>
            </a:prstGeom>
            <a:solidFill>
              <a:srgbClr val="F69038"/>
            </a:solidFill>
            <a:ln w="12700" cap="flat" cmpd="sng" algn="ctr">
              <a:noFill/>
              <a:prstDash val="solid"/>
              <a:miter lim="800000"/>
            </a:ln>
            <a:effectLst/>
          </p:spPr>
          <p:txBody>
            <a:bodyPr wrap="none" lIns="34290" rIns="34290" rtlCol="0" anchor="ctr">
              <a:normAutofit fontScale="47500" lnSpcReduction="20000"/>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47" name="Oval 46">
              <a:extLst>
                <a:ext uri="{FF2B5EF4-FFF2-40B4-BE49-F238E27FC236}">
                  <a16:creationId xmlns:a16="http://schemas.microsoft.com/office/drawing/2014/main" xmlns="" id="{2AD67142-0ECA-46E7-A891-38639AF1CE4A}"/>
                </a:ext>
              </a:extLst>
            </p:cNvPr>
            <p:cNvSpPr>
              <a:spLocks noChangeAspect="1"/>
            </p:cNvSpPr>
            <p:nvPr/>
          </p:nvSpPr>
          <p:spPr>
            <a:xfrm rot="16200000">
              <a:off x="5588462" y="4772978"/>
              <a:ext cx="197874" cy="201168"/>
            </a:xfrm>
            <a:prstGeom prst="ellipse">
              <a:avLst/>
            </a:prstGeom>
            <a:solidFill>
              <a:srgbClr val="F69038"/>
            </a:solidFill>
            <a:ln w="12700" cap="flat" cmpd="sng" algn="ctr">
              <a:noFill/>
              <a:prstDash val="solid"/>
              <a:miter lim="800000"/>
            </a:ln>
            <a:effectLst/>
          </p:spPr>
          <p:txBody>
            <a:bodyPr wrap="none" lIns="34290" rIns="34290" rtlCol="0" anchor="ctr">
              <a:normAutofit fontScale="47500" lnSpcReduction="20000"/>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48" name="Oval 47">
              <a:extLst>
                <a:ext uri="{FF2B5EF4-FFF2-40B4-BE49-F238E27FC236}">
                  <a16:creationId xmlns:a16="http://schemas.microsoft.com/office/drawing/2014/main" xmlns="" id="{869C0D9F-1D2E-46B1-A5A8-9DCF663758A5}"/>
                </a:ext>
              </a:extLst>
            </p:cNvPr>
            <p:cNvSpPr>
              <a:spLocks noChangeAspect="1"/>
            </p:cNvSpPr>
            <p:nvPr/>
          </p:nvSpPr>
          <p:spPr>
            <a:xfrm rot="16200000">
              <a:off x="1886690" y="4772977"/>
              <a:ext cx="197874" cy="201168"/>
            </a:xfrm>
            <a:prstGeom prst="ellipse">
              <a:avLst/>
            </a:prstGeom>
            <a:solidFill>
              <a:srgbClr val="F69038"/>
            </a:solidFill>
            <a:ln w="12700" cap="flat" cmpd="sng" algn="ctr">
              <a:noFill/>
              <a:prstDash val="solid"/>
              <a:miter lim="800000"/>
            </a:ln>
            <a:effectLst/>
          </p:spPr>
          <p:txBody>
            <a:bodyPr wrap="none" lIns="34290" rIns="34290" rtlCol="0" anchor="ctr">
              <a:normAutofit fontScale="47500" lnSpcReduction="20000"/>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49" name="TextBox 48">
              <a:extLst>
                <a:ext uri="{FF2B5EF4-FFF2-40B4-BE49-F238E27FC236}">
                  <a16:creationId xmlns:a16="http://schemas.microsoft.com/office/drawing/2014/main" xmlns="" id="{EC0FCAD7-9891-45B1-9915-A93290382073}"/>
                </a:ext>
              </a:extLst>
            </p:cNvPr>
            <p:cNvSpPr txBox="1"/>
            <p:nvPr/>
          </p:nvSpPr>
          <p:spPr>
            <a:xfrm>
              <a:off x="6457075" y="4998245"/>
              <a:ext cx="1589119" cy="338554"/>
            </a:xfrm>
            <a:prstGeom prst="rect">
              <a:avLst/>
            </a:prstGeom>
            <a:noFill/>
          </p:spPr>
          <p:txBody>
            <a:bodyPr wrap="square" rtlCol="0">
              <a:spAutoFit/>
            </a:bodyPr>
            <a:lstStyle/>
            <a:p>
              <a:pPr algn="ctr" defTabSz="685720">
                <a:defRPr/>
              </a:pPr>
              <a:r>
                <a:rPr lang="en-US" sz="1600" b="1" kern="0" dirty="0">
                  <a:solidFill>
                    <a:srgbClr val="455560"/>
                  </a:solidFill>
                  <a:latin typeface="Calibri"/>
                </a:rPr>
                <a:t>C</a:t>
              </a:r>
              <a:r>
                <a:rPr lang="en-US" sz="1350" b="1" kern="0" dirty="0">
                  <a:solidFill>
                    <a:srgbClr val="455560"/>
                  </a:solidFill>
                  <a:latin typeface="Calibri"/>
                </a:rPr>
                <a:t>onference </a:t>
              </a:r>
              <a:r>
                <a:rPr lang="en-US" sz="1350" kern="0" dirty="0">
                  <a:solidFill>
                    <a:srgbClr val="455560"/>
                  </a:solidFill>
                  <a:latin typeface="Calibri"/>
                </a:rPr>
                <a:t>@ RTI</a:t>
              </a:r>
            </a:p>
          </p:txBody>
        </p:sp>
      </p:grpSp>
    </p:spTree>
    <p:extLst>
      <p:ext uri="{BB962C8B-B14F-4D97-AF65-F5344CB8AC3E}">
        <p14:creationId xmlns:p14="http://schemas.microsoft.com/office/powerpoint/2010/main" val="231460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Foresighting mindset</a:t>
            </a:r>
          </a:p>
        </p:txBody>
      </p:sp>
      <p:sp>
        <p:nvSpPr>
          <p:cNvPr id="4" name="Footer Placeholder 3"/>
          <p:cNvSpPr>
            <a:spLocks noGrp="1"/>
          </p:cNvSpPr>
          <p:nvPr>
            <p:ph type="ftr" sz="quarter" idx="3"/>
          </p:nvPr>
        </p:nvSpPr>
        <p:spPr/>
        <p:txBody>
          <a:bodyPr/>
          <a:lstStyle/>
          <a:p>
            <a:r>
              <a:rPr lang="en-US" dirty="0"/>
              <a:t>iriweb.org</a:t>
            </a:r>
          </a:p>
        </p:txBody>
      </p:sp>
      <p:sp>
        <p:nvSpPr>
          <p:cNvPr id="5" name="Slide Number Placeholder 4"/>
          <p:cNvSpPr>
            <a:spLocks noGrp="1"/>
          </p:cNvSpPr>
          <p:nvPr>
            <p:ph type="sldNum" sz="quarter" idx="12"/>
          </p:nvPr>
        </p:nvSpPr>
        <p:spPr/>
        <p:txBody>
          <a:bodyPr/>
          <a:lstStyle/>
          <a:p>
            <a:fld id="{EF08F9CD-B4C4-6E4D-9F86-6B87C61FA52E}" type="slidenum">
              <a:rPr lang="en-US" smtClean="0"/>
              <a:pPr/>
              <a:t>6</a:t>
            </a:fld>
            <a:endParaRPr lang="en-US" dirty="0"/>
          </a:p>
        </p:txBody>
      </p:sp>
      <p:sp>
        <p:nvSpPr>
          <p:cNvPr id="41" name="Subtitle 3">
            <a:extLst>
              <a:ext uri="{FF2B5EF4-FFF2-40B4-BE49-F238E27FC236}">
                <a16:creationId xmlns:a16="http://schemas.microsoft.com/office/drawing/2014/main" xmlns="" id="{99E54694-6D1B-4D89-9302-C3DF72F42925}"/>
              </a:ext>
            </a:extLst>
          </p:cNvPr>
          <p:cNvSpPr>
            <a:spLocks noGrp="1"/>
          </p:cNvSpPr>
          <p:nvPr/>
        </p:nvSpPr>
        <p:spPr>
          <a:xfrm>
            <a:off x="798576" y="3685032"/>
            <a:ext cx="4724400" cy="1905000"/>
          </a:xfrm>
          <a:prstGeom prst="rect">
            <a:avLst/>
          </a:prstGeom>
          <a:noFill/>
        </p:spPr>
        <p:txBody>
          <a:bodyPr vert="horz" lIns="101882" tIns="50941" rIns="101882" bIns="50941" rtlCol="0">
            <a:noAutofit/>
          </a:bodyPr>
          <a:lstStyle>
            <a:lvl1pPr marL="0" indent="0" algn="l" defTabSz="509412" rtl="0" eaLnBrk="1" latinLnBrk="0" hangingPunct="1">
              <a:spcBef>
                <a:spcPct val="20000"/>
              </a:spcBef>
              <a:buFont typeface="Arial"/>
              <a:buNone/>
              <a:defRPr sz="2400" b="1" i="0" kern="1200" baseline="0">
                <a:solidFill>
                  <a:schemeClr val="tx1"/>
                </a:solidFill>
                <a:latin typeface="Calibri"/>
                <a:ea typeface="+mn-ea"/>
                <a:cs typeface="Calibri"/>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0" marR="0" lvl="0" indent="0" algn="l" defTabSz="509412" rtl="0" eaLnBrk="1" fontAlgn="auto" latinLnBrk="0" hangingPunct="1">
              <a:lnSpc>
                <a:spcPct val="100000"/>
              </a:lnSpc>
              <a:spcBef>
                <a:spcPts val="600"/>
              </a:spcBef>
              <a:spcAft>
                <a:spcPts val="0"/>
              </a:spcAft>
              <a:buClrTx/>
              <a:buSzTx/>
              <a:buFont typeface="Arial"/>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Light" panose="020F0302020204030204"/>
                <a:ea typeface="Calibri Light" charset="0"/>
                <a:cs typeface="Calibri Light" charset="0"/>
              </a:rPr>
              <a:t>Foresighting is hard because…</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Cognitive “anchoring” in the past</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We assume the future will be like the present</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We have to confront our personal bias, our confirmation bias </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Of anxiety about change</a:t>
            </a:r>
          </a:p>
          <a:p>
            <a:pPr marL="342900" marR="0" lvl="0" indent="-342900" algn="l" defTabSz="509412" rtl="0" eaLnBrk="1" fontAlgn="auto" latinLnBrk="0" hangingPunct="1">
              <a:lnSpc>
                <a:spcPct val="100000"/>
              </a:lnSpc>
              <a:spcBef>
                <a:spcPts val="600"/>
              </a:spcBef>
              <a:spcAft>
                <a:spcPts val="0"/>
              </a:spcAft>
              <a:buClr>
                <a:srgbClr val="455560"/>
              </a:buClr>
              <a:buSzPct val="60000"/>
              <a:buFont typeface="Arial" panose="020B0604020202020204" pitchFamily="34" charset="0"/>
              <a:buChar char="•"/>
              <a:tabLst/>
              <a:defRPr/>
            </a:pPr>
            <a:endPar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endParaRPr>
          </a:p>
        </p:txBody>
      </p:sp>
      <p:sp>
        <p:nvSpPr>
          <p:cNvPr id="42" name="Subtitle 3">
            <a:extLst>
              <a:ext uri="{FF2B5EF4-FFF2-40B4-BE49-F238E27FC236}">
                <a16:creationId xmlns:a16="http://schemas.microsoft.com/office/drawing/2014/main" xmlns="" id="{D4B31B06-4F21-474E-8B25-618D71593CAD}"/>
              </a:ext>
            </a:extLst>
          </p:cNvPr>
          <p:cNvSpPr>
            <a:spLocks noGrp="1"/>
          </p:cNvSpPr>
          <p:nvPr/>
        </p:nvSpPr>
        <p:spPr>
          <a:xfrm>
            <a:off x="6207064" y="1405128"/>
            <a:ext cx="4800600" cy="1419857"/>
          </a:xfrm>
          <a:prstGeom prst="rect">
            <a:avLst/>
          </a:prstGeom>
          <a:noFill/>
        </p:spPr>
        <p:txBody>
          <a:bodyPr vert="horz" lIns="101882" tIns="50941" rIns="101882" bIns="50941" rtlCol="0">
            <a:noAutofit/>
          </a:bodyPr>
          <a:lstStyle>
            <a:lvl1pPr marL="0" indent="0" algn="l" defTabSz="509412" rtl="0" eaLnBrk="1" latinLnBrk="0" hangingPunct="1">
              <a:spcBef>
                <a:spcPct val="20000"/>
              </a:spcBef>
              <a:buFont typeface="Arial"/>
              <a:buNone/>
              <a:defRPr sz="2400" b="1" i="0" kern="1200" baseline="0">
                <a:solidFill>
                  <a:schemeClr val="tx1"/>
                </a:solidFill>
                <a:latin typeface="Calibri"/>
                <a:ea typeface="+mn-ea"/>
                <a:cs typeface="Calibri"/>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0" marR="0" lvl="0" indent="0" algn="l" defTabSz="509412" rtl="0" eaLnBrk="1" fontAlgn="auto" latinLnBrk="0" hangingPunct="1">
              <a:lnSpc>
                <a:spcPct val="100000"/>
              </a:lnSpc>
              <a:spcBef>
                <a:spcPts val="600"/>
              </a:spcBef>
              <a:spcAft>
                <a:spcPts val="0"/>
              </a:spcAft>
              <a:buClrTx/>
              <a:buSzTx/>
              <a:buFont typeface="Arial"/>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Light" panose="020F0302020204030204"/>
                <a:ea typeface="Calibri Light" charset="0"/>
                <a:cs typeface="Calibri Light" charset="0"/>
              </a:rPr>
              <a:t>Foresighting is not…</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Stating what is known</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Exact extrapolations, nor is it prediction</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Fantasy or without evidence</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About confirming beliefs or assumptions</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A singular point of view</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endPar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endParaRPr>
          </a:p>
          <a:p>
            <a:pPr marL="342900" marR="0" lvl="0" indent="-342900" algn="l" defTabSz="509412" rtl="0" eaLnBrk="1" fontAlgn="auto" latinLnBrk="0" hangingPunct="1">
              <a:lnSpc>
                <a:spcPct val="100000"/>
              </a:lnSpc>
              <a:spcBef>
                <a:spcPts val="600"/>
              </a:spcBef>
              <a:spcAft>
                <a:spcPts val="0"/>
              </a:spcAft>
              <a:buClr>
                <a:srgbClr val="455560"/>
              </a:buClr>
              <a:buSzPct val="60000"/>
              <a:buFont typeface="Arial" panose="020B0604020202020204" pitchFamily="34" charset="0"/>
              <a:buChar char="•"/>
              <a:tabLst/>
              <a:defRPr/>
            </a:pPr>
            <a:endPar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endParaRPr>
          </a:p>
        </p:txBody>
      </p:sp>
      <p:sp>
        <p:nvSpPr>
          <p:cNvPr id="43" name="Subtitle 3">
            <a:extLst>
              <a:ext uri="{FF2B5EF4-FFF2-40B4-BE49-F238E27FC236}">
                <a16:creationId xmlns:a16="http://schemas.microsoft.com/office/drawing/2014/main" xmlns="" id="{AE935F0F-8326-4126-B59C-83E767442609}"/>
              </a:ext>
            </a:extLst>
          </p:cNvPr>
          <p:cNvSpPr>
            <a:spLocks noGrp="1"/>
          </p:cNvSpPr>
          <p:nvPr/>
        </p:nvSpPr>
        <p:spPr>
          <a:xfrm>
            <a:off x="798576" y="1405128"/>
            <a:ext cx="4595999" cy="1905000"/>
          </a:xfrm>
          <a:prstGeom prst="rect">
            <a:avLst/>
          </a:prstGeom>
          <a:noFill/>
        </p:spPr>
        <p:txBody>
          <a:bodyPr vert="horz" lIns="101882" tIns="50941" rIns="101882" bIns="50941" rtlCol="0">
            <a:noAutofit/>
          </a:bodyPr>
          <a:lstStyle>
            <a:lvl1pPr marL="0" indent="0" algn="l" defTabSz="509412" rtl="0" eaLnBrk="1" latinLnBrk="0" hangingPunct="1">
              <a:spcBef>
                <a:spcPct val="20000"/>
              </a:spcBef>
              <a:buFont typeface="Arial"/>
              <a:buNone/>
              <a:defRPr sz="2400" b="1" i="0" kern="1200" baseline="0">
                <a:solidFill>
                  <a:schemeClr val="tx1"/>
                </a:solidFill>
                <a:latin typeface="Calibri"/>
                <a:ea typeface="+mn-ea"/>
                <a:cs typeface="Calibri"/>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0" marR="0" lvl="0" indent="0" algn="l" defTabSz="509412" rtl="0" eaLnBrk="1" fontAlgn="auto" latinLnBrk="0" hangingPunct="1">
              <a:lnSpc>
                <a:spcPct val="100000"/>
              </a:lnSpc>
              <a:spcBef>
                <a:spcPts val="600"/>
              </a:spcBef>
              <a:spcAft>
                <a:spcPts val="0"/>
              </a:spcAft>
              <a:buClrTx/>
              <a:buSzTx/>
              <a:buFont typeface="Arial"/>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Light" panose="020F0302020204030204"/>
                <a:ea typeface="Calibri Light" charset="0"/>
                <a:cs typeface="Calibri Light" charset="0"/>
              </a:rPr>
              <a:t>Foresighting is…</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Sensing change</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Exploring what is, or may be, possible</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Logical, internally consistent </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Believable stories about the future</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Bringing diverse perspectives </a:t>
            </a:r>
          </a:p>
          <a:p>
            <a:pPr marL="342900" marR="0" lvl="0" indent="-342900" algn="l" defTabSz="509412" rtl="0" eaLnBrk="1" fontAlgn="auto" latinLnBrk="0" hangingPunct="1">
              <a:lnSpc>
                <a:spcPct val="100000"/>
              </a:lnSpc>
              <a:spcBef>
                <a:spcPts val="600"/>
              </a:spcBef>
              <a:spcAft>
                <a:spcPts val="0"/>
              </a:spcAft>
              <a:buClr>
                <a:srgbClr val="455560"/>
              </a:buClr>
              <a:buSzPct val="60000"/>
              <a:buFont typeface="Arial" panose="020B0604020202020204" pitchFamily="34" charset="0"/>
              <a:buChar char="•"/>
              <a:tabLst/>
              <a:defRPr/>
            </a:pPr>
            <a:endPar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endParaRPr>
          </a:p>
        </p:txBody>
      </p:sp>
      <p:cxnSp>
        <p:nvCxnSpPr>
          <p:cNvPr id="44" name="Straight Connector 43">
            <a:extLst>
              <a:ext uri="{FF2B5EF4-FFF2-40B4-BE49-F238E27FC236}">
                <a16:creationId xmlns:a16="http://schemas.microsoft.com/office/drawing/2014/main" xmlns="" id="{120D432B-92E5-47A6-AE74-CA7CD7B35609}"/>
              </a:ext>
            </a:extLst>
          </p:cNvPr>
          <p:cNvCxnSpPr>
            <a:cxnSpLocks/>
          </p:cNvCxnSpPr>
          <p:nvPr/>
        </p:nvCxnSpPr>
        <p:spPr>
          <a:xfrm flipH="1">
            <a:off x="1408177" y="3550920"/>
            <a:ext cx="8686799" cy="0"/>
          </a:xfrm>
          <a:prstGeom prst="line">
            <a:avLst/>
          </a:prstGeom>
          <a:ln w="38100">
            <a:solidFill>
              <a:srgbClr val="455560">
                <a:alpha val="51000"/>
              </a:srgbClr>
            </a:solidFill>
          </a:ln>
        </p:spPr>
        <p:style>
          <a:lnRef idx="1">
            <a:schemeClr val="accent1"/>
          </a:lnRef>
          <a:fillRef idx="0">
            <a:schemeClr val="accent1"/>
          </a:fillRef>
          <a:effectRef idx="0">
            <a:schemeClr val="accent1"/>
          </a:effectRef>
          <a:fontRef idx="minor">
            <a:schemeClr val="tx1"/>
          </a:fontRef>
        </p:style>
      </p:cxnSp>
      <p:sp>
        <p:nvSpPr>
          <p:cNvPr id="51" name="Subtitle 3">
            <a:extLst>
              <a:ext uri="{FF2B5EF4-FFF2-40B4-BE49-F238E27FC236}">
                <a16:creationId xmlns:a16="http://schemas.microsoft.com/office/drawing/2014/main" xmlns="" id="{3983D601-650C-4AF9-AE0F-AD4E9C7EF0AA}"/>
              </a:ext>
            </a:extLst>
          </p:cNvPr>
          <p:cNvSpPr>
            <a:spLocks noGrp="1"/>
          </p:cNvSpPr>
          <p:nvPr/>
        </p:nvSpPr>
        <p:spPr>
          <a:xfrm>
            <a:off x="6207064" y="3685031"/>
            <a:ext cx="5183312" cy="2331703"/>
          </a:xfrm>
          <a:prstGeom prst="rect">
            <a:avLst/>
          </a:prstGeom>
          <a:solidFill>
            <a:schemeClr val="bg1">
              <a:lumMod val="95000"/>
            </a:schemeClr>
          </a:solidFill>
        </p:spPr>
        <p:txBody>
          <a:bodyPr vert="horz" lIns="101882" tIns="50941" rIns="101882" bIns="50941" rtlCol="0">
            <a:noAutofit/>
          </a:bodyPr>
          <a:lstStyle>
            <a:lvl1pPr marL="0" indent="0" algn="l" defTabSz="509412" rtl="0" eaLnBrk="1" latinLnBrk="0" hangingPunct="1">
              <a:spcBef>
                <a:spcPct val="20000"/>
              </a:spcBef>
              <a:buFont typeface="Arial"/>
              <a:buNone/>
              <a:defRPr sz="2400" b="1" i="0" kern="1200" baseline="0">
                <a:solidFill>
                  <a:schemeClr val="tx1"/>
                </a:solidFill>
                <a:latin typeface="Calibri"/>
                <a:ea typeface="+mn-ea"/>
                <a:cs typeface="Calibri"/>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0" marR="0" lvl="0" indent="0" algn="l" defTabSz="509412" rtl="0" eaLnBrk="1" fontAlgn="auto" latinLnBrk="0" hangingPunct="1">
              <a:lnSpc>
                <a:spcPct val="100000"/>
              </a:lnSpc>
              <a:spcBef>
                <a:spcPts val="600"/>
              </a:spcBef>
              <a:spcAft>
                <a:spcPts val="0"/>
              </a:spcAft>
              <a:buClrTx/>
              <a:buSzTx/>
              <a:buFont typeface="Arial"/>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Light" panose="020F0302020204030204"/>
                <a:ea typeface="Calibri Light" charset="0"/>
                <a:cs typeface="Calibri Light" charset="0"/>
              </a:rPr>
              <a:t>Foresighting can be made easier by…</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Frameworks, scanning research</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Experiencing trends and seeing drivers</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lang="en-US" sz="2000" b="0" dirty="0">
                <a:solidFill>
                  <a:srgbClr val="455560"/>
                </a:solidFill>
                <a:latin typeface="Calibri Light"/>
                <a:ea typeface="Calibri Light" charset="0"/>
                <a:cs typeface="Calibri Light"/>
              </a:rPr>
              <a:t>Scenarios and alternative futures</a:t>
            </a:r>
            <a:endPar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endParaRP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Metaphors and story telling</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Tools to focus your efforts</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r>
              <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rPr>
              <a:t>Repeatedly questioning your assumptions</a:t>
            </a:r>
          </a:p>
          <a:p>
            <a:pPr marL="342900" marR="0" lvl="0" indent="-342900" algn="l" defTabSz="509412" rtl="0" eaLnBrk="1" fontAlgn="auto" latinLnBrk="0" hangingPunct="1">
              <a:lnSpc>
                <a:spcPct val="100000"/>
              </a:lnSpc>
              <a:spcBef>
                <a:spcPts val="0"/>
              </a:spcBef>
              <a:spcAft>
                <a:spcPts val="0"/>
              </a:spcAft>
              <a:buClr>
                <a:srgbClr val="455560"/>
              </a:buClr>
              <a:buSzPct val="60000"/>
              <a:buFont typeface="Arial" panose="020B0604020202020204" pitchFamily="34" charset="0"/>
              <a:buChar char="•"/>
              <a:tabLst/>
              <a:defRPr/>
            </a:pPr>
            <a:endPar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endParaRPr>
          </a:p>
          <a:p>
            <a:pPr marL="342900" marR="0" lvl="0" indent="-342900" algn="l" defTabSz="509412" rtl="0" eaLnBrk="1" fontAlgn="auto" latinLnBrk="0" hangingPunct="1">
              <a:lnSpc>
                <a:spcPct val="100000"/>
              </a:lnSpc>
              <a:spcBef>
                <a:spcPts val="600"/>
              </a:spcBef>
              <a:spcAft>
                <a:spcPts val="0"/>
              </a:spcAft>
              <a:buClr>
                <a:srgbClr val="455560"/>
              </a:buClr>
              <a:buSzPct val="60000"/>
              <a:buFont typeface="Arial" panose="020B0604020202020204" pitchFamily="34" charset="0"/>
              <a:buChar char="•"/>
              <a:tabLst/>
              <a:defRPr/>
            </a:pPr>
            <a:endParaRPr kumimoji="0" lang="en-US" sz="2000" b="0" i="0" u="none" strike="noStrike" kern="1200" cap="none" spc="0" normalizeH="0" baseline="0" noProof="0" dirty="0">
              <a:ln>
                <a:noFill/>
              </a:ln>
              <a:solidFill>
                <a:srgbClr val="455560"/>
              </a:solidFill>
              <a:effectLst/>
              <a:uLnTx/>
              <a:uFillTx/>
              <a:latin typeface="Calibri Light"/>
              <a:ea typeface="Calibri Light" charset="0"/>
              <a:cs typeface="Calibri Light"/>
            </a:endParaRPr>
          </a:p>
        </p:txBody>
      </p:sp>
    </p:spTree>
    <p:extLst>
      <p:ext uri="{BB962C8B-B14F-4D97-AF65-F5344CB8AC3E}">
        <p14:creationId xmlns:p14="http://schemas.microsoft.com/office/powerpoint/2010/main" val="390928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ADC7E335-D4E9-4D49-A044-9D05F7910239}"/>
              </a:ext>
            </a:extLst>
          </p:cNvPr>
          <p:cNvPicPr>
            <a:picLocks noChangeAspect="1"/>
          </p:cNvPicPr>
          <p:nvPr/>
        </p:nvPicPr>
        <p:blipFill>
          <a:blip r:embed="rId3"/>
          <a:stretch>
            <a:fillRect/>
          </a:stretch>
        </p:blipFill>
        <p:spPr>
          <a:xfrm>
            <a:off x="599708" y="4938336"/>
            <a:ext cx="2317661" cy="1660341"/>
          </a:xfrm>
          <a:prstGeom prst="rect">
            <a:avLst/>
          </a:prstGeom>
        </p:spPr>
      </p:pic>
      <p:pic>
        <p:nvPicPr>
          <p:cNvPr id="46" name="Picture 45">
            <a:extLst>
              <a:ext uri="{FF2B5EF4-FFF2-40B4-BE49-F238E27FC236}">
                <a16:creationId xmlns:a16="http://schemas.microsoft.com/office/drawing/2014/main" xmlns="" id="{A001F494-81B6-4D07-AB8F-C7B59AB00A4C}"/>
              </a:ext>
            </a:extLst>
          </p:cNvPr>
          <p:cNvPicPr>
            <a:picLocks noChangeAspect="1"/>
          </p:cNvPicPr>
          <p:nvPr/>
        </p:nvPicPr>
        <p:blipFill>
          <a:blip r:embed="rId4"/>
          <a:stretch>
            <a:fillRect/>
          </a:stretch>
        </p:blipFill>
        <p:spPr>
          <a:xfrm>
            <a:off x="2319824" y="3931077"/>
            <a:ext cx="1829540" cy="1558783"/>
          </a:xfrm>
          <a:prstGeom prst="rect">
            <a:avLst/>
          </a:prstGeom>
        </p:spPr>
      </p:pic>
      <p:pic>
        <p:nvPicPr>
          <p:cNvPr id="41" name="Picture 40">
            <a:extLst>
              <a:ext uri="{FF2B5EF4-FFF2-40B4-BE49-F238E27FC236}">
                <a16:creationId xmlns:a16="http://schemas.microsoft.com/office/drawing/2014/main" xmlns="" id="{999A190E-135A-47A1-B94E-56ECBADA9182}"/>
              </a:ext>
            </a:extLst>
          </p:cNvPr>
          <p:cNvPicPr>
            <a:picLocks noChangeAspect="1"/>
          </p:cNvPicPr>
          <p:nvPr/>
        </p:nvPicPr>
        <p:blipFill rotWithShape="1">
          <a:blip r:embed="rId5"/>
          <a:srcRect l="18246" t="25256" r="533" b="21504"/>
          <a:stretch/>
        </p:blipFill>
        <p:spPr>
          <a:xfrm>
            <a:off x="842273" y="1772480"/>
            <a:ext cx="3344900" cy="1660341"/>
          </a:xfrm>
          <a:prstGeom prst="rect">
            <a:avLst/>
          </a:prstGeom>
        </p:spPr>
      </p:pic>
      <p:pic>
        <p:nvPicPr>
          <p:cNvPr id="44" name="Picture 43">
            <a:extLst>
              <a:ext uri="{FF2B5EF4-FFF2-40B4-BE49-F238E27FC236}">
                <a16:creationId xmlns:a16="http://schemas.microsoft.com/office/drawing/2014/main" xmlns="" id="{E11B9C42-2F1E-4621-A1D9-FD31A22778EA}"/>
              </a:ext>
            </a:extLst>
          </p:cNvPr>
          <p:cNvPicPr>
            <a:picLocks noChangeAspect="1"/>
          </p:cNvPicPr>
          <p:nvPr/>
        </p:nvPicPr>
        <p:blipFill rotWithShape="1">
          <a:blip r:embed="rId6"/>
          <a:srcRect r="33157"/>
          <a:stretch/>
        </p:blipFill>
        <p:spPr>
          <a:xfrm>
            <a:off x="7003225" y="2641232"/>
            <a:ext cx="2744449" cy="1828908"/>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5945" y="207011"/>
            <a:ext cx="2368446" cy="609875"/>
          </a:xfrm>
          <a:prstGeom prst="rect">
            <a:avLst/>
          </a:prstGeom>
        </p:spPr>
      </p:pic>
      <p:grpSp>
        <p:nvGrpSpPr>
          <p:cNvPr id="16" name="Group 15">
            <a:extLst>
              <a:ext uri="{FF2B5EF4-FFF2-40B4-BE49-F238E27FC236}">
                <a16:creationId xmlns:a16="http://schemas.microsoft.com/office/drawing/2014/main" xmlns="" id="{BF77E0EE-DAD1-4C7F-96E6-2D5932A3277A}"/>
              </a:ext>
            </a:extLst>
          </p:cNvPr>
          <p:cNvGrpSpPr/>
          <p:nvPr/>
        </p:nvGrpSpPr>
        <p:grpSpPr>
          <a:xfrm>
            <a:off x="5641768" y="764761"/>
            <a:ext cx="1546964" cy="1352820"/>
            <a:chOff x="891104" y="230"/>
            <a:chExt cx="1196354" cy="1196354"/>
          </a:xfrm>
        </p:grpSpPr>
        <p:sp>
          <p:nvSpPr>
            <p:cNvPr id="17" name="Oval 16">
              <a:extLst>
                <a:ext uri="{FF2B5EF4-FFF2-40B4-BE49-F238E27FC236}">
                  <a16:creationId xmlns:a16="http://schemas.microsoft.com/office/drawing/2014/main" xmlns="" id="{E4B5EE94-CA42-4C41-8135-006E44FDBFE7}"/>
                </a:ext>
              </a:extLst>
            </p:cNvPr>
            <p:cNvSpPr/>
            <p:nvPr/>
          </p:nvSpPr>
          <p:spPr>
            <a:xfrm>
              <a:off x="891104" y="230"/>
              <a:ext cx="1196354" cy="1196354"/>
            </a:xfrm>
            <a:prstGeom prst="ellipse">
              <a:avLst/>
            </a:prstGeom>
            <a:solidFill>
              <a:srgbClr val="F17D2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xmlns="" id="{17FB5008-FBAC-4A37-97AF-8FC8517F1075}"/>
                </a:ext>
              </a:extLst>
            </p:cNvPr>
            <p:cNvSpPr txBox="1"/>
            <p:nvPr/>
          </p:nvSpPr>
          <p:spPr>
            <a:xfrm>
              <a:off x="1066306" y="175432"/>
              <a:ext cx="845950" cy="845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000" kern="1200" dirty="0"/>
                <a:t>Focal Issue</a:t>
              </a:r>
            </a:p>
          </p:txBody>
        </p:sp>
      </p:grpSp>
      <p:grpSp>
        <p:nvGrpSpPr>
          <p:cNvPr id="19" name="Group 18">
            <a:extLst>
              <a:ext uri="{FF2B5EF4-FFF2-40B4-BE49-F238E27FC236}">
                <a16:creationId xmlns:a16="http://schemas.microsoft.com/office/drawing/2014/main" xmlns="" id="{C446B63B-F4B4-4572-B4A8-38B67B1796F8}"/>
              </a:ext>
            </a:extLst>
          </p:cNvPr>
          <p:cNvGrpSpPr/>
          <p:nvPr/>
        </p:nvGrpSpPr>
        <p:grpSpPr>
          <a:xfrm>
            <a:off x="4019079" y="2046168"/>
            <a:ext cx="1546964" cy="1352820"/>
            <a:chOff x="891104" y="230"/>
            <a:chExt cx="1196354" cy="1196354"/>
          </a:xfrm>
        </p:grpSpPr>
        <p:sp>
          <p:nvSpPr>
            <p:cNvPr id="20" name="Oval 19">
              <a:extLst>
                <a:ext uri="{FF2B5EF4-FFF2-40B4-BE49-F238E27FC236}">
                  <a16:creationId xmlns:a16="http://schemas.microsoft.com/office/drawing/2014/main" xmlns="" id="{B34D1440-474B-46C8-9B20-0F0E29B16D1A}"/>
                </a:ext>
              </a:extLst>
            </p:cNvPr>
            <p:cNvSpPr/>
            <p:nvPr/>
          </p:nvSpPr>
          <p:spPr>
            <a:xfrm>
              <a:off x="891104" y="230"/>
              <a:ext cx="1196354" cy="1196354"/>
            </a:xfrm>
            <a:prstGeom prst="ellipse">
              <a:avLst/>
            </a:prstGeom>
            <a:solidFill>
              <a:srgbClr val="F17D2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4">
              <a:extLst>
                <a:ext uri="{FF2B5EF4-FFF2-40B4-BE49-F238E27FC236}">
                  <a16:creationId xmlns:a16="http://schemas.microsoft.com/office/drawing/2014/main" xmlns="" id="{7B56C52B-42CC-4951-B644-8679F478D136}"/>
                </a:ext>
              </a:extLst>
            </p:cNvPr>
            <p:cNvSpPr txBox="1"/>
            <p:nvPr/>
          </p:nvSpPr>
          <p:spPr>
            <a:xfrm>
              <a:off x="1070553" y="175432"/>
              <a:ext cx="845950" cy="845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000" kern="1200" dirty="0"/>
                <a:t>Drivers of Change</a:t>
              </a:r>
            </a:p>
          </p:txBody>
        </p:sp>
      </p:grpSp>
      <p:grpSp>
        <p:nvGrpSpPr>
          <p:cNvPr id="22" name="Group 21">
            <a:extLst>
              <a:ext uri="{FF2B5EF4-FFF2-40B4-BE49-F238E27FC236}">
                <a16:creationId xmlns:a16="http://schemas.microsoft.com/office/drawing/2014/main" xmlns="" id="{E6AD7DB9-95E1-444A-916C-7EDF34012DCD}"/>
              </a:ext>
            </a:extLst>
          </p:cNvPr>
          <p:cNvGrpSpPr/>
          <p:nvPr/>
        </p:nvGrpSpPr>
        <p:grpSpPr>
          <a:xfrm>
            <a:off x="5641768" y="2974979"/>
            <a:ext cx="1546964" cy="1352820"/>
            <a:chOff x="891104" y="230"/>
            <a:chExt cx="1196354" cy="1196354"/>
          </a:xfrm>
        </p:grpSpPr>
        <p:sp>
          <p:nvSpPr>
            <p:cNvPr id="23" name="Oval 22">
              <a:extLst>
                <a:ext uri="{FF2B5EF4-FFF2-40B4-BE49-F238E27FC236}">
                  <a16:creationId xmlns:a16="http://schemas.microsoft.com/office/drawing/2014/main" xmlns="" id="{165D409B-3C77-49F5-B396-482E4E18518E}"/>
                </a:ext>
              </a:extLst>
            </p:cNvPr>
            <p:cNvSpPr/>
            <p:nvPr/>
          </p:nvSpPr>
          <p:spPr>
            <a:xfrm>
              <a:off x="891104" y="230"/>
              <a:ext cx="1196354" cy="1196354"/>
            </a:xfrm>
            <a:prstGeom prst="ellipse">
              <a:avLst/>
            </a:prstGeom>
            <a:solidFill>
              <a:srgbClr val="F17D2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Oval 4">
              <a:extLst>
                <a:ext uri="{FF2B5EF4-FFF2-40B4-BE49-F238E27FC236}">
                  <a16:creationId xmlns:a16="http://schemas.microsoft.com/office/drawing/2014/main" xmlns="" id="{424DA5C7-4ABB-49B3-8EC2-60D0593854C3}"/>
                </a:ext>
              </a:extLst>
            </p:cNvPr>
            <p:cNvSpPr txBox="1"/>
            <p:nvPr/>
          </p:nvSpPr>
          <p:spPr>
            <a:xfrm>
              <a:off x="934905" y="175432"/>
              <a:ext cx="1108753" cy="845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000" kern="1200" dirty="0"/>
                <a:t>Critical Uncertainties</a:t>
              </a:r>
            </a:p>
          </p:txBody>
        </p:sp>
      </p:grpSp>
      <p:grpSp>
        <p:nvGrpSpPr>
          <p:cNvPr id="25" name="Group 24">
            <a:extLst>
              <a:ext uri="{FF2B5EF4-FFF2-40B4-BE49-F238E27FC236}">
                <a16:creationId xmlns:a16="http://schemas.microsoft.com/office/drawing/2014/main" xmlns="" id="{0F15B7BB-4A42-41C2-A926-D87A15079EF4}"/>
              </a:ext>
            </a:extLst>
          </p:cNvPr>
          <p:cNvGrpSpPr/>
          <p:nvPr/>
        </p:nvGrpSpPr>
        <p:grpSpPr>
          <a:xfrm>
            <a:off x="4046430" y="4252045"/>
            <a:ext cx="1546964" cy="1352820"/>
            <a:chOff x="891104" y="230"/>
            <a:chExt cx="1196354" cy="1196354"/>
          </a:xfrm>
        </p:grpSpPr>
        <p:sp>
          <p:nvSpPr>
            <p:cNvPr id="26" name="Oval 25">
              <a:extLst>
                <a:ext uri="{FF2B5EF4-FFF2-40B4-BE49-F238E27FC236}">
                  <a16:creationId xmlns:a16="http://schemas.microsoft.com/office/drawing/2014/main" xmlns="" id="{1367BBE0-A7A2-44EB-8FEC-93ACE91CEC11}"/>
                </a:ext>
              </a:extLst>
            </p:cNvPr>
            <p:cNvSpPr/>
            <p:nvPr/>
          </p:nvSpPr>
          <p:spPr>
            <a:xfrm>
              <a:off x="891104" y="230"/>
              <a:ext cx="1196354" cy="1196354"/>
            </a:xfrm>
            <a:prstGeom prst="ellipse">
              <a:avLst/>
            </a:prstGeom>
            <a:solidFill>
              <a:srgbClr val="F17D2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4">
              <a:extLst>
                <a:ext uri="{FF2B5EF4-FFF2-40B4-BE49-F238E27FC236}">
                  <a16:creationId xmlns:a16="http://schemas.microsoft.com/office/drawing/2014/main" xmlns="" id="{08111D62-E0C1-4D58-AD59-028A35CBCF88}"/>
                </a:ext>
              </a:extLst>
            </p:cNvPr>
            <p:cNvSpPr txBox="1"/>
            <p:nvPr/>
          </p:nvSpPr>
          <p:spPr>
            <a:xfrm>
              <a:off x="934905" y="175432"/>
              <a:ext cx="1108753" cy="845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000" kern="1200" dirty="0"/>
                <a:t>Shaping Scenarios</a:t>
              </a:r>
            </a:p>
          </p:txBody>
        </p:sp>
      </p:grpSp>
      <p:grpSp>
        <p:nvGrpSpPr>
          <p:cNvPr id="28" name="Group 27">
            <a:extLst>
              <a:ext uri="{FF2B5EF4-FFF2-40B4-BE49-F238E27FC236}">
                <a16:creationId xmlns:a16="http://schemas.microsoft.com/office/drawing/2014/main" xmlns="" id="{143E2D0C-CDCC-48DC-BA89-1FC9579E02E7}"/>
              </a:ext>
            </a:extLst>
          </p:cNvPr>
          <p:cNvGrpSpPr/>
          <p:nvPr/>
        </p:nvGrpSpPr>
        <p:grpSpPr>
          <a:xfrm>
            <a:off x="5635072" y="5245857"/>
            <a:ext cx="1546964" cy="1352820"/>
            <a:chOff x="891104" y="230"/>
            <a:chExt cx="1196354" cy="1196354"/>
          </a:xfrm>
        </p:grpSpPr>
        <p:sp>
          <p:nvSpPr>
            <p:cNvPr id="29" name="Oval 28">
              <a:extLst>
                <a:ext uri="{FF2B5EF4-FFF2-40B4-BE49-F238E27FC236}">
                  <a16:creationId xmlns:a16="http://schemas.microsoft.com/office/drawing/2014/main" xmlns="" id="{FE6C29EE-813C-489C-8FC9-03B49908472A}"/>
                </a:ext>
              </a:extLst>
            </p:cNvPr>
            <p:cNvSpPr/>
            <p:nvPr/>
          </p:nvSpPr>
          <p:spPr>
            <a:xfrm>
              <a:off x="891104" y="230"/>
              <a:ext cx="1196354" cy="1196354"/>
            </a:xfrm>
            <a:prstGeom prst="ellipse">
              <a:avLst/>
            </a:prstGeom>
            <a:solidFill>
              <a:srgbClr val="4C2D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Oval 4">
              <a:extLst>
                <a:ext uri="{FF2B5EF4-FFF2-40B4-BE49-F238E27FC236}">
                  <a16:creationId xmlns:a16="http://schemas.microsoft.com/office/drawing/2014/main" xmlns="" id="{46D1D990-4242-454A-BB00-A25B2CB489C2}"/>
                </a:ext>
              </a:extLst>
            </p:cNvPr>
            <p:cNvSpPr txBox="1"/>
            <p:nvPr/>
          </p:nvSpPr>
          <p:spPr>
            <a:xfrm>
              <a:off x="934905" y="175432"/>
              <a:ext cx="1108753" cy="845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000" kern="1200" dirty="0"/>
                <a:t>Alternate Futures</a:t>
              </a:r>
            </a:p>
          </p:txBody>
        </p:sp>
      </p:grpSp>
      <p:cxnSp>
        <p:nvCxnSpPr>
          <p:cNvPr id="5" name="Connector: Curved 4">
            <a:extLst>
              <a:ext uri="{FF2B5EF4-FFF2-40B4-BE49-F238E27FC236}">
                <a16:creationId xmlns:a16="http://schemas.microsoft.com/office/drawing/2014/main" xmlns="" id="{2F768C3A-39DC-4EFD-A702-476A53D5F327}"/>
              </a:ext>
            </a:extLst>
          </p:cNvPr>
          <p:cNvCxnSpPr>
            <a:cxnSpLocks/>
            <a:stCxn id="17" idx="2"/>
            <a:endCxn id="20" idx="0"/>
          </p:cNvCxnSpPr>
          <p:nvPr/>
        </p:nvCxnSpPr>
        <p:spPr>
          <a:xfrm rot="10800000" flipV="1">
            <a:off x="4792562" y="1441170"/>
            <a:ext cx="849207" cy="60499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xmlns="" id="{1D8C1193-99D6-4E35-A8EC-9F66D411132B}"/>
              </a:ext>
            </a:extLst>
          </p:cNvPr>
          <p:cNvCxnSpPr>
            <a:cxnSpLocks/>
            <a:stCxn id="20" idx="4"/>
            <a:endCxn id="23" idx="2"/>
          </p:cNvCxnSpPr>
          <p:nvPr/>
        </p:nvCxnSpPr>
        <p:spPr>
          <a:xfrm rot="16200000" flipH="1">
            <a:off x="5090964" y="3100584"/>
            <a:ext cx="252401" cy="84920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1D64BBBA-85CA-4A6E-8056-7F2A8ECDF79C}"/>
              </a:ext>
            </a:extLst>
          </p:cNvPr>
          <p:cNvSpPr txBox="1"/>
          <p:nvPr/>
        </p:nvSpPr>
        <p:spPr>
          <a:xfrm>
            <a:off x="4177418" y="286467"/>
            <a:ext cx="4462271" cy="523220"/>
          </a:xfrm>
          <a:prstGeom prst="rect">
            <a:avLst/>
          </a:prstGeom>
          <a:noFill/>
        </p:spPr>
        <p:txBody>
          <a:bodyPr wrap="square" rtlCol="0">
            <a:spAutoFit/>
          </a:bodyPr>
          <a:lstStyle/>
          <a:p>
            <a:pPr algn="ctr"/>
            <a:r>
              <a:rPr lang="en-US" sz="2800" b="1" dirty="0">
                <a:solidFill>
                  <a:schemeClr val="tx1">
                    <a:lumMod val="75000"/>
                    <a:lumOff val="25000"/>
                  </a:schemeClr>
                </a:solidFill>
              </a:rPr>
              <a:t>Pioneer working session</a:t>
            </a:r>
          </a:p>
        </p:txBody>
      </p:sp>
      <p:cxnSp>
        <p:nvCxnSpPr>
          <p:cNvPr id="12" name="Connector: Curved 11">
            <a:extLst>
              <a:ext uri="{FF2B5EF4-FFF2-40B4-BE49-F238E27FC236}">
                <a16:creationId xmlns:a16="http://schemas.microsoft.com/office/drawing/2014/main" xmlns="" id="{0AEDB431-2935-4259-81C2-A4A89950E0F2}"/>
              </a:ext>
            </a:extLst>
          </p:cNvPr>
          <p:cNvCxnSpPr>
            <a:cxnSpLocks/>
            <a:stCxn id="23" idx="2"/>
            <a:endCxn id="26" idx="0"/>
          </p:cNvCxnSpPr>
          <p:nvPr/>
        </p:nvCxnSpPr>
        <p:spPr>
          <a:xfrm rot="10800000" flipV="1">
            <a:off x="4819912" y="3651389"/>
            <a:ext cx="821856" cy="60065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xmlns="" id="{EFC28BB9-F1B6-4142-8574-5E34FD09C138}"/>
              </a:ext>
            </a:extLst>
          </p:cNvPr>
          <p:cNvCxnSpPr>
            <a:cxnSpLocks/>
            <a:stCxn id="26" idx="4"/>
            <a:endCxn id="29" idx="2"/>
          </p:cNvCxnSpPr>
          <p:nvPr/>
        </p:nvCxnSpPr>
        <p:spPr>
          <a:xfrm rot="16200000" flipH="1">
            <a:off x="5068791" y="5355986"/>
            <a:ext cx="317402" cy="81516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65621F39-AFAA-4AB2-8989-0C68EFD31E6E}"/>
              </a:ext>
            </a:extLst>
          </p:cNvPr>
          <p:cNvCxnSpPr>
            <a:stCxn id="17" idx="4"/>
            <a:endCxn id="23" idx="0"/>
          </p:cNvCxnSpPr>
          <p:nvPr/>
        </p:nvCxnSpPr>
        <p:spPr>
          <a:xfrm>
            <a:off x="6415250" y="2117581"/>
            <a:ext cx="0" cy="857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F134282B-7C3D-43C2-AD6C-1253CA4270CF}"/>
              </a:ext>
            </a:extLst>
          </p:cNvPr>
          <p:cNvCxnSpPr>
            <a:cxnSpLocks/>
            <a:stCxn id="23" idx="4"/>
            <a:endCxn id="29" idx="0"/>
          </p:cNvCxnSpPr>
          <p:nvPr/>
        </p:nvCxnSpPr>
        <p:spPr>
          <a:xfrm flipH="1">
            <a:off x="6408554" y="4327799"/>
            <a:ext cx="6696" cy="918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8323754B-5992-4CEB-B21F-357F456DF7FC}"/>
              </a:ext>
            </a:extLst>
          </p:cNvPr>
          <p:cNvSpPr txBox="1"/>
          <p:nvPr/>
        </p:nvSpPr>
        <p:spPr>
          <a:xfrm>
            <a:off x="434883" y="1053393"/>
            <a:ext cx="4372155" cy="707886"/>
          </a:xfrm>
          <a:prstGeom prst="rect">
            <a:avLst/>
          </a:prstGeom>
          <a:noFill/>
        </p:spPr>
        <p:txBody>
          <a:bodyPr wrap="square" rtlCol="0">
            <a:spAutoFit/>
          </a:bodyPr>
          <a:lstStyle/>
          <a:p>
            <a:pPr algn="ctr"/>
            <a:r>
              <a:rPr lang="en-US" sz="2000" b="1" dirty="0">
                <a:solidFill>
                  <a:schemeClr val="tx1">
                    <a:lumMod val="75000"/>
                    <a:lumOff val="25000"/>
                  </a:schemeClr>
                </a:solidFill>
              </a:rPr>
              <a:t>Review 65 drivers of change </a:t>
            </a:r>
          </a:p>
          <a:p>
            <a:pPr algn="ctr"/>
            <a:r>
              <a:rPr lang="en-US" sz="2000" b="1" dirty="0">
                <a:solidFill>
                  <a:schemeClr val="tx1">
                    <a:lumMod val="75000"/>
                    <a:lumOff val="25000"/>
                  </a:schemeClr>
                </a:solidFill>
              </a:rPr>
              <a:t>Assess highest impact drivers</a:t>
            </a:r>
          </a:p>
        </p:txBody>
      </p:sp>
      <p:sp>
        <p:nvSpPr>
          <p:cNvPr id="53" name="TextBox 52">
            <a:extLst>
              <a:ext uri="{FF2B5EF4-FFF2-40B4-BE49-F238E27FC236}">
                <a16:creationId xmlns:a16="http://schemas.microsoft.com/office/drawing/2014/main" xmlns="" id="{52650E3C-0B18-4F6C-8F7C-F210F0DF7FA3}"/>
              </a:ext>
            </a:extLst>
          </p:cNvPr>
          <p:cNvSpPr txBox="1"/>
          <p:nvPr/>
        </p:nvSpPr>
        <p:spPr>
          <a:xfrm>
            <a:off x="7315282" y="1239905"/>
            <a:ext cx="3728970" cy="707886"/>
          </a:xfrm>
          <a:prstGeom prst="rect">
            <a:avLst/>
          </a:prstGeom>
          <a:noFill/>
        </p:spPr>
        <p:txBody>
          <a:bodyPr wrap="none" rtlCol="0">
            <a:spAutoFit/>
          </a:bodyPr>
          <a:lstStyle/>
          <a:p>
            <a:r>
              <a:rPr lang="en-US" sz="2000" b="1" dirty="0">
                <a:solidFill>
                  <a:schemeClr val="tx1">
                    <a:lumMod val="75000"/>
                    <a:lumOff val="25000"/>
                  </a:schemeClr>
                </a:solidFill>
              </a:rPr>
              <a:t>ID critical uncertainties &amp; themes</a:t>
            </a:r>
          </a:p>
          <a:p>
            <a:endParaRPr lang="en-US" sz="2000" b="1" dirty="0">
              <a:solidFill>
                <a:schemeClr val="tx1">
                  <a:lumMod val="75000"/>
                  <a:lumOff val="25000"/>
                </a:schemeClr>
              </a:solidFill>
            </a:endParaRPr>
          </a:p>
        </p:txBody>
      </p:sp>
      <p:pic>
        <p:nvPicPr>
          <p:cNvPr id="43" name="Picture 42">
            <a:extLst>
              <a:ext uri="{FF2B5EF4-FFF2-40B4-BE49-F238E27FC236}">
                <a16:creationId xmlns:a16="http://schemas.microsoft.com/office/drawing/2014/main" xmlns="" id="{F32D4BF5-086E-407D-94D6-03B97D33149B}"/>
              </a:ext>
            </a:extLst>
          </p:cNvPr>
          <p:cNvPicPr>
            <a:picLocks noChangeAspect="1"/>
          </p:cNvPicPr>
          <p:nvPr/>
        </p:nvPicPr>
        <p:blipFill>
          <a:blip r:embed="rId8"/>
          <a:stretch>
            <a:fillRect/>
          </a:stretch>
        </p:blipFill>
        <p:spPr>
          <a:xfrm>
            <a:off x="7453141" y="1629807"/>
            <a:ext cx="2941320" cy="1636702"/>
          </a:xfrm>
          <a:prstGeom prst="rect">
            <a:avLst/>
          </a:prstGeom>
        </p:spPr>
      </p:pic>
      <p:sp>
        <p:nvSpPr>
          <p:cNvPr id="59" name="TextBox 58">
            <a:extLst>
              <a:ext uri="{FF2B5EF4-FFF2-40B4-BE49-F238E27FC236}">
                <a16:creationId xmlns:a16="http://schemas.microsoft.com/office/drawing/2014/main" xmlns="" id="{1EAEE3E9-C9ED-41C3-9E19-987909B230EE}"/>
              </a:ext>
            </a:extLst>
          </p:cNvPr>
          <p:cNvSpPr txBox="1"/>
          <p:nvPr/>
        </p:nvSpPr>
        <p:spPr>
          <a:xfrm>
            <a:off x="10474188" y="1875240"/>
            <a:ext cx="1501276" cy="2554545"/>
          </a:xfrm>
          <a:prstGeom prst="rect">
            <a:avLst/>
          </a:prstGeom>
          <a:noFill/>
        </p:spPr>
        <p:txBody>
          <a:bodyPr wrap="square" rtlCol="0">
            <a:spAutoFit/>
          </a:bodyPr>
          <a:lstStyle/>
          <a:p>
            <a:r>
              <a:rPr lang="en-US" sz="2000" b="1" i="1" dirty="0">
                <a:solidFill>
                  <a:schemeClr val="accent1"/>
                </a:solidFill>
              </a:rPr>
              <a:t>Trust</a:t>
            </a:r>
          </a:p>
          <a:p>
            <a:r>
              <a:rPr lang="en-US" sz="2000" b="1" i="1" dirty="0">
                <a:solidFill>
                  <a:schemeClr val="accent1"/>
                </a:solidFill>
              </a:rPr>
              <a:t>Influence</a:t>
            </a:r>
          </a:p>
          <a:p>
            <a:r>
              <a:rPr lang="en-US" sz="2000" b="1" i="1" dirty="0">
                <a:solidFill>
                  <a:schemeClr val="accent1"/>
                </a:solidFill>
              </a:rPr>
              <a:t>Ethics</a:t>
            </a:r>
          </a:p>
          <a:p>
            <a:r>
              <a:rPr lang="en-US" sz="2000" b="1" i="1" dirty="0">
                <a:solidFill>
                  <a:schemeClr val="accent1"/>
                </a:solidFill>
              </a:rPr>
              <a:t>Governance</a:t>
            </a:r>
          </a:p>
          <a:p>
            <a:r>
              <a:rPr lang="en-US" sz="2000" b="1" i="1" dirty="0">
                <a:solidFill>
                  <a:schemeClr val="accent1"/>
                </a:solidFill>
              </a:rPr>
              <a:t>Access</a:t>
            </a:r>
          </a:p>
          <a:p>
            <a:r>
              <a:rPr lang="en-US" sz="2000" b="1" i="1" dirty="0">
                <a:solidFill>
                  <a:schemeClr val="accent1"/>
                </a:solidFill>
              </a:rPr>
              <a:t>Digital Orgs</a:t>
            </a:r>
          </a:p>
          <a:p>
            <a:endParaRPr lang="en-US" sz="2000" b="1" i="1" dirty="0">
              <a:solidFill>
                <a:schemeClr val="accent1"/>
              </a:solidFill>
            </a:endParaRPr>
          </a:p>
          <a:p>
            <a:endParaRPr lang="en-US" sz="2000" b="1" i="1" dirty="0">
              <a:solidFill>
                <a:schemeClr val="accent1"/>
              </a:solidFill>
            </a:endParaRPr>
          </a:p>
        </p:txBody>
      </p:sp>
      <p:cxnSp>
        <p:nvCxnSpPr>
          <p:cNvPr id="6" name="Straight Arrow Connector 5">
            <a:extLst>
              <a:ext uri="{FF2B5EF4-FFF2-40B4-BE49-F238E27FC236}">
                <a16:creationId xmlns:a16="http://schemas.microsoft.com/office/drawing/2014/main" xmlns="" id="{D494C4EC-EDBC-48C8-87DB-A8798B0B65C4}"/>
              </a:ext>
            </a:extLst>
          </p:cNvPr>
          <p:cNvCxnSpPr/>
          <p:nvPr/>
        </p:nvCxnSpPr>
        <p:spPr>
          <a:xfrm>
            <a:off x="7188732" y="5922267"/>
            <a:ext cx="9223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0AA4B272-F9D7-4437-B959-F392B966A704}"/>
              </a:ext>
            </a:extLst>
          </p:cNvPr>
          <p:cNvSpPr txBox="1"/>
          <p:nvPr/>
        </p:nvSpPr>
        <p:spPr>
          <a:xfrm>
            <a:off x="2917044" y="5560382"/>
            <a:ext cx="1960103" cy="1015663"/>
          </a:xfrm>
          <a:prstGeom prst="rect">
            <a:avLst/>
          </a:prstGeom>
          <a:noFill/>
        </p:spPr>
        <p:txBody>
          <a:bodyPr wrap="square" rtlCol="0">
            <a:spAutoFit/>
          </a:bodyPr>
          <a:lstStyle/>
          <a:p>
            <a:r>
              <a:rPr lang="en-US" sz="2000" b="1" dirty="0">
                <a:solidFill>
                  <a:schemeClr val="tx1">
                    <a:lumMod val="75000"/>
                    <a:lumOff val="25000"/>
                  </a:schemeClr>
                </a:solidFill>
              </a:rPr>
              <a:t>Build shaping</a:t>
            </a:r>
          </a:p>
          <a:p>
            <a:r>
              <a:rPr lang="en-US" sz="2000" b="1" dirty="0">
                <a:solidFill>
                  <a:schemeClr val="tx1">
                    <a:lumMod val="75000"/>
                    <a:lumOff val="25000"/>
                  </a:schemeClr>
                </a:solidFill>
              </a:rPr>
              <a:t>scenarios</a:t>
            </a:r>
          </a:p>
          <a:p>
            <a:endParaRPr lang="en-US" sz="2000" b="1" dirty="0">
              <a:solidFill>
                <a:schemeClr val="tx1">
                  <a:lumMod val="75000"/>
                  <a:lumOff val="25000"/>
                </a:schemeClr>
              </a:solidFill>
            </a:endParaRPr>
          </a:p>
        </p:txBody>
      </p:sp>
      <p:sp>
        <p:nvSpPr>
          <p:cNvPr id="38" name="TextBox 37">
            <a:extLst>
              <a:ext uri="{FF2B5EF4-FFF2-40B4-BE49-F238E27FC236}">
                <a16:creationId xmlns:a16="http://schemas.microsoft.com/office/drawing/2014/main" xmlns="" id="{9D14BB4F-E78C-4BC1-A567-AE81FF13C793}"/>
              </a:ext>
            </a:extLst>
          </p:cNvPr>
          <p:cNvSpPr txBox="1"/>
          <p:nvPr/>
        </p:nvSpPr>
        <p:spPr>
          <a:xfrm>
            <a:off x="614786" y="4098921"/>
            <a:ext cx="1829540" cy="1015663"/>
          </a:xfrm>
          <a:prstGeom prst="rect">
            <a:avLst/>
          </a:prstGeom>
          <a:noFill/>
        </p:spPr>
        <p:txBody>
          <a:bodyPr wrap="square" rtlCol="0">
            <a:spAutoFit/>
          </a:bodyPr>
          <a:lstStyle/>
          <a:p>
            <a:r>
              <a:rPr lang="en-US" sz="2000" b="1" dirty="0">
                <a:solidFill>
                  <a:schemeClr val="tx1">
                    <a:lumMod val="75000"/>
                    <a:lumOff val="25000"/>
                  </a:schemeClr>
                </a:solidFill>
              </a:rPr>
              <a:t>Assess axes of uncertainty</a:t>
            </a:r>
          </a:p>
          <a:p>
            <a:endParaRPr lang="en-US" sz="2000" b="1" dirty="0">
              <a:solidFill>
                <a:schemeClr val="tx1">
                  <a:lumMod val="75000"/>
                  <a:lumOff val="25000"/>
                </a:schemeClr>
              </a:solidFill>
            </a:endParaRPr>
          </a:p>
        </p:txBody>
      </p:sp>
      <p:sp>
        <p:nvSpPr>
          <p:cNvPr id="40" name="TextBox 39">
            <a:extLst>
              <a:ext uri="{FF2B5EF4-FFF2-40B4-BE49-F238E27FC236}">
                <a16:creationId xmlns:a16="http://schemas.microsoft.com/office/drawing/2014/main" xmlns="" id="{8B7019AB-842D-411B-8D97-170C8785504B}"/>
              </a:ext>
            </a:extLst>
          </p:cNvPr>
          <p:cNvSpPr txBox="1"/>
          <p:nvPr/>
        </p:nvSpPr>
        <p:spPr>
          <a:xfrm>
            <a:off x="8233483" y="5258089"/>
            <a:ext cx="3662010" cy="1631216"/>
          </a:xfrm>
          <a:prstGeom prst="rect">
            <a:avLst/>
          </a:prstGeom>
          <a:noFill/>
        </p:spPr>
        <p:txBody>
          <a:bodyPr wrap="square" rtlCol="0">
            <a:spAutoFit/>
          </a:bodyPr>
          <a:lstStyle/>
          <a:p>
            <a:r>
              <a:rPr lang="en-US" sz="2000" b="1" dirty="0">
                <a:solidFill>
                  <a:schemeClr val="tx1">
                    <a:lumMod val="75000"/>
                    <a:lumOff val="25000"/>
                  </a:schemeClr>
                </a:solidFill>
              </a:rPr>
              <a:t>Use shaping scenarios to craft alternate futures narratives</a:t>
            </a:r>
          </a:p>
          <a:p>
            <a:endParaRPr lang="en-US" sz="2000" b="1" dirty="0">
              <a:solidFill>
                <a:schemeClr val="tx1">
                  <a:lumMod val="75000"/>
                  <a:lumOff val="25000"/>
                </a:schemeClr>
              </a:solidFill>
            </a:endParaRPr>
          </a:p>
          <a:p>
            <a:r>
              <a:rPr lang="en-US" sz="2000" b="1" dirty="0">
                <a:solidFill>
                  <a:schemeClr val="tx1">
                    <a:lumMod val="75000"/>
                    <a:lumOff val="25000"/>
                  </a:schemeClr>
                </a:solidFill>
              </a:rPr>
              <a:t>Test internal logics and plot lines</a:t>
            </a:r>
          </a:p>
          <a:p>
            <a:endParaRPr lang="en-US" sz="2000" b="1" dirty="0">
              <a:solidFill>
                <a:schemeClr val="tx1">
                  <a:lumMod val="75000"/>
                  <a:lumOff val="25000"/>
                </a:schemeClr>
              </a:solidFill>
            </a:endParaRPr>
          </a:p>
        </p:txBody>
      </p:sp>
    </p:spTree>
    <p:extLst>
      <p:ext uri="{BB962C8B-B14F-4D97-AF65-F5344CB8AC3E}">
        <p14:creationId xmlns:p14="http://schemas.microsoft.com/office/powerpoint/2010/main" val="77950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Foresight Process</a:t>
            </a:r>
          </a:p>
        </p:txBody>
      </p:sp>
      <p:sp>
        <p:nvSpPr>
          <p:cNvPr id="4" name="Footer Placeholder 3"/>
          <p:cNvSpPr>
            <a:spLocks noGrp="1"/>
          </p:cNvSpPr>
          <p:nvPr>
            <p:ph type="ftr" sz="quarter" idx="3"/>
          </p:nvPr>
        </p:nvSpPr>
        <p:spPr/>
        <p:txBody>
          <a:bodyPr/>
          <a:lstStyle/>
          <a:p>
            <a:r>
              <a:rPr lang="en-US" dirty="0"/>
              <a:t>iriweb.org</a:t>
            </a:r>
          </a:p>
        </p:txBody>
      </p:sp>
      <p:sp>
        <p:nvSpPr>
          <p:cNvPr id="5" name="Slide Number Placeholder 4"/>
          <p:cNvSpPr>
            <a:spLocks noGrp="1"/>
          </p:cNvSpPr>
          <p:nvPr>
            <p:ph type="sldNum" sz="quarter" idx="12"/>
          </p:nvPr>
        </p:nvSpPr>
        <p:spPr/>
        <p:txBody>
          <a:bodyPr/>
          <a:lstStyle/>
          <a:p>
            <a:fld id="{EF08F9CD-B4C4-6E4D-9F86-6B87C61FA52E}" type="slidenum">
              <a:rPr lang="en-US" smtClean="0"/>
              <a:pPr/>
              <a:t>8</a:t>
            </a:fld>
            <a:endParaRPr lang="en-US" dirty="0"/>
          </a:p>
        </p:txBody>
      </p:sp>
      <p:grpSp>
        <p:nvGrpSpPr>
          <p:cNvPr id="50" name="Group 49">
            <a:extLst>
              <a:ext uri="{FF2B5EF4-FFF2-40B4-BE49-F238E27FC236}">
                <a16:creationId xmlns:a16="http://schemas.microsoft.com/office/drawing/2014/main" xmlns="" id="{C68234D7-5A26-457D-BF97-DFDBA323CD5C}"/>
              </a:ext>
            </a:extLst>
          </p:cNvPr>
          <p:cNvGrpSpPr/>
          <p:nvPr/>
        </p:nvGrpSpPr>
        <p:grpSpPr>
          <a:xfrm>
            <a:off x="1339604" y="1460091"/>
            <a:ext cx="9649308" cy="4483511"/>
            <a:chOff x="513698" y="1460091"/>
            <a:chExt cx="9649308" cy="4483511"/>
          </a:xfrm>
        </p:grpSpPr>
        <p:sp>
          <p:nvSpPr>
            <p:cNvPr id="10" name="Chevron 36">
              <a:extLst>
                <a:ext uri="{FF2B5EF4-FFF2-40B4-BE49-F238E27FC236}">
                  <a16:creationId xmlns:a16="http://schemas.microsoft.com/office/drawing/2014/main" xmlns="" id="{906BA954-8A34-4B68-B3F9-0017D419D2E1}"/>
                </a:ext>
              </a:extLst>
            </p:cNvPr>
            <p:cNvSpPr>
              <a:spLocks noChangeAspect="1"/>
            </p:cNvSpPr>
            <p:nvPr/>
          </p:nvSpPr>
          <p:spPr>
            <a:xfrm>
              <a:off x="1932797" y="2742176"/>
              <a:ext cx="1543441" cy="1444091"/>
            </a:xfrm>
            <a:prstGeom prst="chevron">
              <a:avLst>
                <a:gd name="adj" fmla="val 17308"/>
              </a:avLst>
            </a:prstGeom>
            <a:solidFill>
              <a:srgbClr val="ED7D31">
                <a:lumMod val="40000"/>
                <a:lumOff val="60000"/>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455560"/>
                  </a:solidFill>
                  <a:latin typeface="Calibri" panose="020F0502020204030204"/>
                  <a:ea typeface="Calibri" charset="0"/>
                  <a:cs typeface="Calibri" charset="0"/>
                </a:rPr>
                <a:t>   Orienting</a:t>
              </a:r>
            </a:p>
          </p:txBody>
        </p:sp>
        <p:sp>
          <p:nvSpPr>
            <p:cNvPr id="11" name="Chevron 37">
              <a:extLst>
                <a:ext uri="{FF2B5EF4-FFF2-40B4-BE49-F238E27FC236}">
                  <a16:creationId xmlns:a16="http://schemas.microsoft.com/office/drawing/2014/main" xmlns="" id="{25EA6B53-FD81-41C7-AC3A-0A46EA6CF740}"/>
                </a:ext>
              </a:extLst>
            </p:cNvPr>
            <p:cNvSpPr>
              <a:spLocks noChangeAspect="1"/>
            </p:cNvSpPr>
            <p:nvPr/>
          </p:nvSpPr>
          <p:spPr>
            <a:xfrm>
              <a:off x="3249842" y="2742176"/>
              <a:ext cx="1543441" cy="1444091"/>
            </a:xfrm>
            <a:prstGeom prst="chevron">
              <a:avLst>
                <a:gd name="adj" fmla="val 17308"/>
              </a:avLst>
            </a:prstGeom>
            <a:solidFill>
              <a:srgbClr val="ED7D31">
                <a:lumMod val="40000"/>
                <a:lumOff val="60000"/>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455560"/>
                  </a:solidFill>
                  <a:latin typeface="Calibri" panose="020F0502020204030204"/>
                  <a:ea typeface="Calibri" charset="0"/>
                  <a:cs typeface="Calibri" charset="0"/>
                </a:rPr>
                <a:t>   Scanning</a:t>
              </a:r>
            </a:p>
          </p:txBody>
        </p:sp>
        <p:sp>
          <p:nvSpPr>
            <p:cNvPr id="12" name="Chevron 38">
              <a:extLst>
                <a:ext uri="{FF2B5EF4-FFF2-40B4-BE49-F238E27FC236}">
                  <a16:creationId xmlns:a16="http://schemas.microsoft.com/office/drawing/2014/main" xmlns="" id="{8FCE7F3A-8A50-40D1-B00D-BF4B495109B7}"/>
                </a:ext>
              </a:extLst>
            </p:cNvPr>
            <p:cNvSpPr>
              <a:spLocks noChangeAspect="1"/>
            </p:cNvSpPr>
            <p:nvPr/>
          </p:nvSpPr>
          <p:spPr>
            <a:xfrm>
              <a:off x="4632412" y="2742176"/>
              <a:ext cx="1543441" cy="1444091"/>
            </a:xfrm>
            <a:prstGeom prst="chevron">
              <a:avLst>
                <a:gd name="adj" fmla="val 17308"/>
              </a:avLst>
            </a:prstGeom>
            <a:solidFill>
              <a:srgbClr val="E87D1E">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FFFFFF"/>
                  </a:solidFill>
                  <a:latin typeface="Calibri" panose="020F0502020204030204"/>
                  <a:ea typeface="Calibri" charset="0"/>
                  <a:cs typeface="Calibri" charset="0"/>
                </a:rPr>
                <a:t>    Interpreting</a:t>
              </a:r>
            </a:p>
          </p:txBody>
        </p:sp>
        <p:sp>
          <p:nvSpPr>
            <p:cNvPr id="13" name="Chevron 39">
              <a:extLst>
                <a:ext uri="{FF2B5EF4-FFF2-40B4-BE49-F238E27FC236}">
                  <a16:creationId xmlns:a16="http://schemas.microsoft.com/office/drawing/2014/main" xmlns="" id="{9D6F925D-9F03-4736-9183-F8D991CF0364}"/>
                </a:ext>
              </a:extLst>
            </p:cNvPr>
            <p:cNvSpPr>
              <a:spLocks noChangeAspect="1"/>
            </p:cNvSpPr>
            <p:nvPr/>
          </p:nvSpPr>
          <p:spPr>
            <a:xfrm>
              <a:off x="5949451" y="2742176"/>
              <a:ext cx="1543441" cy="1444091"/>
            </a:xfrm>
            <a:prstGeom prst="chevron">
              <a:avLst>
                <a:gd name="adj" fmla="val 17308"/>
              </a:avLst>
            </a:prstGeom>
            <a:solidFill>
              <a:srgbClr val="E87D1E">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FFFFFF"/>
                  </a:solidFill>
                  <a:latin typeface="Calibri" panose="020F0502020204030204"/>
                  <a:ea typeface="Calibri" charset="0"/>
                  <a:cs typeface="Calibri" charset="0"/>
                </a:rPr>
                <a:t>   Visioning</a:t>
              </a:r>
            </a:p>
          </p:txBody>
        </p:sp>
        <p:sp>
          <p:nvSpPr>
            <p:cNvPr id="14" name="Chevron 40">
              <a:extLst>
                <a:ext uri="{FF2B5EF4-FFF2-40B4-BE49-F238E27FC236}">
                  <a16:creationId xmlns:a16="http://schemas.microsoft.com/office/drawing/2014/main" xmlns="" id="{A444677D-F49E-427F-85A2-854EECAA3F81}"/>
                </a:ext>
              </a:extLst>
            </p:cNvPr>
            <p:cNvSpPr>
              <a:spLocks noChangeAspect="1"/>
            </p:cNvSpPr>
            <p:nvPr/>
          </p:nvSpPr>
          <p:spPr>
            <a:xfrm>
              <a:off x="7300988" y="2742176"/>
              <a:ext cx="1543441" cy="1444091"/>
            </a:xfrm>
            <a:prstGeom prst="chevron">
              <a:avLst>
                <a:gd name="adj" fmla="val 18052"/>
              </a:avLst>
            </a:prstGeom>
            <a:solidFill>
              <a:srgbClr val="ED7D31">
                <a:lumMod val="75000"/>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FFFFFF"/>
                  </a:solidFill>
                  <a:latin typeface="Calibri" panose="020F0502020204030204"/>
                  <a:ea typeface="Calibri" charset="0"/>
                  <a:cs typeface="Calibri" charset="0"/>
                </a:rPr>
                <a:t>   Planning</a:t>
              </a:r>
            </a:p>
          </p:txBody>
        </p:sp>
        <p:sp>
          <p:nvSpPr>
            <p:cNvPr id="15" name="Chevron 41">
              <a:extLst>
                <a:ext uri="{FF2B5EF4-FFF2-40B4-BE49-F238E27FC236}">
                  <a16:creationId xmlns:a16="http://schemas.microsoft.com/office/drawing/2014/main" xmlns="" id="{F1CA70C3-46B9-4866-9B86-93FA8E821766}"/>
                </a:ext>
              </a:extLst>
            </p:cNvPr>
            <p:cNvSpPr>
              <a:spLocks noChangeAspect="1"/>
            </p:cNvSpPr>
            <p:nvPr/>
          </p:nvSpPr>
          <p:spPr>
            <a:xfrm>
              <a:off x="8619565" y="2742176"/>
              <a:ext cx="1543441" cy="1444091"/>
            </a:xfrm>
            <a:prstGeom prst="chevron">
              <a:avLst>
                <a:gd name="adj" fmla="val 17281"/>
              </a:avLst>
            </a:prstGeom>
            <a:solidFill>
              <a:srgbClr val="ED7D31">
                <a:lumMod val="75000"/>
                <a:alpha val="80000"/>
              </a:srgb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FFFFFF"/>
                  </a:solidFill>
                  <a:latin typeface="Calibri" panose="020F0502020204030204"/>
                  <a:ea typeface="Calibri" charset="0"/>
                  <a:cs typeface="Calibri" charset="0"/>
                </a:rPr>
                <a:t>   Action</a:t>
              </a:r>
            </a:p>
          </p:txBody>
        </p:sp>
        <p:sp>
          <p:nvSpPr>
            <p:cNvPr id="16" name="TextBox 15">
              <a:extLst>
                <a:ext uri="{FF2B5EF4-FFF2-40B4-BE49-F238E27FC236}">
                  <a16:creationId xmlns:a16="http://schemas.microsoft.com/office/drawing/2014/main" xmlns="" id="{A9F08FEF-4E0F-4F84-B198-05D26C95FDE0}"/>
                </a:ext>
              </a:extLst>
            </p:cNvPr>
            <p:cNvSpPr txBox="1"/>
            <p:nvPr/>
          </p:nvSpPr>
          <p:spPr>
            <a:xfrm>
              <a:off x="2701190" y="2173489"/>
              <a:ext cx="1330814" cy="461665"/>
            </a:xfrm>
            <a:prstGeom prst="rect">
              <a:avLst/>
            </a:prstGeom>
            <a:noFill/>
          </p:spPr>
          <p:txBody>
            <a:bodyPr wrap="none" rtlCol="0">
              <a:spAutoFit/>
            </a:bodyPr>
            <a:lstStyle/>
            <a:p>
              <a:pPr defTabSz="685720">
                <a:defRPr/>
              </a:pPr>
              <a:r>
                <a:rPr lang="en-US" sz="2400" b="1" kern="0" dirty="0">
                  <a:solidFill>
                    <a:srgbClr val="455560"/>
                  </a:solidFill>
                  <a:latin typeface="Calibri"/>
                </a:rPr>
                <a:t>EXPLORE</a:t>
              </a:r>
            </a:p>
          </p:txBody>
        </p:sp>
        <p:sp>
          <p:nvSpPr>
            <p:cNvPr id="17" name="TextBox 16">
              <a:extLst>
                <a:ext uri="{FF2B5EF4-FFF2-40B4-BE49-F238E27FC236}">
                  <a16:creationId xmlns:a16="http://schemas.microsoft.com/office/drawing/2014/main" xmlns="" id="{281E6D43-19B9-404E-9B04-ACD3CFC2B7F7}"/>
                </a:ext>
              </a:extLst>
            </p:cNvPr>
            <p:cNvSpPr txBox="1"/>
            <p:nvPr/>
          </p:nvSpPr>
          <p:spPr>
            <a:xfrm>
              <a:off x="5281802" y="2167519"/>
              <a:ext cx="1439818" cy="461665"/>
            </a:xfrm>
            <a:prstGeom prst="rect">
              <a:avLst/>
            </a:prstGeom>
            <a:noFill/>
          </p:spPr>
          <p:txBody>
            <a:bodyPr wrap="none" rtlCol="0">
              <a:spAutoFit/>
            </a:bodyPr>
            <a:lstStyle/>
            <a:p>
              <a:pPr defTabSz="685720">
                <a:defRPr/>
              </a:pPr>
              <a:r>
                <a:rPr lang="en-US" sz="2400" b="1" kern="0" dirty="0">
                  <a:solidFill>
                    <a:srgbClr val="455560"/>
                  </a:solidFill>
                  <a:latin typeface="Calibri"/>
                </a:rPr>
                <a:t>ENVISION</a:t>
              </a:r>
            </a:p>
          </p:txBody>
        </p:sp>
        <p:sp>
          <p:nvSpPr>
            <p:cNvPr id="18" name="TextBox 17">
              <a:extLst>
                <a:ext uri="{FF2B5EF4-FFF2-40B4-BE49-F238E27FC236}">
                  <a16:creationId xmlns:a16="http://schemas.microsoft.com/office/drawing/2014/main" xmlns="" id="{D4B8CC04-9EC7-4B2A-9087-0EA8346D0BF8}"/>
                </a:ext>
              </a:extLst>
            </p:cNvPr>
            <p:cNvSpPr txBox="1"/>
            <p:nvPr/>
          </p:nvSpPr>
          <p:spPr>
            <a:xfrm>
              <a:off x="8267250" y="2169250"/>
              <a:ext cx="686406" cy="461665"/>
            </a:xfrm>
            <a:prstGeom prst="rect">
              <a:avLst/>
            </a:prstGeom>
            <a:noFill/>
          </p:spPr>
          <p:txBody>
            <a:bodyPr wrap="none" rtlCol="0">
              <a:spAutoFit/>
            </a:bodyPr>
            <a:lstStyle/>
            <a:p>
              <a:pPr defTabSz="685720">
                <a:defRPr/>
              </a:pPr>
              <a:r>
                <a:rPr lang="en-US" sz="2400" b="1" kern="0" dirty="0">
                  <a:solidFill>
                    <a:srgbClr val="455560"/>
                  </a:solidFill>
                  <a:latin typeface="Calibri"/>
                </a:rPr>
                <a:t>ACT</a:t>
              </a:r>
            </a:p>
          </p:txBody>
        </p:sp>
        <p:cxnSp>
          <p:nvCxnSpPr>
            <p:cNvPr id="19" name="Straight Connector 18">
              <a:extLst>
                <a:ext uri="{FF2B5EF4-FFF2-40B4-BE49-F238E27FC236}">
                  <a16:creationId xmlns:a16="http://schemas.microsoft.com/office/drawing/2014/main" xmlns="" id="{37EDCA69-CBF6-435D-A968-D69A5E31E4C4}"/>
                </a:ext>
              </a:extLst>
            </p:cNvPr>
            <p:cNvCxnSpPr/>
            <p:nvPr/>
          </p:nvCxnSpPr>
          <p:spPr>
            <a:xfrm>
              <a:off x="1924332" y="2642006"/>
              <a:ext cx="2606040" cy="0"/>
            </a:xfrm>
            <a:prstGeom prst="line">
              <a:avLst/>
            </a:prstGeom>
            <a:noFill/>
            <a:ln w="57150" cap="flat" cmpd="sng" algn="ctr">
              <a:solidFill>
                <a:srgbClr val="FAD5BE"/>
              </a:solidFill>
              <a:prstDash val="solid"/>
              <a:miter lim="800000"/>
            </a:ln>
            <a:effectLst/>
          </p:spPr>
        </p:cxnSp>
        <p:cxnSp>
          <p:nvCxnSpPr>
            <p:cNvPr id="20" name="Straight Connector 19">
              <a:extLst>
                <a:ext uri="{FF2B5EF4-FFF2-40B4-BE49-F238E27FC236}">
                  <a16:creationId xmlns:a16="http://schemas.microsoft.com/office/drawing/2014/main" xmlns="" id="{2ABC5382-1240-42F2-9D16-9EF2D64877FB}"/>
                </a:ext>
              </a:extLst>
            </p:cNvPr>
            <p:cNvCxnSpPr/>
            <p:nvPr/>
          </p:nvCxnSpPr>
          <p:spPr>
            <a:xfrm>
              <a:off x="4619677" y="2642006"/>
              <a:ext cx="2606040" cy="0"/>
            </a:xfrm>
            <a:prstGeom prst="line">
              <a:avLst/>
            </a:prstGeom>
            <a:noFill/>
            <a:ln w="57150" cap="flat" cmpd="sng" algn="ctr">
              <a:solidFill>
                <a:srgbClr val="EE9853"/>
              </a:solidFill>
              <a:prstDash val="solid"/>
              <a:miter lim="800000"/>
            </a:ln>
            <a:effectLst/>
          </p:spPr>
        </p:cxnSp>
        <p:cxnSp>
          <p:nvCxnSpPr>
            <p:cNvPr id="21" name="Straight Connector 20">
              <a:extLst>
                <a:ext uri="{FF2B5EF4-FFF2-40B4-BE49-F238E27FC236}">
                  <a16:creationId xmlns:a16="http://schemas.microsoft.com/office/drawing/2014/main" xmlns="" id="{5E1BEE2D-A794-4DCC-AE83-CEA4A8167169}"/>
                </a:ext>
              </a:extLst>
            </p:cNvPr>
            <p:cNvCxnSpPr/>
            <p:nvPr/>
          </p:nvCxnSpPr>
          <p:spPr>
            <a:xfrm>
              <a:off x="7294897" y="2642006"/>
              <a:ext cx="2606040" cy="0"/>
            </a:xfrm>
            <a:prstGeom prst="line">
              <a:avLst/>
            </a:prstGeom>
            <a:noFill/>
            <a:ln w="57150" cap="flat" cmpd="sng" algn="ctr">
              <a:solidFill>
                <a:srgbClr val="D27C4A"/>
              </a:solidFill>
              <a:prstDash val="solid"/>
              <a:miter lim="800000"/>
            </a:ln>
            <a:effectLst/>
          </p:spPr>
        </p:cxnSp>
        <p:sp>
          <p:nvSpPr>
            <p:cNvPr id="22" name="TextBox 21">
              <a:extLst>
                <a:ext uri="{FF2B5EF4-FFF2-40B4-BE49-F238E27FC236}">
                  <a16:creationId xmlns:a16="http://schemas.microsoft.com/office/drawing/2014/main" xmlns="" id="{947785CC-E186-417A-80F1-3CC666031982}"/>
                </a:ext>
              </a:extLst>
            </p:cNvPr>
            <p:cNvSpPr txBox="1"/>
            <p:nvPr/>
          </p:nvSpPr>
          <p:spPr>
            <a:xfrm>
              <a:off x="2755230" y="4210497"/>
              <a:ext cx="1402888" cy="359654"/>
            </a:xfrm>
            <a:prstGeom prst="rect">
              <a:avLst/>
            </a:prstGeom>
            <a:noFill/>
          </p:spPr>
          <p:txBody>
            <a:bodyPr wrap="none" rtlCol="0">
              <a:spAutoFit/>
            </a:bodyPr>
            <a:lstStyle/>
            <a:p>
              <a:pPr defTabSz="685720">
                <a:defRPr/>
              </a:pPr>
              <a:r>
                <a:rPr lang="en-US" sz="1350" kern="0" dirty="0">
                  <a:solidFill>
                    <a:srgbClr val="455560"/>
                  </a:solidFill>
                  <a:latin typeface="Calibri"/>
                </a:rPr>
                <a:t>March - June</a:t>
              </a:r>
            </a:p>
          </p:txBody>
        </p:sp>
        <p:sp>
          <p:nvSpPr>
            <p:cNvPr id="23" name="TextBox 22">
              <a:extLst>
                <a:ext uri="{FF2B5EF4-FFF2-40B4-BE49-F238E27FC236}">
                  <a16:creationId xmlns:a16="http://schemas.microsoft.com/office/drawing/2014/main" xmlns="" id="{B7C186A5-B4BA-44DB-BDBB-599D12B5DA27}"/>
                </a:ext>
              </a:extLst>
            </p:cNvPr>
            <p:cNvSpPr txBox="1"/>
            <p:nvPr/>
          </p:nvSpPr>
          <p:spPr>
            <a:xfrm>
              <a:off x="5155377" y="4215572"/>
              <a:ext cx="1156086" cy="300082"/>
            </a:xfrm>
            <a:prstGeom prst="rect">
              <a:avLst/>
            </a:prstGeom>
            <a:noFill/>
          </p:spPr>
          <p:txBody>
            <a:bodyPr wrap="none" rtlCol="0">
              <a:spAutoFit/>
            </a:bodyPr>
            <a:lstStyle/>
            <a:p>
              <a:pPr defTabSz="685720">
                <a:defRPr/>
              </a:pPr>
              <a:r>
                <a:rPr lang="en-US" sz="1350" kern="0" dirty="0">
                  <a:solidFill>
                    <a:srgbClr val="455560"/>
                  </a:solidFill>
                  <a:latin typeface="Calibri"/>
                </a:rPr>
                <a:t>July - October</a:t>
              </a:r>
            </a:p>
          </p:txBody>
        </p:sp>
        <p:sp>
          <p:nvSpPr>
            <p:cNvPr id="24" name="TextBox 23">
              <a:extLst>
                <a:ext uri="{FF2B5EF4-FFF2-40B4-BE49-F238E27FC236}">
                  <a16:creationId xmlns:a16="http://schemas.microsoft.com/office/drawing/2014/main" xmlns="" id="{4A978E11-0802-4867-B6FD-D219930D0C8A}"/>
                </a:ext>
              </a:extLst>
            </p:cNvPr>
            <p:cNvSpPr txBox="1"/>
            <p:nvPr/>
          </p:nvSpPr>
          <p:spPr>
            <a:xfrm>
              <a:off x="8350982" y="4235965"/>
              <a:ext cx="1016625" cy="300082"/>
            </a:xfrm>
            <a:prstGeom prst="rect">
              <a:avLst/>
            </a:prstGeom>
            <a:noFill/>
          </p:spPr>
          <p:txBody>
            <a:bodyPr wrap="none" rtlCol="0">
              <a:spAutoFit/>
            </a:bodyPr>
            <a:lstStyle/>
            <a:p>
              <a:pPr defTabSz="685720">
                <a:defRPr/>
              </a:pPr>
              <a:r>
                <a:rPr lang="en-US" sz="1350" kern="0" dirty="0">
                  <a:solidFill>
                    <a:srgbClr val="455560"/>
                  </a:solidFill>
                  <a:latin typeface="Calibri"/>
                </a:rPr>
                <a:t>November+</a:t>
              </a:r>
            </a:p>
          </p:txBody>
        </p:sp>
        <p:sp>
          <p:nvSpPr>
            <p:cNvPr id="25" name="TextBox 24">
              <a:extLst>
                <a:ext uri="{FF2B5EF4-FFF2-40B4-BE49-F238E27FC236}">
                  <a16:creationId xmlns:a16="http://schemas.microsoft.com/office/drawing/2014/main" xmlns="" id="{B1D3E10D-7C34-44EE-8665-ED860F7A0B6F}"/>
                </a:ext>
              </a:extLst>
            </p:cNvPr>
            <p:cNvSpPr txBox="1"/>
            <p:nvPr/>
          </p:nvSpPr>
          <p:spPr>
            <a:xfrm>
              <a:off x="6220701" y="4335904"/>
              <a:ext cx="2056140" cy="400110"/>
            </a:xfrm>
            <a:prstGeom prst="rect">
              <a:avLst/>
            </a:prstGeom>
            <a:noFill/>
          </p:spPr>
          <p:txBody>
            <a:bodyPr wrap="square" rtlCol="0">
              <a:spAutoFit/>
            </a:bodyPr>
            <a:lstStyle/>
            <a:p>
              <a:pPr algn="ctr" defTabSz="685720">
                <a:defRPr/>
              </a:pPr>
              <a:r>
                <a:rPr lang="en-US" sz="2000" b="1" kern="0" dirty="0">
                  <a:solidFill>
                    <a:schemeClr val="bg1"/>
                  </a:solidFill>
                  <a:highlight>
                    <a:srgbClr val="F17D2C"/>
                  </a:highlight>
                  <a:latin typeface="Calibri"/>
                </a:rPr>
                <a:t> SPRINGBOARD</a:t>
              </a:r>
              <a:endParaRPr lang="en-US" sz="1600" kern="0" dirty="0">
                <a:solidFill>
                  <a:schemeClr val="bg1"/>
                </a:solidFill>
                <a:highlight>
                  <a:srgbClr val="F17D2C"/>
                </a:highlight>
                <a:latin typeface="Calibri"/>
              </a:endParaRPr>
            </a:p>
          </p:txBody>
        </p:sp>
        <p:cxnSp>
          <p:nvCxnSpPr>
            <p:cNvPr id="38" name="Straight Connector 37">
              <a:extLst>
                <a:ext uri="{FF2B5EF4-FFF2-40B4-BE49-F238E27FC236}">
                  <a16:creationId xmlns:a16="http://schemas.microsoft.com/office/drawing/2014/main" xmlns="" id="{D313B2E4-5DE3-4271-BF61-41780360E6F9}"/>
                </a:ext>
              </a:extLst>
            </p:cNvPr>
            <p:cNvCxnSpPr>
              <a:cxnSpLocks/>
            </p:cNvCxnSpPr>
            <p:nvPr/>
          </p:nvCxnSpPr>
          <p:spPr>
            <a:xfrm>
              <a:off x="1075382" y="4886434"/>
              <a:ext cx="8321040" cy="0"/>
            </a:xfrm>
            <a:prstGeom prst="line">
              <a:avLst/>
            </a:prstGeom>
            <a:noFill/>
            <a:ln w="57150" cap="flat" cmpd="sng" algn="ctr">
              <a:solidFill>
                <a:srgbClr val="F69038"/>
              </a:solidFill>
              <a:prstDash val="solid"/>
              <a:miter lim="800000"/>
              <a:tailEnd type="stealth" w="lg" len="med"/>
            </a:ln>
            <a:effectLst/>
          </p:spPr>
        </p:cxnSp>
        <p:sp>
          <p:nvSpPr>
            <p:cNvPr id="27" name="Oval 26">
              <a:extLst>
                <a:ext uri="{FF2B5EF4-FFF2-40B4-BE49-F238E27FC236}">
                  <a16:creationId xmlns:a16="http://schemas.microsoft.com/office/drawing/2014/main" xmlns="" id="{2FD6EF8E-5426-4B19-A731-6C93C1D290E3}"/>
                </a:ext>
              </a:extLst>
            </p:cNvPr>
            <p:cNvSpPr>
              <a:spLocks noChangeAspect="1"/>
            </p:cNvSpPr>
            <p:nvPr/>
          </p:nvSpPr>
          <p:spPr>
            <a:xfrm rot="16200000">
              <a:off x="7100142" y="4719068"/>
              <a:ext cx="347472" cy="344245"/>
            </a:xfrm>
            <a:prstGeom prst="ellipse">
              <a:avLst/>
            </a:prstGeom>
            <a:solidFill>
              <a:srgbClr val="4C2D48"/>
            </a:solidFill>
            <a:ln w="12700" cap="flat" cmpd="sng" algn="ctr">
              <a:noFill/>
              <a:prstDash val="solid"/>
              <a:miter lim="800000"/>
            </a:ln>
            <a:effectLst/>
          </p:spPr>
          <p:txBody>
            <a:bodyPr wrap="none" lIns="34290" rIns="34290" rtlCol="0" anchor="ctr">
              <a:normAutofit/>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28" name="TextBox 27">
              <a:extLst>
                <a:ext uri="{FF2B5EF4-FFF2-40B4-BE49-F238E27FC236}">
                  <a16:creationId xmlns:a16="http://schemas.microsoft.com/office/drawing/2014/main" xmlns="" id="{2923AA55-2674-45DD-95E7-B2E8D8BD7262}"/>
                </a:ext>
              </a:extLst>
            </p:cNvPr>
            <p:cNvSpPr txBox="1"/>
            <p:nvPr/>
          </p:nvSpPr>
          <p:spPr>
            <a:xfrm>
              <a:off x="914119" y="5178514"/>
              <a:ext cx="5291833" cy="338554"/>
            </a:xfrm>
            <a:prstGeom prst="rect">
              <a:avLst/>
            </a:prstGeom>
            <a:noFill/>
          </p:spPr>
          <p:txBody>
            <a:bodyPr wrap="none" rtlCol="0">
              <a:spAutoFit/>
            </a:bodyPr>
            <a:lstStyle/>
            <a:p>
              <a:pPr defTabSz="685720">
                <a:defRPr/>
              </a:pPr>
              <a:r>
                <a:rPr lang="en-US" sz="1600" b="1" kern="0" dirty="0">
                  <a:solidFill>
                    <a:srgbClr val="455560"/>
                  </a:solidFill>
                  <a:latin typeface="Calibri"/>
                </a:rPr>
                <a:t>Excursions, Interviews, Learning Modules, Working Sessions</a:t>
              </a:r>
            </a:p>
          </p:txBody>
        </p:sp>
        <p:sp>
          <p:nvSpPr>
            <p:cNvPr id="29" name="Oval 28">
              <a:extLst>
                <a:ext uri="{FF2B5EF4-FFF2-40B4-BE49-F238E27FC236}">
                  <a16:creationId xmlns:a16="http://schemas.microsoft.com/office/drawing/2014/main" xmlns="" id="{4506B1DB-ABF7-4E30-8420-8E3D806355FC}"/>
                </a:ext>
              </a:extLst>
            </p:cNvPr>
            <p:cNvSpPr>
              <a:spLocks noChangeAspect="1"/>
            </p:cNvSpPr>
            <p:nvPr/>
          </p:nvSpPr>
          <p:spPr>
            <a:xfrm rot="16200000">
              <a:off x="2812133" y="4768058"/>
              <a:ext cx="197874" cy="201168"/>
            </a:xfrm>
            <a:prstGeom prst="ellipse">
              <a:avLst/>
            </a:prstGeom>
            <a:solidFill>
              <a:srgbClr val="F69038"/>
            </a:solidFill>
            <a:ln w="12700" cap="flat" cmpd="sng" algn="ctr">
              <a:noFill/>
              <a:prstDash val="solid"/>
              <a:miter lim="800000"/>
            </a:ln>
            <a:effectLst/>
          </p:spPr>
          <p:txBody>
            <a:bodyPr wrap="none" lIns="34290" rIns="34290" rtlCol="0" anchor="ctr">
              <a:normAutofit fontScale="47500" lnSpcReduction="20000"/>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31" name="Chevron 4">
              <a:extLst>
                <a:ext uri="{FF2B5EF4-FFF2-40B4-BE49-F238E27FC236}">
                  <a16:creationId xmlns:a16="http://schemas.microsoft.com/office/drawing/2014/main" xmlns="" id="{0E9803D1-C5A4-4269-9217-46D14A29B658}"/>
                </a:ext>
              </a:extLst>
            </p:cNvPr>
            <p:cNvSpPr>
              <a:spLocks noChangeAspect="1"/>
            </p:cNvSpPr>
            <p:nvPr/>
          </p:nvSpPr>
          <p:spPr>
            <a:xfrm>
              <a:off x="529538" y="2742176"/>
              <a:ext cx="1543441" cy="1444091"/>
            </a:xfrm>
            <a:prstGeom prst="chevron">
              <a:avLst>
                <a:gd name="adj" fmla="val 17308"/>
              </a:avLst>
            </a:prstGeom>
            <a:solidFill>
              <a:schemeClr val="accent2">
                <a:lumMod val="20000"/>
                <a:lumOff val="80000"/>
                <a:alpha val="80000"/>
              </a:schemeClr>
            </a:solidFill>
            <a:ln w="12700" cap="flat" cmpd="sng" algn="ctr">
              <a:noFill/>
              <a:prstDash val="solid"/>
              <a:miter lim="800000"/>
            </a:ln>
            <a:effectLst/>
          </p:spPr>
          <p:txBody>
            <a:bodyPr vert="horz" wrap="none" lIns="34290" rIns="34290" rtlCol="0" anchor="ctr">
              <a:normAutofit/>
            </a:bodyPr>
            <a:lstStyle/>
            <a:p>
              <a:pPr algn="ctr" defTabSz="685720">
                <a:defRPr/>
              </a:pPr>
              <a:r>
                <a:rPr lang="en-US" b="1" kern="0" dirty="0">
                  <a:solidFill>
                    <a:srgbClr val="455560"/>
                  </a:solidFill>
                  <a:latin typeface="Calibri"/>
                  <a:ea typeface="Calibri" charset="0"/>
                  <a:cs typeface="Calibri" charset="0"/>
                </a:rPr>
                <a:t>  Framing</a:t>
              </a:r>
            </a:p>
          </p:txBody>
        </p:sp>
        <p:sp>
          <p:nvSpPr>
            <p:cNvPr id="32" name="TextBox 31">
              <a:extLst>
                <a:ext uri="{FF2B5EF4-FFF2-40B4-BE49-F238E27FC236}">
                  <a16:creationId xmlns:a16="http://schemas.microsoft.com/office/drawing/2014/main" xmlns="" id="{C0D86DE9-95B2-43B0-B7CE-3FE5D068ABAE}"/>
                </a:ext>
              </a:extLst>
            </p:cNvPr>
            <p:cNvSpPr txBox="1"/>
            <p:nvPr/>
          </p:nvSpPr>
          <p:spPr>
            <a:xfrm>
              <a:off x="638264" y="2173672"/>
              <a:ext cx="1104790" cy="461665"/>
            </a:xfrm>
            <a:prstGeom prst="rect">
              <a:avLst/>
            </a:prstGeom>
            <a:noFill/>
          </p:spPr>
          <p:txBody>
            <a:bodyPr wrap="none" rtlCol="0">
              <a:spAutoFit/>
            </a:bodyPr>
            <a:lstStyle/>
            <a:p>
              <a:pPr defTabSz="685720">
                <a:defRPr/>
              </a:pPr>
              <a:r>
                <a:rPr lang="en-US" sz="2400" b="1" kern="0" dirty="0">
                  <a:solidFill>
                    <a:srgbClr val="455560"/>
                  </a:solidFill>
                  <a:latin typeface="Calibri"/>
                </a:rPr>
                <a:t>FRAME</a:t>
              </a:r>
            </a:p>
          </p:txBody>
        </p:sp>
        <p:cxnSp>
          <p:nvCxnSpPr>
            <p:cNvPr id="33" name="Straight Connector 32">
              <a:extLst>
                <a:ext uri="{FF2B5EF4-FFF2-40B4-BE49-F238E27FC236}">
                  <a16:creationId xmlns:a16="http://schemas.microsoft.com/office/drawing/2014/main" xmlns="" id="{48670759-5D2F-4441-94A8-C3BD7D6E3F28}"/>
                </a:ext>
              </a:extLst>
            </p:cNvPr>
            <p:cNvCxnSpPr>
              <a:cxnSpLocks/>
            </p:cNvCxnSpPr>
            <p:nvPr/>
          </p:nvCxnSpPr>
          <p:spPr>
            <a:xfrm>
              <a:off x="513698" y="2642006"/>
              <a:ext cx="1280160" cy="0"/>
            </a:xfrm>
            <a:prstGeom prst="line">
              <a:avLst/>
            </a:prstGeom>
            <a:noFill/>
            <a:ln w="57150" cap="flat" cmpd="sng" algn="ctr">
              <a:solidFill>
                <a:schemeClr val="accent2">
                  <a:lumMod val="20000"/>
                  <a:lumOff val="80000"/>
                </a:schemeClr>
              </a:solidFill>
              <a:prstDash val="solid"/>
              <a:miter lim="800000"/>
            </a:ln>
            <a:effectLst/>
          </p:spPr>
        </p:cxnSp>
        <p:sp>
          <p:nvSpPr>
            <p:cNvPr id="34" name="TextBox 33">
              <a:extLst>
                <a:ext uri="{FF2B5EF4-FFF2-40B4-BE49-F238E27FC236}">
                  <a16:creationId xmlns:a16="http://schemas.microsoft.com/office/drawing/2014/main" xmlns="" id="{DAF67D5E-9064-49A7-9A77-22F774DABD2A}"/>
                </a:ext>
              </a:extLst>
            </p:cNvPr>
            <p:cNvSpPr txBox="1"/>
            <p:nvPr/>
          </p:nvSpPr>
          <p:spPr>
            <a:xfrm>
              <a:off x="787701" y="4229211"/>
              <a:ext cx="1027115" cy="359654"/>
            </a:xfrm>
            <a:prstGeom prst="rect">
              <a:avLst/>
            </a:prstGeom>
            <a:noFill/>
          </p:spPr>
          <p:txBody>
            <a:bodyPr wrap="none" rtlCol="0">
              <a:spAutoFit/>
            </a:bodyPr>
            <a:lstStyle/>
            <a:p>
              <a:pPr defTabSz="685720">
                <a:defRPr/>
              </a:pPr>
              <a:r>
                <a:rPr lang="en-US" sz="1350" kern="0" dirty="0">
                  <a:solidFill>
                    <a:srgbClr val="455560"/>
                  </a:solidFill>
                  <a:latin typeface="Calibri"/>
                </a:rPr>
                <a:t>Jan - Feb</a:t>
              </a:r>
            </a:p>
          </p:txBody>
        </p:sp>
        <p:sp>
          <p:nvSpPr>
            <p:cNvPr id="35" name="Oval 34">
              <a:extLst>
                <a:ext uri="{FF2B5EF4-FFF2-40B4-BE49-F238E27FC236}">
                  <a16:creationId xmlns:a16="http://schemas.microsoft.com/office/drawing/2014/main" xmlns="" id="{CA88D9EB-7AFB-4765-B489-5182FF00DDA2}"/>
                </a:ext>
              </a:extLst>
            </p:cNvPr>
            <p:cNvSpPr/>
            <p:nvPr/>
          </p:nvSpPr>
          <p:spPr>
            <a:xfrm>
              <a:off x="6311884" y="2402462"/>
              <a:ext cx="1879502" cy="3541140"/>
            </a:xfrm>
            <a:prstGeom prst="ellipse">
              <a:avLst/>
            </a:prstGeom>
            <a:noFill/>
            <a:ln w="38100">
              <a:solidFill>
                <a:srgbClr val="4C2D48">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2D48"/>
                </a:solidFill>
                <a:highlight>
                  <a:srgbClr val="4C2D48"/>
                </a:highlight>
              </a:endParaRPr>
            </a:p>
          </p:txBody>
        </p:sp>
        <p:cxnSp>
          <p:nvCxnSpPr>
            <p:cNvPr id="36" name="Straight Arrow Connector 35">
              <a:extLst>
                <a:ext uri="{FF2B5EF4-FFF2-40B4-BE49-F238E27FC236}">
                  <a16:creationId xmlns:a16="http://schemas.microsoft.com/office/drawing/2014/main" xmlns="" id="{733A0EEC-FAB9-4241-ABE8-822D5531205D}"/>
                </a:ext>
              </a:extLst>
            </p:cNvPr>
            <p:cNvCxnSpPr>
              <a:cxnSpLocks/>
            </p:cNvCxnSpPr>
            <p:nvPr/>
          </p:nvCxnSpPr>
          <p:spPr>
            <a:xfrm flipH="1">
              <a:off x="7312028" y="1837425"/>
              <a:ext cx="180605" cy="519778"/>
            </a:xfrm>
            <a:prstGeom prst="straightConnector1">
              <a:avLst/>
            </a:prstGeom>
            <a:ln w="38100">
              <a:solidFill>
                <a:srgbClr val="4C2D48"/>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8558810C-9D75-4AF1-9D5C-8C7FC76243EF}"/>
                </a:ext>
              </a:extLst>
            </p:cNvPr>
            <p:cNvSpPr txBox="1"/>
            <p:nvPr/>
          </p:nvSpPr>
          <p:spPr>
            <a:xfrm>
              <a:off x="6710846" y="1460091"/>
              <a:ext cx="1841914" cy="461665"/>
            </a:xfrm>
            <a:prstGeom prst="rect">
              <a:avLst/>
            </a:prstGeom>
            <a:noFill/>
          </p:spPr>
          <p:txBody>
            <a:bodyPr wrap="none" rtlCol="0">
              <a:spAutoFit/>
            </a:bodyPr>
            <a:lstStyle/>
            <a:p>
              <a:r>
                <a:rPr lang="en-US" sz="2400" b="1" dirty="0">
                  <a:solidFill>
                    <a:srgbClr val="4C2D48"/>
                  </a:solidFill>
                </a:rPr>
                <a:t>We are here!</a:t>
              </a:r>
            </a:p>
          </p:txBody>
        </p:sp>
        <p:sp>
          <p:nvSpPr>
            <p:cNvPr id="45" name="Oval 44">
              <a:extLst>
                <a:ext uri="{FF2B5EF4-FFF2-40B4-BE49-F238E27FC236}">
                  <a16:creationId xmlns:a16="http://schemas.microsoft.com/office/drawing/2014/main" xmlns="" id="{3256A999-15E4-4AE6-95DE-159D51633EA2}"/>
                </a:ext>
              </a:extLst>
            </p:cNvPr>
            <p:cNvSpPr>
              <a:spLocks noChangeAspect="1"/>
            </p:cNvSpPr>
            <p:nvPr/>
          </p:nvSpPr>
          <p:spPr>
            <a:xfrm rot="16200000">
              <a:off x="3737576" y="4772978"/>
              <a:ext cx="197874" cy="201168"/>
            </a:xfrm>
            <a:prstGeom prst="ellipse">
              <a:avLst/>
            </a:prstGeom>
            <a:solidFill>
              <a:srgbClr val="F69038"/>
            </a:solidFill>
            <a:ln w="12700" cap="flat" cmpd="sng" algn="ctr">
              <a:noFill/>
              <a:prstDash val="solid"/>
              <a:miter lim="800000"/>
            </a:ln>
            <a:effectLst/>
          </p:spPr>
          <p:txBody>
            <a:bodyPr wrap="none" lIns="34290" rIns="34290" rtlCol="0" anchor="ctr">
              <a:normAutofit fontScale="47500" lnSpcReduction="20000"/>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46" name="Oval 45">
              <a:extLst>
                <a:ext uri="{FF2B5EF4-FFF2-40B4-BE49-F238E27FC236}">
                  <a16:creationId xmlns:a16="http://schemas.microsoft.com/office/drawing/2014/main" xmlns="" id="{32966257-6891-4D9A-9079-4652249205EA}"/>
                </a:ext>
              </a:extLst>
            </p:cNvPr>
            <p:cNvSpPr>
              <a:spLocks noChangeAspect="1"/>
            </p:cNvSpPr>
            <p:nvPr/>
          </p:nvSpPr>
          <p:spPr>
            <a:xfrm rot="16200000">
              <a:off x="4663019" y="4772978"/>
              <a:ext cx="197874" cy="201168"/>
            </a:xfrm>
            <a:prstGeom prst="ellipse">
              <a:avLst/>
            </a:prstGeom>
            <a:solidFill>
              <a:srgbClr val="F69038"/>
            </a:solidFill>
            <a:ln w="12700" cap="flat" cmpd="sng" algn="ctr">
              <a:noFill/>
              <a:prstDash val="solid"/>
              <a:miter lim="800000"/>
            </a:ln>
            <a:effectLst/>
          </p:spPr>
          <p:txBody>
            <a:bodyPr wrap="none" lIns="34290" rIns="34290" rtlCol="0" anchor="ctr">
              <a:normAutofit fontScale="47500" lnSpcReduction="20000"/>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47" name="Oval 46">
              <a:extLst>
                <a:ext uri="{FF2B5EF4-FFF2-40B4-BE49-F238E27FC236}">
                  <a16:creationId xmlns:a16="http://schemas.microsoft.com/office/drawing/2014/main" xmlns="" id="{2AD67142-0ECA-46E7-A891-38639AF1CE4A}"/>
                </a:ext>
              </a:extLst>
            </p:cNvPr>
            <p:cNvSpPr>
              <a:spLocks noChangeAspect="1"/>
            </p:cNvSpPr>
            <p:nvPr/>
          </p:nvSpPr>
          <p:spPr>
            <a:xfrm rot="16200000">
              <a:off x="5588462" y="4772978"/>
              <a:ext cx="197874" cy="201168"/>
            </a:xfrm>
            <a:prstGeom prst="ellipse">
              <a:avLst/>
            </a:prstGeom>
            <a:solidFill>
              <a:srgbClr val="F69038"/>
            </a:solidFill>
            <a:ln w="12700" cap="flat" cmpd="sng" algn="ctr">
              <a:noFill/>
              <a:prstDash val="solid"/>
              <a:miter lim="800000"/>
            </a:ln>
            <a:effectLst/>
          </p:spPr>
          <p:txBody>
            <a:bodyPr wrap="none" lIns="34290" rIns="34290" rtlCol="0" anchor="ctr">
              <a:normAutofit fontScale="47500" lnSpcReduction="20000"/>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48" name="Oval 47">
              <a:extLst>
                <a:ext uri="{FF2B5EF4-FFF2-40B4-BE49-F238E27FC236}">
                  <a16:creationId xmlns:a16="http://schemas.microsoft.com/office/drawing/2014/main" xmlns="" id="{869C0D9F-1D2E-46B1-A5A8-9DCF663758A5}"/>
                </a:ext>
              </a:extLst>
            </p:cNvPr>
            <p:cNvSpPr>
              <a:spLocks noChangeAspect="1"/>
            </p:cNvSpPr>
            <p:nvPr/>
          </p:nvSpPr>
          <p:spPr>
            <a:xfrm rot="16200000">
              <a:off x="1886690" y="4772977"/>
              <a:ext cx="197874" cy="201168"/>
            </a:xfrm>
            <a:prstGeom prst="ellipse">
              <a:avLst/>
            </a:prstGeom>
            <a:solidFill>
              <a:srgbClr val="F69038"/>
            </a:solidFill>
            <a:ln w="12700" cap="flat" cmpd="sng" algn="ctr">
              <a:noFill/>
              <a:prstDash val="solid"/>
              <a:miter lim="800000"/>
            </a:ln>
            <a:effectLst/>
          </p:spPr>
          <p:txBody>
            <a:bodyPr wrap="none" lIns="34290" rIns="34290" rtlCol="0" anchor="ctr">
              <a:normAutofit fontScale="47500" lnSpcReduction="20000"/>
            </a:bodyPr>
            <a:lstStyle/>
            <a:p>
              <a:pPr algn="ctr" defTabSz="685720">
                <a:defRPr/>
              </a:pPr>
              <a:endParaRPr lang="en-US" sz="825" b="1" kern="0" dirty="0">
                <a:solidFill>
                  <a:srgbClr val="FFFFFF"/>
                </a:solidFill>
                <a:latin typeface="Calibri" panose="020F0502020204030204"/>
                <a:ea typeface="Calibri" charset="0"/>
                <a:cs typeface="Calibri" charset="0"/>
              </a:endParaRPr>
            </a:p>
          </p:txBody>
        </p:sp>
        <p:sp>
          <p:nvSpPr>
            <p:cNvPr id="49" name="TextBox 48">
              <a:extLst>
                <a:ext uri="{FF2B5EF4-FFF2-40B4-BE49-F238E27FC236}">
                  <a16:creationId xmlns:a16="http://schemas.microsoft.com/office/drawing/2014/main" xmlns="" id="{EC0FCAD7-9891-45B1-9915-A93290382073}"/>
                </a:ext>
              </a:extLst>
            </p:cNvPr>
            <p:cNvSpPr txBox="1"/>
            <p:nvPr/>
          </p:nvSpPr>
          <p:spPr>
            <a:xfrm>
              <a:off x="6457075" y="4998245"/>
              <a:ext cx="1589119" cy="338554"/>
            </a:xfrm>
            <a:prstGeom prst="rect">
              <a:avLst/>
            </a:prstGeom>
            <a:noFill/>
          </p:spPr>
          <p:txBody>
            <a:bodyPr wrap="square" rtlCol="0">
              <a:spAutoFit/>
            </a:bodyPr>
            <a:lstStyle/>
            <a:p>
              <a:pPr algn="ctr" defTabSz="685720">
                <a:defRPr/>
              </a:pPr>
              <a:r>
                <a:rPr lang="en-US" sz="1600" b="1" kern="0" dirty="0">
                  <a:solidFill>
                    <a:srgbClr val="455560"/>
                  </a:solidFill>
                  <a:latin typeface="Calibri"/>
                </a:rPr>
                <a:t>C</a:t>
              </a:r>
              <a:r>
                <a:rPr lang="en-US" sz="1350" b="1" kern="0" dirty="0">
                  <a:solidFill>
                    <a:srgbClr val="455560"/>
                  </a:solidFill>
                  <a:latin typeface="Calibri"/>
                </a:rPr>
                <a:t>onference </a:t>
              </a:r>
              <a:r>
                <a:rPr lang="en-US" sz="1350" kern="0" dirty="0">
                  <a:solidFill>
                    <a:srgbClr val="455560"/>
                  </a:solidFill>
                  <a:latin typeface="Calibri"/>
                </a:rPr>
                <a:t>@ RTI</a:t>
              </a:r>
            </a:p>
          </p:txBody>
        </p:sp>
      </p:grpSp>
    </p:spTree>
    <p:extLst>
      <p:ext uri="{BB962C8B-B14F-4D97-AF65-F5344CB8AC3E}">
        <p14:creationId xmlns:p14="http://schemas.microsoft.com/office/powerpoint/2010/main" val="289874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18754A01-254A-456D-BA48-5D30D5E20501}"/>
              </a:ext>
            </a:extLst>
          </p:cNvPr>
          <p:cNvPicPr>
            <a:picLocks noChangeAspect="1"/>
          </p:cNvPicPr>
          <p:nvPr/>
        </p:nvPicPr>
        <p:blipFill>
          <a:blip r:embed="rId3"/>
          <a:stretch>
            <a:fillRect/>
          </a:stretch>
        </p:blipFill>
        <p:spPr>
          <a:xfrm>
            <a:off x="1394696" y="2084329"/>
            <a:ext cx="4460443" cy="3122310"/>
          </a:xfrm>
          <a:prstGeom prst="rect">
            <a:avLst/>
          </a:prstGeom>
        </p:spPr>
      </p:pic>
      <p:sp>
        <p:nvSpPr>
          <p:cNvPr id="2" name="Title 1"/>
          <p:cNvSpPr>
            <a:spLocks noGrp="1"/>
          </p:cNvSpPr>
          <p:nvPr>
            <p:ph type="title"/>
          </p:nvPr>
        </p:nvSpPr>
        <p:spPr>
          <a:xfrm>
            <a:off x="222231" y="635035"/>
            <a:ext cx="5138979" cy="752916"/>
          </a:xfrm>
        </p:spPr>
        <p:txBody>
          <a:bodyPr/>
          <a:lstStyle/>
          <a:p>
            <a:r>
              <a:rPr lang="en-US" dirty="0"/>
              <a:t>A look back….about 10 years</a:t>
            </a:r>
          </a:p>
        </p:txBody>
      </p:sp>
      <p:sp>
        <p:nvSpPr>
          <p:cNvPr id="6" name="Footer Placeholder 5"/>
          <p:cNvSpPr>
            <a:spLocks noGrp="1"/>
          </p:cNvSpPr>
          <p:nvPr>
            <p:ph type="ftr" sz="quarter" idx="3"/>
          </p:nvPr>
        </p:nvSpPr>
        <p:spPr>
          <a:xfrm>
            <a:off x="761037" y="6356350"/>
            <a:ext cx="4114800" cy="365125"/>
          </a:xfrm>
        </p:spPr>
        <p:txBody>
          <a:bodyPr/>
          <a:lstStyle/>
          <a:p>
            <a:r>
              <a:rPr lang="en-US" dirty="0"/>
              <a:t>iriweb.org</a:t>
            </a:r>
          </a:p>
        </p:txBody>
      </p:sp>
      <p:sp>
        <p:nvSpPr>
          <p:cNvPr id="7" name="Slide Number Placeholder 6"/>
          <p:cNvSpPr>
            <a:spLocks noGrp="1"/>
          </p:cNvSpPr>
          <p:nvPr>
            <p:ph type="sldNum" sz="quarter" idx="12"/>
          </p:nvPr>
        </p:nvSpPr>
        <p:spPr>
          <a:xfrm>
            <a:off x="222231" y="6356350"/>
            <a:ext cx="340506" cy="365125"/>
          </a:xfrm>
        </p:spPr>
        <p:txBody>
          <a:bodyPr/>
          <a:lstStyle/>
          <a:p>
            <a:fld id="{EF08F9CD-B4C4-6E4D-9F86-6B87C61FA52E}" type="slidenum">
              <a:rPr lang="en-US" smtClean="0"/>
              <a:pPr/>
              <a:t>9</a:t>
            </a:fld>
            <a:endParaRPr lang="en-US" dirty="0"/>
          </a:p>
        </p:txBody>
      </p:sp>
      <p:sp>
        <p:nvSpPr>
          <p:cNvPr id="18" name="TextBox 17">
            <a:extLst>
              <a:ext uri="{FF2B5EF4-FFF2-40B4-BE49-F238E27FC236}">
                <a16:creationId xmlns:a16="http://schemas.microsoft.com/office/drawing/2014/main" xmlns="" id="{FF108544-D1BE-45F6-A5AC-FA63DA64707D}"/>
              </a:ext>
            </a:extLst>
          </p:cNvPr>
          <p:cNvSpPr txBox="1"/>
          <p:nvPr/>
        </p:nvSpPr>
        <p:spPr>
          <a:xfrm>
            <a:off x="4485894" y="1992728"/>
            <a:ext cx="184731" cy="369332"/>
          </a:xfrm>
          <a:prstGeom prst="rect">
            <a:avLst/>
          </a:prstGeom>
          <a:noFill/>
        </p:spPr>
        <p:txBody>
          <a:bodyPr wrap="none" rtlCol="0">
            <a:spAutoFit/>
          </a:bodyPr>
          <a:lstStyle/>
          <a:p>
            <a:endParaRPr lang="en-US" dirty="0"/>
          </a:p>
        </p:txBody>
      </p:sp>
      <p:pic>
        <p:nvPicPr>
          <p:cNvPr id="29" name="Picture 28">
            <a:extLst>
              <a:ext uri="{FF2B5EF4-FFF2-40B4-BE49-F238E27FC236}">
                <a16:creationId xmlns:a16="http://schemas.microsoft.com/office/drawing/2014/main" xmlns="" id="{1175727A-16FC-4A25-BD6A-67E56205C917}"/>
              </a:ext>
            </a:extLst>
          </p:cNvPr>
          <p:cNvPicPr>
            <a:picLocks noChangeAspect="1"/>
          </p:cNvPicPr>
          <p:nvPr/>
        </p:nvPicPr>
        <p:blipFill>
          <a:blip r:embed="rId4"/>
          <a:stretch>
            <a:fillRect/>
          </a:stretch>
        </p:blipFill>
        <p:spPr>
          <a:xfrm>
            <a:off x="7100153" y="1387951"/>
            <a:ext cx="2398707" cy="4427778"/>
          </a:xfrm>
          <a:prstGeom prst="rect">
            <a:avLst/>
          </a:prstGeom>
        </p:spPr>
      </p:pic>
    </p:spTree>
    <p:extLst>
      <p:ext uri="{BB962C8B-B14F-4D97-AF65-F5344CB8AC3E}">
        <p14:creationId xmlns:p14="http://schemas.microsoft.com/office/powerpoint/2010/main" val="33174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Innovation Advisor Slides">
  <a:themeElements>
    <a:clrScheme name="Deliverables Colors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7D1E">
            <a:alpha val="80000"/>
          </a:srgbClr>
        </a:solidFill>
        <a:ln>
          <a:noFill/>
        </a:ln>
      </a:spPr>
      <a:bodyPr wrap="none" lIns="45720" rIns="45720" rtlCol="0" anchor="ctr">
        <a:normAutofit/>
      </a:bodyPr>
      <a:lstStyle>
        <a:defPPr algn="ctr">
          <a:defRPr sz="1100" b="1" dirty="0" smtClean="0">
            <a:solidFill>
              <a:schemeClr val="bg1"/>
            </a:solidFill>
            <a:latin typeface="Calibri" charset="0"/>
            <a:ea typeface="Calibri" charset="0"/>
            <a:cs typeface="Calibri"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indent="0">
          <a:buFont typeface="Arial" charset="0"/>
          <a:buNone/>
          <a:defRPr sz="1100" dirty="0" smtClean="0">
            <a:solidFill>
              <a:srgbClr val="455560"/>
            </a:solidFill>
          </a:defRPr>
        </a:defPPr>
      </a:lstStyle>
    </a:txDef>
  </a:objectDefaults>
  <a:extraClrSchemeLst/>
  <a:extLst>
    <a:ext uri="{05A4C25C-085E-4340-85A3-A5531E510DB2}">
      <thm15:themeFamily xmlns:thm15="http://schemas.microsoft.com/office/thememl/2012/main" xmlns="" name="Training Template 1-17.potx" id="{64F6F5E7-B5BA-4BF7-8310-1D77B380D382}" vid="{E3184D0C-06C8-4C30-827D-7A4B577C5E97}"/>
    </a:ext>
  </a:extLst>
</a:theme>
</file>

<file path=ppt/theme/theme4.xml><?xml version="1.0" encoding="utf-8"?>
<a:theme xmlns:a="http://schemas.openxmlformats.org/drawingml/2006/main" name="Innovation Advisor Title Pages">
  <a:themeElements>
    <a:clrScheme name="IA Deliverables">
      <a:dk1>
        <a:srgbClr val="000000"/>
      </a:dk1>
      <a:lt1>
        <a:srgbClr val="FFFFFF"/>
      </a:lt1>
      <a:dk2>
        <a:srgbClr val="455560"/>
      </a:dk2>
      <a:lt2>
        <a:srgbClr val="ECECEC"/>
      </a:lt2>
      <a:accent1>
        <a:srgbClr val="ED7D31"/>
      </a:accent1>
      <a:accent2>
        <a:srgbClr val="5B9BD5"/>
      </a:accent2>
      <a:accent3>
        <a:srgbClr val="A3A3A3"/>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4D7CE6F5-D299-BA49-91A5-88E0269DFCDE}" vid="{DB76EEF4-B6CA-2241-BE22-F6ED9C76A9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6291</TotalTime>
  <Words>1746</Words>
  <Application>Microsoft Office PowerPoint</Application>
  <PresentationFormat>Custom</PresentationFormat>
  <Paragraphs>283</Paragraphs>
  <Slides>23</Slides>
  <Notes>22</Notes>
  <HiddenSlides>1</HiddenSlides>
  <MMClips>2</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Theme</vt:lpstr>
      <vt:lpstr>1_Office Theme</vt:lpstr>
      <vt:lpstr>Innovation Advisor Slides</vt:lpstr>
      <vt:lpstr>Innovation Advisor Title Pages</vt:lpstr>
      <vt:lpstr>Outline – 45 mins total</vt:lpstr>
      <vt:lpstr>Envisioning Alternate Futures</vt:lpstr>
      <vt:lpstr>Themes/Drivers from Day 1</vt:lpstr>
      <vt:lpstr>Themes/Drivers from Day 1</vt:lpstr>
      <vt:lpstr>SPRING Foresight Process</vt:lpstr>
      <vt:lpstr>Foresighting mindset</vt:lpstr>
      <vt:lpstr>PowerPoint Presentation</vt:lpstr>
      <vt:lpstr>SPRING Foresight Process</vt:lpstr>
      <vt:lpstr>A look back….about 10 years</vt:lpstr>
      <vt:lpstr>A look back….about 10 years</vt:lpstr>
      <vt:lpstr>A look back….about 10 years</vt:lpstr>
      <vt:lpstr>A look back….about 10 years</vt:lpstr>
      <vt:lpstr>A look back….about 10 years</vt:lpstr>
      <vt:lpstr>A look back….about 10 years</vt:lpstr>
      <vt:lpstr>A look back….</vt:lpstr>
      <vt:lpstr>Why alternate futures?</vt:lpstr>
      <vt:lpstr>Exercises</vt:lpstr>
      <vt:lpstr>PowerPoint Presentation</vt:lpstr>
      <vt:lpstr>PowerPoint Presentation</vt:lpstr>
      <vt:lpstr>PowerPoint Presentation</vt:lpstr>
      <vt:lpstr>Guardrails</vt:lpstr>
      <vt:lpstr>The Alternate Futures</vt:lpstr>
      <vt:lpstr>FIND YOUR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Darryl Sebro</dc:creator>
  <cp:lastModifiedBy>Gabriella Herzberg</cp:lastModifiedBy>
  <cp:revision>91</cp:revision>
  <dcterms:created xsi:type="dcterms:W3CDTF">2018-04-19T20:03:46Z</dcterms:created>
  <dcterms:modified xsi:type="dcterms:W3CDTF">2018-10-26T14:09:34Z</dcterms:modified>
</cp:coreProperties>
</file>