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04" r:id="rId2"/>
    <p:sldId id="398" r:id="rId3"/>
    <p:sldId id="399" r:id="rId4"/>
    <p:sldId id="400" r:id="rId5"/>
    <p:sldId id="401" r:id="rId6"/>
    <p:sldId id="40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34"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CE18CA-0B3B-4B2B-B1AF-715BE4226EDA}"/>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2F8BE7A2-211C-4A3B-8640-FB06B00C27E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D88C9153-59C5-4103-A8A7-9F2942C16204}"/>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00AE39A6-ECA1-471B-9947-9EE0CB7A2E1C}"/>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BDB35C84-7719-4E9D-BEF3-E229C9E4C83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0D949139-3134-4BFF-8490-D5D587E071EB}"/>
              </a:ext>
            </a:extLst>
          </p:cNvPr>
          <p:cNvSpPr>
            <a:spLocks noGrp="1"/>
          </p:cNvSpPr>
          <p:nvPr>
            <p:ph type="sldNum" sz="quarter" idx="12"/>
          </p:nvPr>
        </p:nvSpPr>
        <p:spPr/>
        <p:txBody>
          <a:bodyPr/>
          <a:lstStyle>
            <a:lvl1pPr>
              <a:defRPr/>
            </a:lvl1pPr>
          </a:lstStyle>
          <a:p>
            <a:pPr>
              <a:defRPr/>
            </a:pPr>
            <a:fld id="{E4F4A90A-ADE1-4E5C-B3B5-C3EE9A88A11E}" type="slidenum">
              <a:rPr lang="en-US" altLang="en-US"/>
              <a:pPr>
                <a:defRPr/>
              </a:pPr>
              <a:t>‹#›</a:t>
            </a:fld>
            <a:endParaRPr lang="en-US" altLang="en-US"/>
          </a:p>
        </p:txBody>
      </p:sp>
    </p:spTree>
    <p:extLst>
      <p:ext uri="{BB962C8B-B14F-4D97-AF65-F5344CB8AC3E}">
        <p14:creationId xmlns:p14="http://schemas.microsoft.com/office/powerpoint/2010/main" val="1340513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70D7F2-29B5-4879-BC97-D99DF9B7EE23}"/>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FCF65689-AF71-40DA-823B-94F86924AD6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76FE0D6-BBD4-438E-AA59-428D5E192D05}"/>
              </a:ext>
            </a:extLst>
          </p:cNvPr>
          <p:cNvSpPr>
            <a:spLocks noGrp="1"/>
          </p:cNvSpPr>
          <p:nvPr>
            <p:ph type="sldNum" sz="quarter" idx="12"/>
          </p:nvPr>
        </p:nvSpPr>
        <p:spPr/>
        <p:txBody>
          <a:bodyPr/>
          <a:lstStyle>
            <a:lvl1pPr>
              <a:defRPr/>
            </a:lvl1pPr>
          </a:lstStyle>
          <a:p>
            <a:pPr>
              <a:defRPr/>
            </a:pPr>
            <a:fld id="{6A0459A4-4475-4CF5-91A2-CDAB64D38EEE}" type="slidenum">
              <a:rPr lang="en-US" altLang="en-US"/>
              <a:pPr>
                <a:defRPr/>
              </a:pPr>
              <a:t>‹#›</a:t>
            </a:fld>
            <a:endParaRPr lang="en-US" altLang="en-US"/>
          </a:p>
        </p:txBody>
      </p:sp>
    </p:spTree>
    <p:extLst>
      <p:ext uri="{BB962C8B-B14F-4D97-AF65-F5344CB8AC3E}">
        <p14:creationId xmlns:p14="http://schemas.microsoft.com/office/powerpoint/2010/main" val="3967813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742E1E74-A828-4F06-9C8C-96CF5C215AF9}"/>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23A6CA56-BD0B-4F5C-A3E4-C3C7B25A8F7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9E9B43C-A07D-4A6A-B664-A254FAA6D659}"/>
              </a:ext>
            </a:extLst>
          </p:cNvPr>
          <p:cNvSpPr>
            <a:spLocks noGrp="1"/>
          </p:cNvSpPr>
          <p:nvPr>
            <p:ph type="sldNum" sz="quarter" idx="12"/>
          </p:nvPr>
        </p:nvSpPr>
        <p:spPr/>
        <p:txBody>
          <a:bodyPr/>
          <a:lstStyle>
            <a:lvl1pPr>
              <a:defRPr/>
            </a:lvl1pPr>
          </a:lstStyle>
          <a:p>
            <a:pPr>
              <a:defRPr/>
            </a:pPr>
            <a:fld id="{9F06F5B5-6431-4342-B482-D769D38CF7F8}" type="slidenum">
              <a:rPr lang="en-US" altLang="en-US"/>
              <a:pPr>
                <a:defRPr/>
              </a:pPr>
              <a:t>‹#›</a:t>
            </a:fld>
            <a:endParaRPr lang="en-US" altLang="en-US"/>
          </a:p>
        </p:txBody>
      </p:sp>
    </p:spTree>
    <p:extLst>
      <p:ext uri="{BB962C8B-B14F-4D97-AF65-F5344CB8AC3E}">
        <p14:creationId xmlns:p14="http://schemas.microsoft.com/office/powerpoint/2010/main" val="13008345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F39BFBE-8710-4587-9A43-BB5855607AB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B927C5C-6165-4980-ADA8-0CADA13F56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AED9EFE-C5FB-478C-BA2C-5DB1353EE535}"/>
              </a:ext>
            </a:extLst>
          </p:cNvPr>
          <p:cNvSpPr>
            <a:spLocks noGrp="1"/>
          </p:cNvSpPr>
          <p:nvPr>
            <p:ph type="sldNum" sz="quarter" idx="12"/>
          </p:nvPr>
        </p:nvSpPr>
        <p:spPr/>
        <p:txBody>
          <a:bodyPr/>
          <a:lstStyle>
            <a:lvl1pPr>
              <a:defRPr/>
            </a:lvl1pPr>
          </a:lstStyle>
          <a:p>
            <a:pPr>
              <a:defRPr/>
            </a:pPr>
            <a:fld id="{61944CC6-6791-4CBF-A3CA-577E7AF26795}" type="slidenum">
              <a:rPr lang="en-US" altLang="en-US"/>
              <a:pPr>
                <a:defRPr/>
              </a:pPr>
              <a:t>‹#›</a:t>
            </a:fld>
            <a:endParaRPr lang="en-US" altLang="en-US"/>
          </a:p>
        </p:txBody>
      </p:sp>
    </p:spTree>
    <p:extLst>
      <p:ext uri="{BB962C8B-B14F-4D97-AF65-F5344CB8AC3E}">
        <p14:creationId xmlns:p14="http://schemas.microsoft.com/office/powerpoint/2010/main" val="3016840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5655ADF-AA32-407F-AAEE-3196DFF7BF2D}"/>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75910D4-5C22-4DCD-87C6-F533FCEEBF9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FA1DEE4-5D1C-4298-BAC7-22D4AA118425}"/>
              </a:ext>
            </a:extLst>
          </p:cNvPr>
          <p:cNvSpPr>
            <a:spLocks noGrp="1"/>
          </p:cNvSpPr>
          <p:nvPr>
            <p:ph type="sldNum" sz="quarter" idx="12"/>
          </p:nvPr>
        </p:nvSpPr>
        <p:spPr/>
        <p:txBody>
          <a:bodyPr/>
          <a:lstStyle>
            <a:lvl1pPr>
              <a:defRPr/>
            </a:lvl1pPr>
          </a:lstStyle>
          <a:p>
            <a:pPr>
              <a:defRPr/>
            </a:pPr>
            <a:fld id="{3C189D2C-7A97-4B2C-BBAC-EC8061F8DB4B}" type="slidenum">
              <a:rPr lang="en-US" altLang="en-US"/>
              <a:pPr>
                <a:defRPr/>
              </a:pPr>
              <a:t>‹#›</a:t>
            </a:fld>
            <a:endParaRPr lang="en-US" altLang="en-US"/>
          </a:p>
        </p:txBody>
      </p:sp>
    </p:spTree>
    <p:extLst>
      <p:ext uri="{BB962C8B-B14F-4D97-AF65-F5344CB8AC3E}">
        <p14:creationId xmlns:p14="http://schemas.microsoft.com/office/powerpoint/2010/main" val="21198113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FD6DD3-14A3-48B7-A293-3447D1E84B9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DC1E227-F3A8-4C2B-A90D-DEA4F49419E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F0BAC57-7BBF-46E6-82C8-8D215ACA82CE}"/>
              </a:ext>
            </a:extLst>
          </p:cNvPr>
          <p:cNvSpPr>
            <a:spLocks noGrp="1"/>
          </p:cNvSpPr>
          <p:nvPr>
            <p:ph type="sldNum" sz="quarter" idx="12"/>
          </p:nvPr>
        </p:nvSpPr>
        <p:spPr/>
        <p:txBody>
          <a:bodyPr/>
          <a:lstStyle>
            <a:lvl1pPr>
              <a:defRPr/>
            </a:lvl1pPr>
          </a:lstStyle>
          <a:p>
            <a:pPr>
              <a:defRPr/>
            </a:pPr>
            <a:fld id="{F59125FA-F6CE-4416-8080-ADDAA924A2F6}" type="slidenum">
              <a:rPr lang="en-US" altLang="en-US"/>
              <a:pPr>
                <a:defRPr/>
              </a:pPr>
              <a:t>‹#›</a:t>
            </a:fld>
            <a:endParaRPr lang="en-US" altLang="en-US"/>
          </a:p>
        </p:txBody>
      </p:sp>
    </p:spTree>
    <p:extLst>
      <p:ext uri="{BB962C8B-B14F-4D97-AF65-F5344CB8AC3E}">
        <p14:creationId xmlns:p14="http://schemas.microsoft.com/office/powerpoint/2010/main" val="2856539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6D86CE-7645-433C-A23A-9BA05BC9379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C553487-E7DB-4B1C-9F96-31DF6586E8F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EEE077E-76A6-471A-8FB0-FF814E5F6EB4}"/>
              </a:ext>
            </a:extLst>
          </p:cNvPr>
          <p:cNvSpPr>
            <a:spLocks noGrp="1"/>
          </p:cNvSpPr>
          <p:nvPr>
            <p:ph type="sldNum" sz="quarter" idx="12"/>
          </p:nvPr>
        </p:nvSpPr>
        <p:spPr/>
        <p:txBody>
          <a:bodyPr/>
          <a:lstStyle>
            <a:lvl1pPr>
              <a:defRPr/>
            </a:lvl1pPr>
          </a:lstStyle>
          <a:p>
            <a:pPr>
              <a:defRPr/>
            </a:pPr>
            <a:fld id="{6DDB4A44-E1B9-47D4-8A30-C026AFA5ED21}" type="slidenum">
              <a:rPr lang="en-US" altLang="en-US"/>
              <a:pPr>
                <a:defRPr/>
              </a:pPr>
              <a:t>‹#›</a:t>
            </a:fld>
            <a:endParaRPr lang="en-US" altLang="en-US"/>
          </a:p>
        </p:txBody>
      </p:sp>
    </p:spTree>
    <p:extLst>
      <p:ext uri="{BB962C8B-B14F-4D97-AF65-F5344CB8AC3E}">
        <p14:creationId xmlns:p14="http://schemas.microsoft.com/office/powerpoint/2010/main" val="710872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Text Placeholder 2"/>
          <p:cNvSpPr>
            <a:spLocks noGrp="1"/>
          </p:cNvSpPr>
          <p:nvPr>
            <p:ph type="body" sz="half" idx="1"/>
          </p:nvPr>
        </p:nvSpPr>
        <p:spPr>
          <a:xfrm>
            <a:off x="29464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7213600" y="1295400"/>
            <a:ext cx="4064000" cy="4800600"/>
          </a:xfrm>
        </p:spPr>
        <p:txBody>
          <a:bodyPr rtlCol="0">
            <a:normAutofit/>
          </a:bodyPr>
          <a:lstStyle/>
          <a:p>
            <a:pPr lvl="0"/>
            <a:endParaRPr lang="en-US" noProof="0"/>
          </a:p>
        </p:txBody>
      </p:sp>
      <p:sp>
        <p:nvSpPr>
          <p:cNvPr id="5" name="Date Placeholder 4">
            <a:extLst>
              <a:ext uri="{FF2B5EF4-FFF2-40B4-BE49-F238E27FC236}">
                <a16:creationId xmlns:a16="http://schemas.microsoft.com/office/drawing/2014/main" id="{40F7120E-A8AE-448C-8EC1-664EC21E06CF}"/>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5476B37B-D2C6-4BF5-A3A3-D639D4CC25A2}"/>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1C5D1CB4-DBE8-4D69-9B72-01DACB52D25A}"/>
              </a:ext>
            </a:extLst>
          </p:cNvPr>
          <p:cNvSpPr>
            <a:spLocks noGrp="1" noChangeArrowheads="1"/>
          </p:cNvSpPr>
          <p:nvPr>
            <p:ph type="sldNum" sz="quarter" idx="12"/>
          </p:nvPr>
        </p:nvSpPr>
        <p:spPr/>
        <p:txBody>
          <a:bodyPr/>
          <a:lstStyle>
            <a:lvl1pPr>
              <a:defRPr/>
            </a:lvl1pPr>
          </a:lstStyle>
          <a:p>
            <a:pPr>
              <a:defRPr/>
            </a:pPr>
            <a:fld id="{7391D106-A0BA-46F1-A1AB-ECD283480AF5}" type="slidenum">
              <a:rPr lang="en-US" altLang="en-US"/>
              <a:pPr>
                <a:defRPr/>
              </a:pPr>
              <a:t>‹#›</a:t>
            </a:fld>
            <a:endParaRPr lang="en-US" altLang="en-US"/>
          </a:p>
        </p:txBody>
      </p:sp>
    </p:spTree>
    <p:extLst>
      <p:ext uri="{BB962C8B-B14F-4D97-AF65-F5344CB8AC3E}">
        <p14:creationId xmlns:p14="http://schemas.microsoft.com/office/powerpoint/2010/main" val="1617439938"/>
      </p:ext>
    </p:extLst>
  </p:cSld>
  <p:clrMapOvr>
    <a:masterClrMapping/>
  </p:clrMapOvr>
  <p:transition advTm="9856"/>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Content Placeholder 2"/>
          <p:cNvSpPr>
            <a:spLocks noGrp="1"/>
          </p:cNvSpPr>
          <p:nvPr>
            <p:ph sz="half" idx="1"/>
          </p:nvPr>
        </p:nvSpPr>
        <p:spPr>
          <a:xfrm>
            <a:off x="29464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2136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B3257-E199-4B0B-B15C-3BD2942669AE}"/>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097D31CB-83F8-4750-B372-5769EA53A01E}"/>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8C5BB526-6FBF-4A5F-AEEF-C003C7DC5788}"/>
              </a:ext>
            </a:extLst>
          </p:cNvPr>
          <p:cNvSpPr>
            <a:spLocks noGrp="1" noChangeArrowheads="1"/>
          </p:cNvSpPr>
          <p:nvPr>
            <p:ph type="sldNum" sz="quarter" idx="12"/>
          </p:nvPr>
        </p:nvSpPr>
        <p:spPr/>
        <p:txBody>
          <a:bodyPr/>
          <a:lstStyle>
            <a:lvl1pPr>
              <a:defRPr/>
            </a:lvl1pPr>
          </a:lstStyle>
          <a:p>
            <a:pPr>
              <a:defRPr/>
            </a:pPr>
            <a:fld id="{2DB38552-BAC1-42CF-84B4-CF5A898705C6}" type="slidenum">
              <a:rPr lang="en-US" altLang="en-US"/>
              <a:pPr>
                <a:defRPr/>
              </a:pPr>
              <a:t>‹#›</a:t>
            </a:fld>
            <a:endParaRPr lang="en-US" altLang="en-US"/>
          </a:p>
        </p:txBody>
      </p:sp>
    </p:spTree>
    <p:extLst>
      <p:ext uri="{BB962C8B-B14F-4D97-AF65-F5344CB8AC3E}">
        <p14:creationId xmlns:p14="http://schemas.microsoft.com/office/powerpoint/2010/main" val="2506919109"/>
      </p:ext>
    </p:extLst>
  </p:cSld>
  <p:clrMapOvr>
    <a:masterClrMapping/>
  </p:clrMapOvr>
  <p:transition advTm="9856"/>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Text Placeholder 2"/>
          <p:cNvSpPr>
            <a:spLocks noGrp="1"/>
          </p:cNvSpPr>
          <p:nvPr>
            <p:ph type="body" sz="half" idx="1"/>
          </p:nvPr>
        </p:nvSpPr>
        <p:spPr>
          <a:xfrm>
            <a:off x="29464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2136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5FE5FC-74B0-48FC-8FD3-E74C0D047DFD}"/>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E2997F3F-CB31-4E9A-81AA-9AC858DE3A30}"/>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CB5D5554-2825-4751-BE88-6A6B834ACBCE}"/>
              </a:ext>
            </a:extLst>
          </p:cNvPr>
          <p:cNvSpPr>
            <a:spLocks noGrp="1" noChangeArrowheads="1"/>
          </p:cNvSpPr>
          <p:nvPr>
            <p:ph type="sldNum" sz="quarter" idx="12"/>
          </p:nvPr>
        </p:nvSpPr>
        <p:spPr/>
        <p:txBody>
          <a:bodyPr/>
          <a:lstStyle>
            <a:lvl1pPr>
              <a:defRPr/>
            </a:lvl1pPr>
          </a:lstStyle>
          <a:p>
            <a:pPr>
              <a:defRPr/>
            </a:pPr>
            <a:fld id="{56E8594A-1D9F-443F-9430-C0BE8E4ADD48}" type="slidenum">
              <a:rPr lang="en-US" altLang="en-US"/>
              <a:pPr>
                <a:defRPr/>
              </a:pPr>
              <a:t>‹#›</a:t>
            </a:fld>
            <a:endParaRPr lang="en-US" altLang="en-US"/>
          </a:p>
        </p:txBody>
      </p:sp>
    </p:spTree>
    <p:extLst>
      <p:ext uri="{BB962C8B-B14F-4D97-AF65-F5344CB8AC3E}">
        <p14:creationId xmlns:p14="http://schemas.microsoft.com/office/powerpoint/2010/main" val="1035476335"/>
      </p:ext>
    </p:extLst>
  </p:cSld>
  <p:clrMapOvr>
    <a:masterClrMapping/>
  </p:clrMapOvr>
  <p:transition advTm="9856"/>
</p:sldLayout>
</file>

<file path=ppt/slideLayouts/slideLayout19.xml><?xml version="1.0" encoding="utf-8"?>
<p:sldLayout xmlns:a="http://schemas.openxmlformats.org/drawingml/2006/main" xmlns:r="http://schemas.openxmlformats.org/officeDocument/2006/relationships" xmlns:p="http://schemas.openxmlformats.org/presentationml/2006/main" type="txAndMedia">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Text Placeholder 2"/>
          <p:cNvSpPr>
            <a:spLocks noGrp="1"/>
          </p:cNvSpPr>
          <p:nvPr>
            <p:ph type="body" sz="half" idx="1"/>
          </p:nvPr>
        </p:nvSpPr>
        <p:spPr>
          <a:xfrm>
            <a:off x="29464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7213600" y="1295400"/>
            <a:ext cx="4064000" cy="4800600"/>
          </a:xfrm>
        </p:spPr>
        <p:txBody>
          <a:bodyPr rtlCol="0">
            <a:normAutofit/>
          </a:bodyPr>
          <a:lstStyle/>
          <a:p>
            <a:pPr lvl="0"/>
            <a:endParaRPr lang="en-US" noProof="0"/>
          </a:p>
        </p:txBody>
      </p:sp>
      <p:sp>
        <p:nvSpPr>
          <p:cNvPr id="5" name="Date Placeholder 4">
            <a:extLst>
              <a:ext uri="{FF2B5EF4-FFF2-40B4-BE49-F238E27FC236}">
                <a16:creationId xmlns:a16="http://schemas.microsoft.com/office/drawing/2014/main" id="{B98C205A-BD6B-41C7-8B11-1FA317E1D79D}"/>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B5A3B383-9154-497F-A95C-13840C12180E}"/>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4E99CBFE-2DBD-4C23-9DA3-EC0F85884A8E}"/>
              </a:ext>
            </a:extLst>
          </p:cNvPr>
          <p:cNvSpPr>
            <a:spLocks noGrp="1" noChangeArrowheads="1"/>
          </p:cNvSpPr>
          <p:nvPr>
            <p:ph type="sldNum" sz="quarter" idx="12"/>
          </p:nvPr>
        </p:nvSpPr>
        <p:spPr/>
        <p:txBody>
          <a:bodyPr/>
          <a:lstStyle>
            <a:lvl1pPr>
              <a:defRPr/>
            </a:lvl1pPr>
          </a:lstStyle>
          <a:p>
            <a:pPr>
              <a:defRPr/>
            </a:pPr>
            <a:fld id="{2DD48221-1A5F-4E4F-B9A5-512FD8B021EB}" type="slidenum">
              <a:rPr lang="en-US" altLang="en-US"/>
              <a:pPr>
                <a:defRPr/>
              </a:pPr>
              <a:t>‹#›</a:t>
            </a:fld>
            <a:endParaRPr lang="en-US" altLang="en-US"/>
          </a:p>
        </p:txBody>
      </p:sp>
    </p:spTree>
    <p:extLst>
      <p:ext uri="{BB962C8B-B14F-4D97-AF65-F5344CB8AC3E}">
        <p14:creationId xmlns:p14="http://schemas.microsoft.com/office/powerpoint/2010/main" val="789107949"/>
      </p:ext>
    </p:extLst>
  </p:cSld>
  <p:clrMapOvr>
    <a:masterClrMapping/>
  </p:clrMapOvr>
  <p:transition advTm="9856"/>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0967BD-D6B1-4DDC-913C-26BACF60B34C}"/>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E48F2618-899A-489B-8C15-4CBF9DB9890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6B97C558-66CA-4329-A564-96C6C7D6F329}"/>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6631BBCE-97BB-4602-8D08-EBEB6D5BF2E6}"/>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2902D2EC-5520-47E3-A110-52B2711CA0A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9221B280-A207-4D16-8C6A-ABDC433B86F5}"/>
              </a:ext>
            </a:extLst>
          </p:cNvPr>
          <p:cNvSpPr>
            <a:spLocks noGrp="1"/>
          </p:cNvSpPr>
          <p:nvPr>
            <p:ph type="sldNum" sz="quarter" idx="12"/>
          </p:nvPr>
        </p:nvSpPr>
        <p:spPr/>
        <p:txBody>
          <a:bodyPr/>
          <a:lstStyle>
            <a:lvl1pPr>
              <a:defRPr/>
            </a:lvl1pPr>
          </a:lstStyle>
          <a:p>
            <a:pPr>
              <a:defRPr/>
            </a:pPr>
            <a:fld id="{BF73008F-BAD0-4908-98CD-4524918887A9}" type="slidenum">
              <a:rPr lang="en-US" altLang="en-US"/>
              <a:pPr>
                <a:defRPr/>
              </a:pPr>
              <a:t>‹#›</a:t>
            </a:fld>
            <a:endParaRPr lang="en-US" altLang="en-US"/>
          </a:p>
        </p:txBody>
      </p:sp>
    </p:spTree>
    <p:extLst>
      <p:ext uri="{BB962C8B-B14F-4D97-AF65-F5344CB8AC3E}">
        <p14:creationId xmlns:p14="http://schemas.microsoft.com/office/powerpoint/2010/main" val="23076557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Table Placeholder 2"/>
          <p:cNvSpPr>
            <a:spLocks noGrp="1"/>
          </p:cNvSpPr>
          <p:nvPr>
            <p:ph type="tbl" idx="1"/>
          </p:nvPr>
        </p:nvSpPr>
        <p:spPr>
          <a:xfrm>
            <a:off x="2946400" y="1295400"/>
            <a:ext cx="8331200" cy="4800600"/>
          </a:xfrm>
        </p:spPr>
        <p:txBody>
          <a:bodyPr rtlCol="0">
            <a:normAutofit/>
          </a:bodyPr>
          <a:lstStyle/>
          <a:p>
            <a:pPr lvl="0"/>
            <a:endParaRPr lang="en-US" noProof="0"/>
          </a:p>
        </p:txBody>
      </p:sp>
      <p:sp>
        <p:nvSpPr>
          <p:cNvPr id="4" name="Rectangle 4">
            <a:extLst>
              <a:ext uri="{FF2B5EF4-FFF2-40B4-BE49-F238E27FC236}">
                <a16:creationId xmlns:a16="http://schemas.microsoft.com/office/drawing/2014/main" id="{5BA0C2D1-AAA5-4D4C-8F78-0C054836A824}"/>
              </a:ext>
            </a:extLst>
          </p:cNvPr>
          <p:cNvSpPr>
            <a:spLocks noGrp="1" noChangeArrowheads="1"/>
          </p:cNvSpPr>
          <p:nvPr>
            <p:ph type="dt" sz="half" idx="10"/>
          </p:nvPr>
        </p:nvSpPr>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4A107A2-1D40-4210-AC20-92B7958CA767}"/>
              </a:ext>
            </a:extLst>
          </p:cNvPr>
          <p:cNvSpPr>
            <a:spLocks noGrp="1" noChangeArrowheads="1"/>
          </p:cNvSpPr>
          <p:nvPr>
            <p:ph type="ftr" sz="quarter" idx="11"/>
          </p:nvPr>
        </p:nvSpPr>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82287B3-DC10-4E51-A25A-448A7701D7A6}"/>
              </a:ext>
            </a:extLst>
          </p:cNvPr>
          <p:cNvSpPr>
            <a:spLocks noGrp="1" noChangeArrowheads="1"/>
          </p:cNvSpPr>
          <p:nvPr>
            <p:ph type="sldNum" sz="quarter" idx="12"/>
          </p:nvPr>
        </p:nvSpPr>
        <p:spPr/>
        <p:txBody>
          <a:bodyPr/>
          <a:lstStyle>
            <a:lvl1pPr>
              <a:defRPr/>
            </a:lvl1pPr>
          </a:lstStyle>
          <a:p>
            <a:pPr>
              <a:defRPr/>
            </a:pPr>
            <a:fld id="{E0AB6181-B247-41B7-A851-3E82CE6BAFA7}" type="slidenum">
              <a:rPr lang="en-US" altLang="en-US"/>
              <a:pPr>
                <a:defRPr/>
              </a:pPr>
              <a:t>‹#›</a:t>
            </a:fld>
            <a:endParaRPr lang="en-US" altLang="en-US"/>
          </a:p>
        </p:txBody>
      </p:sp>
    </p:spTree>
    <p:extLst>
      <p:ext uri="{BB962C8B-B14F-4D97-AF65-F5344CB8AC3E}">
        <p14:creationId xmlns:p14="http://schemas.microsoft.com/office/powerpoint/2010/main" val="3120536522"/>
      </p:ext>
    </p:extLst>
  </p:cSld>
  <p:clrMapOvr>
    <a:masterClrMapping/>
  </p:clrMapOvr>
  <p:transition advTm="9856"/>
</p:sldLayout>
</file>

<file path=ppt/slideLayouts/slideLayout21.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844800" y="457200"/>
            <a:ext cx="8432800" cy="533400"/>
          </a:xfrm>
        </p:spPr>
        <p:txBody>
          <a:bodyPr/>
          <a:lstStyle/>
          <a:p>
            <a:r>
              <a:rPr lang="en-US"/>
              <a:t>Click to edit Master title style</a:t>
            </a:r>
          </a:p>
        </p:txBody>
      </p:sp>
      <p:sp>
        <p:nvSpPr>
          <p:cNvPr id="3" name="Text Placeholder 2"/>
          <p:cNvSpPr>
            <a:spLocks noGrp="1"/>
          </p:cNvSpPr>
          <p:nvPr>
            <p:ph type="body" sz="half" idx="1"/>
          </p:nvPr>
        </p:nvSpPr>
        <p:spPr>
          <a:xfrm>
            <a:off x="2946400" y="1295400"/>
            <a:ext cx="4064000"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7213600" y="1295400"/>
            <a:ext cx="4064000" cy="4800600"/>
          </a:xfrm>
        </p:spPr>
        <p:txBody>
          <a:bodyPr rtlCol="0">
            <a:normAutofit/>
          </a:bodyPr>
          <a:lstStyle/>
          <a:p>
            <a:pPr lvl="0"/>
            <a:endParaRPr lang="en-US" noProof="0"/>
          </a:p>
        </p:txBody>
      </p:sp>
      <p:sp>
        <p:nvSpPr>
          <p:cNvPr id="5" name="Date Placeholder 4">
            <a:extLst>
              <a:ext uri="{FF2B5EF4-FFF2-40B4-BE49-F238E27FC236}">
                <a16:creationId xmlns:a16="http://schemas.microsoft.com/office/drawing/2014/main" id="{7ABBFE88-71C9-49F1-8C44-6A05BF6F3D0C}"/>
              </a:ext>
            </a:extLst>
          </p:cNvPr>
          <p:cNvSpPr>
            <a:spLocks noGrp="1" noChangeArrowheads="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3F952379-2850-42CD-AF5E-1506D3239DFE}"/>
              </a:ext>
            </a:extLst>
          </p:cNvPr>
          <p:cNvSpPr>
            <a:spLocks noGrp="1" noChangeArrowheads="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A608FFBB-B2FB-4F66-ADD3-05BFA90B6FEE}"/>
              </a:ext>
            </a:extLst>
          </p:cNvPr>
          <p:cNvSpPr>
            <a:spLocks noGrp="1" noChangeArrowheads="1"/>
          </p:cNvSpPr>
          <p:nvPr>
            <p:ph type="sldNum" sz="quarter" idx="12"/>
          </p:nvPr>
        </p:nvSpPr>
        <p:spPr/>
        <p:txBody>
          <a:bodyPr/>
          <a:lstStyle>
            <a:lvl1pPr>
              <a:defRPr/>
            </a:lvl1pPr>
          </a:lstStyle>
          <a:p>
            <a:pPr>
              <a:defRPr/>
            </a:pPr>
            <a:fld id="{4DE8197A-0B95-4983-B5B5-2D2CCF06EBFD}" type="slidenum">
              <a:rPr lang="en-US" altLang="en-US"/>
              <a:pPr>
                <a:defRPr/>
              </a:pPr>
              <a:t>‹#›</a:t>
            </a:fld>
            <a:endParaRPr lang="en-US" altLang="en-US"/>
          </a:p>
        </p:txBody>
      </p:sp>
    </p:spTree>
    <p:extLst>
      <p:ext uri="{BB962C8B-B14F-4D97-AF65-F5344CB8AC3E}">
        <p14:creationId xmlns:p14="http://schemas.microsoft.com/office/powerpoint/2010/main" val="4192782228"/>
      </p:ext>
    </p:extLst>
  </p:cSld>
  <p:clrMapOvr>
    <a:masterClrMapping/>
  </p:clrMapOvr>
  <p:transition advTm="9856"/>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4A7FB2-F02D-401C-8778-2AE60C2E2D16}"/>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016ACA8D-A343-4A99-904D-3C5CA0DF51D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B45B90B7-A262-4648-B177-C5D3705A095C}"/>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33C06088-35A1-463D-996D-889C474D1341}"/>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506DCF10-3AEA-4D21-A24B-6764C2E239B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1ECA7FAD-4E19-426D-A047-ADC9153FBF19}"/>
              </a:ext>
            </a:extLst>
          </p:cNvPr>
          <p:cNvSpPr>
            <a:spLocks noGrp="1"/>
          </p:cNvSpPr>
          <p:nvPr>
            <p:ph type="sldNum" sz="quarter" idx="12"/>
          </p:nvPr>
        </p:nvSpPr>
        <p:spPr/>
        <p:txBody>
          <a:bodyPr/>
          <a:lstStyle>
            <a:lvl1pPr>
              <a:defRPr/>
            </a:lvl1pPr>
          </a:lstStyle>
          <a:p>
            <a:pPr>
              <a:defRPr/>
            </a:pPr>
            <a:fld id="{F4BB0A9E-957C-418A-8895-1B1B6C95ED12}" type="slidenum">
              <a:rPr lang="en-US" altLang="en-US"/>
              <a:pPr>
                <a:defRPr/>
              </a:pPr>
              <a:t>‹#›</a:t>
            </a:fld>
            <a:endParaRPr lang="en-US" altLang="en-US"/>
          </a:p>
        </p:txBody>
      </p:sp>
    </p:spTree>
    <p:extLst>
      <p:ext uri="{BB962C8B-B14F-4D97-AF65-F5344CB8AC3E}">
        <p14:creationId xmlns:p14="http://schemas.microsoft.com/office/powerpoint/2010/main" val="2402931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1B916C-71E9-4819-98FA-B0AED999E98C}"/>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388DFCA8-207D-4C60-AFD6-5BD1BB78B1D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B2DDCCC5-C01C-44DF-BF2C-40A69476D371}"/>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EF66F618-FA0B-4105-B31E-1EF3DE0F3BE0}"/>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944D02F2-2842-4F3D-B8E1-B9795E99F0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788EE05B-4D72-4465-A9E7-CE0791C63D18}"/>
              </a:ext>
            </a:extLst>
          </p:cNvPr>
          <p:cNvSpPr>
            <a:spLocks noGrp="1"/>
          </p:cNvSpPr>
          <p:nvPr>
            <p:ph type="sldNum" sz="quarter" idx="12"/>
          </p:nvPr>
        </p:nvSpPr>
        <p:spPr/>
        <p:txBody>
          <a:bodyPr/>
          <a:lstStyle>
            <a:lvl1pPr>
              <a:defRPr/>
            </a:lvl1pPr>
          </a:lstStyle>
          <a:p>
            <a:pPr>
              <a:defRPr/>
            </a:pPr>
            <a:fld id="{556146CC-1D76-42C4-9C8E-4375068C99A2}" type="slidenum">
              <a:rPr lang="en-US" altLang="en-US"/>
              <a:pPr>
                <a:defRPr/>
              </a:pPr>
              <a:t>‹#›</a:t>
            </a:fld>
            <a:endParaRPr lang="en-US" altLang="en-US"/>
          </a:p>
        </p:txBody>
      </p:sp>
    </p:spTree>
    <p:extLst>
      <p:ext uri="{BB962C8B-B14F-4D97-AF65-F5344CB8AC3E}">
        <p14:creationId xmlns:p14="http://schemas.microsoft.com/office/powerpoint/2010/main" val="291624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BB3FDD2-8AFE-4F6D-8F40-680AEA9941A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E4FE2D-7011-4369-B848-5DEC84FB198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32F804E-AFD5-434F-AC71-6B39E10E9D9F}"/>
              </a:ext>
            </a:extLst>
          </p:cNvPr>
          <p:cNvSpPr>
            <a:spLocks noGrp="1"/>
          </p:cNvSpPr>
          <p:nvPr>
            <p:ph type="sldNum" sz="quarter" idx="12"/>
          </p:nvPr>
        </p:nvSpPr>
        <p:spPr/>
        <p:txBody>
          <a:bodyPr/>
          <a:lstStyle>
            <a:lvl1pPr>
              <a:defRPr/>
            </a:lvl1pPr>
          </a:lstStyle>
          <a:p>
            <a:pPr>
              <a:defRPr/>
            </a:pPr>
            <a:fld id="{88D9E7B6-5749-4F29-AA1E-C41373AE63EC}" type="slidenum">
              <a:rPr lang="en-US" altLang="en-US"/>
              <a:pPr>
                <a:defRPr/>
              </a:pPr>
              <a:t>‹#›</a:t>
            </a:fld>
            <a:endParaRPr lang="en-US" altLang="en-US"/>
          </a:p>
        </p:txBody>
      </p:sp>
    </p:spTree>
    <p:extLst>
      <p:ext uri="{BB962C8B-B14F-4D97-AF65-F5344CB8AC3E}">
        <p14:creationId xmlns:p14="http://schemas.microsoft.com/office/powerpoint/2010/main" val="3293151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D91B353-C79C-4CD0-935A-E02B39155221}"/>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C63966DD-1B69-46EC-88EE-DD7D65B2B9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974221E1-F227-4EDC-9F86-C150B3F7262F}"/>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C169F401-AFE5-47CB-AD59-F5A0C8E791FD}"/>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30CDDA1A-5012-41A6-B920-79B54CD759E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8686917E-3B62-4B3E-BB18-A7EF6A9B90E8}"/>
              </a:ext>
            </a:extLst>
          </p:cNvPr>
          <p:cNvSpPr>
            <a:spLocks noGrp="1"/>
          </p:cNvSpPr>
          <p:nvPr>
            <p:ph type="sldNum" sz="quarter" idx="12"/>
          </p:nvPr>
        </p:nvSpPr>
        <p:spPr/>
        <p:txBody>
          <a:bodyPr/>
          <a:lstStyle>
            <a:lvl1pPr>
              <a:defRPr/>
            </a:lvl1pPr>
          </a:lstStyle>
          <a:p>
            <a:pPr>
              <a:defRPr/>
            </a:pPr>
            <a:fld id="{FCE2C07E-45A5-4138-BA74-5195A46E7A4F}" type="slidenum">
              <a:rPr lang="en-US" altLang="en-US"/>
              <a:pPr>
                <a:defRPr/>
              </a:pPr>
              <a:t>‹#›</a:t>
            </a:fld>
            <a:endParaRPr lang="en-US" altLang="en-US"/>
          </a:p>
        </p:txBody>
      </p:sp>
    </p:spTree>
    <p:extLst>
      <p:ext uri="{BB962C8B-B14F-4D97-AF65-F5344CB8AC3E}">
        <p14:creationId xmlns:p14="http://schemas.microsoft.com/office/powerpoint/2010/main" val="293309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5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EF298D-3766-470A-814D-A8FA6C77FD67}"/>
              </a:ext>
            </a:extLst>
          </p:cNvPr>
          <p:cNvSpPr txBox="1">
            <a:spLocks noChangeArrowheads="1"/>
          </p:cNvSpPr>
          <p:nvPr userDrawn="1"/>
        </p:nvSpPr>
        <p:spPr bwMode="auto">
          <a:xfrm>
            <a:off x="0" y="1790700"/>
            <a:ext cx="2405063" cy="120015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buClr>
                <a:srgbClr val="FAFD00"/>
              </a:buClr>
              <a:buFont typeface="Wingdings" panose="05000000000000000000" pitchFamily="2" charset="2"/>
              <a:buNone/>
              <a:defRPr/>
            </a:pPr>
            <a:r>
              <a:rPr lang="en-US" sz="1800">
                <a:solidFill>
                  <a:schemeClr val="tx1"/>
                </a:solidFill>
              </a:rPr>
              <a:t>Transportation of Hazardous Materials</a:t>
            </a:r>
          </a:p>
          <a:p>
            <a:pPr>
              <a:buClr>
                <a:srgbClr val="FAFD00"/>
              </a:buClr>
              <a:buFont typeface="Wingdings" panose="05000000000000000000" pitchFamily="2" charset="2"/>
              <a:buNone/>
              <a:defRPr/>
            </a:pPr>
            <a:r>
              <a:rPr lang="en-US" sz="1800">
                <a:solidFill>
                  <a:schemeClr val="tx1"/>
                </a:solidFill>
              </a:rPr>
              <a:t>HM 00147</a:t>
            </a:r>
          </a:p>
        </p:txBody>
      </p:sp>
      <p:pic>
        <p:nvPicPr>
          <p:cNvPr id="3" name="Picture 10" descr="C:\Documents and Settings\eddie.scott\My Documents\My Pictures\truckWithPlacard.jpg">
            <a:extLst>
              <a:ext uri="{FF2B5EF4-FFF2-40B4-BE49-F238E27FC236}">
                <a16:creationId xmlns:a16="http://schemas.microsoft.com/office/drawing/2014/main" id="{BA2B0B40-47EB-43DC-9D2E-4A13176EEC7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0663" y="3060700"/>
            <a:ext cx="2200275" cy="203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Straight Connector 3">
            <a:extLst>
              <a:ext uri="{FF2B5EF4-FFF2-40B4-BE49-F238E27FC236}">
                <a16:creationId xmlns:a16="http://schemas.microsoft.com/office/drawing/2014/main" id="{778B7450-246D-488C-B5AF-166C1144E5C8}"/>
              </a:ext>
            </a:extLst>
          </p:cNvPr>
          <p:cNvCxnSpPr/>
          <p:nvPr userDrawn="1"/>
        </p:nvCxnSpPr>
        <p:spPr>
          <a:xfrm>
            <a:off x="2624138" y="0"/>
            <a:ext cx="0" cy="685800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Date Placeholder 1">
            <a:extLst>
              <a:ext uri="{FF2B5EF4-FFF2-40B4-BE49-F238E27FC236}">
                <a16:creationId xmlns:a16="http://schemas.microsoft.com/office/drawing/2014/main" id="{D6411FA2-4CFA-4E27-8DBD-588689C2496E}"/>
              </a:ext>
            </a:extLst>
          </p:cNvPr>
          <p:cNvSpPr>
            <a:spLocks noGrp="1"/>
          </p:cNvSpPr>
          <p:nvPr>
            <p:ph type="dt" sz="half" idx="10"/>
          </p:nvPr>
        </p:nvSpPr>
        <p:spPr/>
        <p:txBody>
          <a:bodyPr/>
          <a:lstStyle>
            <a:lvl1pPr>
              <a:defRPr/>
            </a:lvl1pPr>
          </a:lstStyle>
          <a:p>
            <a:pPr>
              <a:defRPr/>
            </a:pPr>
            <a:endParaRPr lang="en-US"/>
          </a:p>
        </p:txBody>
      </p:sp>
      <p:sp>
        <p:nvSpPr>
          <p:cNvPr id="6" name="Footer Placeholder 2">
            <a:extLst>
              <a:ext uri="{FF2B5EF4-FFF2-40B4-BE49-F238E27FC236}">
                <a16:creationId xmlns:a16="http://schemas.microsoft.com/office/drawing/2014/main" id="{8B5F7280-9B42-4947-90E4-215CC64E814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
            <a:extLst>
              <a:ext uri="{FF2B5EF4-FFF2-40B4-BE49-F238E27FC236}">
                <a16:creationId xmlns:a16="http://schemas.microsoft.com/office/drawing/2014/main" id="{65988ACD-12E9-4F6C-ACA9-D2DAC07B64FE}"/>
              </a:ext>
            </a:extLst>
          </p:cNvPr>
          <p:cNvSpPr>
            <a:spLocks noGrp="1"/>
          </p:cNvSpPr>
          <p:nvPr>
            <p:ph type="sldNum" sz="quarter" idx="12"/>
          </p:nvPr>
        </p:nvSpPr>
        <p:spPr/>
        <p:txBody>
          <a:bodyPr/>
          <a:lstStyle>
            <a:lvl1pPr>
              <a:defRPr/>
            </a:lvl1pPr>
          </a:lstStyle>
          <a:p>
            <a:pPr>
              <a:defRPr/>
            </a:pPr>
            <a:fld id="{349D2C8E-82AB-4A51-8641-AA6ED7C76339}" type="slidenum">
              <a:rPr lang="en-US" altLang="en-US"/>
              <a:pPr>
                <a:defRPr/>
              </a:pPr>
              <a:t>‹#›</a:t>
            </a:fld>
            <a:endParaRPr lang="en-US" altLang="en-US"/>
          </a:p>
        </p:txBody>
      </p:sp>
    </p:spTree>
    <p:extLst>
      <p:ext uri="{BB962C8B-B14F-4D97-AF65-F5344CB8AC3E}">
        <p14:creationId xmlns:p14="http://schemas.microsoft.com/office/powerpoint/2010/main" val="338949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18B8D2-D763-4009-8CB4-4474CEFF1A7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B8BD300-2CF0-4116-BE3C-FB87FC5F847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97B76C4-EA34-4307-BD2E-3EC1FFB40585}"/>
              </a:ext>
            </a:extLst>
          </p:cNvPr>
          <p:cNvSpPr>
            <a:spLocks noGrp="1"/>
          </p:cNvSpPr>
          <p:nvPr>
            <p:ph type="sldNum" sz="quarter" idx="12"/>
          </p:nvPr>
        </p:nvSpPr>
        <p:spPr/>
        <p:txBody>
          <a:bodyPr/>
          <a:lstStyle>
            <a:lvl1pPr>
              <a:defRPr/>
            </a:lvl1pPr>
          </a:lstStyle>
          <a:p>
            <a:pPr>
              <a:defRPr/>
            </a:pPr>
            <a:fld id="{E06BC403-54D1-410E-8863-D65C9E80B46D}" type="slidenum">
              <a:rPr lang="en-US" altLang="en-US"/>
              <a:pPr>
                <a:defRPr/>
              </a:pPr>
              <a:t>‹#›</a:t>
            </a:fld>
            <a:endParaRPr lang="en-US" altLang="en-US"/>
          </a:p>
        </p:txBody>
      </p:sp>
    </p:spTree>
    <p:extLst>
      <p:ext uri="{BB962C8B-B14F-4D97-AF65-F5344CB8AC3E}">
        <p14:creationId xmlns:p14="http://schemas.microsoft.com/office/powerpoint/2010/main" val="1081309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235100-AE07-4A5A-8433-AE5D91B977F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68500A4-A843-4182-A31D-B35564E934C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424F1B5-541A-445E-A9D6-00EE685193BC}"/>
              </a:ext>
            </a:extLst>
          </p:cNvPr>
          <p:cNvSpPr>
            <a:spLocks noGrp="1"/>
          </p:cNvSpPr>
          <p:nvPr>
            <p:ph type="sldNum" sz="quarter" idx="12"/>
          </p:nvPr>
        </p:nvSpPr>
        <p:spPr/>
        <p:txBody>
          <a:bodyPr/>
          <a:lstStyle>
            <a:lvl1pPr>
              <a:defRPr/>
            </a:lvl1pPr>
          </a:lstStyle>
          <a:p>
            <a:pPr>
              <a:defRPr/>
            </a:pPr>
            <a:fld id="{5654216B-9573-4AF0-9773-3FD8EF500079}" type="slidenum">
              <a:rPr lang="en-US" altLang="en-US"/>
              <a:pPr>
                <a:defRPr/>
              </a:pPr>
              <a:t>‹#›</a:t>
            </a:fld>
            <a:endParaRPr lang="en-US" altLang="en-US"/>
          </a:p>
        </p:txBody>
      </p:sp>
    </p:spTree>
    <p:extLst>
      <p:ext uri="{BB962C8B-B14F-4D97-AF65-F5344CB8AC3E}">
        <p14:creationId xmlns:p14="http://schemas.microsoft.com/office/powerpoint/2010/main" val="34868879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097E259-E149-499A-9980-4824AE4DA7EB}"/>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64D91E66-0401-46DE-B1B5-D74CECCFC63B}"/>
              </a:ext>
            </a:extLst>
          </p:cNvPr>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EA90B54-E59E-4400-8E06-11752D20BFBB}"/>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buClr>
                <a:srgbClr val="FAFD00"/>
              </a:buClr>
              <a:buFont typeface="Wingdings" panose="05000000000000000000" pitchFamily="2" charset="2"/>
              <a:buNone/>
              <a:defRPr sz="1200">
                <a:solidFill>
                  <a:schemeClr val="tx1">
                    <a:tint val="75000"/>
                  </a:schemeClr>
                </a:solidFill>
                <a:latin typeface="Arial" charset="0"/>
              </a:defRPr>
            </a:lvl1pPr>
          </a:lstStyle>
          <a:p>
            <a:pPr>
              <a:defRPr/>
            </a:pPr>
            <a:endParaRPr lang="en-US"/>
          </a:p>
        </p:txBody>
      </p:sp>
      <p:sp>
        <p:nvSpPr>
          <p:cNvPr id="5" name="Footer Placeholder 4">
            <a:extLst>
              <a:ext uri="{FF2B5EF4-FFF2-40B4-BE49-F238E27FC236}">
                <a16:creationId xmlns:a16="http://schemas.microsoft.com/office/drawing/2014/main" id="{53DBE183-7FC2-4110-9BBD-B33AADE55588}"/>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buClr>
                <a:srgbClr val="FAFD00"/>
              </a:buClr>
              <a:buFont typeface="Wingdings" panose="05000000000000000000" pitchFamily="2" charset="2"/>
              <a:buNone/>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A714B8BE-DF49-409D-B14E-FD31C97AC071}"/>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a:buClr>
                <a:srgbClr val="FAFD00"/>
              </a:buClr>
              <a:buFont typeface="Wingdings" panose="05000000000000000000" pitchFamily="2" charset="2"/>
              <a:buNone/>
              <a:defRPr sz="1200">
                <a:solidFill>
                  <a:srgbClr val="898989"/>
                </a:solidFill>
              </a:defRPr>
            </a:lvl1pPr>
          </a:lstStyle>
          <a:p>
            <a:pPr>
              <a:defRPr/>
            </a:pPr>
            <a:fld id="{04E6BEAE-7802-4D21-A7F8-9451664A1DA5}" type="slidenum">
              <a:rPr lang="en-US" altLang="en-US"/>
              <a:pPr>
                <a:defRPr/>
              </a:pPr>
              <a:t>‹#›</a:t>
            </a:fld>
            <a:endParaRPr lang="en-US" altLang="en-US"/>
          </a:p>
        </p:txBody>
      </p:sp>
      <p:pic>
        <p:nvPicPr>
          <p:cNvPr id="1031" name="Picture 34" descr="!sized current TSI Icon gold stars-TransBG">
            <a:extLst>
              <a:ext uri="{FF2B5EF4-FFF2-40B4-BE49-F238E27FC236}">
                <a16:creationId xmlns:a16="http://schemas.microsoft.com/office/drawing/2014/main" id="{D3A13C0E-DC56-4FB3-8A5F-09C9C21F19E3}"/>
              </a:ext>
            </a:extLst>
          </p:cNvPr>
          <p:cNvPicPr>
            <a:picLocks noChangeAspect="1" noChangeArrowheads="1"/>
          </p:cNvPicPr>
          <p:nvPr userDrawn="1"/>
        </p:nvPicPr>
        <p:blipFill>
          <a:blip r:embed="rId23">
            <a:extLst>
              <a:ext uri="{28A0092B-C50C-407E-A947-70E740481C1C}">
                <a14:useLocalDpi xmlns:a14="http://schemas.microsoft.com/office/drawing/2010/main" val="0"/>
              </a:ext>
            </a:extLst>
          </a:blip>
          <a:srcRect/>
          <a:stretch>
            <a:fillRect/>
          </a:stretch>
        </p:blipFill>
        <p:spPr bwMode="auto">
          <a:xfrm>
            <a:off x="0" y="4978400"/>
            <a:ext cx="2713038"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35">
            <a:extLst>
              <a:ext uri="{FF2B5EF4-FFF2-40B4-BE49-F238E27FC236}">
                <a16:creationId xmlns:a16="http://schemas.microsoft.com/office/drawing/2014/main" id="{9F66153C-CCC4-4A0B-9321-61BF83EFE53D}"/>
              </a:ext>
            </a:extLst>
          </p:cNvPr>
          <p:cNvSpPr txBox="1">
            <a:spLocks noChangeArrowheads="1"/>
          </p:cNvSpPr>
          <p:nvPr userDrawn="1"/>
        </p:nvSpPr>
        <p:spPr bwMode="auto">
          <a:xfrm>
            <a:off x="311150" y="3003550"/>
            <a:ext cx="2222500" cy="457200"/>
          </a:xfrm>
          <a:prstGeom prst="rect">
            <a:avLst/>
          </a:prstGeom>
          <a:noFill/>
          <a:ln>
            <a:noFill/>
          </a:ln>
        </p:spPr>
        <p:txBody>
          <a:bodyPr>
            <a:spAutoFit/>
          </a:bodyPr>
          <a:lstStyle>
            <a:lvl1pPr>
              <a:defRPr sz="2800" b="1">
                <a:solidFill>
                  <a:srgbClr val="006600"/>
                </a:solidFill>
                <a:latin typeface="Arial" charset="0"/>
              </a:defRPr>
            </a:lvl1pPr>
            <a:lvl2pPr marL="742950" indent="-285750">
              <a:defRPr sz="2800" b="1">
                <a:solidFill>
                  <a:srgbClr val="006600"/>
                </a:solidFill>
                <a:latin typeface="Arial" charset="0"/>
              </a:defRPr>
            </a:lvl2pPr>
            <a:lvl3pPr marL="1143000" indent="-228600">
              <a:defRPr sz="2800" b="1">
                <a:solidFill>
                  <a:srgbClr val="006600"/>
                </a:solidFill>
                <a:latin typeface="Arial" charset="0"/>
              </a:defRPr>
            </a:lvl3pPr>
            <a:lvl4pPr marL="1600200" indent="-228600">
              <a:defRPr sz="2800" b="1">
                <a:solidFill>
                  <a:srgbClr val="006600"/>
                </a:solidFill>
                <a:latin typeface="Arial" charset="0"/>
              </a:defRPr>
            </a:lvl4pPr>
            <a:lvl5pPr marL="2057400" indent="-228600">
              <a:defRPr sz="2800" b="1">
                <a:solidFill>
                  <a:srgbClr val="006600"/>
                </a:solidFill>
                <a:latin typeface="Arial" charset="0"/>
              </a:defRPr>
            </a:lvl5pPr>
            <a:lvl6pPr marL="25146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6pPr>
            <a:lvl7pPr marL="29718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7pPr>
            <a:lvl8pPr marL="34290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8pPr>
            <a:lvl9pPr marL="3886200" indent="-228600" eaLnBrk="0" fontAlgn="base" hangingPunct="0">
              <a:spcBef>
                <a:spcPct val="0"/>
              </a:spcBef>
              <a:spcAft>
                <a:spcPct val="0"/>
              </a:spcAft>
              <a:buClr>
                <a:srgbClr val="FAFD00"/>
              </a:buClr>
              <a:buFont typeface="Wingdings" pitchFamily="2" charset="2"/>
              <a:defRPr sz="2800" b="1">
                <a:solidFill>
                  <a:srgbClr val="006600"/>
                </a:solidFill>
                <a:latin typeface="Arial" charset="0"/>
              </a:defRPr>
            </a:lvl9pPr>
          </a:lstStyle>
          <a:p>
            <a:pPr algn="ctr">
              <a:spcBef>
                <a:spcPct val="50000"/>
              </a:spcBef>
              <a:defRPr/>
            </a:pPr>
            <a:r>
              <a:rPr lang="en-US" sz="1200">
                <a:solidFill>
                  <a:schemeClr val="bg1"/>
                </a:solidFill>
                <a:latin typeface="Microsoft Sans Serif" pitchFamily="34" charset="0"/>
              </a:rPr>
              <a:t>TSI - Multi-Modal Safety Division</a:t>
            </a:r>
          </a:p>
        </p:txBody>
      </p:sp>
      <p:pic>
        <p:nvPicPr>
          <p:cNvPr id="1033" name="Picture 10" descr="DOT Triscalion2.gif">
            <a:extLst>
              <a:ext uri="{FF2B5EF4-FFF2-40B4-BE49-F238E27FC236}">
                <a16:creationId xmlns:a16="http://schemas.microsoft.com/office/drawing/2014/main" id="{A4F8FD7C-C30E-4E11-95CE-A34BB8E05233}"/>
              </a:ext>
            </a:extLst>
          </p:cNvPr>
          <p:cNvPicPr>
            <a:picLocks noChangeAspect="1"/>
          </p:cNvPicPr>
          <p:nvPr userDrawn="1"/>
        </p:nvPicPr>
        <p:blipFill>
          <a:blip r:embed="rId24">
            <a:extLst>
              <a:ext uri="{28A0092B-C50C-407E-A947-70E740481C1C}">
                <a14:useLocalDpi xmlns:a14="http://schemas.microsoft.com/office/drawing/2010/main" val="0"/>
              </a:ext>
            </a:extLst>
          </a:blip>
          <a:srcRect/>
          <a:stretch>
            <a:fillRect/>
          </a:stretch>
        </p:blipFill>
        <p:spPr bwMode="auto">
          <a:xfrm>
            <a:off x="203200" y="165100"/>
            <a:ext cx="2055813" cy="153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97104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hyperlink" Target="mailto:Pete.Kramer@dot.gov"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BB97638-0505-4BBA-89F7-26B2435F2D3F}"/>
              </a:ext>
            </a:extLst>
          </p:cNvPr>
          <p:cNvSpPr>
            <a:spLocks noGrp="1"/>
          </p:cNvSpPr>
          <p:nvPr>
            <p:ph type="sldNum" sz="quarter" idx="12"/>
          </p:nvPr>
        </p:nvSpPr>
        <p:spPr/>
        <p:txBody>
          <a:bodyPr/>
          <a:lstStyle/>
          <a:p>
            <a:pPr>
              <a:defRPr/>
            </a:pPr>
            <a:fld id="{9F06F5B5-6431-4342-B482-D769D38CF7F8}" type="slidenum">
              <a:rPr lang="en-US" altLang="en-US" smtClean="0"/>
              <a:pPr>
                <a:defRPr/>
              </a:pPr>
              <a:t>1</a:t>
            </a:fld>
            <a:endParaRPr lang="en-US" altLang="en-US"/>
          </a:p>
        </p:txBody>
      </p:sp>
      <p:sp>
        <p:nvSpPr>
          <p:cNvPr id="5" name="TextBox 4">
            <a:extLst>
              <a:ext uri="{FF2B5EF4-FFF2-40B4-BE49-F238E27FC236}">
                <a16:creationId xmlns:a16="http://schemas.microsoft.com/office/drawing/2014/main" id="{B0F57A28-4F1D-48A2-922E-8AC4E3F252D5}"/>
              </a:ext>
            </a:extLst>
          </p:cNvPr>
          <p:cNvSpPr txBox="1"/>
          <p:nvPr/>
        </p:nvSpPr>
        <p:spPr>
          <a:xfrm>
            <a:off x="3048000" y="1228398"/>
            <a:ext cx="6096000" cy="4401205"/>
          </a:xfrm>
          <a:prstGeom prst="rect">
            <a:avLst/>
          </a:prstGeom>
          <a:noFill/>
        </p:spPr>
        <p:txBody>
          <a:bodyPr wrap="square">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rPr>
              <a:t>Welcome to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rPr>
              <a:t>Transportation Safety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rPr>
              <a:t>Institute (TSI)</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rPr>
              <a:t>United States Department of Transportation (US DOT)</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800" b="0" i="0" u="sng" strike="noStrike" kern="1200" cap="none" spc="0" normalizeH="0" baseline="0" noProof="0" dirty="0">
              <a:ln>
                <a:noFill/>
              </a:ln>
              <a:effectLst/>
              <a:uLnTx/>
              <a:uFillTx/>
              <a:latin typeface="Arial Black" panose="020B0A04020102020204" pitchFamily="34" charset="0"/>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2800" b="0" i="0" u="sng" strike="noStrike" kern="1200" cap="none" spc="0" normalizeH="0" baseline="0" noProof="0" dirty="0">
              <a:ln>
                <a:noFill/>
              </a:ln>
              <a:effectLst/>
              <a:uLnTx/>
              <a:uFillTx/>
              <a:latin typeface="Arial Black" panose="020B0A04020102020204" pitchFamily="34" charset="0"/>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effectLst/>
                <a:uLnTx/>
                <a:uFillTx/>
                <a:latin typeface="Arial Black" panose="020B0A04020102020204" pitchFamily="34" charset="0"/>
                <a:ea typeface="+mn-ea"/>
                <a:cs typeface="+mn-cs"/>
              </a:rPr>
              <a:t>Transportation of Hazardous Materials(Lithium Batteries)</a:t>
            </a:r>
          </a:p>
        </p:txBody>
      </p:sp>
    </p:spTree>
    <p:extLst>
      <p:ext uri="{BB962C8B-B14F-4D97-AF65-F5344CB8AC3E}">
        <p14:creationId xmlns:p14="http://schemas.microsoft.com/office/powerpoint/2010/main" val="522488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EE77085-7CBA-4F09-B738-8C49FA75CD5B}"/>
              </a:ext>
            </a:extLst>
          </p:cNvPr>
          <p:cNvSpPr>
            <a:spLocks noGrp="1"/>
          </p:cNvSpPr>
          <p:nvPr>
            <p:ph type="title"/>
          </p:nvPr>
        </p:nvSpPr>
        <p:spPr>
          <a:xfrm>
            <a:off x="3657600" y="77788"/>
            <a:ext cx="6854825" cy="1217612"/>
          </a:xfrm>
        </p:spPr>
        <p:txBody>
          <a:bodyPr/>
          <a:lstStyle/>
          <a:p>
            <a:r>
              <a:rPr lang="en-US" altLang="en-US" sz="2000" b="1"/>
              <a:t>§171.1   Applicability of Hazardous Materials Regulations (HMR) to persons and functions.</a:t>
            </a:r>
            <a:br>
              <a:rPr lang="en-US" altLang="en-US" sz="2000" b="1"/>
            </a:br>
            <a:endParaRPr lang="en-US" altLang="en-US" sz="2000"/>
          </a:p>
        </p:txBody>
      </p:sp>
      <p:sp>
        <p:nvSpPr>
          <p:cNvPr id="20483" name="Content Placeholder 2">
            <a:extLst>
              <a:ext uri="{FF2B5EF4-FFF2-40B4-BE49-F238E27FC236}">
                <a16:creationId xmlns:a16="http://schemas.microsoft.com/office/drawing/2014/main" id="{C5A6E329-87B6-4520-B411-52A1237B890C}"/>
              </a:ext>
            </a:extLst>
          </p:cNvPr>
          <p:cNvSpPr>
            <a:spLocks noGrp="1"/>
          </p:cNvSpPr>
          <p:nvPr>
            <p:ph idx="1"/>
          </p:nvPr>
        </p:nvSpPr>
        <p:spPr>
          <a:xfrm>
            <a:off x="3733800" y="1295400"/>
            <a:ext cx="6354763" cy="4953000"/>
          </a:xfrm>
        </p:spPr>
        <p:txBody>
          <a:bodyPr/>
          <a:lstStyle/>
          <a:p>
            <a:r>
              <a:rPr lang="en-US" altLang="en-US" sz="1800"/>
              <a:t>The Secretary is authorized to </a:t>
            </a:r>
            <a:r>
              <a:rPr lang="en-US" altLang="en-US" sz="1800">
                <a:solidFill>
                  <a:srgbClr val="C00000"/>
                </a:solidFill>
              </a:rPr>
              <a:t>apply these regulations to persons who transport hazardous materials in commerce. </a:t>
            </a:r>
            <a:r>
              <a:rPr lang="en-US" altLang="en-US" sz="1800"/>
              <a:t>In addition, </a:t>
            </a:r>
            <a:r>
              <a:rPr lang="en-US" altLang="en-US" sz="1800">
                <a:solidFill>
                  <a:srgbClr val="C00000"/>
                </a:solidFill>
              </a:rPr>
              <a:t>the law authorizes the Secretary to apply these regulations to persons who cause hazardous materials to be transported in commerce. </a:t>
            </a:r>
            <a:r>
              <a:rPr lang="en-US" altLang="en-US" sz="1800"/>
              <a:t>The law also authorizes the Secretary to apply these regulations to </a:t>
            </a:r>
            <a:r>
              <a:rPr lang="en-US" altLang="en-US" sz="1800">
                <a:solidFill>
                  <a:srgbClr val="C00000"/>
                </a:solidFill>
              </a:rPr>
              <a:t>persons who manufacture or maintain a packaging or a component of a packaging that is represented, marked, certified, or sold as qualified for use in the transportation of a hazardous material in commerce</a:t>
            </a:r>
            <a:r>
              <a:rPr lang="en-US" altLang="en-US" sz="1800"/>
              <a:t>. Federal hazardous material transportation law also applies to anyone who </a:t>
            </a:r>
            <a:r>
              <a:rPr lang="en-US" altLang="en-US" sz="1800">
                <a:solidFill>
                  <a:srgbClr val="C00000"/>
                </a:solidFill>
              </a:rPr>
              <a:t>indicates by marking or other means that a hazardous material being transported in commerce is present in a package or transport conveyance when it is not, and to anyone who tampers with a package or transport conveyance used to transport hazardous materials in commerce or a required marking, label, placard, or shipping description</a:t>
            </a:r>
            <a:r>
              <a:rPr lang="en-US" altLang="en-US" sz="1800"/>
              <a:t>. </a:t>
            </a:r>
          </a:p>
        </p:txBody>
      </p:sp>
      <p:sp>
        <p:nvSpPr>
          <p:cNvPr id="20484" name="Slide Number Placeholder 3">
            <a:extLst>
              <a:ext uri="{FF2B5EF4-FFF2-40B4-BE49-F238E27FC236}">
                <a16:creationId xmlns:a16="http://schemas.microsoft.com/office/drawing/2014/main" id="{73190777-2617-4582-8230-F03CE7E33AE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
                <a:srgbClr val="FAFD00"/>
              </a:buClr>
              <a:buSzTx/>
              <a:buFontTx/>
              <a:buNone/>
              <a:tabLst/>
              <a:defRPr/>
            </a:pPr>
            <a:fld id="{F4D2D46E-5CE0-4015-BFB2-686FDED54302}" type="slidenum">
              <a:rPr kumimoji="0" lang="en-US" altLang="en-US" sz="1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
                  <a:srgbClr val="FAFD00"/>
                </a:buClr>
                <a:buSzTx/>
                <a:buFontTx/>
                <a:buNone/>
                <a:tabLst/>
                <a:defRPr/>
              </a:pPr>
              <a:t>2</a:t>
            </a:fld>
            <a:endParaRPr kumimoji="0" lang="en-US" altLang="en-US" sz="1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4334E82-B9ED-493E-BDAD-ED0891C807C4}"/>
              </a:ext>
            </a:extLst>
          </p:cNvPr>
          <p:cNvSpPr>
            <a:spLocks noGrp="1"/>
          </p:cNvSpPr>
          <p:nvPr>
            <p:ph type="title"/>
          </p:nvPr>
        </p:nvSpPr>
        <p:spPr/>
        <p:txBody>
          <a:bodyPr/>
          <a:lstStyle/>
          <a:p>
            <a:r>
              <a:rPr lang="en-US" altLang="en-US"/>
              <a:t>(b) Pre-transportation functions.</a:t>
            </a:r>
          </a:p>
        </p:txBody>
      </p:sp>
      <p:sp>
        <p:nvSpPr>
          <p:cNvPr id="21507" name="Content Placeholder 2">
            <a:extLst>
              <a:ext uri="{FF2B5EF4-FFF2-40B4-BE49-F238E27FC236}">
                <a16:creationId xmlns:a16="http://schemas.microsoft.com/office/drawing/2014/main" id="{4ADB97CF-5EF9-4BF4-A653-19D618D3CC39}"/>
              </a:ext>
            </a:extLst>
          </p:cNvPr>
          <p:cNvSpPr>
            <a:spLocks noGrp="1"/>
          </p:cNvSpPr>
          <p:nvPr>
            <p:ph idx="1"/>
          </p:nvPr>
        </p:nvSpPr>
        <p:spPr>
          <a:xfrm>
            <a:off x="2543174" y="1600200"/>
            <a:ext cx="9039225" cy="4525963"/>
          </a:xfrm>
        </p:spPr>
        <p:txBody>
          <a:bodyPr/>
          <a:lstStyle/>
          <a:p>
            <a:r>
              <a:rPr lang="en-US" altLang="en-US" sz="1800" dirty="0"/>
              <a:t>Requirements in the HMR apply to each person who offers a hazardous material for transportation in commerce, causes a hazardous material to be transported in commerce, or transports a hazardous material in commerce and </a:t>
            </a:r>
            <a:r>
              <a:rPr lang="en-US" altLang="en-US" sz="1800" dirty="0">
                <a:solidFill>
                  <a:srgbClr val="C00000"/>
                </a:solidFill>
              </a:rPr>
              <a:t>who performs or is responsible for performing a pre-transportation function, </a:t>
            </a:r>
            <a:r>
              <a:rPr lang="en-US" altLang="en-US" sz="1800" dirty="0"/>
              <a:t>including each person performing pre-transportation functions under contract with any department, agency, or instrumentality of the executive, legislative, or judicial branch of the Federal government. Pre-transportation functions include, but are not limited to, the following:</a:t>
            </a:r>
          </a:p>
          <a:p>
            <a:r>
              <a:rPr lang="en-US" altLang="en-US" sz="1800" dirty="0"/>
              <a:t>(1) Determining the hazard class of a hazardous material.</a:t>
            </a:r>
          </a:p>
          <a:p>
            <a:r>
              <a:rPr lang="en-US" altLang="en-US" sz="1800" dirty="0"/>
              <a:t>(2) Selecting a hazardous materials packaging</a:t>
            </a:r>
            <a:r>
              <a:rPr lang="en-US" altLang="en-US" sz="1100" dirty="0"/>
              <a:t>.</a:t>
            </a:r>
          </a:p>
        </p:txBody>
      </p:sp>
      <p:sp>
        <p:nvSpPr>
          <p:cNvPr id="21508" name="Slide Number Placeholder 3">
            <a:extLst>
              <a:ext uri="{FF2B5EF4-FFF2-40B4-BE49-F238E27FC236}">
                <a16:creationId xmlns:a16="http://schemas.microsoft.com/office/drawing/2014/main" id="{6A86FF2C-37FF-4770-8590-43B3BE8CF177}"/>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
                <a:srgbClr val="FAFD00"/>
              </a:buClr>
              <a:buSzTx/>
              <a:buFontTx/>
              <a:buNone/>
              <a:tabLst/>
              <a:defRPr/>
            </a:pPr>
            <a:fld id="{09DD4631-B543-4279-89CE-CD12DECD579D}" type="slidenum">
              <a:rPr kumimoji="0" lang="en-US" altLang="en-US" sz="1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
                  <a:srgbClr val="FAFD00"/>
                </a:buClr>
                <a:buSzTx/>
                <a:buFontTx/>
                <a:buNone/>
                <a:tabLst/>
                <a:defRPr/>
              </a:pPr>
              <a:t>3</a:t>
            </a:fld>
            <a:endParaRPr kumimoji="0" lang="en-US" altLang="en-US" sz="1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91BC798-89D3-4988-8C7E-E68F9E90D6A5}"/>
              </a:ext>
            </a:extLst>
          </p:cNvPr>
          <p:cNvSpPr>
            <a:spLocks noGrp="1"/>
          </p:cNvSpPr>
          <p:nvPr>
            <p:ph type="title"/>
          </p:nvPr>
        </p:nvSpPr>
        <p:spPr/>
        <p:txBody>
          <a:bodyPr/>
          <a:lstStyle/>
          <a:p>
            <a:r>
              <a:rPr lang="en-US" altLang="en-US"/>
              <a:t>(b) Pre-transportation functions.</a:t>
            </a:r>
          </a:p>
        </p:txBody>
      </p:sp>
      <p:sp>
        <p:nvSpPr>
          <p:cNvPr id="22531" name="Content Placeholder 2">
            <a:extLst>
              <a:ext uri="{FF2B5EF4-FFF2-40B4-BE49-F238E27FC236}">
                <a16:creationId xmlns:a16="http://schemas.microsoft.com/office/drawing/2014/main" id="{1B907EA9-6000-4EF4-9D0D-91A9286CAD52}"/>
              </a:ext>
            </a:extLst>
          </p:cNvPr>
          <p:cNvSpPr>
            <a:spLocks noGrp="1"/>
          </p:cNvSpPr>
          <p:nvPr>
            <p:ph idx="1"/>
          </p:nvPr>
        </p:nvSpPr>
        <p:spPr>
          <a:xfrm>
            <a:off x="2152650" y="1600200"/>
            <a:ext cx="9429750" cy="4525963"/>
          </a:xfrm>
        </p:spPr>
        <p:txBody>
          <a:bodyPr/>
          <a:lstStyle/>
          <a:p>
            <a:r>
              <a:rPr lang="en-US" altLang="en-US" sz="1800" dirty="0"/>
              <a:t>(3) Filling a hazardous materials packaging, including a bulk packaging.</a:t>
            </a:r>
          </a:p>
          <a:p>
            <a:r>
              <a:rPr lang="en-US" altLang="en-US" sz="1800" dirty="0"/>
              <a:t>(4) Securing a closure on a filled or partially filled hazardous materials package or container or on a package or container containing a residue of a hazardous material.</a:t>
            </a:r>
          </a:p>
          <a:p>
            <a:r>
              <a:rPr lang="en-US" altLang="en-US" sz="1800" dirty="0"/>
              <a:t>(5) Marking a package to indicate that it contains a hazardous material.</a:t>
            </a:r>
          </a:p>
          <a:p>
            <a:r>
              <a:rPr lang="en-US" altLang="en-US" sz="1800" dirty="0"/>
              <a:t>(6) Labeling a package to indicate that it contains a hazardous material.</a:t>
            </a:r>
          </a:p>
          <a:p>
            <a:r>
              <a:rPr lang="en-US" altLang="en-US" sz="1800" dirty="0"/>
              <a:t>(7) Preparing a shipping paper.</a:t>
            </a:r>
          </a:p>
          <a:p>
            <a:r>
              <a:rPr lang="en-US" altLang="en-US" sz="1800" dirty="0"/>
              <a:t>(8) Providing and maintaining emergency response information.</a:t>
            </a:r>
          </a:p>
          <a:p>
            <a:r>
              <a:rPr lang="en-US" altLang="en-US" sz="1800" dirty="0"/>
              <a:t>(9) Reviewing a shipping paper to verify compliance with the HMR or international equivalents.</a:t>
            </a:r>
          </a:p>
          <a:p>
            <a:endParaRPr lang="en-US" altLang="en-US" dirty="0"/>
          </a:p>
        </p:txBody>
      </p:sp>
      <p:sp>
        <p:nvSpPr>
          <p:cNvPr id="22532" name="Slide Number Placeholder 3">
            <a:extLst>
              <a:ext uri="{FF2B5EF4-FFF2-40B4-BE49-F238E27FC236}">
                <a16:creationId xmlns:a16="http://schemas.microsoft.com/office/drawing/2014/main" id="{D87E7D61-76A2-46A0-BBC8-381D5122ED83}"/>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
                <a:srgbClr val="FAFD00"/>
              </a:buClr>
              <a:buSzTx/>
              <a:buFontTx/>
              <a:buNone/>
              <a:tabLst/>
              <a:defRPr/>
            </a:pPr>
            <a:fld id="{7C90F5E2-1243-4896-91F7-1C0D494B12B0}" type="slidenum">
              <a:rPr kumimoji="0" lang="en-US" altLang="en-US" sz="1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
                  <a:srgbClr val="FAFD00"/>
                </a:buClr>
                <a:buSzTx/>
                <a:buFontTx/>
                <a:buNone/>
                <a:tabLst/>
                <a:defRPr/>
              </a:pPr>
              <a:t>4</a:t>
            </a:fld>
            <a:endParaRPr kumimoji="0" lang="en-US" altLang="en-US" sz="1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8209D58B-1249-499B-BFA0-E75B1606C003}"/>
              </a:ext>
            </a:extLst>
          </p:cNvPr>
          <p:cNvSpPr>
            <a:spLocks noGrp="1"/>
          </p:cNvSpPr>
          <p:nvPr>
            <p:ph type="title"/>
          </p:nvPr>
        </p:nvSpPr>
        <p:spPr/>
        <p:txBody>
          <a:bodyPr/>
          <a:lstStyle/>
          <a:p>
            <a:r>
              <a:rPr lang="en-US" altLang="en-US"/>
              <a:t>(b) Pre-transportation functions.</a:t>
            </a:r>
          </a:p>
        </p:txBody>
      </p:sp>
      <p:sp>
        <p:nvSpPr>
          <p:cNvPr id="23555" name="Content Placeholder 2">
            <a:extLst>
              <a:ext uri="{FF2B5EF4-FFF2-40B4-BE49-F238E27FC236}">
                <a16:creationId xmlns:a16="http://schemas.microsoft.com/office/drawing/2014/main" id="{821E77C9-89B8-48E0-9281-BB67A427475B}"/>
              </a:ext>
            </a:extLst>
          </p:cNvPr>
          <p:cNvSpPr>
            <a:spLocks noGrp="1"/>
          </p:cNvSpPr>
          <p:nvPr>
            <p:ph idx="1"/>
          </p:nvPr>
        </p:nvSpPr>
        <p:spPr>
          <a:xfrm>
            <a:off x="2390774" y="1600201"/>
            <a:ext cx="9191625" cy="3924300"/>
          </a:xfrm>
        </p:spPr>
        <p:txBody>
          <a:bodyPr/>
          <a:lstStyle/>
          <a:p>
            <a:r>
              <a:rPr lang="en-US" altLang="en-US" sz="1800" dirty="0"/>
              <a:t>(10) For each person importing a hazardous material into the United States, providing the shipper with timely and complete information as to the HMR requirements that will apply to the transportation of the material within the United States.</a:t>
            </a:r>
          </a:p>
          <a:p>
            <a:r>
              <a:rPr lang="en-US" altLang="en-US" sz="1800" dirty="0"/>
              <a:t>(11) Certifying that a hazardous material is in proper condition for transportation in conformance with the requirements of the HMR.</a:t>
            </a:r>
          </a:p>
          <a:p>
            <a:r>
              <a:rPr lang="en-US" altLang="en-US" sz="1800" dirty="0"/>
              <a:t>(12) Loading, blocking, and bracing a hazardous materials package in a freight container or transport vehicle.</a:t>
            </a:r>
          </a:p>
          <a:p>
            <a:r>
              <a:rPr lang="en-US" altLang="en-US" sz="1800" dirty="0"/>
              <a:t>(13) Segregating a hazardous materials package in a freight container or transport vehicle from incompatible cargo.</a:t>
            </a:r>
          </a:p>
          <a:p>
            <a:r>
              <a:rPr lang="en-US" altLang="en-US" sz="1800" dirty="0"/>
              <a:t>(14) Selecting, providing, or affixing placards for a freight container or transport vehicle to indicate that it contains a hazardous material.</a:t>
            </a:r>
          </a:p>
          <a:p>
            <a:endParaRPr lang="en-US" altLang="en-US" sz="1200" dirty="0"/>
          </a:p>
        </p:txBody>
      </p:sp>
      <p:sp>
        <p:nvSpPr>
          <p:cNvPr id="23556" name="Slide Number Placeholder 3">
            <a:extLst>
              <a:ext uri="{FF2B5EF4-FFF2-40B4-BE49-F238E27FC236}">
                <a16:creationId xmlns:a16="http://schemas.microsoft.com/office/drawing/2014/main" id="{3AF587C8-A69C-43D2-8697-87354A0CC47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
                <a:srgbClr val="FAFD00"/>
              </a:buClr>
              <a:buSzTx/>
              <a:buFontTx/>
              <a:buNone/>
              <a:tabLst/>
              <a:defRPr/>
            </a:pPr>
            <a:fld id="{C0AF19BB-9393-477E-AAE7-EAB8183CA09E}" type="slidenum">
              <a:rPr kumimoji="0" lang="en-US" altLang="en-US" sz="1400" b="1"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
                  <a:srgbClr val="FAFD00"/>
                </a:buClr>
                <a:buSzTx/>
                <a:buFontTx/>
                <a:buNone/>
                <a:tabLst/>
                <a:defRPr/>
              </a:pPr>
              <a:t>5</a:t>
            </a:fld>
            <a:endParaRPr kumimoji="0" lang="en-US" altLang="en-US" sz="1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2BD7F-0DD1-46E3-ABB4-E69340FC21AD}"/>
              </a:ext>
            </a:extLst>
          </p:cNvPr>
          <p:cNvSpPr>
            <a:spLocks noGrp="1"/>
          </p:cNvSpPr>
          <p:nvPr>
            <p:ph type="title"/>
          </p:nvPr>
        </p:nvSpPr>
        <p:spPr>
          <a:xfrm>
            <a:off x="609600" y="255587"/>
            <a:ext cx="10972800" cy="4897437"/>
          </a:xfrm>
        </p:spPr>
        <p:txBody>
          <a:bodyPr/>
          <a:lstStyle/>
          <a:p>
            <a:br>
              <a:rPr lang="en-US" dirty="0"/>
            </a:br>
            <a:br>
              <a:rPr lang="en-US" dirty="0"/>
            </a:br>
            <a:br>
              <a:rPr lang="en-US" dirty="0"/>
            </a:br>
            <a:r>
              <a:rPr lang="en-US" dirty="0"/>
              <a:t>Pete Kramer</a:t>
            </a:r>
            <a:br>
              <a:rPr lang="en-US" dirty="0"/>
            </a:br>
            <a:r>
              <a:rPr lang="en-US" dirty="0"/>
              <a:t>USDOT/OST/TSI</a:t>
            </a:r>
            <a:br>
              <a:rPr lang="en-US" dirty="0"/>
            </a:br>
            <a:r>
              <a:rPr lang="en-US" dirty="0"/>
              <a:t>405-443-6899</a:t>
            </a:r>
            <a:br>
              <a:rPr lang="en-US" dirty="0"/>
            </a:br>
            <a:r>
              <a:rPr lang="en-US" dirty="0">
                <a:hlinkClick r:id="rId2"/>
              </a:rPr>
              <a:t>Pete.Kramer@dot.gov</a:t>
            </a:r>
            <a:br>
              <a:rPr lang="en-US" dirty="0"/>
            </a:br>
            <a:br>
              <a:rPr lang="en-US" dirty="0"/>
            </a:br>
            <a:br>
              <a:rPr lang="en-US" dirty="0"/>
            </a:br>
            <a:endParaRPr lang="en-US" dirty="0"/>
          </a:p>
        </p:txBody>
      </p:sp>
      <p:sp>
        <p:nvSpPr>
          <p:cNvPr id="3" name="Slide Number Placeholder 2">
            <a:extLst>
              <a:ext uri="{FF2B5EF4-FFF2-40B4-BE49-F238E27FC236}">
                <a16:creationId xmlns:a16="http://schemas.microsoft.com/office/drawing/2014/main" id="{E6B21A9B-7EF7-42BF-8F63-92884DFFAD9A}"/>
              </a:ext>
            </a:extLst>
          </p:cNvPr>
          <p:cNvSpPr>
            <a:spLocks noGrp="1"/>
          </p:cNvSpPr>
          <p:nvPr>
            <p:ph type="sldNum" sz="quarter" idx="12"/>
          </p:nvPr>
        </p:nvSpPr>
        <p:spPr/>
        <p:txBody>
          <a:bodyPr/>
          <a:lstStyle/>
          <a:p>
            <a:pPr>
              <a:defRPr/>
            </a:pPr>
            <a:fld id="{9F06F5B5-6431-4342-B482-D769D38CF7F8}" type="slidenum">
              <a:rPr lang="en-US" altLang="en-US" smtClean="0"/>
              <a:pPr>
                <a:defRPr/>
              </a:pPr>
              <a:t>6</a:t>
            </a:fld>
            <a:endParaRPr lang="en-US" altLang="en-US"/>
          </a:p>
        </p:txBody>
      </p:sp>
    </p:spTree>
    <p:extLst>
      <p:ext uri="{BB962C8B-B14F-4D97-AF65-F5344CB8AC3E}">
        <p14:creationId xmlns:p14="http://schemas.microsoft.com/office/powerpoint/2010/main" val="133946077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TotalTime>
  <Words>598</Words>
  <Application>Microsoft Office PowerPoint</Application>
  <PresentationFormat>Widescreen</PresentationFormat>
  <Paragraphs>35</Paragraphs>
  <Slides>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Arial Black</vt:lpstr>
      <vt:lpstr>Calibri</vt:lpstr>
      <vt:lpstr>Microsoft Sans Serif</vt:lpstr>
      <vt:lpstr>Times New Roman</vt:lpstr>
      <vt:lpstr>Wingdings</vt:lpstr>
      <vt:lpstr>1_Office Theme</vt:lpstr>
      <vt:lpstr>PowerPoint Presentation</vt:lpstr>
      <vt:lpstr>§171.1   Applicability of Hazardous Materials Regulations (HMR) to persons and functions. </vt:lpstr>
      <vt:lpstr>(b) Pre-transportation functions.</vt:lpstr>
      <vt:lpstr>(b) Pre-transportation functions.</vt:lpstr>
      <vt:lpstr>(b) Pre-transportation functions.</vt:lpstr>
      <vt:lpstr>   Pete Kramer USDOT/OST/TSI 405-443-6899 Pete.Kramer@dot.gov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Kramer, Pete (TSI)</dc:creator>
  <cp:lastModifiedBy>Carl Weaver</cp:lastModifiedBy>
  <cp:revision>5</cp:revision>
  <dcterms:created xsi:type="dcterms:W3CDTF">2022-08-24T14:21:23Z</dcterms:created>
  <dcterms:modified xsi:type="dcterms:W3CDTF">2022-08-25T18:22:56Z</dcterms:modified>
</cp:coreProperties>
</file>