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15"/>
  </p:notesMasterIdLst>
  <p:sldIdLst>
    <p:sldId id="256" r:id="rId2"/>
    <p:sldId id="261" r:id="rId3"/>
    <p:sldId id="262" r:id="rId4"/>
    <p:sldId id="269" r:id="rId5"/>
    <p:sldId id="266" r:id="rId6"/>
    <p:sldId id="265" r:id="rId7"/>
    <p:sldId id="271" r:id="rId8"/>
    <p:sldId id="259" r:id="rId9"/>
    <p:sldId id="268" r:id="rId10"/>
    <p:sldId id="273" r:id="rId11"/>
    <p:sldId id="275" r:id="rId12"/>
    <p:sldId id="274" r:id="rId13"/>
    <p:sldId id="27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14" autoAdjust="0"/>
    <p:restoredTop sz="61819" autoAdjust="0"/>
  </p:normalViewPr>
  <p:slideViewPr>
    <p:cSldViewPr snapToGrid="0">
      <p:cViewPr>
        <p:scale>
          <a:sx n="58" d="100"/>
          <a:sy n="58" d="100"/>
        </p:scale>
        <p:origin x="-283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83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632" y="-13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7497C0-189B-4D66-A521-138504E8366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51538C-DECF-4FCC-AD6E-B888D756832D}">
      <dgm:prSet phldrT="[Text]"/>
      <dgm:spPr/>
      <dgm:t>
        <a:bodyPr/>
        <a:lstStyle/>
        <a:p>
          <a:r>
            <a:rPr lang="en-US" dirty="0"/>
            <a:t>business solutions</a:t>
          </a:r>
        </a:p>
      </dgm:t>
    </dgm:pt>
    <dgm:pt modelId="{20BF9836-3188-49F7-AD20-6AB547B36135}" type="parTrans" cxnId="{880FF697-B27F-4E44-9D26-0E6C8178B874}">
      <dgm:prSet/>
      <dgm:spPr/>
      <dgm:t>
        <a:bodyPr/>
        <a:lstStyle/>
        <a:p>
          <a:endParaRPr lang="en-US"/>
        </a:p>
      </dgm:t>
    </dgm:pt>
    <dgm:pt modelId="{21DA5748-A8D5-48A3-9026-94172B11361D}" type="sibTrans" cxnId="{880FF697-B27F-4E44-9D26-0E6C8178B874}">
      <dgm:prSet/>
      <dgm:spPr/>
      <dgm:t>
        <a:bodyPr/>
        <a:lstStyle/>
        <a:p>
          <a:endParaRPr lang="en-US"/>
        </a:p>
      </dgm:t>
    </dgm:pt>
    <dgm:pt modelId="{6AF958FA-8D15-410B-8814-13BE3B45209E}">
      <dgm:prSet phldrT="[Text]"/>
      <dgm:spPr/>
      <dgm:t>
        <a:bodyPr/>
        <a:lstStyle/>
        <a:p>
          <a:r>
            <a:rPr lang="en-US" dirty="0"/>
            <a:t>technology solutions</a:t>
          </a:r>
        </a:p>
      </dgm:t>
    </dgm:pt>
    <dgm:pt modelId="{C7B8CE87-F783-44A2-BC2E-82896A6DE5BD}" type="parTrans" cxnId="{481D69B8-EAD6-4596-826E-7AC3208F9EED}">
      <dgm:prSet/>
      <dgm:spPr/>
      <dgm:t>
        <a:bodyPr/>
        <a:lstStyle/>
        <a:p>
          <a:endParaRPr lang="en-US"/>
        </a:p>
      </dgm:t>
    </dgm:pt>
    <dgm:pt modelId="{6305CE4E-50B8-4106-B8B7-B3F89B50DB7B}" type="sibTrans" cxnId="{481D69B8-EAD6-4596-826E-7AC3208F9EED}">
      <dgm:prSet/>
      <dgm:spPr/>
      <dgm:t>
        <a:bodyPr/>
        <a:lstStyle/>
        <a:p>
          <a:endParaRPr lang="en-US"/>
        </a:p>
      </dgm:t>
    </dgm:pt>
    <dgm:pt modelId="{97C8156C-B014-4F05-B9C7-A8AF7B10CDED}">
      <dgm:prSet phldrT="[Text]"/>
      <dgm:spPr/>
      <dgm:t>
        <a:bodyPr/>
        <a:lstStyle/>
        <a:p>
          <a:r>
            <a:rPr lang="en-US" dirty="0"/>
            <a:t>increased capabilities</a:t>
          </a:r>
        </a:p>
      </dgm:t>
    </dgm:pt>
    <dgm:pt modelId="{21812306-949A-44FA-BF48-073E242BA71D}" type="parTrans" cxnId="{CEE1A024-C186-4D59-9982-A8B69E2FA3F0}">
      <dgm:prSet/>
      <dgm:spPr/>
      <dgm:t>
        <a:bodyPr/>
        <a:lstStyle/>
        <a:p>
          <a:endParaRPr lang="en-US"/>
        </a:p>
      </dgm:t>
    </dgm:pt>
    <dgm:pt modelId="{5DA1FD1F-9D6C-42F1-8B32-29192AE002FB}" type="sibTrans" cxnId="{CEE1A024-C186-4D59-9982-A8B69E2FA3F0}">
      <dgm:prSet/>
      <dgm:spPr/>
      <dgm:t>
        <a:bodyPr/>
        <a:lstStyle/>
        <a:p>
          <a:endParaRPr lang="en-US"/>
        </a:p>
      </dgm:t>
    </dgm:pt>
    <dgm:pt modelId="{E3696707-F27A-428C-9C62-22A2E64E13A8}" type="pres">
      <dgm:prSet presAssocID="{747497C0-189B-4D66-A521-138504E8366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6B8E882-2520-4C76-B304-4A77038E8B9A}" type="pres">
      <dgm:prSet presAssocID="{6E51538C-DECF-4FCC-AD6E-B888D756832D}" presName="Accent1" presStyleCnt="0"/>
      <dgm:spPr/>
    </dgm:pt>
    <dgm:pt modelId="{51ED5B31-0C73-424B-8B53-9412869114A6}" type="pres">
      <dgm:prSet presAssocID="{6E51538C-DECF-4FCC-AD6E-B888D756832D}" presName="Accent" presStyleLbl="node1" presStyleIdx="0" presStyleCnt="3"/>
      <dgm:spPr/>
    </dgm:pt>
    <dgm:pt modelId="{55C8E84F-6A68-4F1A-A902-CDABEAD32173}" type="pres">
      <dgm:prSet presAssocID="{6E51538C-DECF-4FCC-AD6E-B888D756832D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EF1033-53EA-4758-AE6D-25E8136B5BEF}" type="pres">
      <dgm:prSet presAssocID="{6AF958FA-8D15-410B-8814-13BE3B45209E}" presName="Accent2" presStyleCnt="0"/>
      <dgm:spPr/>
    </dgm:pt>
    <dgm:pt modelId="{35AF947A-0743-4D5C-8A22-80186444A786}" type="pres">
      <dgm:prSet presAssocID="{6AF958FA-8D15-410B-8814-13BE3B45209E}" presName="Accent" presStyleLbl="node1" presStyleIdx="1" presStyleCnt="3"/>
      <dgm:spPr/>
    </dgm:pt>
    <dgm:pt modelId="{B0D581F0-B71D-4049-8562-0E5C42D43917}" type="pres">
      <dgm:prSet presAssocID="{6AF958FA-8D15-410B-8814-13BE3B45209E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11516-AB18-4C43-90ED-579EF5621F94}" type="pres">
      <dgm:prSet presAssocID="{97C8156C-B014-4F05-B9C7-A8AF7B10CDED}" presName="Accent3" presStyleCnt="0"/>
      <dgm:spPr/>
    </dgm:pt>
    <dgm:pt modelId="{D0D65636-8BB3-4031-A2CC-7C0FFD6A1FC2}" type="pres">
      <dgm:prSet presAssocID="{97C8156C-B014-4F05-B9C7-A8AF7B10CDED}" presName="Accent" presStyleLbl="node1" presStyleIdx="2" presStyleCnt="3"/>
      <dgm:spPr/>
    </dgm:pt>
    <dgm:pt modelId="{5C414336-CFE0-42C5-A2C1-EF6094F474F8}" type="pres">
      <dgm:prSet presAssocID="{97C8156C-B014-4F05-B9C7-A8AF7B10CDED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E1A024-C186-4D59-9982-A8B69E2FA3F0}" srcId="{747497C0-189B-4D66-A521-138504E8366C}" destId="{97C8156C-B014-4F05-B9C7-A8AF7B10CDED}" srcOrd="2" destOrd="0" parTransId="{21812306-949A-44FA-BF48-073E242BA71D}" sibTransId="{5DA1FD1F-9D6C-42F1-8B32-29192AE002FB}"/>
    <dgm:cxn modelId="{880FF697-B27F-4E44-9D26-0E6C8178B874}" srcId="{747497C0-189B-4D66-A521-138504E8366C}" destId="{6E51538C-DECF-4FCC-AD6E-B888D756832D}" srcOrd="0" destOrd="0" parTransId="{20BF9836-3188-49F7-AD20-6AB547B36135}" sibTransId="{21DA5748-A8D5-48A3-9026-94172B11361D}"/>
    <dgm:cxn modelId="{9D7B0C74-6BBC-41A7-9ADE-66A03BB85923}" type="presOf" srcId="{97C8156C-B014-4F05-B9C7-A8AF7B10CDED}" destId="{5C414336-CFE0-42C5-A2C1-EF6094F474F8}" srcOrd="0" destOrd="0" presId="urn:microsoft.com/office/officeart/2009/layout/CircleArrowProcess"/>
    <dgm:cxn modelId="{8D8B8D8B-970D-45A1-98B2-DB7A7F4B7DBA}" type="presOf" srcId="{6AF958FA-8D15-410B-8814-13BE3B45209E}" destId="{B0D581F0-B71D-4049-8562-0E5C42D43917}" srcOrd="0" destOrd="0" presId="urn:microsoft.com/office/officeart/2009/layout/CircleArrowProcess"/>
    <dgm:cxn modelId="{F9F82211-EF3C-414C-B92C-565BFCF76C19}" type="presOf" srcId="{747497C0-189B-4D66-A521-138504E8366C}" destId="{E3696707-F27A-428C-9C62-22A2E64E13A8}" srcOrd="0" destOrd="0" presId="urn:microsoft.com/office/officeart/2009/layout/CircleArrowProcess"/>
    <dgm:cxn modelId="{481D69B8-EAD6-4596-826E-7AC3208F9EED}" srcId="{747497C0-189B-4D66-A521-138504E8366C}" destId="{6AF958FA-8D15-410B-8814-13BE3B45209E}" srcOrd="1" destOrd="0" parTransId="{C7B8CE87-F783-44A2-BC2E-82896A6DE5BD}" sibTransId="{6305CE4E-50B8-4106-B8B7-B3F89B50DB7B}"/>
    <dgm:cxn modelId="{A4FD0B61-ACC2-4536-A24E-3DF9A2634048}" type="presOf" srcId="{6E51538C-DECF-4FCC-AD6E-B888D756832D}" destId="{55C8E84F-6A68-4F1A-A902-CDABEAD32173}" srcOrd="0" destOrd="0" presId="urn:microsoft.com/office/officeart/2009/layout/CircleArrowProcess"/>
    <dgm:cxn modelId="{41876671-803C-472E-9998-B58D39EEF7D2}" type="presParOf" srcId="{E3696707-F27A-428C-9C62-22A2E64E13A8}" destId="{A6B8E882-2520-4C76-B304-4A77038E8B9A}" srcOrd="0" destOrd="0" presId="urn:microsoft.com/office/officeart/2009/layout/CircleArrowProcess"/>
    <dgm:cxn modelId="{4E697B5C-2E27-46AD-A192-FE8CC6FB3706}" type="presParOf" srcId="{A6B8E882-2520-4C76-B304-4A77038E8B9A}" destId="{51ED5B31-0C73-424B-8B53-9412869114A6}" srcOrd="0" destOrd="0" presId="urn:microsoft.com/office/officeart/2009/layout/CircleArrowProcess"/>
    <dgm:cxn modelId="{4154CB4A-F0AD-4EB1-9EED-9CBD93853C73}" type="presParOf" srcId="{E3696707-F27A-428C-9C62-22A2E64E13A8}" destId="{55C8E84F-6A68-4F1A-A902-CDABEAD32173}" srcOrd="1" destOrd="0" presId="urn:microsoft.com/office/officeart/2009/layout/CircleArrowProcess"/>
    <dgm:cxn modelId="{12A02D13-5E7C-4936-9745-33855CC807AB}" type="presParOf" srcId="{E3696707-F27A-428C-9C62-22A2E64E13A8}" destId="{7AEF1033-53EA-4758-AE6D-25E8136B5BEF}" srcOrd="2" destOrd="0" presId="urn:microsoft.com/office/officeart/2009/layout/CircleArrowProcess"/>
    <dgm:cxn modelId="{352D46D4-CF30-4DAD-83AF-29F53783287D}" type="presParOf" srcId="{7AEF1033-53EA-4758-AE6D-25E8136B5BEF}" destId="{35AF947A-0743-4D5C-8A22-80186444A786}" srcOrd="0" destOrd="0" presId="urn:microsoft.com/office/officeart/2009/layout/CircleArrowProcess"/>
    <dgm:cxn modelId="{72D3D839-B19C-4476-B139-6445D545A973}" type="presParOf" srcId="{E3696707-F27A-428C-9C62-22A2E64E13A8}" destId="{B0D581F0-B71D-4049-8562-0E5C42D43917}" srcOrd="3" destOrd="0" presId="urn:microsoft.com/office/officeart/2009/layout/CircleArrowProcess"/>
    <dgm:cxn modelId="{DBD3F367-781D-4F9C-B798-1F4E22B0E25F}" type="presParOf" srcId="{E3696707-F27A-428C-9C62-22A2E64E13A8}" destId="{A1311516-AB18-4C43-90ED-579EF5621F94}" srcOrd="4" destOrd="0" presId="urn:microsoft.com/office/officeart/2009/layout/CircleArrowProcess"/>
    <dgm:cxn modelId="{CEBED0D7-0DF6-4159-8DBC-30ABB5B0A879}" type="presParOf" srcId="{A1311516-AB18-4C43-90ED-579EF5621F94}" destId="{D0D65636-8BB3-4031-A2CC-7C0FFD6A1FC2}" srcOrd="0" destOrd="0" presId="urn:microsoft.com/office/officeart/2009/layout/CircleArrowProcess"/>
    <dgm:cxn modelId="{C4F5FF37-D45C-4DFC-A117-B93BE2669625}" type="presParOf" srcId="{E3696707-F27A-428C-9C62-22A2E64E13A8}" destId="{5C414336-CFE0-42C5-A2C1-EF6094F474F8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ED5B31-0C73-424B-8B53-9412869114A6}">
      <dsp:nvSpPr>
        <dsp:cNvPr id="0" name=""/>
        <dsp:cNvSpPr/>
      </dsp:nvSpPr>
      <dsp:spPr>
        <a:xfrm>
          <a:off x="4667701" y="0"/>
          <a:ext cx="2998556" cy="2999013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8E84F-6A68-4F1A-A902-CDABEAD32173}">
      <dsp:nvSpPr>
        <dsp:cNvPr id="0" name=""/>
        <dsp:cNvSpPr/>
      </dsp:nvSpPr>
      <dsp:spPr>
        <a:xfrm>
          <a:off x="5330480" y="1082734"/>
          <a:ext cx="1666240" cy="832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business solutions</a:t>
          </a:r>
        </a:p>
      </dsp:txBody>
      <dsp:txXfrm>
        <a:off x="5330480" y="1082734"/>
        <a:ext cx="1666240" cy="832920"/>
      </dsp:txXfrm>
    </dsp:sp>
    <dsp:sp modelId="{35AF947A-0743-4D5C-8A22-80186444A786}">
      <dsp:nvSpPr>
        <dsp:cNvPr id="0" name=""/>
        <dsp:cNvSpPr/>
      </dsp:nvSpPr>
      <dsp:spPr>
        <a:xfrm>
          <a:off x="3834862" y="1723155"/>
          <a:ext cx="2998556" cy="2999013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D581F0-B71D-4049-8562-0E5C42D43917}">
      <dsp:nvSpPr>
        <dsp:cNvPr id="0" name=""/>
        <dsp:cNvSpPr/>
      </dsp:nvSpPr>
      <dsp:spPr>
        <a:xfrm>
          <a:off x="4501021" y="2815857"/>
          <a:ext cx="1666240" cy="832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technology solutions</a:t>
          </a:r>
        </a:p>
      </dsp:txBody>
      <dsp:txXfrm>
        <a:off x="4501021" y="2815857"/>
        <a:ext cx="1666240" cy="832920"/>
      </dsp:txXfrm>
    </dsp:sp>
    <dsp:sp modelId="{D0D65636-8BB3-4031-A2CC-7C0FFD6A1FC2}">
      <dsp:nvSpPr>
        <dsp:cNvPr id="0" name=""/>
        <dsp:cNvSpPr/>
      </dsp:nvSpPr>
      <dsp:spPr>
        <a:xfrm>
          <a:off x="4881119" y="3652516"/>
          <a:ext cx="2576224" cy="25772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14336-CFE0-42C5-A2C1-EF6094F474F8}">
      <dsp:nvSpPr>
        <dsp:cNvPr id="0" name=""/>
        <dsp:cNvSpPr/>
      </dsp:nvSpPr>
      <dsp:spPr>
        <a:xfrm>
          <a:off x="5334422" y="4551472"/>
          <a:ext cx="1666240" cy="832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increased capabilities</a:t>
          </a:r>
        </a:p>
      </dsp:txBody>
      <dsp:txXfrm>
        <a:off x="5334422" y="4551472"/>
        <a:ext cx="1666240" cy="83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1FF31E-384C-42DE-AB76-46A758484A74}" type="datetimeFigureOut">
              <a:rPr lang="en-US" smtClean="0"/>
              <a:t>5/15/2018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67AB7-FF60-4B34-9295-094FF1F6D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378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39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64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59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6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00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77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33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5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sz="1200" baseline="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115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39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967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67AB7-FF60-4B34-9295-094FF1F6DF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8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244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615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37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0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0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184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6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5/15/2018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706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339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722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5/15/2018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38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Getting to yes … and</a:t>
            </a:r>
          </a:p>
        </p:txBody>
      </p:sp>
    </p:spTree>
    <p:extLst>
      <p:ext uri="{BB962C8B-B14F-4D97-AF65-F5344CB8AC3E}">
        <p14:creationId xmlns:p14="http://schemas.microsoft.com/office/powerpoint/2010/main" val="338739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06" y="1338341"/>
            <a:ext cx="9434188" cy="537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424" y="235977"/>
            <a:ext cx="4365518" cy="327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99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fe-Size Furniture &lt;strong&gt;Erector Set&lt;/strong&gt; | DudeIWantThat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5" y="2771775"/>
            <a:ext cx="5715000" cy="4086225"/>
          </a:xfrm>
          <a:prstGeom prst="rect">
            <a:avLst/>
          </a:prstGeom>
        </p:spPr>
      </p:pic>
      <p:pic>
        <p:nvPicPr>
          <p:cNvPr id="16" name="Picture 15" descr="&lt;strong&gt;Lego&lt;/strong&gt;, un éxito cimentado con ladrillos de colores | Huell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5" y="1099748"/>
            <a:ext cx="2722453" cy="1678846"/>
          </a:xfrm>
          <a:prstGeom prst="rect">
            <a:avLst/>
          </a:prstGeom>
        </p:spPr>
      </p:pic>
      <p:pic>
        <p:nvPicPr>
          <p:cNvPr id="17" name="Picture 16" descr="Computer-Controlled Cutt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85" y="1099748"/>
            <a:ext cx="3705323" cy="33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7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878" y="763739"/>
            <a:ext cx="8109738" cy="540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069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blem Solving | Guy Harris: The Recovering Engine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27" y="843534"/>
            <a:ext cx="7586853" cy="50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8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300" y="2006600"/>
            <a:ext cx="9601200" cy="14859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Every economy has a problem.</a:t>
            </a:r>
          </a:p>
        </p:txBody>
      </p:sp>
    </p:spTree>
    <p:extLst>
      <p:ext uri="{BB962C8B-B14F-4D97-AF65-F5344CB8AC3E}">
        <p14:creationId xmlns:p14="http://schemas.microsoft.com/office/powerpoint/2010/main" val="2993787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fe-Size Furniture &lt;strong&gt;Erector Set&lt;/strong&gt; | DudeIWantThat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5" y="2771775"/>
            <a:ext cx="5715000" cy="4086225"/>
          </a:xfrm>
          <a:prstGeom prst="rect">
            <a:avLst/>
          </a:prstGeom>
        </p:spPr>
      </p:pic>
      <p:pic>
        <p:nvPicPr>
          <p:cNvPr id="16" name="Picture 15" descr="&lt;strong&gt;Lego&lt;/strong&gt;, un éxito cimentado con ladrillos de colores | Huell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19" y="1099748"/>
            <a:ext cx="3213739" cy="1981806"/>
          </a:xfrm>
          <a:prstGeom prst="rect">
            <a:avLst/>
          </a:prstGeom>
        </p:spPr>
      </p:pic>
      <p:pic>
        <p:nvPicPr>
          <p:cNvPr id="17" name="Picture 16" descr="Computer-Controlled Cutt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85" y="1099748"/>
            <a:ext cx="3705323" cy="33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9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753948008"/>
              </p:ext>
            </p:extLst>
          </p:nvPr>
        </p:nvGraphicFramePr>
        <p:xfrm>
          <a:off x="120071" y="187652"/>
          <a:ext cx="11501121" cy="62297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35151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227" y="250722"/>
            <a:ext cx="9091038" cy="637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79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Life-Size Furniture &lt;strong&gt;Erector Set&lt;/strong&gt; | DudeIWantThat.com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495" y="2771775"/>
            <a:ext cx="5715000" cy="4086225"/>
          </a:xfrm>
          <a:prstGeom prst="rect">
            <a:avLst/>
          </a:prstGeom>
        </p:spPr>
      </p:pic>
      <p:pic>
        <p:nvPicPr>
          <p:cNvPr id="16" name="Picture 15" descr="&lt;strong&gt;Lego&lt;/strong&gt;, un éxito cimentado con ladrillos de colores | Huella ...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05" y="1099748"/>
            <a:ext cx="2722453" cy="1678846"/>
          </a:xfrm>
          <a:prstGeom prst="rect">
            <a:avLst/>
          </a:prstGeom>
        </p:spPr>
      </p:pic>
      <p:pic>
        <p:nvPicPr>
          <p:cNvPr id="17" name="Picture 16" descr="Computer-Controlled Cutt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85" y="1099748"/>
            <a:ext cx="3705323" cy="334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30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2" y="159336"/>
            <a:ext cx="8716296" cy="653722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658" y="2517307"/>
            <a:ext cx="1377438" cy="182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70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SKME's &quot;&lt;strong&gt;yes-and&lt;/strong&gt;&quot; Diagram | ISKME | Flickr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822" y="721133"/>
            <a:ext cx="6246111" cy="5755088"/>
          </a:xfrm>
        </p:spPr>
      </p:pic>
    </p:spTree>
    <p:extLst>
      <p:ext uri="{BB962C8B-B14F-4D97-AF65-F5344CB8AC3E}">
        <p14:creationId xmlns:p14="http://schemas.microsoft.com/office/powerpoint/2010/main" val="12516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654175"/>
            <a:ext cx="107061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4400" dirty="0"/>
              <a:t>Don't be afraid to take a big step. </a:t>
            </a:r>
          </a:p>
          <a:p>
            <a:pPr marL="0" indent="0">
              <a:buNone/>
            </a:pPr>
            <a:r>
              <a:rPr lang="en-US" sz="4400" dirty="0"/>
              <a:t>You can't cross a chasm in two small jumps.</a:t>
            </a:r>
          </a:p>
          <a:p>
            <a:pPr marL="0" indent="0">
              <a:buNone/>
            </a:pPr>
            <a:endParaRPr lang="en-US" i="1" dirty="0"/>
          </a:p>
          <a:p>
            <a:pPr marL="0" indent="0" algn="r">
              <a:buNone/>
            </a:pPr>
            <a:r>
              <a:rPr lang="en-US" i="1" dirty="0"/>
              <a:t>David Lloyd George, former British Prime Minister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1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4738</TotalTime>
  <Words>59</Words>
  <Application>Microsoft Office PowerPoint</Application>
  <PresentationFormat>Custom</PresentationFormat>
  <Paragraphs>28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Getting to yes … and</vt:lpstr>
      <vt:lpstr>Every economy has a problem.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Fitzsimmons</dc:creator>
  <cp:lastModifiedBy>Gary Schiffres</cp:lastModifiedBy>
  <cp:revision>74</cp:revision>
  <dcterms:created xsi:type="dcterms:W3CDTF">2018-05-02T19:52:59Z</dcterms:created>
  <dcterms:modified xsi:type="dcterms:W3CDTF">2018-05-15T17:13:15Z</dcterms:modified>
</cp:coreProperties>
</file>