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9" r:id="rId4"/>
    <p:sldMasterId id="2147483770" r:id="rId5"/>
    <p:sldMasterId id="2147483771" r:id="rId6"/>
    <p:sldMasterId id="2147483772" r:id="rId7"/>
    <p:sldMasterId id="2147483773" r:id="rId8"/>
    <p:sldMasterId id="2147483774" r:id="rId9"/>
    <p:sldMasterId id="2147483775" r:id="rId10"/>
    <p:sldMasterId id="2147483776"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Lst>
  <p:sldSz cy="6858000" cx="12192000"/>
  <p:notesSz cx="6858000" cy="9144000"/>
  <p:embeddedFontLst>
    <p:embeddedFont>
      <p:font typeface="Roboto Slab"/>
      <p:regular r:id="rId47"/>
      <p:bold r:id="rId48"/>
    </p:embeddedFont>
    <p:embeddedFont>
      <p:font typeface="Roboto"/>
      <p:regular r:id="rId49"/>
      <p:bold r:id="rId50"/>
      <p:italic r:id="rId51"/>
      <p:boldItalic r:id="rId52"/>
    </p:embeddedFont>
    <p:embeddedFont>
      <p:font typeface="Nixie One"/>
      <p:regular r:id="rId53"/>
    </p:embeddedFont>
    <p:embeddedFont>
      <p:font typeface="Nunito"/>
      <p:regular r:id="rId54"/>
      <p:bold r:id="rId55"/>
      <p:italic r:id="rId56"/>
      <p:boldItalic r:id="rId57"/>
    </p:embeddedFont>
    <p:embeddedFont>
      <p:font typeface="Lato"/>
      <p:regular r:id="rId58"/>
      <p:bold r:id="rId59"/>
      <p:italic r:id="rId60"/>
      <p:boldItalic r:id="rId61"/>
    </p:embeddedFont>
    <p:embeddedFont>
      <p:font typeface="Nunito ExtraBold"/>
      <p:bold r:id="rId62"/>
      <p:boldItalic r:id="rId63"/>
    </p:embeddedFont>
    <p:embeddedFont>
      <p:font typeface="Lato Black"/>
      <p:bold r:id="rId64"/>
      <p:boldItalic r:id="rId65"/>
    </p:embeddedFont>
    <p:embeddedFont>
      <p:font typeface="Quattrocento Sans"/>
      <p:regular r:id="rId66"/>
      <p:bold r:id="rId67"/>
      <p:italic r:id="rId68"/>
      <p:boldItalic r:id="rId69"/>
    </p:embeddedFont>
    <p:embeddedFont>
      <p:font typeface="Helvetica Neue"/>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081343-D330-4E83-BCAA-AF9970816843}">
  <a:tblStyle styleId="{D2081343-D330-4E83-BCAA-AF99708168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RobotoSlab-bold.fntdata"/><Relationship Id="rId47" Type="http://schemas.openxmlformats.org/officeDocument/2006/relationships/font" Target="fonts/RobotoSlab-regular.fntdata"/><Relationship Id="rId49" Type="http://schemas.openxmlformats.org/officeDocument/2006/relationships/font" Target="fonts/Robot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HelveticaNeue-boldItalic.fntdata"/><Relationship Id="rId72" Type="http://schemas.openxmlformats.org/officeDocument/2006/relationships/font" Target="fonts/HelveticaNeue-italic.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71" Type="http://schemas.openxmlformats.org/officeDocument/2006/relationships/font" Target="fonts/HelveticaNeue-bold.fntdata"/><Relationship Id="rId70" Type="http://schemas.openxmlformats.org/officeDocument/2006/relationships/font" Target="fonts/HelveticaNeue-regular.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NunitoExtraBold-bold.fntdata"/><Relationship Id="rId61" Type="http://schemas.openxmlformats.org/officeDocument/2006/relationships/font" Target="fonts/Lato-boldItalic.fntdata"/><Relationship Id="rId20" Type="http://schemas.openxmlformats.org/officeDocument/2006/relationships/slide" Target="slides/slide8.xml"/><Relationship Id="rId64" Type="http://schemas.openxmlformats.org/officeDocument/2006/relationships/font" Target="fonts/LatoBlack-bold.fntdata"/><Relationship Id="rId63" Type="http://schemas.openxmlformats.org/officeDocument/2006/relationships/font" Target="fonts/NunitoExtraBold-boldItalic.fntdata"/><Relationship Id="rId22" Type="http://schemas.openxmlformats.org/officeDocument/2006/relationships/slide" Target="slides/slide10.xml"/><Relationship Id="rId66" Type="http://schemas.openxmlformats.org/officeDocument/2006/relationships/font" Target="fonts/QuattrocentoSans-regular.fntdata"/><Relationship Id="rId21" Type="http://schemas.openxmlformats.org/officeDocument/2006/relationships/slide" Target="slides/slide9.xml"/><Relationship Id="rId65" Type="http://schemas.openxmlformats.org/officeDocument/2006/relationships/font" Target="fonts/LatoBlack-boldItalic.fntdata"/><Relationship Id="rId24" Type="http://schemas.openxmlformats.org/officeDocument/2006/relationships/slide" Target="slides/slide12.xml"/><Relationship Id="rId68" Type="http://schemas.openxmlformats.org/officeDocument/2006/relationships/font" Target="fonts/QuattrocentoSans-italic.fntdata"/><Relationship Id="rId23" Type="http://schemas.openxmlformats.org/officeDocument/2006/relationships/slide" Target="slides/slide11.xml"/><Relationship Id="rId67" Type="http://schemas.openxmlformats.org/officeDocument/2006/relationships/font" Target="fonts/QuattrocentoSans-bold.fntdata"/><Relationship Id="rId60" Type="http://schemas.openxmlformats.org/officeDocument/2006/relationships/font" Target="fonts/Lato-italic.fntdata"/><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QuattrocentoSans-bold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NixieOne-regular.fntdata"/><Relationship Id="rId52" Type="http://schemas.openxmlformats.org/officeDocument/2006/relationships/font" Target="fonts/Roboto-boldItalic.fntdata"/><Relationship Id="rId11" Type="http://schemas.openxmlformats.org/officeDocument/2006/relationships/slideMaster" Target="slideMasters/slideMaster8.xml"/><Relationship Id="rId55" Type="http://schemas.openxmlformats.org/officeDocument/2006/relationships/font" Target="fonts/Nunito-bold.fntdata"/><Relationship Id="rId10" Type="http://schemas.openxmlformats.org/officeDocument/2006/relationships/slideMaster" Target="slideMasters/slideMaster7.xml"/><Relationship Id="rId54" Type="http://schemas.openxmlformats.org/officeDocument/2006/relationships/font" Target="fonts/Nunito-regular.fntdata"/><Relationship Id="rId13" Type="http://schemas.openxmlformats.org/officeDocument/2006/relationships/slide" Target="slides/slide1.xml"/><Relationship Id="rId57" Type="http://schemas.openxmlformats.org/officeDocument/2006/relationships/font" Target="fonts/Nunito-boldItalic.fntdata"/><Relationship Id="rId12" Type="http://schemas.openxmlformats.org/officeDocument/2006/relationships/notesMaster" Target="notesMasters/notesMaster1.xml"/><Relationship Id="rId56" Type="http://schemas.openxmlformats.org/officeDocument/2006/relationships/font" Target="fonts/Nunito-italic.fntdata"/><Relationship Id="rId15" Type="http://schemas.openxmlformats.org/officeDocument/2006/relationships/slide" Target="slides/slide3.xml"/><Relationship Id="rId59" Type="http://schemas.openxmlformats.org/officeDocument/2006/relationships/font" Target="fonts/Lato-bold.fntdata"/><Relationship Id="rId14" Type="http://schemas.openxmlformats.org/officeDocument/2006/relationships/slide" Target="slides/slide2.xml"/><Relationship Id="rId58" Type="http://schemas.openxmlformats.org/officeDocument/2006/relationships/font" Target="fonts/Lato-regular.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8" name="Google Shape;10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cbabea47c9_2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148" name="Google Shape;1148;g2cbabea47c9_2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cbabea47c9_2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157" name="Google Shape;1157;g2cbabea47c9_2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cbabea47c9_2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166" name="Google Shape;1166;g2cbabea47c9_2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cbabea47c9_2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175" name="Google Shape;1175;g2cbabea47c9_2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cbabea47c9_2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p:txBody>
      </p:sp>
      <p:sp>
        <p:nvSpPr>
          <p:cNvPr id="1185" name="Google Shape;1185;g2cbabea47c9_2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cbabea47c9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1195" name="Google Shape;1195;g2cbabea47c9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1203" name="Google Shape;120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1f7e30c669f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g1f7e30c669f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f7e30c669f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g1f7e30c669f_2_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1f7e30c669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1f7e30c669f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rgbClr val="5F6368"/>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90000"/>
              </a:lnSpc>
              <a:spcBef>
                <a:spcPts val="0"/>
              </a:spcBef>
              <a:spcAft>
                <a:spcPts val="0"/>
              </a:spcAft>
              <a:buSzPts val="1100"/>
              <a:buNone/>
            </a:pPr>
            <a:r>
              <a:t/>
            </a:r>
            <a:endParaRPr/>
          </a:p>
        </p:txBody>
      </p:sp>
      <p:sp>
        <p:nvSpPr>
          <p:cNvPr id="1075" name="Google Shape;1075;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1f7e30c669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1f7e30c66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f7e30c669f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6" name="Google Shape;1246;g1f7e30c669f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247" name="Google Shape;1247;g1f7e30c669f_0_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1f7e3724d4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5" name="Google Shape;1255;g1f7e3724d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2c28bf9164b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3" name="Google Shape;1263;g2c28bf9164b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6b8bbbf75b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26b8bbbf75b_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6b8bbbf75b_2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g26b8bbbf75b_2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79" name="Google Shape;1279;g26b8bbbf75b_2_6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26b8bbbf75b_2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6" name="Google Shape;1286;g26b8bbbf75b_2_7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6b8bbbf75b_2_14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4" name="Google Shape;1294;g26b8bbbf75b_2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cf1845c5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2cf1845c5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6b8bbbf75b_2_13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0" name="Google Shape;1320;g26b8bbbf75b_2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2c1927e00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3" name="Google Shape;1083;g2c1927e003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2cf1845c50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2cf1845c50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cf1845c50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2cf1845c50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Lunch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6b8bbbf75b_2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g26b8bbbf75b_2_1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345" name="Google Shape;1345;g26b8bbbf75b_2_1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2cf1845c50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2cf1845c50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6b8bbbf75b_2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7" name="Google Shape;1357;g26b8bbbf75b_2_8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c1927e0038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1" name="Google Shape;1091;g2c1927e0038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6b622416e4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099" name="Google Shape;1099;g26b622416e4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6b622416e4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1118" name="Google Shape;1118;g26b622416e4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c2962d6120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1127" name="Google Shape;1127;g2c2962d6120_7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cbabea47c9_2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914400" rtl="0" algn="l">
              <a:lnSpc>
                <a:spcPct val="115000"/>
              </a:lnSpc>
              <a:spcBef>
                <a:spcPts val="0"/>
              </a:spcBef>
              <a:spcAft>
                <a:spcPts val="0"/>
              </a:spcAft>
              <a:buClr>
                <a:schemeClr val="dk1"/>
              </a:buClr>
              <a:buSzPts val="1100"/>
              <a:buFont typeface="Arial"/>
              <a:buNone/>
            </a:pPr>
            <a:r>
              <a:rPr b="1" lang="en-US" sz="2200">
                <a:solidFill>
                  <a:schemeClr val="dk1"/>
                </a:solidFill>
                <a:latin typeface="Calibri"/>
                <a:ea typeface="Calibri"/>
                <a:cs typeface="Calibri"/>
                <a:sym typeface="Calibri"/>
              </a:rPr>
              <a:t>Select something that </a:t>
            </a:r>
            <a:r>
              <a:rPr b="1" lang="en-US" sz="2200">
                <a:solidFill>
                  <a:schemeClr val="dk1"/>
                </a:solidFill>
                <a:latin typeface="Calibri"/>
                <a:ea typeface="Calibri"/>
                <a:cs typeface="Calibri"/>
                <a:sym typeface="Calibri"/>
              </a:rPr>
              <a:t>you’d like to gain some insight on from your peers. The best type of challenge to discuss is one that …</a:t>
            </a:r>
            <a:endParaRPr b="1" sz="2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900">
                <a:solidFill>
                  <a:schemeClr val="dk1"/>
                </a:solidFill>
              </a:rPr>
              <a:t>1.</a:t>
            </a:r>
            <a:r>
              <a:rPr lang="en-US" sz="1900">
                <a:solidFill>
                  <a:schemeClr val="dk1"/>
                </a:solidFill>
                <a:latin typeface="Calibri"/>
                <a:ea typeface="Calibri"/>
                <a:cs typeface="Calibri"/>
                <a:sym typeface="Calibri"/>
              </a:rPr>
              <a:t>Isn’t already on its way to being resolved.</a:t>
            </a:r>
            <a:endParaRPr sz="19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900">
                <a:solidFill>
                  <a:schemeClr val="dk1"/>
                </a:solidFill>
              </a:rPr>
              <a:t>2.</a:t>
            </a:r>
            <a:r>
              <a:rPr lang="en-US" sz="1900">
                <a:solidFill>
                  <a:schemeClr val="dk1"/>
                </a:solidFill>
                <a:latin typeface="Calibri"/>
                <a:ea typeface="Calibri"/>
                <a:cs typeface="Calibri"/>
                <a:sym typeface="Calibri"/>
              </a:rPr>
              <a:t>Is something you can influence by changing your leadership approach/actions.</a:t>
            </a:r>
            <a:endParaRPr sz="700">
              <a:solidFill>
                <a:srgbClr val="5F6368"/>
              </a:solidFill>
              <a:latin typeface="Roboto"/>
              <a:ea typeface="Roboto"/>
              <a:cs typeface="Roboto"/>
              <a:sym typeface="Roboto"/>
            </a:endParaRPr>
          </a:p>
        </p:txBody>
      </p:sp>
      <p:sp>
        <p:nvSpPr>
          <p:cNvPr id="1137" name="Google Shape;1137;g2cbabea47c9_2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 name="Shape 11"/>
        <p:cNvGrpSpPr/>
        <p:nvPr/>
      </p:nvGrpSpPr>
      <p:grpSpPr>
        <a:xfrm>
          <a:off x="0" y="0"/>
          <a:ext cx="0" cy="0"/>
          <a:chOff x="0" y="0"/>
          <a:chExt cx="0" cy="0"/>
        </a:xfrm>
      </p:grpSpPr>
      <p:sp>
        <p:nvSpPr>
          <p:cNvPr id="12" name="Google Shape;12;p2"/>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body"/>
          </p:nvPr>
        </p:nvSpPr>
        <p:spPr>
          <a:xfrm>
            <a:off x="4156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4" name="Google Shape;14;p2"/>
          <p:cNvSpPr txBox="1"/>
          <p:nvPr>
            <p:ph idx="2" type="body"/>
          </p:nvPr>
        </p:nvSpPr>
        <p:spPr>
          <a:xfrm>
            <a:off x="6443200" y="1536633"/>
            <a:ext cx="5333100" cy="4555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000"/>
              </a:spcBef>
              <a:spcAft>
                <a:spcPts val="0"/>
              </a:spcAft>
              <a:buSzPts val="1900"/>
              <a:buChar char="•"/>
              <a:defRPr sz="1900"/>
            </a:lvl1pPr>
            <a:lvl2pPr indent="-330200" lvl="1" marL="914400" algn="l">
              <a:lnSpc>
                <a:spcPct val="90000"/>
              </a:lnSpc>
              <a:spcBef>
                <a:spcPts val="500"/>
              </a:spcBef>
              <a:spcAft>
                <a:spcPts val="0"/>
              </a:spcAft>
              <a:buSzPts val="1600"/>
              <a:buChar char="•"/>
              <a:defRPr sz="1600"/>
            </a:lvl2pPr>
            <a:lvl3pPr indent="-330200" lvl="2" marL="1371600" algn="l">
              <a:lnSpc>
                <a:spcPct val="90000"/>
              </a:lnSpc>
              <a:spcBef>
                <a:spcPts val="500"/>
              </a:spcBef>
              <a:spcAft>
                <a:spcPts val="0"/>
              </a:spcAft>
              <a:buSzPts val="1600"/>
              <a:buChar char="•"/>
              <a:defRPr sz="16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30200" lvl="5" marL="2743200" algn="l">
              <a:lnSpc>
                <a:spcPct val="90000"/>
              </a:lnSpc>
              <a:spcBef>
                <a:spcPts val="500"/>
              </a:spcBef>
              <a:spcAft>
                <a:spcPts val="0"/>
              </a:spcAft>
              <a:buSzPts val="1600"/>
              <a:buChar char="•"/>
              <a:defRPr sz="1600"/>
            </a:lvl6pPr>
            <a:lvl7pPr indent="-330200" lvl="6" marL="3200400" algn="l">
              <a:lnSpc>
                <a:spcPct val="90000"/>
              </a:lnSpc>
              <a:spcBef>
                <a:spcPts val="500"/>
              </a:spcBef>
              <a:spcAft>
                <a:spcPts val="0"/>
              </a:spcAft>
              <a:buSzPts val="1600"/>
              <a:buChar char="•"/>
              <a:defRPr sz="1600"/>
            </a:lvl7pPr>
            <a:lvl8pPr indent="-330200" lvl="7" marL="3657600" algn="l">
              <a:lnSpc>
                <a:spcPct val="90000"/>
              </a:lnSpc>
              <a:spcBef>
                <a:spcPts val="500"/>
              </a:spcBef>
              <a:spcAft>
                <a:spcPts val="0"/>
              </a:spcAft>
              <a:buSzPts val="1600"/>
              <a:buChar char="•"/>
              <a:defRPr sz="1600"/>
            </a:lvl8pPr>
            <a:lvl9pPr indent="-330200" lvl="8" marL="4114800" algn="l">
              <a:lnSpc>
                <a:spcPct val="90000"/>
              </a:lnSpc>
              <a:spcBef>
                <a:spcPts val="500"/>
              </a:spcBef>
              <a:spcAft>
                <a:spcPts val="0"/>
              </a:spcAft>
              <a:buSzPts val="1600"/>
              <a:buChar char="•"/>
              <a:defRPr sz="1600"/>
            </a:lvl9pPr>
          </a:lstStyle>
          <a:p/>
        </p:txBody>
      </p:sp>
      <p:sp>
        <p:nvSpPr>
          <p:cNvPr id="15" name="Google Shape;15;p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6" name="Google Shape;5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932" name="Shape 932"/>
        <p:cNvGrpSpPr/>
        <p:nvPr/>
      </p:nvGrpSpPr>
      <p:grpSpPr>
        <a:xfrm>
          <a:off x="0" y="0"/>
          <a:ext cx="0" cy="0"/>
          <a:chOff x="0" y="0"/>
          <a:chExt cx="0" cy="0"/>
        </a:xfrm>
      </p:grpSpPr>
      <p:sp>
        <p:nvSpPr>
          <p:cNvPr id="933" name="Google Shape;933;p107"/>
          <p:cNvSpPr txBox="1"/>
          <p:nvPr>
            <p:ph type="title"/>
          </p:nvPr>
        </p:nvSpPr>
        <p:spPr>
          <a:xfrm>
            <a:off x="892970" y="312540"/>
            <a:ext cx="10406100" cy="1518000"/>
          </a:xfrm>
          <a:prstGeom prst="rect">
            <a:avLst/>
          </a:prstGeom>
          <a:noFill/>
          <a:ln>
            <a:noFill/>
          </a:ln>
        </p:spPr>
        <p:txBody>
          <a:bodyPr anchorCtr="0" anchor="ctr" bIns="32125" lIns="64275" spcFirstLastPara="1" rIns="64275" wrap="square" tIns="32125">
            <a:norm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4" name="Google Shape;934;p107"/>
          <p:cNvSpPr txBox="1"/>
          <p:nvPr>
            <p:ph idx="1" type="body"/>
          </p:nvPr>
        </p:nvSpPr>
        <p:spPr>
          <a:xfrm>
            <a:off x="892970" y="1830587"/>
            <a:ext cx="10406100" cy="4420200"/>
          </a:xfrm>
          <a:prstGeom prst="rect">
            <a:avLst/>
          </a:prstGeom>
          <a:noFill/>
          <a:ln>
            <a:noFill/>
          </a:ln>
        </p:spPr>
        <p:txBody>
          <a:bodyPr anchorCtr="0" anchor="t" bIns="32125" lIns="64275" spcFirstLastPara="1" rIns="64275" wrap="square" tIns="32125">
            <a:normAutofit/>
          </a:bodyPr>
          <a:lstStyle>
            <a:lvl1pPr indent="-406400" lvl="0" marL="457200" rtl="0" algn="l">
              <a:lnSpc>
                <a:spcPct val="90000"/>
              </a:lnSpc>
              <a:spcBef>
                <a:spcPts val="1000"/>
              </a:spcBef>
              <a:spcAft>
                <a:spcPts val="0"/>
              </a:spcAft>
              <a:buSzPts val="2800"/>
              <a:buChar char="•"/>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935" name="Google Shape;935;p107"/>
          <p:cNvSpPr txBox="1"/>
          <p:nvPr>
            <p:ph idx="12" type="sldNum"/>
          </p:nvPr>
        </p:nvSpPr>
        <p:spPr>
          <a:xfrm>
            <a:off x="5917311" y="6505278"/>
            <a:ext cx="345600" cy="2679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36" name="Shape 936"/>
        <p:cNvGrpSpPr/>
        <p:nvPr/>
      </p:nvGrpSpPr>
      <p:grpSpPr>
        <a:xfrm>
          <a:off x="0" y="0"/>
          <a:ext cx="0" cy="0"/>
          <a:chOff x="0" y="0"/>
          <a:chExt cx="0" cy="0"/>
        </a:xfrm>
      </p:grpSpPr>
      <p:sp>
        <p:nvSpPr>
          <p:cNvPr id="937" name="Google Shape;937;p108"/>
          <p:cNvSpPr txBox="1"/>
          <p:nvPr>
            <p:ph type="title"/>
          </p:nvPr>
        </p:nvSpPr>
        <p:spPr>
          <a:xfrm>
            <a:off x="304800" y="838200"/>
            <a:ext cx="10160100" cy="838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SzPts val="4400"/>
              <a:buNone/>
              <a:defRPr>
                <a:solidFill>
                  <a:srgbClr val="191300"/>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8" name="Google Shape;938;p108"/>
          <p:cNvSpPr txBox="1"/>
          <p:nvPr>
            <p:ph idx="1" type="body"/>
          </p:nvPr>
        </p:nvSpPr>
        <p:spPr>
          <a:xfrm>
            <a:off x="304800" y="1752600"/>
            <a:ext cx="10160100" cy="41148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000"/>
              </a:spcBef>
              <a:spcAft>
                <a:spcPts val="0"/>
              </a:spcAft>
              <a:buSzPts val="2800"/>
              <a:buChar char="•"/>
              <a:defRPr>
                <a:solidFill>
                  <a:srgbClr val="191300"/>
                </a:solidFill>
              </a:defRPr>
            </a:lvl1pPr>
            <a:lvl2pPr indent="-381000" lvl="1" marL="914400" rtl="0" algn="l">
              <a:lnSpc>
                <a:spcPct val="90000"/>
              </a:lnSpc>
              <a:spcBef>
                <a:spcPts val="500"/>
              </a:spcBef>
              <a:spcAft>
                <a:spcPts val="0"/>
              </a:spcAft>
              <a:buSzPts val="2400"/>
              <a:buChar char="•"/>
              <a:defRPr>
                <a:solidFill>
                  <a:srgbClr val="191300"/>
                </a:solidFill>
              </a:defRPr>
            </a:lvl2pPr>
            <a:lvl3pPr indent="-355600" lvl="2" marL="1371600" rtl="0" algn="l">
              <a:lnSpc>
                <a:spcPct val="90000"/>
              </a:lnSpc>
              <a:spcBef>
                <a:spcPts val="500"/>
              </a:spcBef>
              <a:spcAft>
                <a:spcPts val="0"/>
              </a:spcAft>
              <a:buSzPts val="2000"/>
              <a:buChar char="•"/>
              <a:defRPr>
                <a:solidFill>
                  <a:srgbClr val="191300"/>
                </a:solidFill>
              </a:defRPr>
            </a:lvl3pPr>
            <a:lvl4pPr indent="-342900" lvl="3" marL="1828800" rtl="0" algn="l">
              <a:lnSpc>
                <a:spcPct val="90000"/>
              </a:lnSpc>
              <a:spcBef>
                <a:spcPts val="500"/>
              </a:spcBef>
              <a:spcAft>
                <a:spcPts val="0"/>
              </a:spcAft>
              <a:buSzPts val="1800"/>
              <a:buChar char="•"/>
              <a:defRPr>
                <a:solidFill>
                  <a:srgbClr val="191300"/>
                </a:solidFill>
              </a:defRPr>
            </a:lvl4pPr>
            <a:lvl5pPr indent="-342900" lvl="4" marL="2286000" rtl="0" algn="l">
              <a:lnSpc>
                <a:spcPct val="90000"/>
              </a:lnSpc>
              <a:spcBef>
                <a:spcPts val="500"/>
              </a:spcBef>
              <a:spcAft>
                <a:spcPts val="0"/>
              </a:spcAft>
              <a:buSzPts val="1800"/>
              <a:buChar char="•"/>
              <a:defRPr>
                <a:solidFill>
                  <a:srgbClr val="191300"/>
                </a:solidFill>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939" name="Shape 93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0" name="Shape 940"/>
        <p:cNvGrpSpPr/>
        <p:nvPr/>
      </p:nvGrpSpPr>
      <p:grpSpPr>
        <a:xfrm>
          <a:off x="0" y="0"/>
          <a:ext cx="0" cy="0"/>
          <a:chOff x="0" y="0"/>
          <a:chExt cx="0" cy="0"/>
        </a:xfrm>
      </p:grpSpPr>
      <p:sp>
        <p:nvSpPr>
          <p:cNvPr id="941" name="Google Shape;941;p11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2" name="Google Shape;942;p110"/>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43" name="Google Shape;943;p110"/>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4" name="Google Shape;944;p11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45" name="Google Shape;945;p11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6" name="Google Shape;946;p1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7" name="Google Shape;947;p1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8" name="Google Shape;948;p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9" name="Shape 949"/>
        <p:cNvGrpSpPr/>
        <p:nvPr/>
      </p:nvGrpSpPr>
      <p:grpSpPr>
        <a:xfrm>
          <a:off x="0" y="0"/>
          <a:ext cx="0" cy="0"/>
          <a:chOff x="0" y="0"/>
          <a:chExt cx="0" cy="0"/>
        </a:xfrm>
      </p:grpSpPr>
      <p:sp>
        <p:nvSpPr>
          <p:cNvPr id="950" name="Google Shape;950;p11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1" name="Google Shape;951;p11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952" name="Google Shape;952;p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3" name="Google Shape;953;p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4" name="Google Shape;954;p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5" name="Shape 955"/>
        <p:cNvGrpSpPr/>
        <p:nvPr/>
      </p:nvGrpSpPr>
      <p:grpSpPr>
        <a:xfrm>
          <a:off x="0" y="0"/>
          <a:ext cx="0" cy="0"/>
          <a:chOff x="0" y="0"/>
          <a:chExt cx="0" cy="0"/>
        </a:xfrm>
      </p:grpSpPr>
      <p:sp>
        <p:nvSpPr>
          <p:cNvPr id="956" name="Google Shape;956;p1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7" name="Google Shape;957;p1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8" name="Google Shape;958;p1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9" name="Google Shape;959;p1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60" name="Shape 960"/>
        <p:cNvGrpSpPr/>
        <p:nvPr/>
      </p:nvGrpSpPr>
      <p:grpSpPr>
        <a:xfrm>
          <a:off x="0" y="0"/>
          <a:ext cx="0" cy="0"/>
          <a:chOff x="0" y="0"/>
          <a:chExt cx="0" cy="0"/>
        </a:xfrm>
      </p:grpSpPr>
      <p:sp>
        <p:nvSpPr>
          <p:cNvPr id="961" name="Google Shape;961;p11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2" name="Google Shape;962;p11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963" name="Google Shape;963;p11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64" name="Google Shape;964;p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5" name="Google Shape;965;p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6" name="Google Shape;966;p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7" name="Shape 967"/>
        <p:cNvGrpSpPr/>
        <p:nvPr/>
      </p:nvGrpSpPr>
      <p:grpSpPr>
        <a:xfrm>
          <a:off x="0" y="0"/>
          <a:ext cx="0" cy="0"/>
          <a:chOff x="0" y="0"/>
          <a:chExt cx="0" cy="0"/>
        </a:xfrm>
      </p:grpSpPr>
      <p:sp>
        <p:nvSpPr>
          <p:cNvPr id="968" name="Google Shape;968;p11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9" name="Google Shape;969;p114"/>
          <p:cNvSpPr/>
          <p:nvPr>
            <p:ph idx="2" type="pic"/>
          </p:nvPr>
        </p:nvSpPr>
        <p:spPr>
          <a:xfrm>
            <a:off x="5183188" y="987425"/>
            <a:ext cx="6172200" cy="4873500"/>
          </a:xfrm>
          <a:prstGeom prst="rect">
            <a:avLst/>
          </a:prstGeom>
          <a:noFill/>
          <a:ln>
            <a:noFill/>
          </a:ln>
        </p:spPr>
      </p:sp>
      <p:sp>
        <p:nvSpPr>
          <p:cNvPr id="970" name="Google Shape;970;p11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71" name="Google Shape;971;p1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2" name="Google Shape;972;p1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3" name="Google Shape;973;p1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4" name="Shape 974"/>
        <p:cNvGrpSpPr/>
        <p:nvPr/>
      </p:nvGrpSpPr>
      <p:grpSpPr>
        <a:xfrm>
          <a:off x="0" y="0"/>
          <a:ext cx="0" cy="0"/>
          <a:chOff x="0" y="0"/>
          <a:chExt cx="0" cy="0"/>
        </a:xfrm>
      </p:grpSpPr>
      <p:sp>
        <p:nvSpPr>
          <p:cNvPr id="975" name="Google Shape;975;p1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6" name="Google Shape;976;p11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77" name="Google Shape;977;p1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8" name="Google Shape;978;p1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9" name="Google Shape;979;p1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0" name="Shape 980"/>
        <p:cNvGrpSpPr/>
        <p:nvPr/>
      </p:nvGrpSpPr>
      <p:grpSpPr>
        <a:xfrm>
          <a:off x="0" y="0"/>
          <a:ext cx="0" cy="0"/>
          <a:chOff x="0" y="0"/>
          <a:chExt cx="0" cy="0"/>
        </a:xfrm>
      </p:grpSpPr>
      <p:sp>
        <p:nvSpPr>
          <p:cNvPr id="981" name="Google Shape;981;p11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2" name="Google Shape;982;p11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83" name="Google Shape;983;p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4" name="Google Shape;984;p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5" name="Google Shape;985;p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6" name="Shape 986"/>
        <p:cNvGrpSpPr/>
        <p:nvPr/>
      </p:nvGrpSpPr>
      <p:grpSpPr>
        <a:xfrm>
          <a:off x="0" y="0"/>
          <a:ext cx="0" cy="0"/>
          <a:chOff x="0" y="0"/>
          <a:chExt cx="0" cy="0"/>
        </a:xfrm>
      </p:grpSpPr>
      <p:sp>
        <p:nvSpPr>
          <p:cNvPr id="987" name="Google Shape;987;p117"/>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8" name="Google Shape;988;p117"/>
          <p:cNvSpPr txBox="1"/>
          <p:nvPr>
            <p:ph idx="1" type="body"/>
          </p:nvPr>
        </p:nvSpPr>
        <p:spPr>
          <a:xfrm>
            <a:off x="415600" y="1536633"/>
            <a:ext cx="5333100" cy="4555200"/>
          </a:xfrm>
          <a:prstGeom prst="rect">
            <a:avLst/>
          </a:prstGeom>
        </p:spPr>
        <p:txBody>
          <a:bodyPr anchorCtr="0" anchor="t" bIns="45700" lIns="91425" spcFirstLastPara="1" rIns="91425" wrap="square" tIns="45700">
            <a:norm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989" name="Google Shape;989;p117"/>
          <p:cNvSpPr txBox="1"/>
          <p:nvPr>
            <p:ph idx="2" type="body"/>
          </p:nvPr>
        </p:nvSpPr>
        <p:spPr>
          <a:xfrm>
            <a:off x="6443200" y="1536633"/>
            <a:ext cx="5333100" cy="4555200"/>
          </a:xfrm>
          <a:prstGeom prst="rect">
            <a:avLst/>
          </a:prstGeom>
        </p:spPr>
        <p:txBody>
          <a:bodyPr anchorCtr="0" anchor="t" bIns="45700" lIns="91425" spcFirstLastPara="1" rIns="91425" wrap="square" tIns="45700">
            <a:normAutofit/>
          </a:bodyPr>
          <a:lstStyle>
            <a:lvl1pPr indent="-349250" lvl="0" marL="457200" rtl="0">
              <a:spcBef>
                <a:spcPts val="1000"/>
              </a:spcBef>
              <a:spcAft>
                <a:spcPts val="0"/>
              </a:spcAft>
              <a:buSzPts val="1900"/>
              <a:buChar char="•"/>
              <a:defRPr sz="1900"/>
            </a:lvl1pPr>
            <a:lvl2pPr indent="-330200" lvl="1" marL="914400" rtl="0">
              <a:spcBef>
                <a:spcPts val="500"/>
              </a:spcBef>
              <a:spcAft>
                <a:spcPts val="0"/>
              </a:spcAft>
              <a:buSzPts val="1600"/>
              <a:buChar char="•"/>
              <a:defRPr sz="1600"/>
            </a:lvl2pPr>
            <a:lvl3pPr indent="-330200" lvl="2" marL="1371600" rtl="0">
              <a:spcBef>
                <a:spcPts val="500"/>
              </a:spcBef>
              <a:spcAft>
                <a:spcPts val="0"/>
              </a:spcAft>
              <a:buSzPts val="1600"/>
              <a:buChar char="•"/>
              <a:defRPr sz="1600"/>
            </a:lvl3pPr>
            <a:lvl4pPr indent="-330200" lvl="3" marL="1828800" rtl="0">
              <a:spcBef>
                <a:spcPts val="500"/>
              </a:spcBef>
              <a:spcAft>
                <a:spcPts val="0"/>
              </a:spcAft>
              <a:buSzPts val="1600"/>
              <a:buChar char="•"/>
              <a:defRPr sz="1600"/>
            </a:lvl4pPr>
            <a:lvl5pPr indent="-330200" lvl="4" marL="2286000" rtl="0">
              <a:spcBef>
                <a:spcPts val="500"/>
              </a:spcBef>
              <a:spcAft>
                <a:spcPts val="0"/>
              </a:spcAft>
              <a:buSzPts val="1600"/>
              <a:buChar char="•"/>
              <a:defRPr sz="1600"/>
            </a:lvl5pPr>
            <a:lvl6pPr indent="-330200" lvl="5" marL="2743200" rtl="0">
              <a:spcBef>
                <a:spcPts val="500"/>
              </a:spcBef>
              <a:spcAft>
                <a:spcPts val="0"/>
              </a:spcAft>
              <a:buSzPts val="1600"/>
              <a:buChar char="•"/>
              <a:defRPr sz="1600"/>
            </a:lvl6pPr>
            <a:lvl7pPr indent="-330200" lvl="6" marL="3200400" rtl="0">
              <a:spcBef>
                <a:spcPts val="500"/>
              </a:spcBef>
              <a:spcAft>
                <a:spcPts val="0"/>
              </a:spcAft>
              <a:buSzPts val="1600"/>
              <a:buChar char="•"/>
              <a:defRPr sz="1600"/>
            </a:lvl7pPr>
            <a:lvl8pPr indent="-330200" lvl="7" marL="3657600" rtl="0">
              <a:spcBef>
                <a:spcPts val="500"/>
              </a:spcBef>
              <a:spcAft>
                <a:spcPts val="0"/>
              </a:spcAft>
              <a:buSzPts val="1600"/>
              <a:buChar char="•"/>
              <a:defRPr sz="1600"/>
            </a:lvl8pPr>
            <a:lvl9pPr indent="-330200" lvl="8" marL="4114800" rtl="0">
              <a:spcBef>
                <a:spcPts val="500"/>
              </a:spcBef>
              <a:spcAft>
                <a:spcPts val="0"/>
              </a:spcAft>
              <a:buSzPts val="1600"/>
              <a:buChar char="•"/>
              <a:defRPr sz="1600"/>
            </a:lvl9pPr>
          </a:lstStyle>
          <a:p/>
        </p:txBody>
      </p:sp>
      <p:sp>
        <p:nvSpPr>
          <p:cNvPr id="990" name="Google Shape;990;p1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7" name="Shape 997"/>
        <p:cNvGrpSpPr/>
        <p:nvPr/>
      </p:nvGrpSpPr>
      <p:grpSpPr>
        <a:xfrm>
          <a:off x="0" y="0"/>
          <a:ext cx="0" cy="0"/>
          <a:chOff x="0" y="0"/>
          <a:chExt cx="0" cy="0"/>
        </a:xfrm>
      </p:grpSpPr>
      <p:sp>
        <p:nvSpPr>
          <p:cNvPr id="998" name="Google Shape;998;p11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99" name="Google Shape;999;p11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00" name="Google Shape;1000;p11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01" name="Shape 1001"/>
        <p:cNvGrpSpPr/>
        <p:nvPr/>
      </p:nvGrpSpPr>
      <p:grpSpPr>
        <a:xfrm>
          <a:off x="0" y="0"/>
          <a:ext cx="0" cy="0"/>
          <a:chOff x="0" y="0"/>
          <a:chExt cx="0" cy="0"/>
        </a:xfrm>
      </p:grpSpPr>
      <p:sp>
        <p:nvSpPr>
          <p:cNvPr id="1002" name="Google Shape;1002;p120"/>
          <p:cNvSpPr txBox="1"/>
          <p:nvPr>
            <p:ph type="ctrTitle"/>
          </p:nvPr>
        </p:nvSpPr>
        <p:spPr>
          <a:xfrm>
            <a:off x="457200" y="1420283"/>
            <a:ext cx="5181600" cy="980017"/>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03" name="Google Shape;1003;p120"/>
          <p:cNvSpPr txBox="1"/>
          <p:nvPr>
            <p:ph idx="1" type="subTitle"/>
          </p:nvPr>
        </p:nvSpPr>
        <p:spPr>
          <a:xfrm>
            <a:off x="914400" y="2590800"/>
            <a:ext cx="4267200" cy="1168400"/>
          </a:xfrm>
          <a:prstGeom prst="rect">
            <a:avLst/>
          </a:prstGeom>
          <a:noFill/>
          <a:ln>
            <a:noFill/>
          </a:ln>
        </p:spPr>
        <p:txBody>
          <a:bodyPr anchorCtr="0" anchor="t" bIns="30475" lIns="60950" spcFirstLastPara="1" rIns="60950" wrap="square" tIns="30475">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p:txBody>
      </p:sp>
      <p:sp>
        <p:nvSpPr>
          <p:cNvPr id="1004" name="Google Shape;1004;p120"/>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05" name="Google Shape;1005;p120"/>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06" name="Google Shape;1006;p120"/>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7" name="Shape 1007"/>
        <p:cNvGrpSpPr/>
        <p:nvPr/>
      </p:nvGrpSpPr>
      <p:grpSpPr>
        <a:xfrm>
          <a:off x="0" y="0"/>
          <a:ext cx="0" cy="0"/>
          <a:chOff x="0" y="0"/>
          <a:chExt cx="0" cy="0"/>
        </a:xfrm>
      </p:grpSpPr>
      <p:sp>
        <p:nvSpPr>
          <p:cNvPr id="1008" name="Google Shape;1008;p121"/>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09" name="Google Shape;1009;p121"/>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010" name="Google Shape;1010;p121"/>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1" name="Google Shape;1011;p121"/>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2" name="Google Shape;1012;p121"/>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3" name="Shape 1013"/>
        <p:cNvGrpSpPr/>
        <p:nvPr/>
      </p:nvGrpSpPr>
      <p:grpSpPr>
        <a:xfrm>
          <a:off x="0" y="0"/>
          <a:ext cx="0" cy="0"/>
          <a:chOff x="0" y="0"/>
          <a:chExt cx="0" cy="0"/>
        </a:xfrm>
      </p:grpSpPr>
      <p:sp>
        <p:nvSpPr>
          <p:cNvPr id="1014" name="Google Shape;1014;p122"/>
          <p:cNvSpPr txBox="1"/>
          <p:nvPr>
            <p:ph type="title"/>
          </p:nvPr>
        </p:nvSpPr>
        <p:spPr>
          <a:xfrm>
            <a:off x="481542" y="2937933"/>
            <a:ext cx="5181600" cy="908050"/>
          </a:xfrm>
          <a:prstGeom prst="rect">
            <a:avLst/>
          </a:prstGeom>
          <a:noFill/>
          <a:ln>
            <a:noFill/>
          </a:ln>
        </p:spPr>
        <p:txBody>
          <a:bodyPr anchorCtr="0" anchor="t" bIns="30475" lIns="60950" spcFirstLastPara="1" rIns="60950" wrap="square" tIns="30475">
            <a:normAutofit/>
          </a:bodyPr>
          <a:lstStyle>
            <a:lvl1pPr lvl="0" algn="l">
              <a:spcBef>
                <a:spcPts val="0"/>
              </a:spcBef>
              <a:spcAft>
                <a:spcPts val="0"/>
              </a:spcAft>
              <a:buClr>
                <a:schemeClr val="dk1"/>
              </a:buClr>
              <a:buSzPts val="2700"/>
              <a:buFont typeface="Calibri"/>
              <a:buNone/>
              <a:defRPr b="1" sz="2700"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15" name="Google Shape;1015;p122"/>
          <p:cNvSpPr txBox="1"/>
          <p:nvPr>
            <p:ph idx="1" type="body"/>
          </p:nvPr>
        </p:nvSpPr>
        <p:spPr>
          <a:xfrm>
            <a:off x="481542" y="1937809"/>
            <a:ext cx="5181600" cy="1000125"/>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rgbClr val="888888"/>
              </a:buClr>
              <a:buSzPts val="1300"/>
              <a:buNone/>
              <a:defRPr sz="1300">
                <a:solidFill>
                  <a:srgbClr val="888888"/>
                </a:solidFill>
              </a:defRPr>
            </a:lvl1pPr>
            <a:lvl2pPr indent="-228600" lvl="1" marL="914400" algn="l">
              <a:spcBef>
                <a:spcPts val="200"/>
              </a:spcBef>
              <a:spcAft>
                <a:spcPts val="0"/>
              </a:spcAft>
              <a:buClr>
                <a:srgbClr val="888888"/>
              </a:buClr>
              <a:buSzPts val="1200"/>
              <a:buNone/>
              <a:defRPr sz="1200">
                <a:solidFill>
                  <a:srgbClr val="888888"/>
                </a:solidFill>
              </a:defRPr>
            </a:lvl2pPr>
            <a:lvl3pPr indent="-228600" lvl="2" marL="1371600" algn="l">
              <a:spcBef>
                <a:spcPts val="200"/>
              </a:spcBef>
              <a:spcAft>
                <a:spcPts val="0"/>
              </a:spcAft>
              <a:buClr>
                <a:srgbClr val="888888"/>
              </a:buClr>
              <a:buSzPts val="1100"/>
              <a:buNone/>
              <a:defRPr sz="1100">
                <a:solidFill>
                  <a:srgbClr val="888888"/>
                </a:solidFill>
              </a:defRPr>
            </a:lvl3pPr>
            <a:lvl4pPr indent="-228600" lvl="3" marL="1828800" algn="l">
              <a:spcBef>
                <a:spcPts val="200"/>
              </a:spcBef>
              <a:spcAft>
                <a:spcPts val="0"/>
              </a:spcAft>
              <a:buClr>
                <a:srgbClr val="888888"/>
              </a:buClr>
              <a:buSzPts val="900"/>
              <a:buNone/>
              <a:defRPr sz="900">
                <a:solidFill>
                  <a:srgbClr val="888888"/>
                </a:solidFill>
              </a:defRPr>
            </a:lvl4pPr>
            <a:lvl5pPr indent="-228600" lvl="4" marL="2286000" algn="l">
              <a:spcBef>
                <a:spcPts val="200"/>
              </a:spcBef>
              <a:spcAft>
                <a:spcPts val="0"/>
              </a:spcAft>
              <a:buClr>
                <a:srgbClr val="888888"/>
              </a:buClr>
              <a:buSzPts val="900"/>
              <a:buNone/>
              <a:defRPr sz="900">
                <a:solidFill>
                  <a:srgbClr val="888888"/>
                </a:solidFill>
              </a:defRPr>
            </a:lvl5pPr>
            <a:lvl6pPr indent="-228600" lvl="5" marL="2743200" algn="l">
              <a:spcBef>
                <a:spcPts val="200"/>
              </a:spcBef>
              <a:spcAft>
                <a:spcPts val="0"/>
              </a:spcAft>
              <a:buClr>
                <a:srgbClr val="888888"/>
              </a:buClr>
              <a:buSzPts val="900"/>
              <a:buNone/>
              <a:defRPr sz="900">
                <a:solidFill>
                  <a:srgbClr val="888888"/>
                </a:solidFill>
              </a:defRPr>
            </a:lvl6pPr>
            <a:lvl7pPr indent="-228600" lvl="6" marL="3200400" algn="l">
              <a:spcBef>
                <a:spcPts val="200"/>
              </a:spcBef>
              <a:spcAft>
                <a:spcPts val="0"/>
              </a:spcAft>
              <a:buClr>
                <a:srgbClr val="888888"/>
              </a:buClr>
              <a:buSzPts val="900"/>
              <a:buNone/>
              <a:defRPr sz="900">
                <a:solidFill>
                  <a:srgbClr val="888888"/>
                </a:solidFill>
              </a:defRPr>
            </a:lvl7pPr>
            <a:lvl8pPr indent="-228600" lvl="7" marL="3657600" algn="l">
              <a:spcBef>
                <a:spcPts val="200"/>
              </a:spcBef>
              <a:spcAft>
                <a:spcPts val="0"/>
              </a:spcAft>
              <a:buClr>
                <a:srgbClr val="888888"/>
              </a:buClr>
              <a:buSzPts val="900"/>
              <a:buNone/>
              <a:defRPr sz="900">
                <a:solidFill>
                  <a:srgbClr val="888888"/>
                </a:solidFill>
              </a:defRPr>
            </a:lvl8pPr>
            <a:lvl9pPr indent="-228600" lvl="8" marL="4114800" algn="l">
              <a:spcBef>
                <a:spcPts val="200"/>
              </a:spcBef>
              <a:spcAft>
                <a:spcPts val="0"/>
              </a:spcAft>
              <a:buClr>
                <a:srgbClr val="888888"/>
              </a:buClr>
              <a:buSzPts val="900"/>
              <a:buNone/>
              <a:defRPr sz="900">
                <a:solidFill>
                  <a:srgbClr val="888888"/>
                </a:solidFill>
              </a:defRPr>
            </a:lvl9pPr>
          </a:lstStyle>
          <a:p/>
        </p:txBody>
      </p:sp>
      <p:sp>
        <p:nvSpPr>
          <p:cNvPr id="1016" name="Google Shape;1016;p122"/>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7" name="Google Shape;1017;p122"/>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8" name="Google Shape;1018;p122"/>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9" name="Shape 1019"/>
        <p:cNvGrpSpPr/>
        <p:nvPr/>
      </p:nvGrpSpPr>
      <p:grpSpPr>
        <a:xfrm>
          <a:off x="0" y="0"/>
          <a:ext cx="0" cy="0"/>
          <a:chOff x="0" y="0"/>
          <a:chExt cx="0" cy="0"/>
        </a:xfrm>
      </p:grpSpPr>
      <p:sp>
        <p:nvSpPr>
          <p:cNvPr id="1020" name="Google Shape;1020;p12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21" name="Google Shape;1021;p123"/>
          <p:cNvSpPr txBox="1"/>
          <p:nvPr>
            <p:ph idx="1" type="body"/>
          </p:nvPr>
        </p:nvSpPr>
        <p:spPr>
          <a:xfrm>
            <a:off x="304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022" name="Google Shape;1022;p123"/>
          <p:cNvSpPr txBox="1"/>
          <p:nvPr>
            <p:ph idx="2" type="body"/>
          </p:nvPr>
        </p:nvSpPr>
        <p:spPr>
          <a:xfrm>
            <a:off x="3098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023" name="Google Shape;1023;p123"/>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24" name="Google Shape;1024;p123"/>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25" name="Google Shape;1025;p123"/>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6" name="Shape 1026"/>
        <p:cNvGrpSpPr/>
        <p:nvPr/>
      </p:nvGrpSpPr>
      <p:grpSpPr>
        <a:xfrm>
          <a:off x="0" y="0"/>
          <a:ext cx="0" cy="0"/>
          <a:chOff x="0" y="0"/>
          <a:chExt cx="0" cy="0"/>
        </a:xfrm>
      </p:grpSpPr>
      <p:sp>
        <p:nvSpPr>
          <p:cNvPr id="1027" name="Google Shape;1027;p124"/>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28" name="Google Shape;1028;p124"/>
          <p:cNvSpPr txBox="1"/>
          <p:nvPr>
            <p:ph idx="1" type="body"/>
          </p:nvPr>
        </p:nvSpPr>
        <p:spPr>
          <a:xfrm>
            <a:off x="304800" y="1023409"/>
            <a:ext cx="2693459" cy="426508"/>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1029" name="Google Shape;1029;p124"/>
          <p:cNvSpPr txBox="1"/>
          <p:nvPr>
            <p:ph idx="2" type="body"/>
          </p:nvPr>
        </p:nvSpPr>
        <p:spPr>
          <a:xfrm>
            <a:off x="304800" y="1449917"/>
            <a:ext cx="2693459" cy="2634192"/>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030" name="Google Shape;1030;p124"/>
          <p:cNvSpPr txBox="1"/>
          <p:nvPr>
            <p:ph idx="3" type="body"/>
          </p:nvPr>
        </p:nvSpPr>
        <p:spPr>
          <a:xfrm>
            <a:off x="3096683" y="1023409"/>
            <a:ext cx="2694517" cy="426508"/>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1031" name="Google Shape;1031;p124"/>
          <p:cNvSpPr txBox="1"/>
          <p:nvPr>
            <p:ph idx="4" type="body"/>
          </p:nvPr>
        </p:nvSpPr>
        <p:spPr>
          <a:xfrm>
            <a:off x="3096683" y="1449917"/>
            <a:ext cx="2694517" cy="2634192"/>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032" name="Google Shape;1032;p124"/>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33" name="Google Shape;1033;p124"/>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34" name="Google Shape;1034;p124"/>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5" name="Shape 1035"/>
        <p:cNvGrpSpPr/>
        <p:nvPr/>
      </p:nvGrpSpPr>
      <p:grpSpPr>
        <a:xfrm>
          <a:off x="0" y="0"/>
          <a:ext cx="0" cy="0"/>
          <a:chOff x="0" y="0"/>
          <a:chExt cx="0" cy="0"/>
        </a:xfrm>
      </p:grpSpPr>
      <p:sp>
        <p:nvSpPr>
          <p:cNvPr id="1036" name="Google Shape;1036;p125"/>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37" name="Google Shape;1037;p125"/>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38" name="Google Shape;1038;p125"/>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39" name="Google Shape;1039;p125"/>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40" name="Shape 1040"/>
        <p:cNvGrpSpPr/>
        <p:nvPr/>
      </p:nvGrpSpPr>
      <p:grpSpPr>
        <a:xfrm>
          <a:off x="0" y="0"/>
          <a:ext cx="0" cy="0"/>
          <a:chOff x="0" y="0"/>
          <a:chExt cx="0" cy="0"/>
        </a:xfrm>
      </p:grpSpPr>
      <p:sp>
        <p:nvSpPr>
          <p:cNvPr id="1041" name="Google Shape;1041;p126"/>
          <p:cNvSpPr txBox="1"/>
          <p:nvPr>
            <p:ph type="title"/>
          </p:nvPr>
        </p:nvSpPr>
        <p:spPr>
          <a:xfrm>
            <a:off x="304800" y="182033"/>
            <a:ext cx="2005542" cy="774700"/>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42" name="Google Shape;1042;p126"/>
          <p:cNvSpPr txBox="1"/>
          <p:nvPr>
            <p:ph idx="1" type="body"/>
          </p:nvPr>
        </p:nvSpPr>
        <p:spPr>
          <a:xfrm>
            <a:off x="2383367" y="182033"/>
            <a:ext cx="3407833" cy="3902075"/>
          </a:xfrm>
          <a:prstGeom prst="rect">
            <a:avLst/>
          </a:prstGeom>
          <a:noFill/>
          <a:ln>
            <a:noFill/>
          </a:ln>
        </p:spPr>
        <p:txBody>
          <a:bodyPr anchorCtr="0" anchor="t" bIns="30475" lIns="60950" spcFirstLastPara="1" rIns="60950" wrap="square" tIns="30475">
            <a:normAutofit/>
          </a:bodyPr>
          <a:lstStyle>
            <a:lvl1pPr indent="-361950" lvl="0" marL="457200" algn="l">
              <a:spcBef>
                <a:spcPts val="400"/>
              </a:spcBef>
              <a:spcAft>
                <a:spcPts val="0"/>
              </a:spcAft>
              <a:buClr>
                <a:schemeClr val="dk1"/>
              </a:buClr>
              <a:buSzPts val="2100"/>
              <a:buChar char="•"/>
              <a:defRPr sz="2100"/>
            </a:lvl1pPr>
            <a:lvl2pPr indent="-349250" lvl="1" marL="914400" algn="l">
              <a:spcBef>
                <a:spcPts val="400"/>
              </a:spcBef>
              <a:spcAft>
                <a:spcPts val="0"/>
              </a:spcAft>
              <a:buClr>
                <a:schemeClr val="dk1"/>
              </a:buClr>
              <a:buSzPts val="1900"/>
              <a:buChar char="–"/>
              <a:defRPr sz="1900"/>
            </a:lvl2pPr>
            <a:lvl3pPr indent="-330200" lvl="2" marL="1371600" algn="l">
              <a:spcBef>
                <a:spcPts val="300"/>
              </a:spcBef>
              <a:spcAft>
                <a:spcPts val="0"/>
              </a:spcAft>
              <a:buClr>
                <a:schemeClr val="dk1"/>
              </a:buClr>
              <a:buSzPts val="1600"/>
              <a:buChar char="•"/>
              <a:defRPr sz="16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1043" name="Google Shape;1043;p126"/>
          <p:cNvSpPr txBox="1"/>
          <p:nvPr>
            <p:ph idx="2" type="body"/>
          </p:nvPr>
        </p:nvSpPr>
        <p:spPr>
          <a:xfrm>
            <a:off x="304800" y="956733"/>
            <a:ext cx="2005542" cy="3127375"/>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044" name="Google Shape;1044;p12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45" name="Google Shape;1045;p12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46" name="Google Shape;1046;p12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7" name="Shape 1047"/>
        <p:cNvGrpSpPr/>
        <p:nvPr/>
      </p:nvGrpSpPr>
      <p:grpSpPr>
        <a:xfrm>
          <a:off x="0" y="0"/>
          <a:ext cx="0" cy="0"/>
          <a:chOff x="0" y="0"/>
          <a:chExt cx="0" cy="0"/>
        </a:xfrm>
      </p:grpSpPr>
      <p:sp>
        <p:nvSpPr>
          <p:cNvPr id="1048" name="Google Shape;1048;p127"/>
          <p:cNvSpPr txBox="1"/>
          <p:nvPr>
            <p:ph type="title"/>
          </p:nvPr>
        </p:nvSpPr>
        <p:spPr>
          <a:xfrm>
            <a:off x="1194859" y="3200400"/>
            <a:ext cx="3657600" cy="377825"/>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49" name="Google Shape;1049;p127"/>
          <p:cNvSpPr/>
          <p:nvPr>
            <p:ph idx="2" type="pic"/>
          </p:nvPr>
        </p:nvSpPr>
        <p:spPr>
          <a:xfrm>
            <a:off x="1194859" y="408517"/>
            <a:ext cx="3657600" cy="2743200"/>
          </a:xfrm>
          <a:prstGeom prst="rect">
            <a:avLst/>
          </a:prstGeom>
          <a:noFill/>
          <a:ln>
            <a:noFill/>
          </a:ln>
        </p:spPr>
      </p:sp>
      <p:sp>
        <p:nvSpPr>
          <p:cNvPr id="1050" name="Google Shape;1050;p127"/>
          <p:cNvSpPr txBox="1"/>
          <p:nvPr>
            <p:ph idx="1" type="body"/>
          </p:nvPr>
        </p:nvSpPr>
        <p:spPr>
          <a:xfrm>
            <a:off x="1194859" y="3578225"/>
            <a:ext cx="3657600" cy="536575"/>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051" name="Google Shape;1051;p127"/>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52" name="Google Shape;1052;p127"/>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53" name="Google Shape;1053;p127"/>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54" name="Shape 1054"/>
        <p:cNvGrpSpPr/>
        <p:nvPr/>
      </p:nvGrpSpPr>
      <p:grpSpPr>
        <a:xfrm>
          <a:off x="0" y="0"/>
          <a:ext cx="0" cy="0"/>
          <a:chOff x="0" y="0"/>
          <a:chExt cx="0" cy="0"/>
        </a:xfrm>
      </p:grpSpPr>
      <p:sp>
        <p:nvSpPr>
          <p:cNvPr id="1055" name="Google Shape;1055;p12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56" name="Google Shape;1056;p128"/>
          <p:cNvSpPr txBox="1"/>
          <p:nvPr>
            <p:ph idx="1" type="body"/>
          </p:nvPr>
        </p:nvSpPr>
        <p:spPr>
          <a:xfrm rot="5400000">
            <a:off x="1539346" y="-167746"/>
            <a:ext cx="3017309" cy="54864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057" name="Google Shape;1057;p128"/>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58" name="Google Shape;1058;p128"/>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59" name="Google Shape;1059;p128"/>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60" name="Shape 1060"/>
        <p:cNvGrpSpPr/>
        <p:nvPr/>
      </p:nvGrpSpPr>
      <p:grpSpPr>
        <a:xfrm>
          <a:off x="0" y="0"/>
          <a:ext cx="0" cy="0"/>
          <a:chOff x="0" y="0"/>
          <a:chExt cx="0" cy="0"/>
        </a:xfrm>
      </p:grpSpPr>
      <p:sp>
        <p:nvSpPr>
          <p:cNvPr id="1061" name="Google Shape;1061;p129"/>
          <p:cNvSpPr txBox="1"/>
          <p:nvPr>
            <p:ph type="title"/>
          </p:nvPr>
        </p:nvSpPr>
        <p:spPr>
          <a:xfrm rot="5400000">
            <a:off x="3154892" y="1447800"/>
            <a:ext cx="3901017" cy="13716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62" name="Google Shape;1062;p129"/>
          <p:cNvSpPr txBox="1"/>
          <p:nvPr>
            <p:ph idx="1" type="body"/>
          </p:nvPr>
        </p:nvSpPr>
        <p:spPr>
          <a:xfrm rot="5400000">
            <a:off x="360892" y="127000"/>
            <a:ext cx="3901017" cy="40132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063" name="Google Shape;1063;p12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64" name="Google Shape;1064;p12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65" name="Google Shape;1065;p12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p:nvPr>
            <p:ph idx="2" type="pic"/>
          </p:nvPr>
        </p:nvSpPr>
        <p:spPr>
          <a:xfrm>
            <a:off x="5183188" y="987425"/>
            <a:ext cx="6172200" cy="4873625"/>
          </a:xfrm>
          <a:prstGeom prst="rect">
            <a:avLst/>
          </a:prstGeom>
          <a:noFill/>
          <a:ln>
            <a:noFill/>
          </a:ln>
        </p:spPr>
      </p:sp>
      <p:sp>
        <p:nvSpPr>
          <p:cNvPr id="74" name="Google Shape;7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p1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9"/>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98" name="Google Shape;98;p19"/>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99" name="Google Shape;99;p19"/>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0"/>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2" name="Google Shape;102;p2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5" name="Google Shape;105;p2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06" name="Google Shape;106;p21"/>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 name="Shape 16"/>
        <p:cNvGrpSpPr/>
        <p:nvPr/>
      </p:nvGrpSpPr>
      <p:grpSpPr>
        <a:xfrm>
          <a:off x="0" y="0"/>
          <a:ext cx="0" cy="0"/>
          <a:chOff x="0" y="0"/>
          <a:chExt cx="0" cy="0"/>
        </a:xfrm>
      </p:grpSpPr>
      <p:sp>
        <p:nvSpPr>
          <p:cNvPr id="17" name="Google Shape;17;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7" name="Shape 107"/>
        <p:cNvGrpSpPr/>
        <p:nvPr/>
      </p:nvGrpSpPr>
      <p:grpSpPr>
        <a:xfrm>
          <a:off x="0" y="0"/>
          <a:ext cx="0" cy="0"/>
          <a:chOff x="0" y="0"/>
          <a:chExt cx="0" cy="0"/>
        </a:xfrm>
      </p:grpSpPr>
      <p:sp>
        <p:nvSpPr>
          <p:cNvPr id="108" name="Google Shape;108;p22"/>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 name="Google Shape;109;p22"/>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0" name="Google Shape;110;p22"/>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1" name="Google Shape;111;p22"/>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23"/>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4" name="Google Shape;114;p2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5" name="Shape 115"/>
        <p:cNvGrpSpPr/>
        <p:nvPr/>
      </p:nvGrpSpPr>
      <p:grpSpPr>
        <a:xfrm>
          <a:off x="0" y="0"/>
          <a:ext cx="0" cy="0"/>
          <a:chOff x="0" y="0"/>
          <a:chExt cx="0" cy="0"/>
        </a:xfrm>
      </p:grpSpPr>
      <p:sp>
        <p:nvSpPr>
          <p:cNvPr id="116" name="Google Shape;116;p24"/>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117" name="Google Shape;117;p24"/>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118" name="Google Shape;118;p24"/>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25"/>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21" name="Google Shape;121;p25"/>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6"/>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25" name="Google Shape;125;p26"/>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6" name="Google Shape;126;p26"/>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27" name="Google Shape;127;p26"/>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8" name="Shape 128"/>
        <p:cNvGrpSpPr/>
        <p:nvPr/>
      </p:nvGrpSpPr>
      <p:grpSpPr>
        <a:xfrm>
          <a:off x="0" y="0"/>
          <a:ext cx="0" cy="0"/>
          <a:chOff x="0" y="0"/>
          <a:chExt cx="0" cy="0"/>
        </a:xfrm>
      </p:grpSpPr>
      <p:sp>
        <p:nvSpPr>
          <p:cNvPr id="129" name="Google Shape;129;p27"/>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130" name="Google Shape;130;p2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28"/>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3" name="Google Shape;133;p28"/>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134" name="Google Shape;134;p2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5" name="Shape 135"/>
        <p:cNvGrpSpPr/>
        <p:nvPr/>
      </p:nvGrpSpPr>
      <p:grpSpPr>
        <a:xfrm>
          <a:off x="0" y="0"/>
          <a:ext cx="0" cy="0"/>
          <a:chOff x="0" y="0"/>
          <a:chExt cx="0" cy="0"/>
        </a:xfrm>
      </p:grpSpPr>
      <p:sp>
        <p:nvSpPr>
          <p:cNvPr id="136" name="Google Shape;136;p2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37" name="Google Shape;137;p2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8" name="Google Shape;138;p2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9" name="Google Shape;139;p29"/>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40" name="Google Shape;140;p29"/>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41" name="Google Shape;141;p29"/>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p:cSld name="Text Only Slide">
    <p:spTree>
      <p:nvGrpSpPr>
        <p:cNvPr id="146" name="Shape 146"/>
        <p:cNvGrpSpPr/>
        <p:nvPr/>
      </p:nvGrpSpPr>
      <p:grpSpPr>
        <a:xfrm>
          <a:off x="0" y="0"/>
          <a:ext cx="0" cy="0"/>
          <a:chOff x="0" y="0"/>
          <a:chExt cx="0" cy="0"/>
        </a:xfrm>
      </p:grpSpPr>
      <p:sp>
        <p:nvSpPr>
          <p:cNvPr id="147" name="Google Shape;147;p31"/>
          <p:cNvSpPr txBox="1"/>
          <p:nvPr>
            <p:ph idx="1" type="body"/>
          </p:nvPr>
        </p:nvSpPr>
        <p:spPr>
          <a:xfrm>
            <a:off x="381000" y="1380682"/>
            <a:ext cx="11203600" cy="4410400"/>
          </a:xfrm>
          <a:prstGeom prst="rect">
            <a:avLst/>
          </a:prstGeom>
          <a:noFill/>
          <a:ln>
            <a:noFill/>
          </a:ln>
        </p:spPr>
        <p:txBody>
          <a:bodyPr anchorCtr="0" anchor="t" bIns="45700" lIns="0" spcFirstLastPara="1" rIns="0" wrap="square" tIns="45700">
            <a:noAutofit/>
          </a:bodyPr>
          <a:lstStyle>
            <a:lvl1pPr indent="-349250" lvl="0" marL="457200" marR="0" algn="l">
              <a:lnSpc>
                <a:spcPct val="100000"/>
              </a:lnSpc>
              <a:spcBef>
                <a:spcPts val="1100"/>
              </a:spcBef>
              <a:spcAft>
                <a:spcPts val="0"/>
              </a:spcAft>
              <a:buClr>
                <a:schemeClr val="accent2"/>
              </a:buClr>
              <a:buSzPts val="1900"/>
              <a:buFont typeface="Arial"/>
              <a:buChar char="•"/>
              <a:defRPr b="0" i="0" sz="1900" u="none" cap="none" strike="noStrike">
                <a:solidFill>
                  <a:schemeClr val="accent1"/>
                </a:solidFill>
                <a:latin typeface="Verdana"/>
                <a:ea typeface="Verdana"/>
                <a:cs typeface="Verdana"/>
                <a:sym typeface="Verdana"/>
              </a:defRPr>
            </a:lvl1pPr>
            <a:lvl2pPr indent="-323850" lvl="1" marL="914400" marR="0" algn="l">
              <a:lnSpc>
                <a:spcPct val="100000"/>
              </a:lnSpc>
              <a:spcBef>
                <a:spcPts val="1100"/>
              </a:spcBef>
              <a:spcAft>
                <a:spcPts val="0"/>
              </a:spcAft>
              <a:buClr>
                <a:schemeClr val="accent3"/>
              </a:buClr>
              <a:buSzPts val="1500"/>
              <a:buFont typeface="Arial"/>
              <a:buChar char="•"/>
              <a:defRPr b="0" i="0" sz="1700" u="none" cap="none" strike="noStrike">
                <a:solidFill>
                  <a:schemeClr val="accent1"/>
                </a:solidFill>
                <a:latin typeface="Verdana"/>
                <a:ea typeface="Verdana"/>
                <a:cs typeface="Verdana"/>
                <a:sym typeface="Verdana"/>
              </a:defRPr>
            </a:lvl2pPr>
            <a:lvl3pPr indent="-311150" lvl="2" marL="1371600" marR="0" algn="l">
              <a:lnSpc>
                <a:spcPct val="100000"/>
              </a:lnSpc>
              <a:spcBef>
                <a:spcPts val="1100"/>
              </a:spcBef>
              <a:spcAft>
                <a:spcPts val="0"/>
              </a:spcAft>
              <a:buClr>
                <a:schemeClr val="accent1"/>
              </a:buClr>
              <a:buSzPts val="1300"/>
              <a:buFont typeface="Arial"/>
              <a:buChar char="•"/>
              <a:defRPr b="0" i="0" sz="1500" u="none" cap="none" strike="noStrike">
                <a:solidFill>
                  <a:schemeClr val="accent1"/>
                </a:solidFill>
                <a:latin typeface="Verdana"/>
                <a:ea typeface="Verdana"/>
                <a:cs typeface="Verdana"/>
                <a:sym typeface="Verdana"/>
              </a:defRPr>
            </a:lvl3pPr>
            <a:lvl4pPr indent="-323850" lvl="3" marL="1828800" marR="0" algn="l">
              <a:lnSpc>
                <a:spcPct val="100000"/>
              </a:lnSpc>
              <a:spcBef>
                <a:spcPts val="1100"/>
              </a:spcBef>
              <a:spcAft>
                <a:spcPts val="0"/>
              </a:spcAft>
              <a:buClr>
                <a:schemeClr val="accent1"/>
              </a:buClr>
              <a:buSzPts val="1500"/>
              <a:buFont typeface="Arial"/>
              <a:buChar char="•"/>
              <a:defRPr b="0" i="0" sz="1600" u="none" cap="none" strike="noStrike">
                <a:solidFill>
                  <a:schemeClr val="dk2"/>
                </a:solidFill>
                <a:latin typeface="Verdana"/>
                <a:ea typeface="Verdana"/>
                <a:cs typeface="Verdana"/>
                <a:sym typeface="Verdana"/>
              </a:defRPr>
            </a:lvl4pPr>
            <a:lvl5pPr indent="-304800" lvl="4" marL="2286000" marR="0" algn="l">
              <a:lnSpc>
                <a:spcPct val="100000"/>
              </a:lnSpc>
              <a:spcBef>
                <a:spcPts val="1100"/>
              </a:spcBef>
              <a:spcAft>
                <a:spcPts val="0"/>
              </a:spcAft>
              <a:buClr>
                <a:schemeClr val="accent2"/>
              </a:buClr>
              <a:buSzPts val="1200"/>
              <a:buFont typeface="Arial"/>
              <a:buChar char="•"/>
              <a:defRPr b="0" i="0" sz="1500" u="none" cap="none" strike="noStrike">
                <a:solidFill>
                  <a:schemeClr val="dk2"/>
                </a:solidFill>
                <a:latin typeface="Verdana"/>
                <a:ea typeface="Verdana"/>
                <a:cs typeface="Verdana"/>
                <a:sym typeface="Verdana"/>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Verdana"/>
                <a:ea typeface="Verdana"/>
                <a:cs typeface="Verdana"/>
                <a:sym typeface="Verdana"/>
              </a:defRPr>
            </a:lvl9pPr>
          </a:lstStyle>
          <a:p/>
        </p:txBody>
      </p:sp>
      <p:sp>
        <p:nvSpPr>
          <p:cNvPr id="148" name="Google Shape;148;p31"/>
          <p:cNvSpPr txBox="1"/>
          <p:nvPr>
            <p:ph type="title"/>
          </p:nvPr>
        </p:nvSpPr>
        <p:spPr>
          <a:xfrm>
            <a:off x="381000" y="381001"/>
            <a:ext cx="11430000" cy="4916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2500"/>
              <a:buFont typeface="Verdana"/>
              <a:buNone/>
              <a:defRPr b="1" i="0" sz="2500" u="none" cap="none" strike="noStrike">
                <a:solidFill>
                  <a:schemeClr val="accent1"/>
                </a:solidFill>
                <a:latin typeface="Verdana"/>
                <a:ea typeface="Verdana"/>
                <a:cs typeface="Verdana"/>
                <a:sym typeface="Verdana"/>
              </a:defRPr>
            </a:lvl1pPr>
            <a:lvl2pPr lvl="1" algn="l">
              <a:lnSpc>
                <a:spcPct val="100000"/>
              </a:lnSpc>
              <a:spcBef>
                <a:spcPts val="0"/>
              </a:spcBef>
              <a:spcAft>
                <a:spcPts val="0"/>
              </a:spcAft>
              <a:buSzPts val="2400"/>
              <a:buNone/>
              <a:defRPr sz="1900"/>
            </a:lvl2pPr>
            <a:lvl3pPr lvl="2" algn="l">
              <a:lnSpc>
                <a:spcPct val="100000"/>
              </a:lnSpc>
              <a:spcBef>
                <a:spcPts val="0"/>
              </a:spcBef>
              <a:spcAft>
                <a:spcPts val="0"/>
              </a:spcAft>
              <a:buSzPts val="2400"/>
              <a:buNone/>
              <a:defRPr sz="1900"/>
            </a:lvl3pPr>
            <a:lvl4pPr lvl="3" algn="l">
              <a:lnSpc>
                <a:spcPct val="100000"/>
              </a:lnSpc>
              <a:spcBef>
                <a:spcPts val="0"/>
              </a:spcBef>
              <a:spcAft>
                <a:spcPts val="0"/>
              </a:spcAft>
              <a:buSzPts val="2400"/>
              <a:buNone/>
              <a:defRPr sz="1900"/>
            </a:lvl4pPr>
            <a:lvl5pPr lvl="4" algn="l">
              <a:lnSpc>
                <a:spcPct val="100000"/>
              </a:lnSpc>
              <a:spcBef>
                <a:spcPts val="0"/>
              </a:spcBef>
              <a:spcAft>
                <a:spcPts val="0"/>
              </a:spcAft>
              <a:buSzPts val="2400"/>
              <a:buNone/>
              <a:defRPr sz="1900"/>
            </a:lvl5pPr>
            <a:lvl6pPr lvl="5" algn="l">
              <a:lnSpc>
                <a:spcPct val="100000"/>
              </a:lnSpc>
              <a:spcBef>
                <a:spcPts val="0"/>
              </a:spcBef>
              <a:spcAft>
                <a:spcPts val="0"/>
              </a:spcAft>
              <a:buSzPts val="2400"/>
              <a:buNone/>
              <a:defRPr sz="1900"/>
            </a:lvl6pPr>
            <a:lvl7pPr lvl="6" algn="l">
              <a:lnSpc>
                <a:spcPct val="100000"/>
              </a:lnSpc>
              <a:spcBef>
                <a:spcPts val="0"/>
              </a:spcBef>
              <a:spcAft>
                <a:spcPts val="0"/>
              </a:spcAft>
              <a:buSzPts val="2400"/>
              <a:buNone/>
              <a:defRPr sz="1900"/>
            </a:lvl7pPr>
            <a:lvl8pPr lvl="7" algn="l">
              <a:lnSpc>
                <a:spcPct val="100000"/>
              </a:lnSpc>
              <a:spcBef>
                <a:spcPts val="0"/>
              </a:spcBef>
              <a:spcAft>
                <a:spcPts val="0"/>
              </a:spcAft>
              <a:buSzPts val="2400"/>
              <a:buNone/>
              <a:defRPr sz="1900"/>
            </a:lvl8pPr>
            <a:lvl9pPr lvl="8" algn="l">
              <a:lnSpc>
                <a:spcPct val="100000"/>
              </a:lnSpc>
              <a:spcBef>
                <a:spcPts val="0"/>
              </a:spcBef>
              <a:spcAft>
                <a:spcPts val="0"/>
              </a:spcAft>
              <a:buSzPts val="2400"/>
              <a:buNone/>
              <a:defRPr sz="19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sp>
        <p:nvSpPr>
          <p:cNvPr id="150" name="Google Shape;150;p32"/>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51" name="Google Shape;151;p32"/>
          <p:cNvSpPr/>
          <p:nvPr/>
        </p:nvSpPr>
        <p:spPr>
          <a:xfrm>
            <a:off x="0" y="667500"/>
            <a:ext cx="3296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2" name="Google Shape;152;p32"/>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3" name="Google Shape;153;p32"/>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4" name="Google Shape;154;p32"/>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5" name="Google Shape;155;p32"/>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156" name="Shape 156"/>
        <p:cNvGrpSpPr/>
        <p:nvPr/>
      </p:nvGrpSpPr>
      <p:grpSpPr>
        <a:xfrm>
          <a:off x="0" y="0"/>
          <a:ext cx="0" cy="0"/>
          <a:chOff x="0" y="0"/>
          <a:chExt cx="0" cy="0"/>
        </a:xfrm>
      </p:grpSpPr>
      <p:sp>
        <p:nvSpPr>
          <p:cNvPr id="157" name="Google Shape;157;p33"/>
          <p:cNvSpPr/>
          <p:nvPr/>
        </p:nvSpPr>
        <p:spPr>
          <a:xfrm>
            <a:off x="0" y="5718000"/>
            <a:ext cx="12192000" cy="3300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58" name="Google Shape;158;p33"/>
          <p:cNvSpPr/>
          <p:nvPr/>
        </p:nvSpPr>
        <p:spPr>
          <a:xfrm>
            <a:off x="0" y="0"/>
            <a:ext cx="121920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59" name="Google Shape;159;p33"/>
          <p:cNvSpPr/>
          <p:nvPr/>
        </p:nvSpPr>
        <p:spPr>
          <a:xfrm>
            <a:off x="0" y="5991473"/>
            <a:ext cx="12192000" cy="1576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0" name="Google Shape;160;p33"/>
          <p:cNvSpPr/>
          <p:nvPr/>
        </p:nvSpPr>
        <p:spPr>
          <a:xfrm>
            <a:off x="0" y="6112100"/>
            <a:ext cx="12192000" cy="74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1" name="Google Shape;161;p33"/>
          <p:cNvSpPr txBox="1"/>
          <p:nvPr>
            <p:ph type="ctrTitle"/>
          </p:nvPr>
        </p:nvSpPr>
        <p:spPr>
          <a:xfrm>
            <a:off x="914400" y="3468567"/>
            <a:ext cx="7747200" cy="1546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62" name="Shape 162"/>
        <p:cNvGrpSpPr/>
        <p:nvPr/>
      </p:nvGrpSpPr>
      <p:grpSpPr>
        <a:xfrm>
          <a:off x="0" y="0"/>
          <a:ext cx="0" cy="0"/>
          <a:chOff x="0" y="0"/>
          <a:chExt cx="0" cy="0"/>
        </a:xfrm>
      </p:grpSpPr>
      <p:sp>
        <p:nvSpPr>
          <p:cNvPr id="163" name="Google Shape;163;p34"/>
          <p:cNvSpPr txBox="1"/>
          <p:nvPr>
            <p:ph type="ctrTitle"/>
          </p:nvPr>
        </p:nvSpPr>
        <p:spPr>
          <a:xfrm>
            <a:off x="5484800" y="3838333"/>
            <a:ext cx="6007600" cy="15464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Clr>
                <a:schemeClr val="accent1"/>
              </a:buClr>
              <a:buSzPts val="6400"/>
              <a:buNone/>
              <a:defRPr sz="6400">
                <a:solidFill>
                  <a:schemeClr val="accent1"/>
                </a:solidFill>
              </a:defRPr>
            </a:lvl1pPr>
            <a:lvl2pPr lvl="1" algn="l">
              <a:lnSpc>
                <a:spcPct val="100000"/>
              </a:lnSpc>
              <a:spcBef>
                <a:spcPts val="0"/>
              </a:spcBef>
              <a:spcAft>
                <a:spcPts val="0"/>
              </a:spcAft>
              <a:buClr>
                <a:schemeClr val="accent1"/>
              </a:buClr>
              <a:buSzPts val="6400"/>
              <a:buNone/>
              <a:defRPr sz="6400">
                <a:solidFill>
                  <a:schemeClr val="accent1"/>
                </a:solidFill>
              </a:defRPr>
            </a:lvl2pPr>
            <a:lvl3pPr lvl="2" algn="l">
              <a:lnSpc>
                <a:spcPct val="100000"/>
              </a:lnSpc>
              <a:spcBef>
                <a:spcPts val="0"/>
              </a:spcBef>
              <a:spcAft>
                <a:spcPts val="0"/>
              </a:spcAft>
              <a:buClr>
                <a:schemeClr val="accent1"/>
              </a:buClr>
              <a:buSzPts val="6400"/>
              <a:buNone/>
              <a:defRPr sz="6400">
                <a:solidFill>
                  <a:schemeClr val="accent1"/>
                </a:solidFill>
              </a:defRPr>
            </a:lvl3pPr>
            <a:lvl4pPr lvl="3" algn="l">
              <a:lnSpc>
                <a:spcPct val="100000"/>
              </a:lnSpc>
              <a:spcBef>
                <a:spcPts val="0"/>
              </a:spcBef>
              <a:spcAft>
                <a:spcPts val="0"/>
              </a:spcAft>
              <a:buClr>
                <a:schemeClr val="accent1"/>
              </a:buClr>
              <a:buSzPts val="6400"/>
              <a:buNone/>
              <a:defRPr sz="6400">
                <a:solidFill>
                  <a:schemeClr val="accent1"/>
                </a:solidFill>
              </a:defRPr>
            </a:lvl4pPr>
            <a:lvl5pPr lvl="4" algn="l">
              <a:lnSpc>
                <a:spcPct val="100000"/>
              </a:lnSpc>
              <a:spcBef>
                <a:spcPts val="0"/>
              </a:spcBef>
              <a:spcAft>
                <a:spcPts val="0"/>
              </a:spcAft>
              <a:buClr>
                <a:schemeClr val="accent1"/>
              </a:buClr>
              <a:buSzPts val="6400"/>
              <a:buNone/>
              <a:defRPr sz="6400">
                <a:solidFill>
                  <a:schemeClr val="accent1"/>
                </a:solidFill>
              </a:defRPr>
            </a:lvl5pPr>
            <a:lvl6pPr lvl="5" algn="l">
              <a:lnSpc>
                <a:spcPct val="100000"/>
              </a:lnSpc>
              <a:spcBef>
                <a:spcPts val="0"/>
              </a:spcBef>
              <a:spcAft>
                <a:spcPts val="0"/>
              </a:spcAft>
              <a:buClr>
                <a:schemeClr val="accent1"/>
              </a:buClr>
              <a:buSzPts val="6400"/>
              <a:buNone/>
              <a:defRPr sz="6400">
                <a:solidFill>
                  <a:schemeClr val="accent1"/>
                </a:solidFill>
              </a:defRPr>
            </a:lvl6pPr>
            <a:lvl7pPr lvl="6" algn="l">
              <a:lnSpc>
                <a:spcPct val="100000"/>
              </a:lnSpc>
              <a:spcBef>
                <a:spcPts val="0"/>
              </a:spcBef>
              <a:spcAft>
                <a:spcPts val="0"/>
              </a:spcAft>
              <a:buClr>
                <a:schemeClr val="accent1"/>
              </a:buClr>
              <a:buSzPts val="6400"/>
              <a:buNone/>
              <a:defRPr sz="6400">
                <a:solidFill>
                  <a:schemeClr val="accent1"/>
                </a:solidFill>
              </a:defRPr>
            </a:lvl7pPr>
            <a:lvl8pPr lvl="7" algn="l">
              <a:lnSpc>
                <a:spcPct val="100000"/>
              </a:lnSpc>
              <a:spcBef>
                <a:spcPts val="0"/>
              </a:spcBef>
              <a:spcAft>
                <a:spcPts val="0"/>
              </a:spcAft>
              <a:buClr>
                <a:schemeClr val="accent1"/>
              </a:buClr>
              <a:buSzPts val="6400"/>
              <a:buNone/>
              <a:defRPr sz="6400">
                <a:solidFill>
                  <a:schemeClr val="accent1"/>
                </a:solidFill>
              </a:defRPr>
            </a:lvl8pPr>
            <a:lvl9pPr lvl="8" algn="l">
              <a:lnSpc>
                <a:spcPct val="100000"/>
              </a:lnSpc>
              <a:spcBef>
                <a:spcPts val="0"/>
              </a:spcBef>
              <a:spcAft>
                <a:spcPts val="0"/>
              </a:spcAft>
              <a:buClr>
                <a:schemeClr val="accent1"/>
              </a:buClr>
              <a:buSzPts val="6400"/>
              <a:buNone/>
              <a:defRPr sz="6400">
                <a:solidFill>
                  <a:schemeClr val="accent1"/>
                </a:solidFill>
              </a:defRPr>
            </a:lvl9pPr>
          </a:lstStyle>
          <a:p/>
        </p:txBody>
      </p:sp>
      <p:sp>
        <p:nvSpPr>
          <p:cNvPr id="164" name="Google Shape;164;p34"/>
          <p:cNvSpPr txBox="1"/>
          <p:nvPr>
            <p:ph idx="1" type="subTitle"/>
          </p:nvPr>
        </p:nvSpPr>
        <p:spPr>
          <a:xfrm>
            <a:off x="5484800" y="5310733"/>
            <a:ext cx="6007600" cy="10464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chemeClr val="accent6"/>
              </a:buClr>
              <a:buSzPts val="2400"/>
              <a:buNone/>
              <a:defRPr b="1" sz="2400">
                <a:solidFill>
                  <a:schemeClr val="accent6"/>
                </a:solidFill>
              </a:defRPr>
            </a:lvl1pPr>
            <a:lvl2pPr lvl="1" algn="l">
              <a:lnSpc>
                <a:spcPct val="100000"/>
              </a:lnSpc>
              <a:spcBef>
                <a:spcPts val="0"/>
              </a:spcBef>
              <a:spcAft>
                <a:spcPts val="0"/>
              </a:spcAft>
              <a:buClr>
                <a:schemeClr val="accent6"/>
              </a:buClr>
              <a:buSzPts val="2400"/>
              <a:buNone/>
              <a:defRPr b="1" sz="2400">
                <a:solidFill>
                  <a:schemeClr val="accent6"/>
                </a:solidFill>
              </a:defRPr>
            </a:lvl2pPr>
            <a:lvl3pPr lvl="2" algn="l">
              <a:lnSpc>
                <a:spcPct val="100000"/>
              </a:lnSpc>
              <a:spcBef>
                <a:spcPts val="0"/>
              </a:spcBef>
              <a:spcAft>
                <a:spcPts val="0"/>
              </a:spcAft>
              <a:buClr>
                <a:schemeClr val="accent6"/>
              </a:buClr>
              <a:buSzPts val="2400"/>
              <a:buNone/>
              <a:defRPr b="1" sz="2400">
                <a:solidFill>
                  <a:schemeClr val="accent6"/>
                </a:solidFill>
              </a:defRPr>
            </a:lvl3pPr>
            <a:lvl4pPr lvl="3" algn="l">
              <a:lnSpc>
                <a:spcPct val="100000"/>
              </a:lnSpc>
              <a:spcBef>
                <a:spcPts val="0"/>
              </a:spcBef>
              <a:spcAft>
                <a:spcPts val="0"/>
              </a:spcAft>
              <a:buClr>
                <a:schemeClr val="accent6"/>
              </a:buClr>
              <a:buSzPts val="2400"/>
              <a:buNone/>
              <a:defRPr b="1">
                <a:solidFill>
                  <a:schemeClr val="accent6"/>
                </a:solidFill>
              </a:defRPr>
            </a:lvl4pPr>
            <a:lvl5pPr lvl="4" algn="l">
              <a:lnSpc>
                <a:spcPct val="100000"/>
              </a:lnSpc>
              <a:spcBef>
                <a:spcPts val="0"/>
              </a:spcBef>
              <a:spcAft>
                <a:spcPts val="0"/>
              </a:spcAft>
              <a:buClr>
                <a:schemeClr val="accent6"/>
              </a:buClr>
              <a:buSzPts val="2400"/>
              <a:buNone/>
              <a:defRPr b="1">
                <a:solidFill>
                  <a:schemeClr val="accent6"/>
                </a:solidFill>
              </a:defRPr>
            </a:lvl5pPr>
            <a:lvl6pPr lvl="5" algn="l">
              <a:lnSpc>
                <a:spcPct val="100000"/>
              </a:lnSpc>
              <a:spcBef>
                <a:spcPts val="0"/>
              </a:spcBef>
              <a:spcAft>
                <a:spcPts val="0"/>
              </a:spcAft>
              <a:buClr>
                <a:schemeClr val="accent6"/>
              </a:buClr>
              <a:buSzPts val="2400"/>
              <a:buNone/>
              <a:defRPr b="1">
                <a:solidFill>
                  <a:schemeClr val="accent6"/>
                </a:solidFill>
              </a:defRPr>
            </a:lvl6pPr>
            <a:lvl7pPr lvl="6" algn="l">
              <a:lnSpc>
                <a:spcPct val="100000"/>
              </a:lnSpc>
              <a:spcBef>
                <a:spcPts val="0"/>
              </a:spcBef>
              <a:spcAft>
                <a:spcPts val="0"/>
              </a:spcAft>
              <a:buClr>
                <a:schemeClr val="accent6"/>
              </a:buClr>
              <a:buSzPts val="2400"/>
              <a:buNone/>
              <a:defRPr b="1">
                <a:solidFill>
                  <a:schemeClr val="accent6"/>
                </a:solidFill>
              </a:defRPr>
            </a:lvl7pPr>
            <a:lvl8pPr lvl="7" algn="l">
              <a:lnSpc>
                <a:spcPct val="100000"/>
              </a:lnSpc>
              <a:spcBef>
                <a:spcPts val="0"/>
              </a:spcBef>
              <a:spcAft>
                <a:spcPts val="0"/>
              </a:spcAft>
              <a:buClr>
                <a:schemeClr val="accent6"/>
              </a:buClr>
              <a:buSzPts val="2400"/>
              <a:buNone/>
              <a:defRPr b="1">
                <a:solidFill>
                  <a:schemeClr val="accent6"/>
                </a:solidFill>
              </a:defRPr>
            </a:lvl8pPr>
            <a:lvl9pPr lvl="8" algn="l">
              <a:lnSpc>
                <a:spcPct val="100000"/>
              </a:lnSpc>
              <a:spcBef>
                <a:spcPts val="0"/>
              </a:spcBef>
              <a:spcAft>
                <a:spcPts val="0"/>
              </a:spcAft>
              <a:buClr>
                <a:schemeClr val="accent6"/>
              </a:buClr>
              <a:buSzPts val="2400"/>
              <a:buNone/>
              <a:defRPr b="1">
                <a:solidFill>
                  <a:schemeClr val="accent6"/>
                </a:solidFill>
              </a:defRPr>
            </a:lvl9pPr>
          </a:lstStyle>
          <a:p/>
        </p:txBody>
      </p:sp>
      <p:sp>
        <p:nvSpPr>
          <p:cNvPr id="165" name="Google Shape;165;p34"/>
          <p:cNvSpPr/>
          <p:nvPr/>
        </p:nvSpPr>
        <p:spPr>
          <a:xfrm>
            <a:off x="0" y="5717999"/>
            <a:ext cx="4632400" cy="3300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 name="Google Shape;166;p34"/>
          <p:cNvSpPr/>
          <p:nvPr/>
        </p:nvSpPr>
        <p:spPr>
          <a:xfrm>
            <a:off x="0" y="0"/>
            <a:ext cx="46324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67" name="Google Shape;167;p34"/>
          <p:cNvSpPr/>
          <p:nvPr/>
        </p:nvSpPr>
        <p:spPr>
          <a:xfrm>
            <a:off x="0" y="667501"/>
            <a:ext cx="4632400" cy="50988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8" name="Google Shape;168;p34"/>
          <p:cNvSpPr/>
          <p:nvPr/>
        </p:nvSpPr>
        <p:spPr>
          <a:xfrm>
            <a:off x="0" y="5991472"/>
            <a:ext cx="4632400" cy="1576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9" name="Google Shape;169;p34"/>
          <p:cNvSpPr/>
          <p:nvPr/>
        </p:nvSpPr>
        <p:spPr>
          <a:xfrm>
            <a:off x="0" y="6112100"/>
            <a:ext cx="4632400" cy="74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0" name="Google Shape;170;p34"/>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1" name="Shape 171"/>
        <p:cNvGrpSpPr/>
        <p:nvPr/>
      </p:nvGrpSpPr>
      <p:grpSpPr>
        <a:xfrm>
          <a:off x="0" y="0"/>
          <a:ext cx="0" cy="0"/>
          <a:chOff x="0" y="0"/>
          <a:chExt cx="0" cy="0"/>
        </a:xfrm>
      </p:grpSpPr>
      <p:sp>
        <p:nvSpPr>
          <p:cNvPr id="172" name="Google Shape;172;p35"/>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73" name="Google Shape;173;p35"/>
          <p:cNvSpPr/>
          <p:nvPr/>
        </p:nvSpPr>
        <p:spPr>
          <a:xfrm>
            <a:off x="0" y="667500"/>
            <a:ext cx="60960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4" name="Google Shape;174;p35"/>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5" name="Google Shape;175;p35"/>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6" name="Google Shape;176;p35"/>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177" name="Google Shape;177;p35"/>
          <p:cNvCxnSpPr/>
          <p:nvPr/>
        </p:nvCxnSpPr>
        <p:spPr>
          <a:xfrm>
            <a:off x="1383267" y="1079633"/>
            <a:ext cx="0" cy="627600"/>
          </a:xfrm>
          <a:prstGeom prst="straightConnector1">
            <a:avLst/>
          </a:prstGeom>
          <a:noFill/>
          <a:ln cap="flat" cmpd="sng" w="9525">
            <a:solidFill>
              <a:schemeClr val="accent2"/>
            </a:solidFill>
            <a:prstDash val="solid"/>
            <a:round/>
            <a:headEnd len="sm" w="sm" type="none"/>
            <a:tailEnd len="sm" w="sm" type="none"/>
          </a:ln>
        </p:spPr>
      </p:cxnSp>
      <p:sp>
        <p:nvSpPr>
          <p:cNvPr id="178" name="Google Shape;178;p35"/>
          <p:cNvSpPr txBox="1"/>
          <p:nvPr>
            <p:ph type="title"/>
          </p:nvPr>
        </p:nvSpPr>
        <p:spPr>
          <a:xfrm>
            <a:off x="1528033" y="707633"/>
            <a:ext cx="4278400" cy="13716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79" name="Google Shape;179;p35"/>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80" name="Shape 180"/>
        <p:cNvGrpSpPr/>
        <p:nvPr/>
      </p:nvGrpSpPr>
      <p:grpSpPr>
        <a:xfrm>
          <a:off x="0" y="0"/>
          <a:ext cx="0" cy="0"/>
          <a:chOff x="0" y="0"/>
          <a:chExt cx="0" cy="0"/>
        </a:xfrm>
      </p:grpSpPr>
      <p:sp>
        <p:nvSpPr>
          <p:cNvPr id="181" name="Google Shape;181;p36"/>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82" name="Google Shape;182;p36"/>
          <p:cNvSpPr/>
          <p:nvPr/>
        </p:nvSpPr>
        <p:spPr>
          <a:xfrm>
            <a:off x="0" y="667500"/>
            <a:ext cx="60960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p36"/>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4" name="Google Shape;184;p36"/>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5" name="Google Shape;185;p36"/>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186" name="Google Shape;186;p36"/>
          <p:cNvCxnSpPr/>
          <p:nvPr/>
        </p:nvCxnSpPr>
        <p:spPr>
          <a:xfrm>
            <a:off x="1383267" y="1079633"/>
            <a:ext cx="0" cy="627600"/>
          </a:xfrm>
          <a:prstGeom prst="straightConnector1">
            <a:avLst/>
          </a:prstGeom>
          <a:noFill/>
          <a:ln cap="flat" cmpd="sng" w="9525">
            <a:solidFill>
              <a:schemeClr val="accent2"/>
            </a:solidFill>
            <a:prstDash val="solid"/>
            <a:round/>
            <a:headEnd len="sm" w="sm" type="none"/>
            <a:tailEnd len="sm" w="sm" type="none"/>
          </a:ln>
        </p:spPr>
      </p:cxnSp>
      <p:sp>
        <p:nvSpPr>
          <p:cNvPr id="187" name="Google Shape;187;p36"/>
          <p:cNvSpPr txBox="1"/>
          <p:nvPr>
            <p:ph type="title"/>
          </p:nvPr>
        </p:nvSpPr>
        <p:spPr>
          <a:xfrm>
            <a:off x="1528033" y="707633"/>
            <a:ext cx="4278400" cy="13716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188" name="Google Shape;188;p36"/>
          <p:cNvSpPr txBox="1"/>
          <p:nvPr>
            <p:ph idx="1" type="body"/>
          </p:nvPr>
        </p:nvSpPr>
        <p:spPr>
          <a:xfrm>
            <a:off x="1528033" y="2356367"/>
            <a:ext cx="4880400" cy="4211600"/>
          </a:xfrm>
          <a:prstGeom prst="rect">
            <a:avLst/>
          </a:prstGeom>
          <a:noFill/>
          <a:ln>
            <a:noFill/>
          </a:ln>
        </p:spPr>
        <p:txBody>
          <a:bodyPr anchorCtr="0" anchor="t" bIns="121900" lIns="121900" spcFirstLastPara="1" rIns="121900" wrap="square" tIns="121900">
            <a:noAutofit/>
          </a:bodyPr>
          <a:lstStyle>
            <a:lvl1pPr indent="-400050" lvl="0" marL="457200" algn="l">
              <a:lnSpc>
                <a:spcPct val="100000"/>
              </a:lnSpc>
              <a:spcBef>
                <a:spcPts val="800"/>
              </a:spcBef>
              <a:spcAft>
                <a:spcPts val="0"/>
              </a:spcAft>
              <a:buSzPts val="2700"/>
              <a:buChar char="▪"/>
              <a:defRPr sz="2700"/>
            </a:lvl1pPr>
            <a:lvl2pPr indent="-400050" lvl="1" marL="914400" algn="l">
              <a:lnSpc>
                <a:spcPct val="100000"/>
              </a:lnSpc>
              <a:spcBef>
                <a:spcPts val="0"/>
              </a:spcBef>
              <a:spcAft>
                <a:spcPts val="0"/>
              </a:spcAft>
              <a:buSzPts val="2700"/>
              <a:buChar char="▫"/>
              <a:defRPr sz="2700"/>
            </a:lvl2pPr>
            <a:lvl3pPr indent="-400050" lvl="2" marL="1371600" algn="l">
              <a:lnSpc>
                <a:spcPct val="100000"/>
              </a:lnSpc>
              <a:spcBef>
                <a:spcPts val="0"/>
              </a:spcBef>
              <a:spcAft>
                <a:spcPts val="0"/>
              </a:spcAft>
              <a:buSzPts val="2700"/>
              <a:buChar char="■"/>
              <a:defRPr sz="2700"/>
            </a:lvl3pPr>
            <a:lvl4pPr indent="-400050" lvl="3" marL="1828800" algn="l">
              <a:lnSpc>
                <a:spcPct val="100000"/>
              </a:lnSpc>
              <a:spcBef>
                <a:spcPts val="0"/>
              </a:spcBef>
              <a:spcAft>
                <a:spcPts val="0"/>
              </a:spcAft>
              <a:buSzPts val="2700"/>
              <a:buChar char="●"/>
              <a:defRPr sz="2700"/>
            </a:lvl4pPr>
            <a:lvl5pPr indent="-400050" lvl="4" marL="2286000" algn="l">
              <a:lnSpc>
                <a:spcPct val="100000"/>
              </a:lnSpc>
              <a:spcBef>
                <a:spcPts val="0"/>
              </a:spcBef>
              <a:spcAft>
                <a:spcPts val="0"/>
              </a:spcAft>
              <a:buSzPts val="2700"/>
              <a:buChar char="○"/>
              <a:defRPr sz="2700"/>
            </a:lvl5pPr>
            <a:lvl6pPr indent="-400050" lvl="5" marL="2743200" algn="l">
              <a:lnSpc>
                <a:spcPct val="100000"/>
              </a:lnSpc>
              <a:spcBef>
                <a:spcPts val="0"/>
              </a:spcBef>
              <a:spcAft>
                <a:spcPts val="0"/>
              </a:spcAft>
              <a:buSzPts val="2700"/>
              <a:buChar char="■"/>
              <a:defRPr sz="2700"/>
            </a:lvl6pPr>
            <a:lvl7pPr indent="-400050" lvl="6" marL="3200400" algn="l">
              <a:lnSpc>
                <a:spcPct val="100000"/>
              </a:lnSpc>
              <a:spcBef>
                <a:spcPts val="0"/>
              </a:spcBef>
              <a:spcAft>
                <a:spcPts val="0"/>
              </a:spcAft>
              <a:buSzPts val="2700"/>
              <a:buChar char="●"/>
              <a:defRPr sz="2700"/>
            </a:lvl7pPr>
            <a:lvl8pPr indent="-400050" lvl="7" marL="3657600" algn="l">
              <a:lnSpc>
                <a:spcPct val="100000"/>
              </a:lnSpc>
              <a:spcBef>
                <a:spcPts val="0"/>
              </a:spcBef>
              <a:spcAft>
                <a:spcPts val="0"/>
              </a:spcAft>
              <a:buSzPts val="2700"/>
              <a:buChar char="○"/>
              <a:defRPr sz="2700"/>
            </a:lvl8pPr>
            <a:lvl9pPr indent="-400050" lvl="8" marL="4114800" algn="l">
              <a:lnSpc>
                <a:spcPct val="100000"/>
              </a:lnSpc>
              <a:spcBef>
                <a:spcPts val="0"/>
              </a:spcBef>
              <a:spcAft>
                <a:spcPts val="0"/>
              </a:spcAft>
              <a:buSzPts val="2700"/>
              <a:buChar char="■"/>
              <a:defRPr sz="2700"/>
            </a:lvl9pPr>
          </a:lstStyle>
          <a:p/>
        </p:txBody>
      </p:sp>
      <p:sp>
        <p:nvSpPr>
          <p:cNvPr id="189" name="Google Shape;189;p36"/>
          <p:cNvSpPr txBox="1"/>
          <p:nvPr>
            <p:ph idx="2" type="body"/>
          </p:nvPr>
        </p:nvSpPr>
        <p:spPr>
          <a:xfrm>
            <a:off x="6702164" y="2356367"/>
            <a:ext cx="4880400" cy="4211600"/>
          </a:xfrm>
          <a:prstGeom prst="rect">
            <a:avLst/>
          </a:prstGeom>
          <a:noFill/>
          <a:ln>
            <a:noFill/>
          </a:ln>
        </p:spPr>
        <p:txBody>
          <a:bodyPr anchorCtr="0" anchor="t" bIns="121900" lIns="121900" spcFirstLastPara="1" rIns="121900" wrap="square" tIns="121900">
            <a:noAutofit/>
          </a:bodyPr>
          <a:lstStyle>
            <a:lvl1pPr indent="-400050" lvl="0" marL="457200" algn="l">
              <a:lnSpc>
                <a:spcPct val="100000"/>
              </a:lnSpc>
              <a:spcBef>
                <a:spcPts val="800"/>
              </a:spcBef>
              <a:spcAft>
                <a:spcPts val="0"/>
              </a:spcAft>
              <a:buSzPts val="2700"/>
              <a:buChar char="▪"/>
              <a:defRPr sz="2700"/>
            </a:lvl1pPr>
            <a:lvl2pPr indent="-400050" lvl="1" marL="914400" algn="l">
              <a:lnSpc>
                <a:spcPct val="100000"/>
              </a:lnSpc>
              <a:spcBef>
                <a:spcPts val="0"/>
              </a:spcBef>
              <a:spcAft>
                <a:spcPts val="0"/>
              </a:spcAft>
              <a:buSzPts val="2700"/>
              <a:buChar char="▫"/>
              <a:defRPr sz="2700"/>
            </a:lvl2pPr>
            <a:lvl3pPr indent="-400050" lvl="2" marL="1371600" algn="l">
              <a:lnSpc>
                <a:spcPct val="100000"/>
              </a:lnSpc>
              <a:spcBef>
                <a:spcPts val="0"/>
              </a:spcBef>
              <a:spcAft>
                <a:spcPts val="0"/>
              </a:spcAft>
              <a:buSzPts val="2700"/>
              <a:buChar char="■"/>
              <a:defRPr sz="2700"/>
            </a:lvl3pPr>
            <a:lvl4pPr indent="-400050" lvl="3" marL="1828800" algn="l">
              <a:lnSpc>
                <a:spcPct val="100000"/>
              </a:lnSpc>
              <a:spcBef>
                <a:spcPts val="0"/>
              </a:spcBef>
              <a:spcAft>
                <a:spcPts val="0"/>
              </a:spcAft>
              <a:buSzPts val="2700"/>
              <a:buChar char="●"/>
              <a:defRPr sz="2700"/>
            </a:lvl4pPr>
            <a:lvl5pPr indent="-400050" lvl="4" marL="2286000" algn="l">
              <a:lnSpc>
                <a:spcPct val="100000"/>
              </a:lnSpc>
              <a:spcBef>
                <a:spcPts val="0"/>
              </a:spcBef>
              <a:spcAft>
                <a:spcPts val="0"/>
              </a:spcAft>
              <a:buSzPts val="2700"/>
              <a:buChar char="○"/>
              <a:defRPr sz="2700"/>
            </a:lvl5pPr>
            <a:lvl6pPr indent="-400050" lvl="5" marL="2743200" algn="l">
              <a:lnSpc>
                <a:spcPct val="100000"/>
              </a:lnSpc>
              <a:spcBef>
                <a:spcPts val="0"/>
              </a:spcBef>
              <a:spcAft>
                <a:spcPts val="0"/>
              </a:spcAft>
              <a:buSzPts val="2700"/>
              <a:buChar char="■"/>
              <a:defRPr sz="2700"/>
            </a:lvl6pPr>
            <a:lvl7pPr indent="-400050" lvl="6" marL="3200400" algn="l">
              <a:lnSpc>
                <a:spcPct val="100000"/>
              </a:lnSpc>
              <a:spcBef>
                <a:spcPts val="0"/>
              </a:spcBef>
              <a:spcAft>
                <a:spcPts val="0"/>
              </a:spcAft>
              <a:buSzPts val="2700"/>
              <a:buChar char="●"/>
              <a:defRPr sz="2700"/>
            </a:lvl7pPr>
            <a:lvl8pPr indent="-400050" lvl="7" marL="3657600" algn="l">
              <a:lnSpc>
                <a:spcPct val="100000"/>
              </a:lnSpc>
              <a:spcBef>
                <a:spcPts val="0"/>
              </a:spcBef>
              <a:spcAft>
                <a:spcPts val="0"/>
              </a:spcAft>
              <a:buSzPts val="2700"/>
              <a:buChar char="○"/>
              <a:defRPr sz="2700"/>
            </a:lvl8pPr>
            <a:lvl9pPr indent="-400050" lvl="8" marL="4114800" algn="l">
              <a:lnSpc>
                <a:spcPct val="100000"/>
              </a:lnSpc>
              <a:spcBef>
                <a:spcPts val="0"/>
              </a:spcBef>
              <a:spcAft>
                <a:spcPts val="0"/>
              </a:spcAft>
              <a:buSzPts val="2700"/>
              <a:buChar char="■"/>
              <a:defRPr sz="2700"/>
            </a:lvl9pPr>
          </a:lstStyle>
          <a:p/>
        </p:txBody>
      </p:sp>
      <p:sp>
        <p:nvSpPr>
          <p:cNvPr id="190" name="Google Shape;190;p36"/>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B">
  <p:cSld name="BLANK_1_1_1">
    <p:bg>
      <p:bgPr>
        <a:solidFill>
          <a:schemeClr val="accent1"/>
        </a:solidFill>
      </p:bgPr>
    </p:bg>
    <p:spTree>
      <p:nvGrpSpPr>
        <p:cNvPr id="191" name="Shape 191"/>
        <p:cNvGrpSpPr/>
        <p:nvPr/>
      </p:nvGrpSpPr>
      <p:grpSpPr>
        <a:xfrm>
          <a:off x="0" y="0"/>
          <a:ext cx="0" cy="0"/>
          <a:chOff x="0" y="0"/>
          <a:chExt cx="0" cy="0"/>
        </a:xfrm>
      </p:grpSpPr>
      <p:sp>
        <p:nvSpPr>
          <p:cNvPr id="192" name="Google Shape;192;p37"/>
          <p:cNvSpPr/>
          <p:nvPr/>
        </p:nvSpPr>
        <p:spPr>
          <a:xfrm>
            <a:off x="0" y="5726067"/>
            <a:ext cx="12192000" cy="321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3" name="Google Shape;193;p37"/>
          <p:cNvSpPr/>
          <p:nvPr/>
        </p:nvSpPr>
        <p:spPr>
          <a:xfrm>
            <a:off x="0" y="0"/>
            <a:ext cx="121920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94" name="Google Shape;194;p37"/>
          <p:cNvSpPr/>
          <p:nvPr/>
        </p:nvSpPr>
        <p:spPr>
          <a:xfrm>
            <a:off x="0" y="5991473"/>
            <a:ext cx="12192000" cy="1576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5" name="Google Shape;195;p37"/>
          <p:cNvSpPr/>
          <p:nvPr/>
        </p:nvSpPr>
        <p:spPr>
          <a:xfrm>
            <a:off x="0" y="6112100"/>
            <a:ext cx="12192000" cy="74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96" name="Google Shape;196;p37"/>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97" name="Shape 197"/>
        <p:cNvGrpSpPr/>
        <p:nvPr/>
      </p:nvGrpSpPr>
      <p:grpSpPr>
        <a:xfrm>
          <a:off x="0" y="0"/>
          <a:ext cx="0" cy="0"/>
          <a:chOff x="0" y="0"/>
          <a:chExt cx="0" cy="0"/>
        </a:xfrm>
      </p:grpSpPr>
      <p:sp>
        <p:nvSpPr>
          <p:cNvPr id="198" name="Google Shape;198;p38"/>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199" name="Google Shape;199;p38"/>
          <p:cNvSpPr/>
          <p:nvPr/>
        </p:nvSpPr>
        <p:spPr>
          <a:xfrm>
            <a:off x="0" y="667500"/>
            <a:ext cx="60960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0" name="Google Shape;200;p38"/>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1" name="Google Shape;201;p38"/>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2" name="Google Shape;202;p38"/>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203" name="Google Shape;203;p38"/>
          <p:cNvCxnSpPr/>
          <p:nvPr/>
        </p:nvCxnSpPr>
        <p:spPr>
          <a:xfrm>
            <a:off x="1383267" y="1079633"/>
            <a:ext cx="0" cy="627600"/>
          </a:xfrm>
          <a:prstGeom prst="straightConnector1">
            <a:avLst/>
          </a:prstGeom>
          <a:noFill/>
          <a:ln cap="flat" cmpd="sng" w="9525">
            <a:solidFill>
              <a:schemeClr val="accent2"/>
            </a:solidFill>
            <a:prstDash val="solid"/>
            <a:round/>
            <a:headEnd len="sm" w="sm" type="none"/>
            <a:tailEnd len="sm" w="sm" type="none"/>
          </a:ln>
        </p:spPr>
      </p:cxnSp>
      <p:sp>
        <p:nvSpPr>
          <p:cNvPr id="204" name="Google Shape;204;p38"/>
          <p:cNvSpPr txBox="1"/>
          <p:nvPr>
            <p:ph type="title"/>
          </p:nvPr>
        </p:nvSpPr>
        <p:spPr>
          <a:xfrm>
            <a:off x="1528033" y="707633"/>
            <a:ext cx="4278400" cy="13716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05" name="Google Shape;205;p38"/>
          <p:cNvSpPr txBox="1"/>
          <p:nvPr>
            <p:ph idx="1" type="body"/>
          </p:nvPr>
        </p:nvSpPr>
        <p:spPr>
          <a:xfrm>
            <a:off x="1528033" y="2356367"/>
            <a:ext cx="10054400" cy="4211600"/>
          </a:xfrm>
          <a:prstGeom prst="rect">
            <a:avLst/>
          </a:prstGeom>
          <a:noFill/>
          <a:ln>
            <a:noFill/>
          </a:ln>
        </p:spPr>
        <p:txBody>
          <a:bodyPr anchorCtr="0" anchor="t" bIns="121900" lIns="121900" spcFirstLastPara="1" rIns="121900" wrap="square" tIns="121900">
            <a:noAutofit/>
          </a:bodyPr>
          <a:lstStyle>
            <a:lvl1pPr indent="-463550" lvl="0" marL="457200" algn="l">
              <a:lnSpc>
                <a:spcPct val="100000"/>
              </a:lnSpc>
              <a:spcBef>
                <a:spcPts val="800"/>
              </a:spcBef>
              <a:spcAft>
                <a:spcPts val="0"/>
              </a:spcAft>
              <a:buSzPts val="3700"/>
              <a:buChar char="▪"/>
              <a:defRPr sz="3700"/>
            </a:lvl1pPr>
            <a:lvl2pPr indent="-463550" lvl="1" marL="914400" algn="l">
              <a:lnSpc>
                <a:spcPct val="100000"/>
              </a:lnSpc>
              <a:spcBef>
                <a:spcPts val="0"/>
              </a:spcBef>
              <a:spcAft>
                <a:spcPts val="0"/>
              </a:spcAft>
              <a:buSzPts val="3700"/>
              <a:buChar char="▫"/>
              <a:defRPr sz="3700"/>
            </a:lvl2pPr>
            <a:lvl3pPr indent="-463550" lvl="2" marL="1371600" algn="l">
              <a:lnSpc>
                <a:spcPct val="100000"/>
              </a:lnSpc>
              <a:spcBef>
                <a:spcPts val="0"/>
              </a:spcBef>
              <a:spcAft>
                <a:spcPts val="0"/>
              </a:spcAft>
              <a:buSzPts val="3700"/>
              <a:buChar char="■"/>
              <a:defRPr sz="3700"/>
            </a:lvl3pPr>
            <a:lvl4pPr indent="-463550" lvl="3" marL="1828800" algn="l">
              <a:lnSpc>
                <a:spcPct val="100000"/>
              </a:lnSpc>
              <a:spcBef>
                <a:spcPts val="0"/>
              </a:spcBef>
              <a:spcAft>
                <a:spcPts val="0"/>
              </a:spcAft>
              <a:buSzPts val="3700"/>
              <a:buChar char="●"/>
              <a:defRPr sz="3700"/>
            </a:lvl4pPr>
            <a:lvl5pPr indent="-463550" lvl="4" marL="2286000" algn="l">
              <a:lnSpc>
                <a:spcPct val="100000"/>
              </a:lnSpc>
              <a:spcBef>
                <a:spcPts val="0"/>
              </a:spcBef>
              <a:spcAft>
                <a:spcPts val="0"/>
              </a:spcAft>
              <a:buSzPts val="3700"/>
              <a:buChar char="○"/>
              <a:defRPr sz="3700"/>
            </a:lvl5pPr>
            <a:lvl6pPr indent="-463550" lvl="5" marL="2743200" algn="l">
              <a:lnSpc>
                <a:spcPct val="100000"/>
              </a:lnSpc>
              <a:spcBef>
                <a:spcPts val="0"/>
              </a:spcBef>
              <a:spcAft>
                <a:spcPts val="0"/>
              </a:spcAft>
              <a:buSzPts val="3700"/>
              <a:buChar char="■"/>
              <a:defRPr sz="3700"/>
            </a:lvl6pPr>
            <a:lvl7pPr indent="-463550" lvl="6" marL="3200400" algn="l">
              <a:lnSpc>
                <a:spcPct val="100000"/>
              </a:lnSpc>
              <a:spcBef>
                <a:spcPts val="0"/>
              </a:spcBef>
              <a:spcAft>
                <a:spcPts val="0"/>
              </a:spcAft>
              <a:buSzPts val="3700"/>
              <a:buChar char="●"/>
              <a:defRPr sz="3700"/>
            </a:lvl7pPr>
            <a:lvl8pPr indent="-463550" lvl="7" marL="3657600" algn="l">
              <a:lnSpc>
                <a:spcPct val="100000"/>
              </a:lnSpc>
              <a:spcBef>
                <a:spcPts val="0"/>
              </a:spcBef>
              <a:spcAft>
                <a:spcPts val="0"/>
              </a:spcAft>
              <a:buSzPts val="3700"/>
              <a:buChar char="○"/>
              <a:defRPr sz="3700"/>
            </a:lvl8pPr>
            <a:lvl9pPr indent="-463550" lvl="8" marL="4114800" algn="l">
              <a:lnSpc>
                <a:spcPct val="100000"/>
              </a:lnSpc>
              <a:spcBef>
                <a:spcPts val="0"/>
              </a:spcBef>
              <a:spcAft>
                <a:spcPts val="0"/>
              </a:spcAft>
              <a:buSzPts val="3700"/>
              <a:buChar char="■"/>
              <a:defRPr sz="3700"/>
            </a:lvl9pPr>
          </a:lstStyle>
          <a:p/>
        </p:txBody>
      </p:sp>
      <p:sp>
        <p:nvSpPr>
          <p:cNvPr id="206" name="Google Shape;206;p38"/>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A">
  <p:cSld name="BLANK_1_1">
    <p:bg>
      <p:bgPr>
        <a:solidFill>
          <a:schemeClr val="accent4"/>
        </a:solidFill>
      </p:bgPr>
    </p:bg>
    <p:spTree>
      <p:nvGrpSpPr>
        <p:cNvPr id="207" name="Shape 207"/>
        <p:cNvGrpSpPr/>
        <p:nvPr/>
      </p:nvGrpSpPr>
      <p:grpSpPr>
        <a:xfrm>
          <a:off x="0" y="0"/>
          <a:ext cx="0" cy="0"/>
          <a:chOff x="0" y="0"/>
          <a:chExt cx="0" cy="0"/>
        </a:xfrm>
      </p:grpSpPr>
      <p:sp>
        <p:nvSpPr>
          <p:cNvPr id="208" name="Google Shape;208;p39"/>
          <p:cNvSpPr/>
          <p:nvPr/>
        </p:nvSpPr>
        <p:spPr>
          <a:xfrm>
            <a:off x="0" y="0"/>
            <a:ext cx="121920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209" name="Google Shape;209;p39"/>
          <p:cNvSpPr/>
          <p:nvPr/>
        </p:nvSpPr>
        <p:spPr>
          <a:xfrm>
            <a:off x="0" y="667500"/>
            <a:ext cx="12192000" cy="9760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0" name="Google Shape;210;p39"/>
          <p:cNvSpPr/>
          <p:nvPr/>
        </p:nvSpPr>
        <p:spPr>
          <a:xfrm>
            <a:off x="0" y="5283733"/>
            <a:ext cx="12192000" cy="4936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1" name="Google Shape;211;p39"/>
          <p:cNvSpPr/>
          <p:nvPr/>
        </p:nvSpPr>
        <p:spPr>
          <a:xfrm>
            <a:off x="0" y="5777500"/>
            <a:ext cx="12192000" cy="10804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2" name="Google Shape;212;p39"/>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OBJECT_2">
    <p:spTree>
      <p:nvGrpSpPr>
        <p:cNvPr id="213" name="Shape 213"/>
        <p:cNvGrpSpPr/>
        <p:nvPr/>
      </p:nvGrpSpPr>
      <p:grpSpPr>
        <a:xfrm>
          <a:off x="0" y="0"/>
          <a:ext cx="0" cy="0"/>
          <a:chOff x="0" y="0"/>
          <a:chExt cx="0" cy="0"/>
        </a:xfrm>
      </p:grpSpPr>
      <p:sp>
        <p:nvSpPr>
          <p:cNvPr id="214" name="Google Shape;214;p40"/>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15" name="Google Shape;215;p40"/>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16" name="Google Shape;216;p40"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17" name="Google Shape;217;p40"/>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18" name="Google Shape;218;p40"/>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19" name="Google Shape;219;p40"/>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4"/>
        </a:solidFill>
      </p:bgPr>
    </p:bg>
    <p:spTree>
      <p:nvGrpSpPr>
        <p:cNvPr id="220" name="Shape 220"/>
        <p:cNvGrpSpPr/>
        <p:nvPr/>
      </p:nvGrpSpPr>
      <p:grpSpPr>
        <a:xfrm>
          <a:off x="0" y="0"/>
          <a:ext cx="0" cy="0"/>
          <a:chOff x="0" y="0"/>
          <a:chExt cx="0" cy="0"/>
        </a:xfrm>
      </p:grpSpPr>
      <p:sp>
        <p:nvSpPr>
          <p:cNvPr id="221" name="Google Shape;221;p41"/>
          <p:cNvSpPr/>
          <p:nvPr/>
        </p:nvSpPr>
        <p:spPr>
          <a:xfrm>
            <a:off x="4531384" y="2132717"/>
            <a:ext cx="3129233" cy="2592567"/>
          </a:xfrm>
          <a:prstGeom prst="rect">
            <a:avLst/>
          </a:prstGeom>
        </p:spPr>
        <p:txBody>
          <a:bodyPr>
            <a:prstTxWarp prst="textPlain"/>
          </a:bodyPr>
          <a:lstStyle/>
          <a:p>
            <a:pPr lvl="0" algn="ctr"/>
            <a:r>
              <a:rPr b="0" i="0">
                <a:ln>
                  <a:noFill/>
                </a:ln>
                <a:solidFill>
                  <a:srgbClr val="0E3142">
                    <a:alpha val="25490"/>
                  </a:srgbClr>
                </a:solidFill>
                <a:latin typeface="Impact"/>
              </a:rPr>
              <a:t>“</a:t>
            </a:r>
          </a:p>
        </p:txBody>
      </p:sp>
      <p:sp>
        <p:nvSpPr>
          <p:cNvPr id="222" name="Google Shape;222;p41"/>
          <p:cNvSpPr/>
          <p:nvPr/>
        </p:nvSpPr>
        <p:spPr>
          <a:xfrm>
            <a:off x="0" y="0"/>
            <a:ext cx="121920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223" name="Google Shape;223;p41"/>
          <p:cNvSpPr/>
          <p:nvPr/>
        </p:nvSpPr>
        <p:spPr>
          <a:xfrm>
            <a:off x="0" y="667500"/>
            <a:ext cx="12192000" cy="9760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4" name="Google Shape;224;p41"/>
          <p:cNvSpPr/>
          <p:nvPr/>
        </p:nvSpPr>
        <p:spPr>
          <a:xfrm>
            <a:off x="0" y="5283733"/>
            <a:ext cx="12192000" cy="4936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5" name="Google Shape;225;p41"/>
          <p:cNvSpPr/>
          <p:nvPr/>
        </p:nvSpPr>
        <p:spPr>
          <a:xfrm>
            <a:off x="0" y="5777500"/>
            <a:ext cx="12192000" cy="10804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6" name="Google Shape;226;p41"/>
          <p:cNvSpPr txBox="1"/>
          <p:nvPr>
            <p:ph idx="1" type="body"/>
          </p:nvPr>
        </p:nvSpPr>
        <p:spPr>
          <a:xfrm>
            <a:off x="2074900" y="3067033"/>
            <a:ext cx="8042400" cy="806800"/>
          </a:xfrm>
          <a:prstGeom prst="rect">
            <a:avLst/>
          </a:prstGeom>
          <a:noFill/>
          <a:ln>
            <a:noFill/>
          </a:ln>
        </p:spPr>
        <p:txBody>
          <a:bodyPr anchorCtr="0" anchor="ctr" bIns="121900" lIns="121900" spcFirstLastPara="1" rIns="121900" wrap="square" tIns="121900">
            <a:noAutofit/>
          </a:bodyPr>
          <a:lstStyle>
            <a:lvl1pPr indent="-400050" lvl="0" marL="457200" algn="ctr">
              <a:lnSpc>
                <a:spcPct val="100000"/>
              </a:lnSpc>
              <a:spcBef>
                <a:spcPts val="800"/>
              </a:spcBef>
              <a:spcAft>
                <a:spcPts val="0"/>
              </a:spcAft>
              <a:buClr>
                <a:schemeClr val="lt1"/>
              </a:buClr>
              <a:buSzPts val="2700"/>
              <a:buChar char="▪"/>
              <a:defRPr sz="2700">
                <a:solidFill>
                  <a:schemeClr val="lt1"/>
                </a:solidFill>
              </a:defRPr>
            </a:lvl1pPr>
            <a:lvl2pPr indent="-400050" lvl="1" marL="914400" algn="ctr">
              <a:lnSpc>
                <a:spcPct val="100000"/>
              </a:lnSpc>
              <a:spcBef>
                <a:spcPts val="0"/>
              </a:spcBef>
              <a:spcAft>
                <a:spcPts val="0"/>
              </a:spcAft>
              <a:buClr>
                <a:schemeClr val="lt1"/>
              </a:buClr>
              <a:buSzPts val="2700"/>
              <a:buChar char="▫"/>
              <a:defRPr sz="2700">
                <a:solidFill>
                  <a:schemeClr val="lt1"/>
                </a:solidFill>
              </a:defRPr>
            </a:lvl2pPr>
            <a:lvl3pPr indent="-400050" lvl="2" marL="1371600" algn="ctr">
              <a:lnSpc>
                <a:spcPct val="100000"/>
              </a:lnSpc>
              <a:spcBef>
                <a:spcPts val="0"/>
              </a:spcBef>
              <a:spcAft>
                <a:spcPts val="0"/>
              </a:spcAft>
              <a:buClr>
                <a:schemeClr val="lt1"/>
              </a:buClr>
              <a:buSzPts val="2700"/>
              <a:buChar char="■"/>
              <a:defRPr sz="2700">
                <a:solidFill>
                  <a:schemeClr val="lt1"/>
                </a:solidFill>
              </a:defRPr>
            </a:lvl3pPr>
            <a:lvl4pPr indent="-400050" lvl="3" marL="1828800" algn="ctr">
              <a:lnSpc>
                <a:spcPct val="100000"/>
              </a:lnSpc>
              <a:spcBef>
                <a:spcPts val="0"/>
              </a:spcBef>
              <a:spcAft>
                <a:spcPts val="0"/>
              </a:spcAft>
              <a:buClr>
                <a:schemeClr val="lt1"/>
              </a:buClr>
              <a:buSzPts val="2700"/>
              <a:buChar char="●"/>
              <a:defRPr sz="2700">
                <a:solidFill>
                  <a:schemeClr val="lt1"/>
                </a:solidFill>
              </a:defRPr>
            </a:lvl4pPr>
            <a:lvl5pPr indent="-400050" lvl="4" marL="2286000" algn="ctr">
              <a:lnSpc>
                <a:spcPct val="100000"/>
              </a:lnSpc>
              <a:spcBef>
                <a:spcPts val="0"/>
              </a:spcBef>
              <a:spcAft>
                <a:spcPts val="0"/>
              </a:spcAft>
              <a:buClr>
                <a:schemeClr val="lt1"/>
              </a:buClr>
              <a:buSzPts val="2700"/>
              <a:buChar char="○"/>
              <a:defRPr sz="2700">
                <a:solidFill>
                  <a:schemeClr val="lt1"/>
                </a:solidFill>
              </a:defRPr>
            </a:lvl5pPr>
            <a:lvl6pPr indent="-400050" lvl="5" marL="2743200" algn="ctr">
              <a:lnSpc>
                <a:spcPct val="100000"/>
              </a:lnSpc>
              <a:spcBef>
                <a:spcPts val="0"/>
              </a:spcBef>
              <a:spcAft>
                <a:spcPts val="0"/>
              </a:spcAft>
              <a:buClr>
                <a:schemeClr val="lt1"/>
              </a:buClr>
              <a:buSzPts val="2700"/>
              <a:buChar char="■"/>
              <a:defRPr sz="2700">
                <a:solidFill>
                  <a:schemeClr val="lt1"/>
                </a:solidFill>
              </a:defRPr>
            </a:lvl6pPr>
            <a:lvl7pPr indent="-400050" lvl="6" marL="3200400" algn="ctr">
              <a:lnSpc>
                <a:spcPct val="100000"/>
              </a:lnSpc>
              <a:spcBef>
                <a:spcPts val="0"/>
              </a:spcBef>
              <a:spcAft>
                <a:spcPts val="0"/>
              </a:spcAft>
              <a:buClr>
                <a:schemeClr val="lt1"/>
              </a:buClr>
              <a:buSzPts val="2700"/>
              <a:buChar char="●"/>
              <a:defRPr sz="2700">
                <a:solidFill>
                  <a:schemeClr val="lt1"/>
                </a:solidFill>
              </a:defRPr>
            </a:lvl7pPr>
            <a:lvl8pPr indent="-400050" lvl="7" marL="3657600" algn="ctr">
              <a:lnSpc>
                <a:spcPct val="100000"/>
              </a:lnSpc>
              <a:spcBef>
                <a:spcPts val="0"/>
              </a:spcBef>
              <a:spcAft>
                <a:spcPts val="0"/>
              </a:spcAft>
              <a:buClr>
                <a:schemeClr val="lt1"/>
              </a:buClr>
              <a:buSzPts val="2700"/>
              <a:buChar char="○"/>
              <a:defRPr sz="2700">
                <a:solidFill>
                  <a:schemeClr val="lt1"/>
                </a:solidFill>
              </a:defRPr>
            </a:lvl8pPr>
            <a:lvl9pPr indent="-400050" lvl="8" marL="4114800" algn="ctr">
              <a:lnSpc>
                <a:spcPct val="100000"/>
              </a:lnSpc>
              <a:spcBef>
                <a:spcPts val="0"/>
              </a:spcBef>
              <a:spcAft>
                <a:spcPts val="0"/>
              </a:spcAft>
              <a:buClr>
                <a:schemeClr val="lt1"/>
              </a:buClr>
              <a:buSzPts val="2700"/>
              <a:buChar char="■"/>
              <a:defRPr sz="2700">
                <a:solidFill>
                  <a:schemeClr val="lt1"/>
                </a:solidFill>
              </a:defRPr>
            </a:lvl9pPr>
          </a:lstStyle>
          <a:p/>
        </p:txBody>
      </p:sp>
      <p:sp>
        <p:nvSpPr>
          <p:cNvPr id="227" name="Google Shape;227;p41"/>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5">
    <p:spTree>
      <p:nvGrpSpPr>
        <p:cNvPr id="228" name="Shape 228"/>
        <p:cNvGrpSpPr/>
        <p:nvPr/>
      </p:nvGrpSpPr>
      <p:grpSpPr>
        <a:xfrm>
          <a:off x="0" y="0"/>
          <a:ext cx="0" cy="0"/>
          <a:chOff x="0" y="0"/>
          <a:chExt cx="0" cy="0"/>
        </a:xfrm>
      </p:grpSpPr>
      <p:sp>
        <p:nvSpPr>
          <p:cNvPr id="229" name="Google Shape;229;p42"/>
          <p:cNvSpPr txBox="1"/>
          <p:nvPr>
            <p:ph idx="10" type="dt"/>
          </p:nvPr>
        </p:nvSpPr>
        <p:spPr>
          <a:xfrm>
            <a:off x="9776299" y="6311900"/>
            <a:ext cx="10652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30" name="Google Shape;230;p42"/>
          <p:cNvSpPr txBox="1"/>
          <p:nvPr>
            <p:ph idx="12" type="sldNum"/>
          </p:nvPr>
        </p:nvSpPr>
        <p:spPr>
          <a:xfrm>
            <a:off x="10709328" y="6311900"/>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31" name="Google Shape;231;p42"/>
          <p:cNvSpPr txBox="1"/>
          <p:nvPr>
            <p:ph idx="11" type="ftr"/>
          </p:nvPr>
        </p:nvSpPr>
        <p:spPr>
          <a:xfrm>
            <a:off x="5750668" y="631190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32" name="Google Shape;232;p42"/>
          <p:cNvSpPr/>
          <p:nvPr/>
        </p:nvSpPr>
        <p:spPr>
          <a:xfrm>
            <a:off x="0" y="0"/>
            <a:ext cx="12192000" cy="356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233" name="Google Shape;233;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34" name="Google Shape;234;p42"/>
          <p:cNvSpPr txBox="1"/>
          <p:nvPr>
            <p:ph idx="1" type="subTitle"/>
          </p:nvPr>
        </p:nvSpPr>
        <p:spPr>
          <a:xfrm>
            <a:off x="1524000" y="3602037"/>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35" name="Google Shape;235;p42"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_3">
    <p:spTree>
      <p:nvGrpSpPr>
        <p:cNvPr id="236" name="Shape 236"/>
        <p:cNvGrpSpPr/>
        <p:nvPr/>
      </p:nvGrpSpPr>
      <p:grpSpPr>
        <a:xfrm>
          <a:off x="0" y="0"/>
          <a:ext cx="0" cy="0"/>
          <a:chOff x="0" y="0"/>
          <a:chExt cx="0" cy="0"/>
        </a:xfrm>
      </p:grpSpPr>
      <p:sp>
        <p:nvSpPr>
          <p:cNvPr id="237" name="Google Shape;237;p43"/>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38" name="Google Shape;238;p43"/>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39" name="Google Shape;239;p43"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40" name="Google Shape;240;p43"/>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41" name="Google Shape;241;p43"/>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42" name="Google Shape;242;p43"/>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_5">
    <p:spTree>
      <p:nvGrpSpPr>
        <p:cNvPr id="243" name="Shape 243"/>
        <p:cNvGrpSpPr/>
        <p:nvPr/>
      </p:nvGrpSpPr>
      <p:grpSpPr>
        <a:xfrm>
          <a:off x="0" y="0"/>
          <a:ext cx="0" cy="0"/>
          <a:chOff x="0" y="0"/>
          <a:chExt cx="0" cy="0"/>
        </a:xfrm>
      </p:grpSpPr>
      <p:sp>
        <p:nvSpPr>
          <p:cNvPr id="244" name="Google Shape;244;p44"/>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45" name="Google Shape;245;p44"/>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246" name="Google Shape;246;p44"/>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47" name="Google Shape;247;p44"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48" name="Google Shape;248;p44"/>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49" name="Google Shape;249;p44"/>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50" name="Google Shape;250;p44"/>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251" name="Shape 251"/>
        <p:cNvGrpSpPr/>
        <p:nvPr/>
      </p:nvGrpSpPr>
      <p:grpSpPr>
        <a:xfrm>
          <a:off x="0" y="0"/>
          <a:ext cx="0" cy="0"/>
          <a:chOff x="0" y="0"/>
          <a:chExt cx="0" cy="0"/>
        </a:xfrm>
      </p:grpSpPr>
      <p:sp>
        <p:nvSpPr>
          <p:cNvPr id="252" name="Google Shape;252;p45"/>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53" name="Google Shape;253;p45"/>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54" name="Google Shape;254;p45"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55" name="Google Shape;255;p45"/>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56" name="Google Shape;256;p45"/>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57" name="Google Shape;257;p45"/>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3">
    <p:spTree>
      <p:nvGrpSpPr>
        <p:cNvPr id="258" name="Shape 258"/>
        <p:cNvGrpSpPr/>
        <p:nvPr/>
      </p:nvGrpSpPr>
      <p:grpSpPr>
        <a:xfrm>
          <a:off x="0" y="0"/>
          <a:ext cx="0" cy="0"/>
          <a:chOff x="0" y="0"/>
          <a:chExt cx="0" cy="0"/>
        </a:xfrm>
      </p:grpSpPr>
      <p:sp>
        <p:nvSpPr>
          <p:cNvPr id="259" name="Google Shape;259;p4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60" name="Google Shape;260;p46"/>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61" name="Google Shape;261;p46"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62" name="Google Shape;262;p46"/>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63" name="Google Shape;263;p46"/>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64" name="Google Shape;264;p46"/>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65" name="Shape 265"/>
        <p:cNvGrpSpPr/>
        <p:nvPr/>
      </p:nvGrpSpPr>
      <p:grpSpPr>
        <a:xfrm>
          <a:off x="0" y="0"/>
          <a:ext cx="0" cy="0"/>
          <a:chOff x="0" y="0"/>
          <a:chExt cx="0" cy="0"/>
        </a:xfrm>
      </p:grpSpPr>
      <p:sp>
        <p:nvSpPr>
          <p:cNvPr id="266" name="Google Shape;266;p47"/>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267" name="Google Shape;267;p47"/>
          <p:cNvSpPr/>
          <p:nvPr/>
        </p:nvSpPr>
        <p:spPr>
          <a:xfrm>
            <a:off x="0" y="667500"/>
            <a:ext cx="60960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8" name="Google Shape;268;p47"/>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9" name="Google Shape;269;p47"/>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0" name="Google Shape;270;p47"/>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cxnSp>
        <p:nvCxnSpPr>
          <p:cNvPr id="271" name="Google Shape;271;p47"/>
          <p:cNvCxnSpPr/>
          <p:nvPr/>
        </p:nvCxnSpPr>
        <p:spPr>
          <a:xfrm>
            <a:off x="1383267" y="1079633"/>
            <a:ext cx="0" cy="627600"/>
          </a:xfrm>
          <a:prstGeom prst="straightConnector1">
            <a:avLst/>
          </a:prstGeom>
          <a:noFill/>
          <a:ln cap="flat" cmpd="sng" w="9525">
            <a:solidFill>
              <a:schemeClr val="accent2"/>
            </a:solidFill>
            <a:prstDash val="solid"/>
            <a:round/>
            <a:headEnd len="sm" w="sm" type="none"/>
            <a:tailEnd len="sm" w="sm" type="none"/>
          </a:ln>
        </p:spPr>
      </p:cxnSp>
      <p:sp>
        <p:nvSpPr>
          <p:cNvPr id="272" name="Google Shape;272;p47"/>
          <p:cNvSpPr txBox="1"/>
          <p:nvPr>
            <p:ph type="title"/>
          </p:nvPr>
        </p:nvSpPr>
        <p:spPr>
          <a:xfrm>
            <a:off x="1528033" y="707633"/>
            <a:ext cx="4278400" cy="13716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273" name="Google Shape;273;p47"/>
          <p:cNvSpPr txBox="1"/>
          <p:nvPr>
            <p:ph idx="1" type="body"/>
          </p:nvPr>
        </p:nvSpPr>
        <p:spPr>
          <a:xfrm>
            <a:off x="1528033" y="2364400"/>
            <a:ext cx="3213200" cy="4203600"/>
          </a:xfrm>
          <a:prstGeom prst="rect">
            <a:avLst/>
          </a:prstGeom>
          <a:noFill/>
          <a:ln>
            <a:noFill/>
          </a:ln>
        </p:spPr>
        <p:txBody>
          <a:bodyPr anchorCtr="0" anchor="t" bIns="121900" lIns="121900" spcFirstLastPara="1" rIns="121900" wrap="square" tIns="121900">
            <a:noAutofit/>
          </a:bodyPr>
          <a:lstStyle>
            <a:lvl1pPr indent="-381000" lvl="0" marL="457200" algn="l">
              <a:lnSpc>
                <a:spcPct val="100000"/>
              </a:lnSpc>
              <a:spcBef>
                <a:spcPts val="800"/>
              </a:spcBef>
              <a:spcAft>
                <a:spcPts val="0"/>
              </a:spcAft>
              <a:buSzPts val="2400"/>
              <a:buChar char="▪"/>
              <a:defRPr sz="2400"/>
            </a:lvl1pPr>
            <a:lvl2pPr indent="-381000" lvl="1" marL="914400" algn="l">
              <a:lnSpc>
                <a:spcPct val="100000"/>
              </a:lnSpc>
              <a:spcBef>
                <a:spcPts val="0"/>
              </a:spcBef>
              <a:spcAft>
                <a:spcPts val="0"/>
              </a:spcAft>
              <a:buSzPts val="2400"/>
              <a:buChar char="▫"/>
              <a:defRPr sz="2400"/>
            </a:lvl2pPr>
            <a:lvl3pPr indent="-381000" lvl="2" marL="1371600" algn="l">
              <a:lnSpc>
                <a:spcPct val="100000"/>
              </a:lnSpc>
              <a:spcBef>
                <a:spcPts val="0"/>
              </a:spcBef>
              <a:spcAft>
                <a:spcPts val="0"/>
              </a:spcAft>
              <a:buSzPts val="2400"/>
              <a:buChar char="■"/>
              <a:defRPr sz="2400"/>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274" name="Google Shape;274;p47"/>
          <p:cNvSpPr txBox="1"/>
          <p:nvPr>
            <p:ph idx="2" type="body"/>
          </p:nvPr>
        </p:nvSpPr>
        <p:spPr>
          <a:xfrm>
            <a:off x="4905851" y="2364400"/>
            <a:ext cx="3213200" cy="4203600"/>
          </a:xfrm>
          <a:prstGeom prst="rect">
            <a:avLst/>
          </a:prstGeom>
          <a:noFill/>
          <a:ln>
            <a:noFill/>
          </a:ln>
        </p:spPr>
        <p:txBody>
          <a:bodyPr anchorCtr="0" anchor="t" bIns="121900" lIns="121900" spcFirstLastPara="1" rIns="121900" wrap="square" tIns="121900">
            <a:noAutofit/>
          </a:bodyPr>
          <a:lstStyle>
            <a:lvl1pPr indent="-381000" lvl="0" marL="457200" algn="l">
              <a:lnSpc>
                <a:spcPct val="100000"/>
              </a:lnSpc>
              <a:spcBef>
                <a:spcPts val="800"/>
              </a:spcBef>
              <a:spcAft>
                <a:spcPts val="0"/>
              </a:spcAft>
              <a:buSzPts val="2400"/>
              <a:buChar char="▪"/>
              <a:defRPr sz="2400"/>
            </a:lvl1pPr>
            <a:lvl2pPr indent="-381000" lvl="1" marL="914400" algn="l">
              <a:lnSpc>
                <a:spcPct val="100000"/>
              </a:lnSpc>
              <a:spcBef>
                <a:spcPts val="0"/>
              </a:spcBef>
              <a:spcAft>
                <a:spcPts val="0"/>
              </a:spcAft>
              <a:buSzPts val="2400"/>
              <a:buChar char="▫"/>
              <a:defRPr sz="2400"/>
            </a:lvl2pPr>
            <a:lvl3pPr indent="-381000" lvl="2" marL="1371600" algn="l">
              <a:lnSpc>
                <a:spcPct val="100000"/>
              </a:lnSpc>
              <a:spcBef>
                <a:spcPts val="0"/>
              </a:spcBef>
              <a:spcAft>
                <a:spcPts val="0"/>
              </a:spcAft>
              <a:buSzPts val="2400"/>
              <a:buChar char="■"/>
              <a:defRPr sz="2400"/>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275" name="Google Shape;275;p47"/>
          <p:cNvSpPr txBox="1"/>
          <p:nvPr>
            <p:ph idx="3" type="body"/>
          </p:nvPr>
        </p:nvSpPr>
        <p:spPr>
          <a:xfrm>
            <a:off x="8283667" y="2364400"/>
            <a:ext cx="3213200" cy="4203600"/>
          </a:xfrm>
          <a:prstGeom prst="rect">
            <a:avLst/>
          </a:prstGeom>
          <a:noFill/>
          <a:ln>
            <a:noFill/>
          </a:ln>
        </p:spPr>
        <p:txBody>
          <a:bodyPr anchorCtr="0" anchor="t" bIns="121900" lIns="121900" spcFirstLastPara="1" rIns="121900" wrap="square" tIns="121900">
            <a:noAutofit/>
          </a:bodyPr>
          <a:lstStyle>
            <a:lvl1pPr indent="-381000" lvl="0" marL="457200" algn="l">
              <a:lnSpc>
                <a:spcPct val="100000"/>
              </a:lnSpc>
              <a:spcBef>
                <a:spcPts val="800"/>
              </a:spcBef>
              <a:spcAft>
                <a:spcPts val="0"/>
              </a:spcAft>
              <a:buSzPts val="2400"/>
              <a:buChar char="▪"/>
              <a:defRPr sz="2400"/>
            </a:lvl1pPr>
            <a:lvl2pPr indent="-381000" lvl="1" marL="914400" algn="l">
              <a:lnSpc>
                <a:spcPct val="100000"/>
              </a:lnSpc>
              <a:spcBef>
                <a:spcPts val="0"/>
              </a:spcBef>
              <a:spcAft>
                <a:spcPts val="0"/>
              </a:spcAft>
              <a:buSzPts val="2400"/>
              <a:buChar char="▫"/>
              <a:defRPr sz="2400"/>
            </a:lvl2pPr>
            <a:lvl3pPr indent="-381000" lvl="2" marL="1371600" algn="l">
              <a:lnSpc>
                <a:spcPct val="100000"/>
              </a:lnSpc>
              <a:spcBef>
                <a:spcPts val="0"/>
              </a:spcBef>
              <a:spcAft>
                <a:spcPts val="0"/>
              </a:spcAft>
              <a:buSzPts val="2400"/>
              <a:buChar char="■"/>
              <a:defRPr sz="2400"/>
            </a:lvl3pPr>
            <a:lvl4pPr indent="-381000" lvl="3" marL="1828800" algn="l">
              <a:lnSpc>
                <a:spcPct val="100000"/>
              </a:lnSpc>
              <a:spcBef>
                <a:spcPts val="0"/>
              </a:spcBef>
              <a:spcAft>
                <a:spcPts val="0"/>
              </a:spcAft>
              <a:buSzPts val="2400"/>
              <a:buChar char="●"/>
              <a:defRPr/>
            </a:lvl4pPr>
            <a:lvl5pPr indent="-381000" lvl="4" marL="2286000" algn="l">
              <a:lnSpc>
                <a:spcPct val="100000"/>
              </a:lnSpc>
              <a:spcBef>
                <a:spcPts val="0"/>
              </a:spcBef>
              <a:spcAft>
                <a:spcPts val="0"/>
              </a:spcAft>
              <a:buSzPts val="2400"/>
              <a:buChar char="○"/>
              <a:defRPr/>
            </a:lvl5pPr>
            <a:lvl6pPr indent="-381000" lvl="5" marL="2743200" algn="l">
              <a:lnSpc>
                <a:spcPct val="100000"/>
              </a:lnSpc>
              <a:spcBef>
                <a:spcPts val="0"/>
              </a:spcBef>
              <a:spcAft>
                <a:spcPts val="0"/>
              </a:spcAft>
              <a:buSzPts val="2400"/>
              <a:buChar char="■"/>
              <a:defRPr/>
            </a:lvl6pPr>
            <a:lvl7pPr indent="-381000" lvl="6" marL="3200400" algn="l">
              <a:lnSpc>
                <a:spcPct val="100000"/>
              </a:lnSpc>
              <a:spcBef>
                <a:spcPts val="0"/>
              </a:spcBef>
              <a:spcAft>
                <a:spcPts val="0"/>
              </a:spcAft>
              <a:buSzPts val="2400"/>
              <a:buChar char="●"/>
              <a:defRPr/>
            </a:lvl7pPr>
            <a:lvl8pPr indent="-381000" lvl="7" marL="3657600" algn="l">
              <a:lnSpc>
                <a:spcPct val="100000"/>
              </a:lnSpc>
              <a:spcBef>
                <a:spcPts val="0"/>
              </a:spcBef>
              <a:spcAft>
                <a:spcPts val="0"/>
              </a:spcAft>
              <a:buSzPts val="2400"/>
              <a:buChar char="○"/>
              <a:defRPr/>
            </a:lvl8pPr>
            <a:lvl9pPr indent="-381000" lvl="8" marL="4114800" algn="l">
              <a:lnSpc>
                <a:spcPct val="100000"/>
              </a:lnSpc>
              <a:spcBef>
                <a:spcPts val="0"/>
              </a:spcBef>
              <a:spcAft>
                <a:spcPts val="0"/>
              </a:spcAft>
              <a:buSzPts val="2400"/>
              <a:buChar char="■"/>
              <a:defRPr/>
            </a:lvl9pPr>
          </a:lstStyle>
          <a:p/>
        </p:txBody>
      </p:sp>
      <p:sp>
        <p:nvSpPr>
          <p:cNvPr id="276" name="Google Shape;276;p47"/>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7" name="Shape 277"/>
        <p:cNvGrpSpPr/>
        <p:nvPr/>
      </p:nvGrpSpPr>
      <p:grpSpPr>
        <a:xfrm>
          <a:off x="0" y="0"/>
          <a:ext cx="0" cy="0"/>
          <a:chOff x="0" y="0"/>
          <a:chExt cx="0" cy="0"/>
        </a:xfrm>
      </p:grpSpPr>
      <p:sp>
        <p:nvSpPr>
          <p:cNvPr id="278" name="Google Shape;278;p48"/>
          <p:cNvSpPr/>
          <p:nvPr/>
        </p:nvSpPr>
        <p:spPr>
          <a:xfrm>
            <a:off x="0" y="0"/>
            <a:ext cx="329600" cy="707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4454"/>
              </a:solidFill>
              <a:latin typeface="Arial"/>
              <a:ea typeface="Arial"/>
              <a:cs typeface="Arial"/>
              <a:sym typeface="Arial"/>
            </a:endParaRPr>
          </a:p>
        </p:txBody>
      </p:sp>
      <p:sp>
        <p:nvSpPr>
          <p:cNvPr id="279" name="Google Shape;279;p48"/>
          <p:cNvSpPr/>
          <p:nvPr/>
        </p:nvSpPr>
        <p:spPr>
          <a:xfrm>
            <a:off x="0" y="667500"/>
            <a:ext cx="329600" cy="1411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0" name="Google Shape;280;p48"/>
          <p:cNvSpPr/>
          <p:nvPr/>
        </p:nvSpPr>
        <p:spPr>
          <a:xfrm>
            <a:off x="0" y="2071208"/>
            <a:ext cx="329600" cy="2043600"/>
          </a:xfrm>
          <a:prstGeom prst="rect">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1" name="Google Shape;281;p48"/>
          <p:cNvSpPr/>
          <p:nvPr/>
        </p:nvSpPr>
        <p:spPr>
          <a:xfrm>
            <a:off x="0" y="4114800"/>
            <a:ext cx="329600" cy="8072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2" name="Google Shape;282;p48"/>
          <p:cNvSpPr/>
          <p:nvPr/>
        </p:nvSpPr>
        <p:spPr>
          <a:xfrm>
            <a:off x="0" y="4922000"/>
            <a:ext cx="329600" cy="1936000"/>
          </a:xfrm>
          <a:prstGeom prst="rect">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3" name="Google Shape;283;p48"/>
          <p:cNvSpPr txBox="1"/>
          <p:nvPr>
            <p:ph idx="1" type="body"/>
          </p:nvPr>
        </p:nvSpPr>
        <p:spPr>
          <a:xfrm>
            <a:off x="609600" y="5875079"/>
            <a:ext cx="10972800" cy="692800"/>
          </a:xfrm>
          <a:prstGeom prst="rect">
            <a:avLst/>
          </a:prstGeom>
          <a:noFill/>
          <a:ln>
            <a:noFill/>
          </a:ln>
        </p:spPr>
        <p:txBody>
          <a:bodyPr anchorCtr="0" anchor="t" bIns="121900" lIns="121900" spcFirstLastPara="1" rIns="121900" wrap="square" tIns="121900">
            <a:noAutofit/>
          </a:bodyPr>
          <a:lstStyle>
            <a:lvl1pPr indent="-228600" lvl="0" marL="457200" algn="ctr">
              <a:lnSpc>
                <a:spcPct val="100000"/>
              </a:lnSpc>
              <a:spcBef>
                <a:spcPts val="500"/>
              </a:spcBef>
              <a:spcAft>
                <a:spcPts val="0"/>
              </a:spcAft>
              <a:buClr>
                <a:schemeClr val="accent1"/>
              </a:buClr>
              <a:buSzPts val="2400"/>
              <a:buNone/>
              <a:defRPr sz="2400">
                <a:solidFill>
                  <a:schemeClr val="accent1"/>
                </a:solidFill>
              </a:defRPr>
            </a:lvl1pPr>
          </a:lstStyle>
          <a:p/>
        </p:txBody>
      </p:sp>
      <p:sp>
        <p:nvSpPr>
          <p:cNvPr id="284" name="Google Shape;284;p48"/>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285" name="Shape 285"/>
        <p:cNvGrpSpPr/>
        <p:nvPr/>
      </p:nvGrpSpPr>
      <p:grpSpPr>
        <a:xfrm>
          <a:off x="0" y="0"/>
          <a:ext cx="0" cy="0"/>
          <a:chOff x="0" y="0"/>
          <a:chExt cx="0" cy="0"/>
        </a:xfrm>
      </p:grpSpPr>
      <p:sp>
        <p:nvSpPr>
          <p:cNvPr id="286" name="Google Shape;286;p49"/>
          <p:cNvSpPr txBox="1"/>
          <p:nvPr>
            <p:ph idx="10" type="dt"/>
          </p:nvPr>
        </p:nvSpPr>
        <p:spPr>
          <a:xfrm>
            <a:off x="9776299" y="6311900"/>
            <a:ext cx="10652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87" name="Google Shape;287;p49"/>
          <p:cNvSpPr txBox="1"/>
          <p:nvPr>
            <p:ph idx="12" type="sldNum"/>
          </p:nvPr>
        </p:nvSpPr>
        <p:spPr>
          <a:xfrm>
            <a:off x="10709328" y="6311900"/>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88" name="Google Shape;288;p49"/>
          <p:cNvSpPr txBox="1"/>
          <p:nvPr>
            <p:ph idx="11" type="ftr"/>
          </p:nvPr>
        </p:nvSpPr>
        <p:spPr>
          <a:xfrm>
            <a:off x="5750668" y="631190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89" name="Google Shape;289;p49"/>
          <p:cNvSpPr/>
          <p:nvPr/>
        </p:nvSpPr>
        <p:spPr>
          <a:xfrm>
            <a:off x="0" y="0"/>
            <a:ext cx="12192000" cy="356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290" name="Google Shape;290;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91" name="Google Shape;291;p49"/>
          <p:cNvSpPr txBox="1"/>
          <p:nvPr>
            <p:ph idx="1" type="subTitle"/>
          </p:nvPr>
        </p:nvSpPr>
        <p:spPr>
          <a:xfrm>
            <a:off x="1524000" y="3602037"/>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92" name="Google Shape;292;p49"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93" name="Shape 293"/>
        <p:cNvGrpSpPr/>
        <p:nvPr/>
      </p:nvGrpSpPr>
      <p:grpSpPr>
        <a:xfrm>
          <a:off x="0" y="0"/>
          <a:ext cx="0" cy="0"/>
          <a:chOff x="0" y="0"/>
          <a:chExt cx="0" cy="0"/>
        </a:xfrm>
      </p:grpSpPr>
      <p:sp>
        <p:nvSpPr>
          <p:cNvPr id="294" name="Google Shape;294;p50"/>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95" name="Google Shape;295;p50"/>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296" name="Google Shape;296;p50"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297" name="Google Shape;297;p50"/>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98" name="Google Shape;298;p50"/>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299" name="Google Shape;299;p50"/>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0" name="Shape 300"/>
        <p:cNvGrpSpPr/>
        <p:nvPr/>
      </p:nvGrpSpPr>
      <p:grpSpPr>
        <a:xfrm>
          <a:off x="0" y="0"/>
          <a:ext cx="0" cy="0"/>
          <a:chOff x="0" y="0"/>
          <a:chExt cx="0" cy="0"/>
        </a:xfrm>
      </p:grpSpPr>
      <p:sp>
        <p:nvSpPr>
          <p:cNvPr id="301" name="Google Shape;301;p51"/>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02" name="Google Shape;302;p51"/>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03" name="Google Shape;303;p51"/>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04" name="Google Shape;304;p51"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05" name="Google Shape;305;p51"/>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06" name="Google Shape;306;p51"/>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07" name="Google Shape;307;p51"/>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08" name="Shape 308"/>
        <p:cNvGrpSpPr/>
        <p:nvPr/>
      </p:nvGrpSpPr>
      <p:grpSpPr>
        <a:xfrm>
          <a:off x="0" y="0"/>
          <a:ext cx="0" cy="0"/>
          <a:chOff x="0" y="0"/>
          <a:chExt cx="0" cy="0"/>
        </a:xfrm>
      </p:grpSpPr>
      <p:sp>
        <p:nvSpPr>
          <p:cNvPr id="309" name="Google Shape;309;p52"/>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10" name="Google Shape;310;p52"/>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11" name="Google Shape;311;p52"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12" name="Google Shape;312;p52"/>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13" name="Google Shape;313;p52"/>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14" name="Google Shape;314;p52"/>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_1">
    <p:spTree>
      <p:nvGrpSpPr>
        <p:cNvPr id="315" name="Shape 315"/>
        <p:cNvGrpSpPr/>
        <p:nvPr/>
      </p:nvGrpSpPr>
      <p:grpSpPr>
        <a:xfrm>
          <a:off x="0" y="0"/>
          <a:ext cx="0" cy="0"/>
          <a:chOff x="0" y="0"/>
          <a:chExt cx="0" cy="0"/>
        </a:xfrm>
      </p:grpSpPr>
      <p:sp>
        <p:nvSpPr>
          <p:cNvPr id="316" name="Google Shape;316;p53"/>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17" name="Google Shape;317;p53"/>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18" name="Google Shape;318;p53"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19" name="Google Shape;319;p53"/>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20" name="Google Shape;320;p53"/>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21" name="Google Shape;321;p53"/>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_1">
    <p:spTree>
      <p:nvGrpSpPr>
        <p:cNvPr id="322" name="Shape 322"/>
        <p:cNvGrpSpPr/>
        <p:nvPr/>
      </p:nvGrpSpPr>
      <p:grpSpPr>
        <a:xfrm>
          <a:off x="0" y="0"/>
          <a:ext cx="0" cy="0"/>
          <a:chOff x="0" y="0"/>
          <a:chExt cx="0" cy="0"/>
        </a:xfrm>
      </p:grpSpPr>
      <p:sp>
        <p:nvSpPr>
          <p:cNvPr id="323" name="Google Shape;323;p54"/>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24" name="Google Shape;324;p54"/>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25" name="Google Shape;325;p54"/>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26" name="Google Shape;326;p54"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27" name="Google Shape;327;p54"/>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28" name="Google Shape;328;p54"/>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29" name="Google Shape;329;p54"/>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330" name="Shape 330"/>
        <p:cNvGrpSpPr/>
        <p:nvPr/>
      </p:nvGrpSpPr>
      <p:grpSpPr>
        <a:xfrm>
          <a:off x="0" y="0"/>
          <a:ext cx="0" cy="0"/>
          <a:chOff x="0" y="0"/>
          <a:chExt cx="0" cy="0"/>
        </a:xfrm>
      </p:grpSpPr>
      <p:sp>
        <p:nvSpPr>
          <p:cNvPr id="331" name="Google Shape;331;p55"/>
          <p:cNvSpPr txBox="1"/>
          <p:nvPr>
            <p:ph idx="10" type="dt"/>
          </p:nvPr>
        </p:nvSpPr>
        <p:spPr>
          <a:xfrm>
            <a:off x="9776299" y="6311900"/>
            <a:ext cx="10652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32" name="Google Shape;332;p55"/>
          <p:cNvSpPr txBox="1"/>
          <p:nvPr>
            <p:ph idx="12" type="sldNum"/>
          </p:nvPr>
        </p:nvSpPr>
        <p:spPr>
          <a:xfrm>
            <a:off x="10709328" y="6311900"/>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33" name="Google Shape;333;p55"/>
          <p:cNvSpPr txBox="1"/>
          <p:nvPr>
            <p:ph idx="11" type="ftr"/>
          </p:nvPr>
        </p:nvSpPr>
        <p:spPr>
          <a:xfrm>
            <a:off x="5750668" y="631190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34" name="Google Shape;334;p55"/>
          <p:cNvSpPr/>
          <p:nvPr/>
        </p:nvSpPr>
        <p:spPr>
          <a:xfrm>
            <a:off x="0" y="0"/>
            <a:ext cx="12192000" cy="356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35" name="Google Shape;335;p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36" name="Google Shape;336;p55"/>
          <p:cNvSpPr txBox="1"/>
          <p:nvPr>
            <p:ph idx="1" type="subTitle"/>
          </p:nvPr>
        </p:nvSpPr>
        <p:spPr>
          <a:xfrm>
            <a:off x="1524000" y="3602037"/>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37" name="Google Shape;337;p55"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8" name="Shape 338"/>
        <p:cNvGrpSpPr/>
        <p:nvPr/>
      </p:nvGrpSpPr>
      <p:grpSpPr>
        <a:xfrm>
          <a:off x="0" y="0"/>
          <a:ext cx="0" cy="0"/>
          <a:chOff x="0" y="0"/>
          <a:chExt cx="0" cy="0"/>
        </a:xfrm>
      </p:grpSpPr>
      <p:sp>
        <p:nvSpPr>
          <p:cNvPr id="339" name="Google Shape;339;p5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40" name="Google Shape;340;p56"/>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41" name="Google Shape;341;p56"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42" name="Google Shape;342;p56"/>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43" name="Google Shape;343;p56"/>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44" name="Google Shape;344;p56"/>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5" name="Shape 345"/>
        <p:cNvGrpSpPr/>
        <p:nvPr/>
      </p:nvGrpSpPr>
      <p:grpSpPr>
        <a:xfrm>
          <a:off x="0" y="0"/>
          <a:ext cx="0" cy="0"/>
          <a:chOff x="0" y="0"/>
          <a:chExt cx="0" cy="0"/>
        </a:xfrm>
      </p:grpSpPr>
      <p:sp>
        <p:nvSpPr>
          <p:cNvPr id="346" name="Google Shape;346;p57"/>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47" name="Google Shape;347;p57"/>
          <p:cNvSpPr txBox="1"/>
          <p:nvPr>
            <p:ph idx="1" type="body"/>
          </p:nvPr>
        </p:nvSpPr>
        <p:spPr>
          <a:xfrm>
            <a:off x="839788" y="1681163"/>
            <a:ext cx="51576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8" name="Google Shape;348;p57"/>
          <p:cNvSpPr txBox="1"/>
          <p:nvPr>
            <p:ph idx="2" type="body"/>
          </p:nvPr>
        </p:nvSpPr>
        <p:spPr>
          <a:xfrm>
            <a:off x="839788" y="2505075"/>
            <a:ext cx="5157600" cy="3547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49" name="Google Shape;349;p57"/>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0" name="Google Shape;350;p57"/>
          <p:cNvSpPr txBox="1"/>
          <p:nvPr>
            <p:ph idx="4" type="body"/>
          </p:nvPr>
        </p:nvSpPr>
        <p:spPr>
          <a:xfrm>
            <a:off x="6172200" y="2505075"/>
            <a:ext cx="5183200" cy="3547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51" name="Google Shape;351;p57"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52" name="Google Shape;352;p57"/>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53" name="Google Shape;353;p57"/>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54" name="Google Shape;354;p57"/>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_2">
    <p:spTree>
      <p:nvGrpSpPr>
        <p:cNvPr id="355" name="Shape 355"/>
        <p:cNvGrpSpPr/>
        <p:nvPr/>
      </p:nvGrpSpPr>
      <p:grpSpPr>
        <a:xfrm>
          <a:off x="0" y="0"/>
          <a:ext cx="0" cy="0"/>
          <a:chOff x="0" y="0"/>
          <a:chExt cx="0" cy="0"/>
        </a:xfrm>
      </p:grpSpPr>
      <p:sp>
        <p:nvSpPr>
          <p:cNvPr id="356" name="Google Shape;356;p58"/>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57" name="Google Shape;357;p58"/>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58" name="Google Shape;358;p58"/>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59" name="Google Shape;359;p58"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60" name="Google Shape;360;p58"/>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61" name="Google Shape;361;p58"/>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62" name="Google Shape;362;p58"/>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_1">
    <p:spTree>
      <p:nvGrpSpPr>
        <p:cNvPr id="363" name="Shape 363"/>
        <p:cNvGrpSpPr/>
        <p:nvPr/>
      </p:nvGrpSpPr>
      <p:grpSpPr>
        <a:xfrm>
          <a:off x="0" y="0"/>
          <a:ext cx="0" cy="0"/>
          <a:chOff x="0" y="0"/>
          <a:chExt cx="0" cy="0"/>
        </a:xfrm>
      </p:grpSpPr>
      <p:sp>
        <p:nvSpPr>
          <p:cNvPr id="364" name="Google Shape;364;p5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65" name="Google Shape;365;p59"/>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66" name="Google Shape;366;p59"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67" name="Google Shape;367;p59"/>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68" name="Google Shape;368;p59"/>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69" name="Google Shape;369;p59"/>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370" name="Shape 370"/>
        <p:cNvGrpSpPr/>
        <p:nvPr/>
      </p:nvGrpSpPr>
      <p:grpSpPr>
        <a:xfrm>
          <a:off x="0" y="0"/>
          <a:ext cx="0" cy="0"/>
          <a:chOff x="0" y="0"/>
          <a:chExt cx="0" cy="0"/>
        </a:xfrm>
      </p:grpSpPr>
      <p:sp>
        <p:nvSpPr>
          <p:cNvPr id="371" name="Google Shape;371;p60"/>
          <p:cNvSpPr txBox="1"/>
          <p:nvPr>
            <p:ph idx="10" type="dt"/>
          </p:nvPr>
        </p:nvSpPr>
        <p:spPr>
          <a:xfrm>
            <a:off x="9776299" y="6311900"/>
            <a:ext cx="10652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72" name="Google Shape;372;p60"/>
          <p:cNvSpPr txBox="1"/>
          <p:nvPr>
            <p:ph idx="12" type="sldNum"/>
          </p:nvPr>
        </p:nvSpPr>
        <p:spPr>
          <a:xfrm>
            <a:off x="10709328" y="6311900"/>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73" name="Google Shape;373;p60"/>
          <p:cNvSpPr txBox="1"/>
          <p:nvPr>
            <p:ph idx="11" type="ftr"/>
          </p:nvPr>
        </p:nvSpPr>
        <p:spPr>
          <a:xfrm>
            <a:off x="5750668" y="631190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374" name="Google Shape;374;p60"/>
          <p:cNvSpPr/>
          <p:nvPr/>
        </p:nvSpPr>
        <p:spPr>
          <a:xfrm>
            <a:off x="0" y="0"/>
            <a:ext cx="12192000" cy="356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375" name="Google Shape;375;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76" name="Google Shape;376;p60"/>
          <p:cNvSpPr txBox="1"/>
          <p:nvPr>
            <p:ph idx="1" type="subTitle"/>
          </p:nvPr>
        </p:nvSpPr>
        <p:spPr>
          <a:xfrm>
            <a:off x="1524000" y="3602037"/>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77" name="Google Shape;377;p60"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_3">
    <p:spTree>
      <p:nvGrpSpPr>
        <p:cNvPr id="378" name="Shape 378"/>
        <p:cNvGrpSpPr/>
        <p:nvPr/>
      </p:nvGrpSpPr>
      <p:grpSpPr>
        <a:xfrm>
          <a:off x="0" y="0"/>
          <a:ext cx="0" cy="0"/>
          <a:chOff x="0" y="0"/>
          <a:chExt cx="0" cy="0"/>
        </a:xfrm>
      </p:grpSpPr>
      <p:sp>
        <p:nvSpPr>
          <p:cNvPr id="379" name="Google Shape;379;p61"/>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80" name="Google Shape;380;p61"/>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81" name="Google Shape;381;p61"/>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82" name="Google Shape;382;p61"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83" name="Google Shape;383;p61"/>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84" name="Google Shape;384;p61"/>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85" name="Google Shape;385;p61"/>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_2">
    <p:spTree>
      <p:nvGrpSpPr>
        <p:cNvPr id="386" name="Shape 386"/>
        <p:cNvGrpSpPr/>
        <p:nvPr/>
      </p:nvGrpSpPr>
      <p:grpSpPr>
        <a:xfrm>
          <a:off x="0" y="0"/>
          <a:ext cx="0" cy="0"/>
          <a:chOff x="0" y="0"/>
          <a:chExt cx="0" cy="0"/>
        </a:xfrm>
      </p:grpSpPr>
      <p:sp>
        <p:nvSpPr>
          <p:cNvPr id="387" name="Google Shape;387;p62"/>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88" name="Google Shape;388;p62"/>
          <p:cNvSpPr txBox="1"/>
          <p:nvPr>
            <p:ph idx="1" type="body"/>
          </p:nvPr>
        </p:nvSpPr>
        <p:spPr>
          <a:xfrm>
            <a:off x="838200" y="1825625"/>
            <a:ext cx="10515600" cy="4256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89" name="Google Shape;389;p62"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90" name="Google Shape;390;p62"/>
          <p:cNvSpPr txBox="1"/>
          <p:nvPr>
            <p:ph idx="10" type="dt"/>
          </p:nvPr>
        </p:nvSpPr>
        <p:spPr>
          <a:xfrm>
            <a:off x="9309783" y="6253532"/>
            <a:ext cx="1531600" cy="365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91" name="Google Shape;391;p62"/>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392" name="Google Shape;392;p62"/>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36" name="Shape 36"/>
        <p:cNvGrpSpPr/>
        <p:nvPr/>
      </p:nvGrpSpPr>
      <p:grpSpPr>
        <a:xfrm>
          <a:off x="0" y="0"/>
          <a:ext cx="0" cy="0"/>
          <a:chOff x="0" y="0"/>
          <a:chExt cx="0" cy="0"/>
        </a:xfrm>
      </p:grpSpPr>
      <p:sp>
        <p:nvSpPr>
          <p:cNvPr id="37" name="Google Shape;37;p7"/>
          <p:cNvSpPr txBox="1"/>
          <p:nvPr>
            <p:ph type="title"/>
          </p:nvPr>
        </p:nvSpPr>
        <p:spPr>
          <a:xfrm>
            <a:off x="892970" y="312540"/>
            <a:ext cx="10406063" cy="1518047"/>
          </a:xfrm>
          <a:prstGeom prst="rect">
            <a:avLst/>
          </a:prstGeom>
          <a:noFill/>
          <a:ln>
            <a:noFill/>
          </a:ln>
        </p:spPr>
        <p:txBody>
          <a:bodyPr anchorCtr="0" anchor="ctr" bIns="32125" lIns="64275" spcFirstLastPara="1" rIns="64275" wrap="square" tIns="32125">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92970" y="1830587"/>
            <a:ext cx="10406063" cy="4420195"/>
          </a:xfrm>
          <a:prstGeom prst="rect">
            <a:avLst/>
          </a:prstGeom>
          <a:noFill/>
          <a:ln>
            <a:noFill/>
          </a:ln>
        </p:spPr>
        <p:txBody>
          <a:bodyPr anchorCtr="0" anchor="t" bIns="32125" lIns="64275" spcFirstLastPara="1" rIns="64275" wrap="square" tIns="32125">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9" name="Google Shape;39;p7"/>
          <p:cNvSpPr txBox="1"/>
          <p:nvPr>
            <p:ph idx="12" type="sldNum"/>
          </p:nvPr>
        </p:nvSpPr>
        <p:spPr>
          <a:xfrm>
            <a:off x="5917311" y="6505278"/>
            <a:ext cx="345472" cy="267891"/>
          </a:xfrm>
          <a:prstGeom prst="rect">
            <a:avLst/>
          </a:prstGeom>
          <a:noFill/>
          <a:ln>
            <a:noFill/>
          </a:ln>
        </p:spPr>
        <p:txBody>
          <a:bodyPr anchorCtr="0" anchor="ctr" bIns="32125" lIns="64275" spcFirstLastPara="1" rIns="64275" wrap="square" tIns="321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_4">
    <p:spTree>
      <p:nvGrpSpPr>
        <p:cNvPr id="393" name="Shape 393"/>
        <p:cNvGrpSpPr/>
        <p:nvPr/>
      </p:nvGrpSpPr>
      <p:grpSpPr>
        <a:xfrm>
          <a:off x="0" y="0"/>
          <a:ext cx="0" cy="0"/>
          <a:chOff x="0" y="0"/>
          <a:chExt cx="0" cy="0"/>
        </a:xfrm>
      </p:grpSpPr>
      <p:sp>
        <p:nvSpPr>
          <p:cNvPr id="394" name="Google Shape;394;p63"/>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395" name="Google Shape;395;p63"/>
          <p:cNvSpPr txBox="1"/>
          <p:nvPr>
            <p:ph idx="1" type="body"/>
          </p:nvPr>
        </p:nvSpPr>
        <p:spPr>
          <a:xfrm>
            <a:off x="838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sp>
        <p:nvSpPr>
          <p:cNvPr id="396" name="Google Shape;396;p63"/>
          <p:cNvSpPr txBox="1"/>
          <p:nvPr>
            <p:ph idx="2" type="body"/>
          </p:nvPr>
        </p:nvSpPr>
        <p:spPr>
          <a:xfrm>
            <a:off x="6172200" y="1825625"/>
            <a:ext cx="5181600" cy="4183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sz="1500"/>
            </a:lvl1pPr>
            <a:lvl2pPr indent="-349250" lvl="1" marL="914400" algn="l">
              <a:lnSpc>
                <a:spcPct val="90000"/>
              </a:lnSpc>
              <a:spcBef>
                <a:spcPts val="500"/>
              </a:spcBef>
              <a:spcAft>
                <a:spcPts val="0"/>
              </a:spcAft>
              <a:buClr>
                <a:schemeClr val="dk1"/>
              </a:buClr>
              <a:buSzPts val="1900"/>
              <a:buChar char="•"/>
              <a:defRPr sz="1500"/>
            </a:lvl2pPr>
            <a:lvl3pPr indent="-349250" lvl="2" marL="1371600" algn="l">
              <a:lnSpc>
                <a:spcPct val="90000"/>
              </a:lnSpc>
              <a:spcBef>
                <a:spcPts val="500"/>
              </a:spcBef>
              <a:spcAft>
                <a:spcPts val="0"/>
              </a:spcAft>
              <a:buClr>
                <a:schemeClr val="dk1"/>
              </a:buClr>
              <a:buSzPts val="1900"/>
              <a:buChar char="•"/>
              <a:defRPr sz="1500"/>
            </a:lvl3pPr>
            <a:lvl4pPr indent="-349250" lvl="3" marL="1828800" algn="l">
              <a:lnSpc>
                <a:spcPct val="90000"/>
              </a:lnSpc>
              <a:spcBef>
                <a:spcPts val="500"/>
              </a:spcBef>
              <a:spcAft>
                <a:spcPts val="0"/>
              </a:spcAft>
              <a:buClr>
                <a:schemeClr val="dk1"/>
              </a:buClr>
              <a:buSzPts val="1900"/>
              <a:buChar char="•"/>
              <a:defRPr sz="1500"/>
            </a:lvl4pPr>
            <a:lvl5pPr indent="-349250" lvl="4" marL="2286000" algn="l">
              <a:lnSpc>
                <a:spcPct val="90000"/>
              </a:lnSpc>
              <a:spcBef>
                <a:spcPts val="500"/>
              </a:spcBef>
              <a:spcAft>
                <a:spcPts val="0"/>
              </a:spcAft>
              <a:buClr>
                <a:schemeClr val="dk1"/>
              </a:buClr>
              <a:buSzPts val="1900"/>
              <a:buChar char="•"/>
              <a:defRPr sz="1500"/>
            </a:lvl5pPr>
            <a:lvl6pPr indent="-349250" lvl="5" marL="2743200" algn="l">
              <a:lnSpc>
                <a:spcPct val="90000"/>
              </a:lnSpc>
              <a:spcBef>
                <a:spcPts val="500"/>
              </a:spcBef>
              <a:spcAft>
                <a:spcPts val="0"/>
              </a:spcAft>
              <a:buClr>
                <a:schemeClr val="dk1"/>
              </a:buClr>
              <a:buSzPts val="1900"/>
              <a:buChar char="•"/>
              <a:defRPr sz="1500"/>
            </a:lvl6pPr>
            <a:lvl7pPr indent="-349250" lvl="6" marL="3200400" algn="l">
              <a:lnSpc>
                <a:spcPct val="90000"/>
              </a:lnSpc>
              <a:spcBef>
                <a:spcPts val="500"/>
              </a:spcBef>
              <a:spcAft>
                <a:spcPts val="0"/>
              </a:spcAft>
              <a:buClr>
                <a:schemeClr val="dk1"/>
              </a:buClr>
              <a:buSzPts val="1900"/>
              <a:buChar char="•"/>
              <a:defRPr sz="1500"/>
            </a:lvl7pPr>
            <a:lvl8pPr indent="-349250" lvl="7" marL="3657600" algn="l">
              <a:lnSpc>
                <a:spcPct val="90000"/>
              </a:lnSpc>
              <a:spcBef>
                <a:spcPts val="500"/>
              </a:spcBef>
              <a:spcAft>
                <a:spcPts val="0"/>
              </a:spcAft>
              <a:buClr>
                <a:schemeClr val="dk1"/>
              </a:buClr>
              <a:buSzPts val="1900"/>
              <a:buChar char="•"/>
              <a:defRPr sz="1500"/>
            </a:lvl8pPr>
            <a:lvl9pPr indent="-349250" lvl="8" marL="4114800" algn="l">
              <a:lnSpc>
                <a:spcPct val="90000"/>
              </a:lnSpc>
              <a:spcBef>
                <a:spcPts val="500"/>
              </a:spcBef>
              <a:spcAft>
                <a:spcPts val="0"/>
              </a:spcAft>
              <a:buClr>
                <a:schemeClr val="dk1"/>
              </a:buClr>
              <a:buSzPts val="1900"/>
              <a:buChar char="•"/>
              <a:defRPr sz="1500"/>
            </a:lvl9pPr>
          </a:lstStyle>
          <a:p/>
        </p:txBody>
      </p:sp>
      <p:pic>
        <p:nvPicPr>
          <p:cNvPr id="397" name="Google Shape;397;p63" title="OSPI logo"/>
          <p:cNvPicPr preferRelativeResize="0"/>
          <p:nvPr/>
        </p:nvPicPr>
        <p:blipFill rotWithShape="1">
          <a:blip r:embed="rId2">
            <a:alphaModFix/>
          </a:blip>
          <a:srcRect b="0" l="0" r="0" t="0"/>
          <a:stretch/>
        </p:blipFill>
        <p:spPr>
          <a:xfrm>
            <a:off x="663423" y="6188131"/>
            <a:ext cx="2737155" cy="457951"/>
          </a:xfrm>
          <a:prstGeom prst="rect">
            <a:avLst/>
          </a:prstGeom>
          <a:noFill/>
          <a:ln>
            <a:noFill/>
          </a:ln>
        </p:spPr>
      </p:pic>
      <p:sp>
        <p:nvSpPr>
          <p:cNvPr id="398" name="Google Shape;398;p63"/>
          <p:cNvSpPr txBox="1"/>
          <p:nvPr>
            <p:ph idx="10" type="dt"/>
          </p:nvPr>
        </p:nvSpPr>
        <p:spPr>
          <a:xfrm>
            <a:off x="9309783" y="6253532"/>
            <a:ext cx="1531600" cy="367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399" name="Google Shape;399;p63"/>
          <p:cNvSpPr txBox="1"/>
          <p:nvPr>
            <p:ph idx="12" type="sldNum"/>
          </p:nvPr>
        </p:nvSpPr>
        <p:spPr>
          <a:xfrm>
            <a:off x="10709328" y="6253532"/>
            <a:ext cx="644400" cy="3652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1pPr>
            <a:lvl2pPr indent="0" lvl="1"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2pPr>
            <a:lvl3pPr indent="0" lvl="2"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3pPr>
            <a:lvl4pPr indent="0" lvl="3"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4pPr>
            <a:lvl5pPr indent="0" lvl="4"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5pPr>
            <a:lvl6pPr indent="0" lvl="5"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6pPr>
            <a:lvl7pPr indent="0" lvl="6"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7pPr>
            <a:lvl8pPr indent="0" lvl="7"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8pPr>
            <a:lvl9pPr indent="0" lvl="8" marL="0" marR="0" algn="l">
              <a:lnSpc>
                <a:spcPct val="100000"/>
              </a:lnSpc>
              <a:spcBef>
                <a:spcPts val="0"/>
              </a:spcBef>
              <a:spcAft>
                <a:spcPts val="0"/>
              </a:spcAft>
              <a:buClr>
                <a:srgbClr val="40403D"/>
              </a:buClr>
              <a:buSzPts val="1600"/>
              <a:buFont typeface="Quattrocento Sans"/>
              <a:buNone/>
              <a:defRPr b="0" i="0" sz="1600" u="none" cap="none" strike="noStrike">
                <a:solidFill>
                  <a:srgbClr val="40403D"/>
                </a:solidFill>
                <a:latin typeface="Quattrocento Sans"/>
                <a:ea typeface="Quattrocento Sans"/>
                <a:cs typeface="Quattrocento Sans"/>
                <a:sym typeface="Quattrocento Sans"/>
              </a:defRPr>
            </a:lvl9pPr>
          </a:lstStyle>
          <a:p>
            <a:pPr indent="0" lvl="0" marL="0" rtl="0" algn="l">
              <a:spcBef>
                <a:spcPts val="0"/>
              </a:spcBef>
              <a:spcAft>
                <a:spcPts val="0"/>
              </a:spcAft>
              <a:buNone/>
            </a:pPr>
            <a:fld id="{00000000-1234-1234-1234-123412341234}" type="slidenum">
              <a:rPr lang="en-US"/>
              <a:t>‹#›</a:t>
            </a:fld>
            <a:endParaRPr/>
          </a:p>
        </p:txBody>
      </p:sp>
      <p:sp>
        <p:nvSpPr>
          <p:cNvPr id="400" name="Google Shape;400;p63"/>
          <p:cNvSpPr txBox="1"/>
          <p:nvPr>
            <p:ph idx="11" type="ftr"/>
          </p:nvPr>
        </p:nvSpPr>
        <p:spPr>
          <a:xfrm>
            <a:off x="3550596" y="6253532"/>
            <a:ext cx="58176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600" u="none" cap="none" strike="noStrike">
                <a:solidFill>
                  <a:srgbClr val="40403D"/>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op drawing">
  <p:cSld name="BLANK_1_2">
    <p:spTree>
      <p:nvGrpSpPr>
        <p:cNvPr id="401" name="Shape 401"/>
        <p:cNvGrpSpPr/>
        <p:nvPr/>
      </p:nvGrpSpPr>
      <p:grpSpPr>
        <a:xfrm>
          <a:off x="0" y="0"/>
          <a:ext cx="0" cy="0"/>
          <a:chOff x="0" y="0"/>
          <a:chExt cx="0" cy="0"/>
        </a:xfrm>
      </p:grpSpPr>
      <p:sp>
        <p:nvSpPr>
          <p:cNvPr id="402" name="Google Shape;402;p64"/>
          <p:cNvSpPr txBox="1"/>
          <p:nvPr>
            <p:ph idx="12" type="sldNum"/>
          </p:nvPr>
        </p:nvSpPr>
        <p:spPr>
          <a:xfrm>
            <a:off x="11595204" y="6231533"/>
            <a:ext cx="444000" cy="524800"/>
          </a:xfrm>
          <a:prstGeom prst="rect">
            <a:avLst/>
          </a:prstGeom>
          <a:noFill/>
          <a:ln>
            <a:noFill/>
          </a:ln>
        </p:spPr>
        <p:txBody>
          <a:bodyPr anchorCtr="0" anchor="t" bIns="121900" lIns="121900" spcFirstLastPara="1" rIns="121900" wrap="square" tIns="1219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grpSp>
        <p:nvGrpSpPr>
          <p:cNvPr id="403" name="Google Shape;403;p64"/>
          <p:cNvGrpSpPr/>
          <p:nvPr/>
        </p:nvGrpSpPr>
        <p:grpSpPr>
          <a:xfrm>
            <a:off x="668156" y="19"/>
            <a:ext cx="296141" cy="1284833"/>
            <a:chOff x="6176324" y="1765810"/>
            <a:chExt cx="466512" cy="2024421"/>
          </a:xfrm>
        </p:grpSpPr>
        <p:sp>
          <p:nvSpPr>
            <p:cNvPr id="404" name="Google Shape;404;p6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05" name="Google Shape;405;p64"/>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06" name="Google Shape;406;p64"/>
          <p:cNvGrpSpPr/>
          <p:nvPr/>
        </p:nvGrpSpPr>
        <p:grpSpPr>
          <a:xfrm>
            <a:off x="5405937" y="147"/>
            <a:ext cx="374804" cy="851608"/>
            <a:chOff x="4897958" y="2723139"/>
            <a:chExt cx="514087" cy="1168081"/>
          </a:xfrm>
        </p:grpSpPr>
        <p:sp>
          <p:nvSpPr>
            <p:cNvPr id="407" name="Google Shape;407;p64"/>
            <p:cNvSpPr/>
            <p:nvPr/>
          </p:nvSpPr>
          <p:spPr>
            <a:xfrm>
              <a:off x="4897958" y="2971595"/>
              <a:ext cx="514087" cy="919625"/>
            </a:xfrm>
            <a:custGeom>
              <a:rect b="b" l="l" r="r" t="t"/>
              <a:pathLst>
                <a:path extrusionOk="0" h="919625" w="514087">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08" name="Google Shape;408;p64"/>
            <p:cNvSpPr/>
            <p:nvPr/>
          </p:nvSpPr>
          <p:spPr>
            <a:xfrm>
              <a:off x="5157477" y="2723139"/>
              <a:ext cx="17700" cy="252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09" name="Google Shape;409;p64"/>
          <p:cNvGrpSpPr/>
          <p:nvPr/>
        </p:nvGrpSpPr>
        <p:grpSpPr>
          <a:xfrm>
            <a:off x="2688304" y="157"/>
            <a:ext cx="296140" cy="793313"/>
            <a:chOff x="5578966" y="2874382"/>
            <a:chExt cx="406190" cy="1088121"/>
          </a:xfrm>
        </p:grpSpPr>
        <p:sp>
          <p:nvSpPr>
            <p:cNvPr id="410" name="Google Shape;410;p64"/>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11" name="Google Shape;411;p64"/>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2" name="Google Shape;412;p64"/>
          <p:cNvGrpSpPr/>
          <p:nvPr/>
        </p:nvGrpSpPr>
        <p:grpSpPr>
          <a:xfrm>
            <a:off x="3849761" y="108"/>
            <a:ext cx="340119" cy="1389391"/>
            <a:chOff x="6176324" y="1884520"/>
            <a:chExt cx="466512" cy="1905711"/>
          </a:xfrm>
        </p:grpSpPr>
        <p:sp>
          <p:nvSpPr>
            <p:cNvPr id="413" name="Google Shape;413;p6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14" name="Google Shape;414;p64"/>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5" name="Google Shape;415;p64"/>
          <p:cNvGrpSpPr/>
          <p:nvPr/>
        </p:nvGrpSpPr>
        <p:grpSpPr>
          <a:xfrm>
            <a:off x="1113403" y="145"/>
            <a:ext cx="347440" cy="745916"/>
            <a:chOff x="6798998" y="2578195"/>
            <a:chExt cx="476555" cy="1023111"/>
          </a:xfrm>
        </p:grpSpPr>
        <p:sp>
          <p:nvSpPr>
            <p:cNvPr id="416" name="Google Shape;416;p64"/>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17" name="Google Shape;417;p64"/>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18" name="Google Shape;418;p64"/>
          <p:cNvGrpSpPr/>
          <p:nvPr/>
        </p:nvGrpSpPr>
        <p:grpSpPr>
          <a:xfrm>
            <a:off x="6466437" y="115"/>
            <a:ext cx="124285" cy="994037"/>
            <a:chOff x="7576714" y="1965553"/>
            <a:chExt cx="170472" cy="1363439"/>
          </a:xfrm>
        </p:grpSpPr>
        <p:sp>
          <p:nvSpPr>
            <p:cNvPr id="419" name="Google Shape;419;p64"/>
            <p:cNvSpPr/>
            <p:nvPr/>
          </p:nvSpPr>
          <p:spPr>
            <a:xfrm>
              <a:off x="7576714" y="2971595"/>
              <a:ext cx="170472" cy="357397"/>
            </a:xfrm>
            <a:custGeom>
              <a:rect b="b" l="l" r="r" t="t"/>
              <a:pathLst>
                <a:path extrusionOk="0" h="357397" w="170472">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0" name="Google Shape;420;p64"/>
            <p:cNvSpPr/>
            <p:nvPr/>
          </p:nvSpPr>
          <p:spPr>
            <a:xfrm>
              <a:off x="7652967" y="1965553"/>
              <a:ext cx="17700" cy="1009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21" name="Google Shape;421;p64"/>
          <p:cNvGrpSpPr/>
          <p:nvPr/>
        </p:nvGrpSpPr>
        <p:grpSpPr>
          <a:xfrm>
            <a:off x="1932105" y="93"/>
            <a:ext cx="210244" cy="1559112"/>
            <a:chOff x="7883572" y="1683399"/>
            <a:chExt cx="288375" cy="2138505"/>
          </a:xfrm>
        </p:grpSpPr>
        <p:sp>
          <p:nvSpPr>
            <p:cNvPr id="422" name="Google Shape;422;p64"/>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3" name="Google Shape;423;p64"/>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24" name="Google Shape;424;p64"/>
          <p:cNvGrpSpPr/>
          <p:nvPr/>
        </p:nvGrpSpPr>
        <p:grpSpPr>
          <a:xfrm>
            <a:off x="1090196" y="123229"/>
            <a:ext cx="115045" cy="131751"/>
            <a:chOff x="3462796" y="2555878"/>
            <a:chExt cx="157798" cy="180711"/>
          </a:xfrm>
        </p:grpSpPr>
        <p:sp>
          <p:nvSpPr>
            <p:cNvPr id="425" name="Google Shape;425;p6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6" name="Google Shape;426;p6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7" name="Google Shape;427;p6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8" name="Google Shape;428;p6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29" name="Google Shape;429;p6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0" name="Google Shape;430;p6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31" name="Google Shape;431;p64"/>
          <p:cNvGrpSpPr/>
          <p:nvPr/>
        </p:nvGrpSpPr>
        <p:grpSpPr>
          <a:xfrm>
            <a:off x="3191108" y="851685"/>
            <a:ext cx="131527" cy="138563"/>
            <a:chOff x="3770248" y="2527300"/>
            <a:chExt cx="180404" cy="190055"/>
          </a:xfrm>
        </p:grpSpPr>
        <p:sp>
          <p:nvSpPr>
            <p:cNvPr id="432" name="Google Shape;432;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3" name="Google Shape;433;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4" name="Google Shape;434;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5" name="Google Shape;435;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36" name="Google Shape;436;p64"/>
          <p:cNvGrpSpPr/>
          <p:nvPr/>
        </p:nvGrpSpPr>
        <p:grpSpPr>
          <a:xfrm>
            <a:off x="5931000" y="35139"/>
            <a:ext cx="156347" cy="179048"/>
            <a:chOff x="3462796" y="2555878"/>
            <a:chExt cx="157798" cy="180711"/>
          </a:xfrm>
        </p:grpSpPr>
        <p:sp>
          <p:nvSpPr>
            <p:cNvPr id="437" name="Google Shape;437;p6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8" name="Google Shape;438;p6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39" name="Google Shape;439;p6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0" name="Google Shape;440;p6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1" name="Google Shape;441;p6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2" name="Google Shape;442;p6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43" name="Google Shape;443;p64"/>
          <p:cNvGrpSpPr/>
          <p:nvPr/>
        </p:nvGrpSpPr>
        <p:grpSpPr>
          <a:xfrm>
            <a:off x="4609741" y="1205465"/>
            <a:ext cx="178744" cy="188307"/>
            <a:chOff x="3770248" y="2527300"/>
            <a:chExt cx="180404" cy="190055"/>
          </a:xfrm>
        </p:grpSpPr>
        <p:sp>
          <p:nvSpPr>
            <p:cNvPr id="444" name="Google Shape;444;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5" name="Google Shape;445;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6" name="Google Shape;446;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47" name="Google Shape;447;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48" name="Google Shape;448;p64"/>
          <p:cNvGrpSpPr/>
          <p:nvPr/>
        </p:nvGrpSpPr>
        <p:grpSpPr>
          <a:xfrm rot="5400000">
            <a:off x="4426940" y="355891"/>
            <a:ext cx="156347" cy="179024"/>
            <a:chOff x="3462796" y="2555878"/>
            <a:chExt cx="157798" cy="180711"/>
          </a:xfrm>
        </p:grpSpPr>
        <p:sp>
          <p:nvSpPr>
            <p:cNvPr id="449" name="Google Shape;449;p6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0" name="Google Shape;450;p6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1" name="Google Shape;451;p6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2" name="Google Shape;452;p6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3" name="Google Shape;453;p6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4" name="Google Shape;454;p6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55" name="Google Shape;455;p64"/>
          <p:cNvGrpSpPr/>
          <p:nvPr/>
        </p:nvGrpSpPr>
        <p:grpSpPr>
          <a:xfrm>
            <a:off x="653339" y="948552"/>
            <a:ext cx="131527" cy="138563"/>
            <a:chOff x="3770248" y="2527300"/>
            <a:chExt cx="180404" cy="190055"/>
          </a:xfrm>
        </p:grpSpPr>
        <p:sp>
          <p:nvSpPr>
            <p:cNvPr id="456" name="Google Shape;456;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7" name="Google Shape;457;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8" name="Google Shape;458;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59" name="Google Shape;459;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60" name="Google Shape;460;p64"/>
          <p:cNvGrpSpPr/>
          <p:nvPr/>
        </p:nvGrpSpPr>
        <p:grpSpPr>
          <a:xfrm rot="-2700000">
            <a:off x="6495713" y="1437003"/>
            <a:ext cx="131511" cy="138547"/>
            <a:chOff x="3770248" y="2527300"/>
            <a:chExt cx="180404" cy="190055"/>
          </a:xfrm>
        </p:grpSpPr>
        <p:sp>
          <p:nvSpPr>
            <p:cNvPr id="461" name="Google Shape;461;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62" name="Google Shape;462;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63" name="Google Shape;463;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64" name="Google Shape;464;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465" name="Google Shape;465;p64"/>
          <p:cNvGrpSpPr/>
          <p:nvPr/>
        </p:nvGrpSpPr>
        <p:grpSpPr>
          <a:xfrm>
            <a:off x="2069859" y="45"/>
            <a:ext cx="763115" cy="1715221"/>
            <a:chOff x="2484475" y="746199"/>
            <a:chExt cx="1046700" cy="2352626"/>
          </a:xfrm>
        </p:grpSpPr>
        <p:sp>
          <p:nvSpPr>
            <p:cNvPr id="466" name="Google Shape;466;p64"/>
            <p:cNvSpPr/>
            <p:nvPr/>
          </p:nvSpPr>
          <p:spPr>
            <a:xfrm>
              <a:off x="2484475" y="2052125"/>
              <a:ext cx="1046700" cy="10467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7" name="Google Shape;467;p64"/>
            <p:cNvSpPr/>
            <p:nvPr/>
          </p:nvSpPr>
          <p:spPr>
            <a:xfrm>
              <a:off x="2643144" y="2210793"/>
              <a:ext cx="729300" cy="7293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468" name="Google Shape;468;p64"/>
            <p:cNvGrpSpPr/>
            <p:nvPr/>
          </p:nvGrpSpPr>
          <p:grpSpPr>
            <a:xfrm>
              <a:off x="2769703" y="746199"/>
              <a:ext cx="510180" cy="2066757"/>
              <a:chOff x="1818382" y="1899501"/>
              <a:chExt cx="466728" cy="1890730"/>
            </a:xfrm>
          </p:grpSpPr>
          <p:grpSp>
            <p:nvGrpSpPr>
              <p:cNvPr id="469" name="Google Shape;469;p64"/>
              <p:cNvGrpSpPr/>
              <p:nvPr/>
            </p:nvGrpSpPr>
            <p:grpSpPr>
              <a:xfrm>
                <a:off x="1818382" y="2971595"/>
                <a:ext cx="466728" cy="818636"/>
                <a:chOff x="1818382" y="2942618"/>
                <a:chExt cx="466728" cy="818636"/>
              </a:xfrm>
            </p:grpSpPr>
            <p:sp>
              <p:nvSpPr>
                <p:cNvPr id="470" name="Google Shape;470;p64"/>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71" name="Google Shape;471;p64"/>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72" name="Google Shape;472;p64"/>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473" name="Google Shape;473;p64"/>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474" name="Google Shape;474;p64"/>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5" name="Google Shape;475;p64"/>
          <p:cNvGrpSpPr/>
          <p:nvPr/>
        </p:nvGrpSpPr>
        <p:grpSpPr>
          <a:xfrm>
            <a:off x="3146977" y="40"/>
            <a:ext cx="660017" cy="941864"/>
            <a:chOff x="3961868" y="621833"/>
            <a:chExt cx="905291" cy="1291877"/>
          </a:xfrm>
        </p:grpSpPr>
        <p:grpSp>
          <p:nvGrpSpPr>
            <p:cNvPr id="476" name="Google Shape;476;p64"/>
            <p:cNvGrpSpPr/>
            <p:nvPr/>
          </p:nvGrpSpPr>
          <p:grpSpPr>
            <a:xfrm>
              <a:off x="3961868" y="1008419"/>
              <a:ext cx="905291" cy="905291"/>
              <a:chOff x="764100" y="3623300"/>
              <a:chExt cx="1046700" cy="1046700"/>
            </a:xfrm>
          </p:grpSpPr>
          <p:sp>
            <p:nvSpPr>
              <p:cNvPr id="477" name="Google Shape;477;p64"/>
              <p:cNvSpPr/>
              <p:nvPr/>
            </p:nvSpPr>
            <p:spPr>
              <a:xfrm>
                <a:off x="764100" y="3623300"/>
                <a:ext cx="1046700" cy="1046700"/>
              </a:xfrm>
              <a:prstGeom prst="ellipse">
                <a:avLst/>
              </a:prstGeom>
              <a:solidFill>
                <a:srgbClr val="D8B8FF">
                  <a:alpha val="1607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8" name="Google Shape;478;p64"/>
              <p:cNvSpPr/>
              <p:nvPr/>
            </p:nvSpPr>
            <p:spPr>
              <a:xfrm>
                <a:off x="922769" y="3781968"/>
                <a:ext cx="729300" cy="729300"/>
              </a:xfrm>
              <a:prstGeom prst="ellipse">
                <a:avLst/>
              </a:prstGeom>
              <a:solidFill>
                <a:srgbClr val="D8B8FF">
                  <a:alpha val="1607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79" name="Google Shape;479;p64"/>
            <p:cNvGrpSpPr/>
            <p:nvPr/>
          </p:nvGrpSpPr>
          <p:grpSpPr>
            <a:xfrm>
              <a:off x="4155315" y="621833"/>
              <a:ext cx="522826" cy="1099260"/>
              <a:chOff x="2447534" y="2604168"/>
              <a:chExt cx="478297" cy="1005636"/>
            </a:xfrm>
          </p:grpSpPr>
          <p:grpSp>
            <p:nvGrpSpPr>
              <p:cNvPr id="480" name="Google Shape;480;p64"/>
              <p:cNvGrpSpPr/>
              <p:nvPr/>
            </p:nvGrpSpPr>
            <p:grpSpPr>
              <a:xfrm>
                <a:off x="2447534" y="2604168"/>
                <a:ext cx="478297" cy="1005636"/>
                <a:chOff x="2447534" y="2604168"/>
                <a:chExt cx="478297" cy="1005636"/>
              </a:xfrm>
            </p:grpSpPr>
            <p:grpSp>
              <p:nvGrpSpPr>
                <p:cNvPr id="481" name="Google Shape;481;p64"/>
                <p:cNvGrpSpPr/>
                <p:nvPr/>
              </p:nvGrpSpPr>
              <p:grpSpPr>
                <a:xfrm>
                  <a:off x="2447534" y="2971595"/>
                  <a:ext cx="478297" cy="638209"/>
                  <a:chOff x="2447534" y="3081786"/>
                  <a:chExt cx="478297" cy="638209"/>
                </a:xfrm>
              </p:grpSpPr>
              <p:sp>
                <p:nvSpPr>
                  <p:cNvPr id="482" name="Google Shape;482;p64"/>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3" name="Google Shape;483;p64"/>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84" name="Google Shape;484;p64"/>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485" name="Google Shape;485;p64"/>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486" name="Google Shape;486;p64"/>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64"/>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88" name="Google Shape;488;p64"/>
          <p:cNvGrpSpPr/>
          <p:nvPr/>
        </p:nvGrpSpPr>
        <p:grpSpPr>
          <a:xfrm>
            <a:off x="4045443" y="32"/>
            <a:ext cx="381176" cy="578975"/>
            <a:chOff x="5194218" y="621823"/>
            <a:chExt cx="522827" cy="794133"/>
          </a:xfrm>
        </p:grpSpPr>
        <p:grpSp>
          <p:nvGrpSpPr>
            <p:cNvPr id="489" name="Google Shape;489;p64"/>
            <p:cNvGrpSpPr/>
            <p:nvPr/>
          </p:nvGrpSpPr>
          <p:grpSpPr>
            <a:xfrm>
              <a:off x="5194218" y="893129"/>
              <a:ext cx="522827" cy="522827"/>
              <a:chOff x="764100" y="3623300"/>
              <a:chExt cx="1046700" cy="1046700"/>
            </a:xfrm>
          </p:grpSpPr>
          <p:sp>
            <p:nvSpPr>
              <p:cNvPr id="490" name="Google Shape;490;p64"/>
              <p:cNvSpPr/>
              <p:nvPr/>
            </p:nvSpPr>
            <p:spPr>
              <a:xfrm>
                <a:off x="764100" y="3623300"/>
                <a:ext cx="1046700" cy="1046700"/>
              </a:xfrm>
              <a:prstGeom prst="ellipse">
                <a:avLst/>
              </a:prstGeom>
              <a:solidFill>
                <a:srgbClr val="FF8900">
                  <a:alpha val="7843"/>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91" name="Google Shape;491;p64"/>
              <p:cNvSpPr/>
              <p:nvPr/>
            </p:nvSpPr>
            <p:spPr>
              <a:xfrm>
                <a:off x="922769" y="3781968"/>
                <a:ext cx="729300" cy="729300"/>
              </a:xfrm>
              <a:prstGeom prst="ellipse">
                <a:avLst/>
              </a:prstGeom>
              <a:solidFill>
                <a:srgbClr val="FF8900">
                  <a:alpha val="7843"/>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492" name="Google Shape;492;p64"/>
            <p:cNvGrpSpPr/>
            <p:nvPr/>
          </p:nvGrpSpPr>
          <p:grpSpPr>
            <a:xfrm>
              <a:off x="5371921" y="621823"/>
              <a:ext cx="182209" cy="655933"/>
              <a:chOff x="3305183" y="2722527"/>
              <a:chExt cx="166690" cy="600066"/>
            </a:xfrm>
          </p:grpSpPr>
          <p:grpSp>
            <p:nvGrpSpPr>
              <p:cNvPr id="493" name="Google Shape;493;p64"/>
              <p:cNvGrpSpPr/>
              <p:nvPr/>
            </p:nvGrpSpPr>
            <p:grpSpPr>
              <a:xfrm>
                <a:off x="3305183" y="2722527"/>
                <a:ext cx="166690" cy="600066"/>
                <a:chOff x="3305183" y="2722527"/>
                <a:chExt cx="166690" cy="600066"/>
              </a:xfrm>
            </p:grpSpPr>
            <p:grpSp>
              <p:nvGrpSpPr>
                <p:cNvPr id="494" name="Google Shape;494;p64"/>
                <p:cNvGrpSpPr/>
                <p:nvPr/>
              </p:nvGrpSpPr>
              <p:grpSpPr>
                <a:xfrm>
                  <a:off x="3305183" y="2971595"/>
                  <a:ext cx="166690" cy="350998"/>
                  <a:chOff x="3305183" y="3146560"/>
                  <a:chExt cx="166690" cy="350998"/>
                </a:xfrm>
              </p:grpSpPr>
              <p:sp>
                <p:nvSpPr>
                  <p:cNvPr id="495" name="Google Shape;495;p6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6" name="Google Shape;496;p6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497" name="Google Shape;497;p6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498" name="Google Shape;498;p64"/>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499" name="Google Shape;499;p6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0" name="Google Shape;500;p64"/>
          <p:cNvGrpSpPr/>
          <p:nvPr/>
        </p:nvGrpSpPr>
        <p:grpSpPr>
          <a:xfrm>
            <a:off x="5963309" y="56"/>
            <a:ext cx="627432" cy="1570253"/>
            <a:chOff x="7824797" y="870572"/>
            <a:chExt cx="860597" cy="2153784"/>
          </a:xfrm>
        </p:grpSpPr>
        <p:grpSp>
          <p:nvGrpSpPr>
            <p:cNvPr id="501" name="Google Shape;501;p64"/>
            <p:cNvGrpSpPr/>
            <p:nvPr/>
          </p:nvGrpSpPr>
          <p:grpSpPr>
            <a:xfrm>
              <a:off x="7824797" y="1891931"/>
              <a:ext cx="860597" cy="1132425"/>
              <a:chOff x="764100" y="3623300"/>
              <a:chExt cx="1046700" cy="1046700"/>
            </a:xfrm>
          </p:grpSpPr>
          <p:sp>
            <p:nvSpPr>
              <p:cNvPr id="502" name="Google Shape;502;p64"/>
              <p:cNvSpPr/>
              <p:nvPr/>
            </p:nvSpPr>
            <p:spPr>
              <a:xfrm>
                <a:off x="764100" y="3623300"/>
                <a:ext cx="1046700" cy="1046700"/>
              </a:xfrm>
              <a:prstGeom prst="ellipse">
                <a:avLst/>
              </a:prstGeom>
              <a:solidFill>
                <a:srgbClr val="10A3FF">
                  <a:alpha val="549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3" name="Google Shape;503;p64"/>
              <p:cNvSpPr/>
              <p:nvPr/>
            </p:nvSpPr>
            <p:spPr>
              <a:xfrm>
                <a:off x="922769" y="3781968"/>
                <a:ext cx="729300" cy="729300"/>
              </a:xfrm>
              <a:prstGeom prst="ellipse">
                <a:avLst/>
              </a:prstGeom>
              <a:solidFill>
                <a:srgbClr val="10A3FF">
                  <a:alpha val="5490"/>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04" name="Google Shape;504;p64"/>
            <p:cNvGrpSpPr/>
            <p:nvPr/>
          </p:nvGrpSpPr>
          <p:grpSpPr>
            <a:xfrm>
              <a:off x="8100547" y="870572"/>
              <a:ext cx="300376" cy="1935114"/>
              <a:chOff x="3792712" y="2051381"/>
              <a:chExt cx="274793" cy="1770299"/>
            </a:xfrm>
          </p:grpSpPr>
          <p:grpSp>
            <p:nvGrpSpPr>
              <p:cNvPr id="505" name="Google Shape;505;p64"/>
              <p:cNvGrpSpPr/>
              <p:nvPr/>
            </p:nvGrpSpPr>
            <p:grpSpPr>
              <a:xfrm>
                <a:off x="3792712" y="2051381"/>
                <a:ext cx="274793" cy="1770299"/>
                <a:chOff x="3792712" y="2051381"/>
                <a:chExt cx="274793" cy="1770299"/>
              </a:xfrm>
            </p:grpSpPr>
            <p:grpSp>
              <p:nvGrpSpPr>
                <p:cNvPr id="506" name="Google Shape;506;p64"/>
                <p:cNvGrpSpPr/>
                <p:nvPr/>
              </p:nvGrpSpPr>
              <p:grpSpPr>
                <a:xfrm>
                  <a:off x="3792712" y="2971595"/>
                  <a:ext cx="274793" cy="850085"/>
                  <a:chOff x="3792712" y="2879468"/>
                  <a:chExt cx="274793" cy="850085"/>
                </a:xfrm>
              </p:grpSpPr>
              <p:sp>
                <p:nvSpPr>
                  <p:cNvPr id="507" name="Google Shape;507;p64"/>
                  <p:cNvSpPr/>
                  <p:nvPr/>
                </p:nvSpPr>
                <p:spPr>
                  <a:xfrm>
                    <a:off x="3798083" y="3085793"/>
                    <a:ext cx="261578" cy="637356"/>
                  </a:xfrm>
                  <a:custGeom>
                    <a:rect b="b" l="l" r="r" t="t"/>
                    <a:pathLst>
                      <a:path extrusionOk="0" h="637356" w="261578">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8" name="Google Shape;508;p64"/>
                  <p:cNvSpPr/>
                  <p:nvPr/>
                </p:nvSpPr>
                <p:spPr>
                  <a:xfrm>
                    <a:off x="3849902" y="2886279"/>
                    <a:ext cx="160096" cy="197298"/>
                  </a:xfrm>
                  <a:custGeom>
                    <a:rect b="b" l="l" r="r" t="t"/>
                    <a:pathLst>
                      <a:path extrusionOk="0" h="197298" w="160096">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09" name="Google Shape;509;p64"/>
                  <p:cNvSpPr/>
                  <p:nvPr/>
                </p:nvSpPr>
                <p:spPr>
                  <a:xfrm>
                    <a:off x="3792712" y="2879468"/>
                    <a:ext cx="274793" cy="850085"/>
                  </a:xfrm>
                  <a:custGeom>
                    <a:rect b="b" l="l" r="r" t="t"/>
                    <a:pathLst>
                      <a:path extrusionOk="0" h="850085" w="274793">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10" name="Google Shape;510;p64"/>
                <p:cNvSpPr/>
                <p:nvPr/>
              </p:nvSpPr>
              <p:spPr>
                <a:xfrm>
                  <a:off x="3923176" y="2051381"/>
                  <a:ext cx="17700" cy="9264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11" name="Google Shape;511;p64"/>
              <p:cNvSpPr/>
              <p:nvPr/>
            </p:nvSpPr>
            <p:spPr>
              <a:xfrm>
                <a:off x="3834925" y="3637375"/>
                <a:ext cx="76100" cy="135925"/>
              </a:xfrm>
              <a:custGeom>
                <a:rect b="b" l="l" r="r" t="t"/>
                <a:pathLst>
                  <a:path extrusionOk="0" h="5437" w="3044">
                    <a:moveTo>
                      <a:pt x="0" y="0"/>
                    </a:moveTo>
                    <a:cubicBezTo>
                      <a:pt x="372" y="2043"/>
                      <a:pt x="1116" y="4666"/>
                      <a:pt x="3044" y="5437"/>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64"/>
              <p:cNvSpPr/>
              <p:nvPr/>
            </p:nvSpPr>
            <p:spPr>
              <a:xfrm>
                <a:off x="3834925" y="3552200"/>
                <a:ext cx="1825" cy="21750"/>
              </a:xfrm>
              <a:custGeom>
                <a:rect b="b" l="l" r="r" t="t"/>
                <a:pathLst>
                  <a:path extrusionOk="0" h="870" w="73">
                    <a:moveTo>
                      <a:pt x="0" y="0"/>
                    </a:moveTo>
                    <a:cubicBezTo>
                      <a:pt x="37" y="435"/>
                      <a:pt x="37" y="435"/>
                      <a:pt x="73" y="87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13" name="Google Shape;513;p64"/>
          <p:cNvGrpSpPr/>
          <p:nvPr/>
        </p:nvGrpSpPr>
        <p:grpSpPr>
          <a:xfrm>
            <a:off x="1127997" y="56"/>
            <a:ext cx="763115" cy="1223895"/>
            <a:chOff x="1192601" y="746213"/>
            <a:chExt cx="1046700" cy="1678715"/>
          </a:xfrm>
        </p:grpSpPr>
        <p:grpSp>
          <p:nvGrpSpPr>
            <p:cNvPr id="514" name="Google Shape;514;p64"/>
            <p:cNvGrpSpPr/>
            <p:nvPr/>
          </p:nvGrpSpPr>
          <p:grpSpPr>
            <a:xfrm>
              <a:off x="1192601" y="1378228"/>
              <a:ext cx="1046700" cy="1046700"/>
              <a:chOff x="764100" y="3623300"/>
              <a:chExt cx="1046700" cy="1046700"/>
            </a:xfrm>
          </p:grpSpPr>
          <p:sp>
            <p:nvSpPr>
              <p:cNvPr id="515" name="Google Shape;515;p64"/>
              <p:cNvSpPr/>
              <p:nvPr/>
            </p:nvSpPr>
            <p:spPr>
              <a:xfrm>
                <a:off x="764100" y="3623300"/>
                <a:ext cx="1046700" cy="1046700"/>
              </a:xfrm>
              <a:prstGeom prst="ellipse">
                <a:avLst/>
              </a:prstGeom>
              <a:solidFill>
                <a:srgbClr val="18ECFF">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6" name="Google Shape;516;p64"/>
              <p:cNvSpPr/>
              <p:nvPr/>
            </p:nvSpPr>
            <p:spPr>
              <a:xfrm>
                <a:off x="922769" y="3781968"/>
                <a:ext cx="729300" cy="729300"/>
              </a:xfrm>
              <a:prstGeom prst="ellipse">
                <a:avLst/>
              </a:prstGeom>
              <a:solidFill>
                <a:srgbClr val="18ECFF">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17" name="Google Shape;517;p64"/>
            <p:cNvGrpSpPr/>
            <p:nvPr/>
          </p:nvGrpSpPr>
          <p:grpSpPr>
            <a:xfrm>
              <a:off x="1417979" y="746213"/>
              <a:ext cx="580390" cy="1384973"/>
              <a:chOff x="522260" y="2632808"/>
              <a:chExt cx="530958" cy="1267014"/>
            </a:xfrm>
          </p:grpSpPr>
          <p:grpSp>
            <p:nvGrpSpPr>
              <p:cNvPr id="518" name="Google Shape;518;p64"/>
              <p:cNvGrpSpPr/>
              <p:nvPr/>
            </p:nvGrpSpPr>
            <p:grpSpPr>
              <a:xfrm>
                <a:off x="522260" y="2632808"/>
                <a:ext cx="530958" cy="1267014"/>
                <a:chOff x="522260" y="2632808"/>
                <a:chExt cx="530958" cy="1267014"/>
              </a:xfrm>
            </p:grpSpPr>
            <p:grpSp>
              <p:nvGrpSpPr>
                <p:cNvPr id="519" name="Google Shape;519;p64"/>
                <p:cNvGrpSpPr/>
                <p:nvPr/>
              </p:nvGrpSpPr>
              <p:grpSpPr>
                <a:xfrm>
                  <a:off x="522260" y="2971595"/>
                  <a:ext cx="530958" cy="928227"/>
                  <a:chOff x="522260" y="2971595"/>
                  <a:chExt cx="530958" cy="928227"/>
                </a:xfrm>
              </p:grpSpPr>
              <p:sp>
                <p:nvSpPr>
                  <p:cNvPr id="520" name="Google Shape;520;p64"/>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1" name="Google Shape;521;p64"/>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2" name="Google Shape;522;p64"/>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23" name="Google Shape;523;p64"/>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24" name="Google Shape;524;p64"/>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25" name="Google Shape;525;p64"/>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6" name="Google Shape;526;p64"/>
          <p:cNvGrpSpPr/>
          <p:nvPr/>
        </p:nvGrpSpPr>
        <p:grpSpPr>
          <a:xfrm>
            <a:off x="4640883" y="61"/>
            <a:ext cx="763115" cy="1401849"/>
            <a:chOff x="6010934" y="870580"/>
            <a:chExt cx="1046700" cy="1922798"/>
          </a:xfrm>
        </p:grpSpPr>
        <p:grpSp>
          <p:nvGrpSpPr>
            <p:cNvPr id="527" name="Google Shape;527;p64"/>
            <p:cNvGrpSpPr/>
            <p:nvPr/>
          </p:nvGrpSpPr>
          <p:grpSpPr>
            <a:xfrm>
              <a:off x="6010934" y="1746678"/>
              <a:ext cx="1046700" cy="1046700"/>
              <a:chOff x="764100" y="3623300"/>
              <a:chExt cx="1046700" cy="1046700"/>
            </a:xfrm>
          </p:grpSpPr>
          <p:sp>
            <p:nvSpPr>
              <p:cNvPr id="528" name="Google Shape;528;p64"/>
              <p:cNvSpPr/>
              <p:nvPr/>
            </p:nvSpPr>
            <p:spPr>
              <a:xfrm>
                <a:off x="764100" y="3623300"/>
                <a:ext cx="1046700" cy="1046700"/>
              </a:xfrm>
              <a:prstGeom prst="ellipse">
                <a:avLst/>
              </a:prstGeom>
              <a:solidFill>
                <a:srgbClr val="76DC35">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9" name="Google Shape;529;p64"/>
              <p:cNvSpPr/>
              <p:nvPr/>
            </p:nvSpPr>
            <p:spPr>
              <a:xfrm>
                <a:off x="922769" y="3781968"/>
                <a:ext cx="729300" cy="729300"/>
              </a:xfrm>
              <a:prstGeom prst="ellipse">
                <a:avLst/>
              </a:prstGeom>
              <a:solidFill>
                <a:srgbClr val="76DC35">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30" name="Google Shape;530;p64"/>
            <p:cNvGrpSpPr/>
            <p:nvPr/>
          </p:nvGrpSpPr>
          <p:grpSpPr>
            <a:xfrm>
              <a:off x="6308747" y="870580"/>
              <a:ext cx="441786" cy="1701306"/>
              <a:chOff x="1121941" y="2406098"/>
              <a:chExt cx="404159" cy="1556405"/>
            </a:xfrm>
          </p:grpSpPr>
          <p:grpSp>
            <p:nvGrpSpPr>
              <p:cNvPr id="531" name="Google Shape;531;p64"/>
              <p:cNvGrpSpPr/>
              <p:nvPr/>
            </p:nvGrpSpPr>
            <p:grpSpPr>
              <a:xfrm>
                <a:off x="1121941" y="2406098"/>
                <a:ext cx="404159" cy="1556405"/>
                <a:chOff x="1121941" y="2406098"/>
                <a:chExt cx="404159" cy="1556405"/>
              </a:xfrm>
            </p:grpSpPr>
            <p:grpSp>
              <p:nvGrpSpPr>
                <p:cNvPr id="532" name="Google Shape;532;p64"/>
                <p:cNvGrpSpPr/>
                <p:nvPr/>
              </p:nvGrpSpPr>
              <p:grpSpPr>
                <a:xfrm>
                  <a:off x="1121941" y="2971595"/>
                  <a:ext cx="404159" cy="990908"/>
                  <a:chOff x="1121941" y="2969319"/>
                  <a:chExt cx="404159" cy="990908"/>
                </a:xfrm>
              </p:grpSpPr>
              <p:sp>
                <p:nvSpPr>
                  <p:cNvPr id="533" name="Google Shape;533;p64"/>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4" name="Google Shape;534;p64"/>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5" name="Google Shape;535;p64"/>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36" name="Google Shape;536;p64"/>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37" name="Google Shape;537;p64"/>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38" name="Google Shape;538;p64"/>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64"/>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4"/>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64"/>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42" name="Google Shape;542;p64"/>
          <p:cNvGrpSpPr/>
          <p:nvPr/>
        </p:nvGrpSpPr>
        <p:grpSpPr>
          <a:xfrm>
            <a:off x="784701" y="48"/>
            <a:ext cx="381176" cy="1466135"/>
            <a:chOff x="721731" y="746204"/>
            <a:chExt cx="522827" cy="2010974"/>
          </a:xfrm>
        </p:grpSpPr>
        <p:grpSp>
          <p:nvGrpSpPr>
            <p:cNvPr id="543" name="Google Shape;543;p64"/>
            <p:cNvGrpSpPr/>
            <p:nvPr/>
          </p:nvGrpSpPr>
          <p:grpSpPr>
            <a:xfrm>
              <a:off x="721731" y="2234351"/>
              <a:ext cx="522827" cy="522827"/>
              <a:chOff x="764100" y="3623300"/>
              <a:chExt cx="1046700" cy="1046700"/>
            </a:xfrm>
          </p:grpSpPr>
          <p:sp>
            <p:nvSpPr>
              <p:cNvPr id="544" name="Google Shape;544;p64"/>
              <p:cNvSpPr/>
              <p:nvPr/>
            </p:nvSpPr>
            <p:spPr>
              <a:xfrm>
                <a:off x="764100" y="3623300"/>
                <a:ext cx="1046700" cy="10467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45" name="Google Shape;545;p64"/>
              <p:cNvSpPr/>
              <p:nvPr/>
            </p:nvSpPr>
            <p:spPr>
              <a:xfrm>
                <a:off x="922769" y="3781968"/>
                <a:ext cx="729300" cy="7293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46" name="Google Shape;546;p64"/>
            <p:cNvGrpSpPr/>
            <p:nvPr/>
          </p:nvGrpSpPr>
          <p:grpSpPr>
            <a:xfrm>
              <a:off x="892053" y="746204"/>
              <a:ext cx="182209" cy="1869993"/>
              <a:chOff x="3305183" y="1611869"/>
              <a:chExt cx="166690" cy="1710724"/>
            </a:xfrm>
          </p:grpSpPr>
          <p:grpSp>
            <p:nvGrpSpPr>
              <p:cNvPr id="547" name="Google Shape;547;p64"/>
              <p:cNvGrpSpPr/>
              <p:nvPr/>
            </p:nvGrpSpPr>
            <p:grpSpPr>
              <a:xfrm>
                <a:off x="3305183" y="1611869"/>
                <a:ext cx="166690" cy="1710724"/>
                <a:chOff x="3305183" y="1611869"/>
                <a:chExt cx="166690" cy="1710724"/>
              </a:xfrm>
            </p:grpSpPr>
            <p:grpSp>
              <p:nvGrpSpPr>
                <p:cNvPr id="548" name="Google Shape;548;p64"/>
                <p:cNvGrpSpPr/>
                <p:nvPr/>
              </p:nvGrpSpPr>
              <p:grpSpPr>
                <a:xfrm>
                  <a:off x="3305183" y="2971595"/>
                  <a:ext cx="166690" cy="350998"/>
                  <a:chOff x="3305183" y="3146560"/>
                  <a:chExt cx="166690" cy="350998"/>
                </a:xfrm>
              </p:grpSpPr>
              <p:sp>
                <p:nvSpPr>
                  <p:cNvPr id="549" name="Google Shape;549;p6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0" name="Google Shape;550;p6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1" name="Google Shape;551;p6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552" name="Google Shape;552;p64"/>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553" name="Google Shape;553;p6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54" name="Google Shape;554;p64"/>
          <p:cNvGrpSpPr/>
          <p:nvPr/>
        </p:nvGrpSpPr>
        <p:grpSpPr>
          <a:xfrm>
            <a:off x="6802815" y="19"/>
            <a:ext cx="296141" cy="1284833"/>
            <a:chOff x="6176324" y="1765810"/>
            <a:chExt cx="466512" cy="2024421"/>
          </a:xfrm>
        </p:grpSpPr>
        <p:sp>
          <p:nvSpPr>
            <p:cNvPr id="555" name="Google Shape;555;p6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6" name="Google Shape;556;p64"/>
            <p:cNvSpPr/>
            <p:nvPr/>
          </p:nvSpPr>
          <p:spPr>
            <a:xfrm>
              <a:off x="6400743" y="1765810"/>
              <a:ext cx="17700" cy="12093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57" name="Google Shape;557;p64"/>
          <p:cNvGrpSpPr/>
          <p:nvPr/>
        </p:nvGrpSpPr>
        <p:grpSpPr>
          <a:xfrm>
            <a:off x="8822963" y="157"/>
            <a:ext cx="296140" cy="793313"/>
            <a:chOff x="5578966" y="2874382"/>
            <a:chExt cx="406190" cy="1088121"/>
          </a:xfrm>
        </p:grpSpPr>
        <p:sp>
          <p:nvSpPr>
            <p:cNvPr id="558" name="Google Shape;558;p64"/>
            <p:cNvSpPr/>
            <p:nvPr/>
          </p:nvSpPr>
          <p:spPr>
            <a:xfrm>
              <a:off x="5578966" y="2971595"/>
              <a:ext cx="406190" cy="990908"/>
            </a:xfrm>
            <a:custGeom>
              <a:rect b="b" l="l" r="r" t="t"/>
              <a:pathLst>
                <a:path extrusionOk="0" h="990908" w="40619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59" name="Google Shape;559;p64"/>
            <p:cNvSpPr/>
            <p:nvPr/>
          </p:nvSpPr>
          <p:spPr>
            <a:xfrm>
              <a:off x="5774610" y="2874382"/>
              <a:ext cx="17700" cy="1008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60" name="Google Shape;560;p64"/>
          <p:cNvGrpSpPr/>
          <p:nvPr/>
        </p:nvGrpSpPr>
        <p:grpSpPr>
          <a:xfrm>
            <a:off x="9984420" y="108"/>
            <a:ext cx="340119" cy="1389391"/>
            <a:chOff x="6176324" y="1884520"/>
            <a:chExt cx="466512" cy="1905711"/>
          </a:xfrm>
        </p:grpSpPr>
        <p:sp>
          <p:nvSpPr>
            <p:cNvPr id="561" name="Google Shape;561;p64"/>
            <p:cNvSpPr/>
            <p:nvPr/>
          </p:nvSpPr>
          <p:spPr>
            <a:xfrm>
              <a:off x="6176324" y="2971595"/>
              <a:ext cx="466512" cy="818636"/>
            </a:xfrm>
            <a:custGeom>
              <a:rect b="b" l="l" r="r" t="t"/>
              <a:pathLst>
                <a:path extrusionOk="0" h="818636" w="466512">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2" name="Google Shape;562;p64"/>
            <p:cNvSpPr/>
            <p:nvPr/>
          </p:nvSpPr>
          <p:spPr>
            <a:xfrm>
              <a:off x="6400710" y="1884520"/>
              <a:ext cx="17700" cy="109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63" name="Google Shape;563;p64"/>
          <p:cNvGrpSpPr/>
          <p:nvPr/>
        </p:nvGrpSpPr>
        <p:grpSpPr>
          <a:xfrm>
            <a:off x="7248061" y="145"/>
            <a:ext cx="347440" cy="745916"/>
            <a:chOff x="6798998" y="2578195"/>
            <a:chExt cx="476555" cy="1023111"/>
          </a:xfrm>
        </p:grpSpPr>
        <p:sp>
          <p:nvSpPr>
            <p:cNvPr id="564" name="Google Shape;564;p64"/>
            <p:cNvSpPr/>
            <p:nvPr/>
          </p:nvSpPr>
          <p:spPr>
            <a:xfrm>
              <a:off x="6798998" y="2971595"/>
              <a:ext cx="476555" cy="629711"/>
            </a:xfrm>
            <a:custGeom>
              <a:rect b="b" l="l" r="r" t="t"/>
              <a:pathLst>
                <a:path extrusionOk="0" h="629711" w="476555">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5" name="Google Shape;565;p64"/>
            <p:cNvSpPr/>
            <p:nvPr/>
          </p:nvSpPr>
          <p:spPr>
            <a:xfrm>
              <a:off x="7026852" y="2578195"/>
              <a:ext cx="17700" cy="3969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66" name="Google Shape;566;p64"/>
          <p:cNvGrpSpPr/>
          <p:nvPr/>
        </p:nvGrpSpPr>
        <p:grpSpPr>
          <a:xfrm>
            <a:off x="8066764" y="93"/>
            <a:ext cx="210244" cy="1559112"/>
            <a:chOff x="7883572" y="1683399"/>
            <a:chExt cx="288375" cy="2138505"/>
          </a:xfrm>
        </p:grpSpPr>
        <p:sp>
          <p:nvSpPr>
            <p:cNvPr id="567" name="Google Shape;567;p64"/>
            <p:cNvSpPr/>
            <p:nvPr/>
          </p:nvSpPr>
          <p:spPr>
            <a:xfrm>
              <a:off x="7883572" y="2971595"/>
              <a:ext cx="288375" cy="850309"/>
            </a:xfrm>
            <a:custGeom>
              <a:rect b="b" l="l" r="r" t="t"/>
              <a:pathLst>
                <a:path extrusionOk="0" h="850309" w="288375">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68" name="Google Shape;568;p64"/>
            <p:cNvSpPr/>
            <p:nvPr/>
          </p:nvSpPr>
          <p:spPr>
            <a:xfrm>
              <a:off x="8024914" y="1683399"/>
              <a:ext cx="17700" cy="12918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569" name="Google Shape;569;p64"/>
          <p:cNvGrpSpPr/>
          <p:nvPr/>
        </p:nvGrpSpPr>
        <p:grpSpPr>
          <a:xfrm>
            <a:off x="7224855" y="123229"/>
            <a:ext cx="115045" cy="131751"/>
            <a:chOff x="3462796" y="2555878"/>
            <a:chExt cx="157798" cy="180711"/>
          </a:xfrm>
        </p:grpSpPr>
        <p:sp>
          <p:nvSpPr>
            <p:cNvPr id="570" name="Google Shape;570;p6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1" name="Google Shape;571;p6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2" name="Google Shape;572;p6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3" name="Google Shape;573;p6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4" name="Google Shape;574;p6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5" name="Google Shape;575;p6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576" name="Google Shape;576;p64"/>
          <p:cNvGrpSpPr/>
          <p:nvPr/>
        </p:nvGrpSpPr>
        <p:grpSpPr>
          <a:xfrm>
            <a:off x="9325767" y="851685"/>
            <a:ext cx="131527" cy="138563"/>
            <a:chOff x="3770248" y="2527300"/>
            <a:chExt cx="180404" cy="190055"/>
          </a:xfrm>
        </p:grpSpPr>
        <p:sp>
          <p:nvSpPr>
            <p:cNvPr id="577" name="Google Shape;577;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8" name="Google Shape;578;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79" name="Google Shape;579;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0" name="Google Shape;580;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581" name="Google Shape;581;p64"/>
          <p:cNvGrpSpPr/>
          <p:nvPr/>
        </p:nvGrpSpPr>
        <p:grpSpPr>
          <a:xfrm>
            <a:off x="10744400" y="1205465"/>
            <a:ext cx="178744" cy="188307"/>
            <a:chOff x="3770248" y="2527300"/>
            <a:chExt cx="180404" cy="190055"/>
          </a:xfrm>
        </p:grpSpPr>
        <p:sp>
          <p:nvSpPr>
            <p:cNvPr id="582" name="Google Shape;582;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3" name="Google Shape;583;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4" name="Google Shape;584;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5" name="Google Shape;585;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586" name="Google Shape;586;p64"/>
          <p:cNvGrpSpPr/>
          <p:nvPr/>
        </p:nvGrpSpPr>
        <p:grpSpPr>
          <a:xfrm rot="5400000">
            <a:off x="10561599" y="355891"/>
            <a:ext cx="156347" cy="179024"/>
            <a:chOff x="3462796" y="2555878"/>
            <a:chExt cx="157798" cy="180711"/>
          </a:xfrm>
        </p:grpSpPr>
        <p:sp>
          <p:nvSpPr>
            <p:cNvPr id="587" name="Google Shape;587;p64"/>
            <p:cNvSpPr/>
            <p:nvPr/>
          </p:nvSpPr>
          <p:spPr>
            <a:xfrm>
              <a:off x="3528860" y="2555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8" name="Google Shape;588;p64"/>
            <p:cNvSpPr/>
            <p:nvPr/>
          </p:nvSpPr>
          <p:spPr>
            <a:xfrm>
              <a:off x="3528860" y="2682878"/>
              <a:ext cx="20839" cy="53711"/>
            </a:xfrm>
            <a:custGeom>
              <a:rect b="b" l="l" r="r" t="t"/>
              <a:pathLst>
                <a:path extrusionOk="0" h="53711" w="20839">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89" name="Google Shape;589;p64"/>
            <p:cNvSpPr/>
            <p:nvPr/>
          </p:nvSpPr>
          <p:spPr>
            <a:xfrm>
              <a:off x="3571315" y="2597137"/>
              <a:ext cx="47570" cy="33554"/>
            </a:xfrm>
            <a:custGeom>
              <a:rect b="b" l="l" r="r" t="t"/>
              <a:pathLst>
                <a:path extrusionOk="0" h="33554" w="4757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0" name="Google Shape;590;p64"/>
            <p:cNvSpPr/>
            <p:nvPr/>
          </p:nvSpPr>
          <p:spPr>
            <a:xfrm>
              <a:off x="3572203" y="2660050"/>
              <a:ext cx="48391" cy="35006"/>
            </a:xfrm>
            <a:custGeom>
              <a:rect b="b" l="l" r="r" t="t"/>
              <a:pathLst>
                <a:path extrusionOk="0" h="35006" w="48391">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1" name="Google Shape;591;p64"/>
            <p:cNvSpPr/>
            <p:nvPr/>
          </p:nvSpPr>
          <p:spPr>
            <a:xfrm>
              <a:off x="3466564" y="2662661"/>
              <a:ext cx="42019" cy="33548"/>
            </a:xfrm>
            <a:custGeom>
              <a:rect b="b" l="l" r="r" t="t"/>
              <a:pathLst>
                <a:path extrusionOk="0" h="33548" w="42019">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2" name="Google Shape;592;p64"/>
            <p:cNvSpPr/>
            <p:nvPr/>
          </p:nvSpPr>
          <p:spPr>
            <a:xfrm>
              <a:off x="3462796" y="2597064"/>
              <a:ext cx="40843" cy="33781"/>
            </a:xfrm>
            <a:custGeom>
              <a:rect b="b" l="l" r="r" t="t"/>
              <a:pathLst>
                <a:path extrusionOk="0" h="33781" w="40843">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593" name="Google Shape;593;p64"/>
          <p:cNvGrpSpPr/>
          <p:nvPr/>
        </p:nvGrpSpPr>
        <p:grpSpPr>
          <a:xfrm>
            <a:off x="6787997" y="948552"/>
            <a:ext cx="131527" cy="138563"/>
            <a:chOff x="3770248" y="2527300"/>
            <a:chExt cx="180404" cy="190055"/>
          </a:xfrm>
        </p:grpSpPr>
        <p:sp>
          <p:nvSpPr>
            <p:cNvPr id="594" name="Google Shape;594;p64"/>
            <p:cNvSpPr/>
            <p:nvPr/>
          </p:nvSpPr>
          <p:spPr>
            <a:xfrm>
              <a:off x="3775135" y="2655951"/>
              <a:ext cx="51441" cy="61404"/>
            </a:xfrm>
            <a:custGeom>
              <a:rect b="b" l="l" r="r" t="t"/>
              <a:pathLst>
                <a:path extrusionOk="0" h="61404" w="51441">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5" name="Google Shape;595;p64"/>
            <p:cNvSpPr/>
            <p:nvPr/>
          </p:nvSpPr>
          <p:spPr>
            <a:xfrm>
              <a:off x="3894324" y="2527300"/>
              <a:ext cx="51441" cy="61341"/>
            </a:xfrm>
            <a:custGeom>
              <a:rect b="b" l="l" r="r" t="t"/>
              <a:pathLst>
                <a:path extrusionOk="0" h="61341" w="51441">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6" name="Google Shape;596;p64"/>
            <p:cNvSpPr/>
            <p:nvPr/>
          </p:nvSpPr>
          <p:spPr>
            <a:xfrm>
              <a:off x="3770248" y="2531866"/>
              <a:ext cx="58420" cy="54430"/>
            </a:xfrm>
            <a:custGeom>
              <a:rect b="b" l="l" r="r" t="t"/>
              <a:pathLst>
                <a:path extrusionOk="0" h="54430" w="5842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597" name="Google Shape;597;p64"/>
            <p:cNvSpPr/>
            <p:nvPr/>
          </p:nvSpPr>
          <p:spPr>
            <a:xfrm>
              <a:off x="3892168" y="2658113"/>
              <a:ext cx="58484" cy="54484"/>
            </a:xfrm>
            <a:custGeom>
              <a:rect b="b" l="l" r="r" t="t"/>
              <a:pathLst>
                <a:path extrusionOk="0" h="54484" w="58484">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grpSp>
        <p:nvGrpSpPr>
          <p:cNvPr id="598" name="Google Shape;598;p64"/>
          <p:cNvGrpSpPr/>
          <p:nvPr/>
        </p:nvGrpSpPr>
        <p:grpSpPr>
          <a:xfrm>
            <a:off x="8204517" y="45"/>
            <a:ext cx="763115" cy="1715221"/>
            <a:chOff x="2484475" y="746199"/>
            <a:chExt cx="1046700" cy="2352626"/>
          </a:xfrm>
        </p:grpSpPr>
        <p:sp>
          <p:nvSpPr>
            <p:cNvPr id="599" name="Google Shape;599;p64"/>
            <p:cNvSpPr/>
            <p:nvPr/>
          </p:nvSpPr>
          <p:spPr>
            <a:xfrm>
              <a:off x="2484475" y="2052125"/>
              <a:ext cx="1046700" cy="10467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00" name="Google Shape;600;p64"/>
            <p:cNvSpPr/>
            <p:nvPr/>
          </p:nvSpPr>
          <p:spPr>
            <a:xfrm>
              <a:off x="2643144" y="2210793"/>
              <a:ext cx="729300" cy="7293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601" name="Google Shape;601;p64"/>
            <p:cNvGrpSpPr/>
            <p:nvPr/>
          </p:nvGrpSpPr>
          <p:grpSpPr>
            <a:xfrm>
              <a:off x="2769703" y="746199"/>
              <a:ext cx="510180" cy="2066757"/>
              <a:chOff x="1818382" y="1899501"/>
              <a:chExt cx="466728" cy="1890730"/>
            </a:xfrm>
          </p:grpSpPr>
          <p:grpSp>
            <p:nvGrpSpPr>
              <p:cNvPr id="602" name="Google Shape;602;p64"/>
              <p:cNvGrpSpPr/>
              <p:nvPr/>
            </p:nvGrpSpPr>
            <p:grpSpPr>
              <a:xfrm>
                <a:off x="1818382" y="2971595"/>
                <a:ext cx="466728" cy="818636"/>
                <a:chOff x="1818382" y="2942618"/>
                <a:chExt cx="466728" cy="818636"/>
              </a:xfrm>
            </p:grpSpPr>
            <p:sp>
              <p:nvSpPr>
                <p:cNvPr id="603" name="Google Shape;603;p64"/>
                <p:cNvSpPr/>
                <p:nvPr/>
              </p:nvSpPr>
              <p:spPr>
                <a:xfrm>
                  <a:off x="1951772" y="2948396"/>
                  <a:ext cx="202080" cy="208143"/>
                </a:xfrm>
                <a:custGeom>
                  <a:rect b="b" l="l" r="r" t="t"/>
                  <a:pathLst>
                    <a:path extrusionOk="0" h="208143" w="20208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04" name="Google Shape;604;p64"/>
                <p:cNvSpPr/>
                <p:nvPr/>
              </p:nvSpPr>
              <p:spPr>
                <a:xfrm>
                  <a:off x="1833104" y="3156294"/>
                  <a:ext cx="444195" cy="592827"/>
                </a:xfrm>
                <a:custGeom>
                  <a:rect b="b" l="l" r="r" t="t"/>
                  <a:pathLst>
                    <a:path extrusionOk="0" h="592827" w="444195">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05" name="Google Shape;605;p64"/>
                <p:cNvSpPr/>
                <p:nvPr/>
              </p:nvSpPr>
              <p:spPr>
                <a:xfrm>
                  <a:off x="1818382" y="2942618"/>
                  <a:ext cx="466728" cy="818636"/>
                </a:xfrm>
                <a:custGeom>
                  <a:rect b="b" l="l" r="r" t="t"/>
                  <a:pathLst>
                    <a:path extrusionOk="0" h="818636" w="466728">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06" name="Google Shape;606;p64"/>
              <p:cNvSpPr/>
              <p:nvPr/>
            </p:nvSpPr>
            <p:spPr>
              <a:xfrm>
                <a:off x="2046061" y="1899501"/>
                <a:ext cx="17700" cy="10785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07" name="Google Shape;607;p64"/>
            <p:cNvSpPr/>
            <p:nvPr/>
          </p:nvSpPr>
          <p:spPr>
            <a:xfrm>
              <a:off x="2848289" y="2564652"/>
              <a:ext cx="130735" cy="158472"/>
            </a:xfrm>
            <a:custGeom>
              <a:rect b="b" l="l" r="r" t="t"/>
              <a:pathLst>
                <a:path extrusionOk="0" h="5799" w="4784">
                  <a:moveTo>
                    <a:pt x="0" y="0"/>
                  </a:moveTo>
                  <a:cubicBezTo>
                    <a:pt x="0" y="2506"/>
                    <a:pt x="2375" y="5110"/>
                    <a:pt x="4784" y="5799"/>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8" name="Google Shape;608;p64"/>
          <p:cNvGrpSpPr/>
          <p:nvPr/>
        </p:nvGrpSpPr>
        <p:grpSpPr>
          <a:xfrm>
            <a:off x="9281636" y="40"/>
            <a:ext cx="660017" cy="941864"/>
            <a:chOff x="3961868" y="621833"/>
            <a:chExt cx="905291" cy="1291877"/>
          </a:xfrm>
        </p:grpSpPr>
        <p:grpSp>
          <p:nvGrpSpPr>
            <p:cNvPr id="609" name="Google Shape;609;p64"/>
            <p:cNvGrpSpPr/>
            <p:nvPr/>
          </p:nvGrpSpPr>
          <p:grpSpPr>
            <a:xfrm>
              <a:off x="3961868" y="1008419"/>
              <a:ext cx="905291" cy="905291"/>
              <a:chOff x="764100" y="3623300"/>
              <a:chExt cx="1046700" cy="1046700"/>
            </a:xfrm>
          </p:grpSpPr>
          <p:sp>
            <p:nvSpPr>
              <p:cNvPr id="610" name="Google Shape;610;p64"/>
              <p:cNvSpPr/>
              <p:nvPr/>
            </p:nvSpPr>
            <p:spPr>
              <a:xfrm>
                <a:off x="764100" y="3623300"/>
                <a:ext cx="1046700" cy="1046700"/>
              </a:xfrm>
              <a:prstGeom prst="ellipse">
                <a:avLst/>
              </a:prstGeom>
              <a:solidFill>
                <a:srgbClr val="D8B8FF">
                  <a:alpha val="1607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1" name="Google Shape;611;p64"/>
              <p:cNvSpPr/>
              <p:nvPr/>
            </p:nvSpPr>
            <p:spPr>
              <a:xfrm>
                <a:off x="922769" y="3781968"/>
                <a:ext cx="729300" cy="729300"/>
              </a:xfrm>
              <a:prstGeom prst="ellipse">
                <a:avLst/>
              </a:prstGeom>
              <a:solidFill>
                <a:srgbClr val="D8B8FF">
                  <a:alpha val="1607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12" name="Google Shape;612;p64"/>
            <p:cNvGrpSpPr/>
            <p:nvPr/>
          </p:nvGrpSpPr>
          <p:grpSpPr>
            <a:xfrm>
              <a:off x="4155315" y="621833"/>
              <a:ext cx="522826" cy="1099260"/>
              <a:chOff x="2447534" y="2604168"/>
              <a:chExt cx="478297" cy="1005636"/>
            </a:xfrm>
          </p:grpSpPr>
          <p:grpSp>
            <p:nvGrpSpPr>
              <p:cNvPr id="613" name="Google Shape;613;p64"/>
              <p:cNvGrpSpPr/>
              <p:nvPr/>
            </p:nvGrpSpPr>
            <p:grpSpPr>
              <a:xfrm>
                <a:off x="2447534" y="2604168"/>
                <a:ext cx="478297" cy="1005636"/>
                <a:chOff x="2447534" y="2604168"/>
                <a:chExt cx="478297" cy="1005636"/>
              </a:xfrm>
            </p:grpSpPr>
            <p:grpSp>
              <p:nvGrpSpPr>
                <p:cNvPr id="614" name="Google Shape;614;p64"/>
                <p:cNvGrpSpPr/>
                <p:nvPr/>
              </p:nvGrpSpPr>
              <p:grpSpPr>
                <a:xfrm>
                  <a:off x="2447534" y="2971595"/>
                  <a:ext cx="478297" cy="638209"/>
                  <a:chOff x="2447534" y="3081786"/>
                  <a:chExt cx="478297" cy="638209"/>
                </a:xfrm>
              </p:grpSpPr>
              <p:sp>
                <p:nvSpPr>
                  <p:cNvPr id="615" name="Google Shape;615;p64"/>
                  <p:cNvSpPr/>
                  <p:nvPr/>
                </p:nvSpPr>
                <p:spPr>
                  <a:xfrm>
                    <a:off x="2591014" y="3097533"/>
                    <a:ext cx="179593" cy="168416"/>
                  </a:xfrm>
                  <a:custGeom>
                    <a:rect b="b" l="l" r="r" t="t"/>
                    <a:pathLst>
                      <a:path extrusionOk="0" h="168416" w="179593">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16" name="Google Shape;616;p64"/>
                  <p:cNvSpPr/>
                  <p:nvPr/>
                </p:nvSpPr>
                <p:spPr>
                  <a:xfrm>
                    <a:off x="2458233" y="3250561"/>
                    <a:ext cx="453667" cy="462047"/>
                  </a:xfrm>
                  <a:custGeom>
                    <a:rect b="b" l="l" r="r" t="t"/>
                    <a:pathLst>
                      <a:path extrusionOk="0" h="462047" w="453667">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17" name="Google Shape;617;p64"/>
                  <p:cNvSpPr/>
                  <p:nvPr/>
                </p:nvSpPr>
                <p:spPr>
                  <a:xfrm>
                    <a:off x="2447534" y="3081786"/>
                    <a:ext cx="478297" cy="638209"/>
                  </a:xfrm>
                  <a:custGeom>
                    <a:rect b="b" l="l" r="r" t="t"/>
                    <a:pathLst>
                      <a:path extrusionOk="0" h="638209" w="478297">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18" name="Google Shape;618;p64"/>
                <p:cNvSpPr/>
                <p:nvPr/>
              </p:nvSpPr>
              <p:spPr>
                <a:xfrm>
                  <a:off x="2675601" y="2604168"/>
                  <a:ext cx="17700" cy="373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19" name="Google Shape;619;p64"/>
              <p:cNvSpPr/>
              <p:nvPr/>
            </p:nvSpPr>
            <p:spPr>
              <a:xfrm>
                <a:off x="2546350" y="3472450"/>
                <a:ext cx="97850" cy="61625"/>
              </a:xfrm>
              <a:custGeom>
                <a:rect b="b" l="l" r="r" t="t"/>
                <a:pathLst>
                  <a:path extrusionOk="0" h="2465" w="3914">
                    <a:moveTo>
                      <a:pt x="0" y="0"/>
                    </a:moveTo>
                    <a:cubicBezTo>
                      <a:pt x="946" y="1217"/>
                      <a:pt x="2412" y="2117"/>
                      <a:pt x="3914" y="2465"/>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64"/>
              <p:cNvSpPr/>
              <p:nvPr/>
            </p:nvSpPr>
            <p:spPr>
              <a:xfrm>
                <a:off x="2515525" y="3392700"/>
                <a:ext cx="9075" cy="19950"/>
              </a:xfrm>
              <a:custGeom>
                <a:rect b="b" l="l" r="r" t="t"/>
                <a:pathLst>
                  <a:path extrusionOk="0" h="798" w="363">
                    <a:moveTo>
                      <a:pt x="0" y="0"/>
                    </a:moveTo>
                    <a:cubicBezTo>
                      <a:pt x="182" y="399"/>
                      <a:pt x="182" y="399"/>
                      <a:pt x="363" y="798"/>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21" name="Google Shape;621;p64"/>
          <p:cNvGrpSpPr/>
          <p:nvPr/>
        </p:nvGrpSpPr>
        <p:grpSpPr>
          <a:xfrm>
            <a:off x="10180101" y="32"/>
            <a:ext cx="381176" cy="578975"/>
            <a:chOff x="5194218" y="621823"/>
            <a:chExt cx="522827" cy="794133"/>
          </a:xfrm>
        </p:grpSpPr>
        <p:grpSp>
          <p:nvGrpSpPr>
            <p:cNvPr id="622" name="Google Shape;622;p64"/>
            <p:cNvGrpSpPr/>
            <p:nvPr/>
          </p:nvGrpSpPr>
          <p:grpSpPr>
            <a:xfrm>
              <a:off x="5194218" y="893129"/>
              <a:ext cx="522827" cy="522827"/>
              <a:chOff x="764100" y="3623300"/>
              <a:chExt cx="1046700" cy="1046700"/>
            </a:xfrm>
          </p:grpSpPr>
          <p:sp>
            <p:nvSpPr>
              <p:cNvPr id="623" name="Google Shape;623;p64"/>
              <p:cNvSpPr/>
              <p:nvPr/>
            </p:nvSpPr>
            <p:spPr>
              <a:xfrm>
                <a:off x="764100" y="3623300"/>
                <a:ext cx="1046700" cy="1046700"/>
              </a:xfrm>
              <a:prstGeom prst="ellipse">
                <a:avLst/>
              </a:prstGeom>
              <a:solidFill>
                <a:srgbClr val="FF8900">
                  <a:alpha val="7843"/>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24" name="Google Shape;624;p64"/>
              <p:cNvSpPr/>
              <p:nvPr/>
            </p:nvSpPr>
            <p:spPr>
              <a:xfrm>
                <a:off x="922769" y="3781968"/>
                <a:ext cx="729300" cy="729300"/>
              </a:xfrm>
              <a:prstGeom prst="ellipse">
                <a:avLst/>
              </a:prstGeom>
              <a:solidFill>
                <a:srgbClr val="FF8900">
                  <a:alpha val="7843"/>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25" name="Google Shape;625;p64"/>
            <p:cNvGrpSpPr/>
            <p:nvPr/>
          </p:nvGrpSpPr>
          <p:grpSpPr>
            <a:xfrm>
              <a:off x="5371921" y="621823"/>
              <a:ext cx="182209" cy="655933"/>
              <a:chOff x="3305183" y="2722527"/>
              <a:chExt cx="166690" cy="600066"/>
            </a:xfrm>
          </p:grpSpPr>
          <p:grpSp>
            <p:nvGrpSpPr>
              <p:cNvPr id="626" name="Google Shape;626;p64"/>
              <p:cNvGrpSpPr/>
              <p:nvPr/>
            </p:nvGrpSpPr>
            <p:grpSpPr>
              <a:xfrm>
                <a:off x="3305183" y="2722527"/>
                <a:ext cx="166690" cy="600066"/>
                <a:chOff x="3305183" y="2722527"/>
                <a:chExt cx="166690" cy="600066"/>
              </a:xfrm>
            </p:grpSpPr>
            <p:grpSp>
              <p:nvGrpSpPr>
                <p:cNvPr id="627" name="Google Shape;627;p64"/>
                <p:cNvGrpSpPr/>
                <p:nvPr/>
              </p:nvGrpSpPr>
              <p:grpSpPr>
                <a:xfrm>
                  <a:off x="3305183" y="2971595"/>
                  <a:ext cx="166690" cy="350998"/>
                  <a:chOff x="3305183" y="3146560"/>
                  <a:chExt cx="166690" cy="350998"/>
                </a:xfrm>
              </p:grpSpPr>
              <p:sp>
                <p:nvSpPr>
                  <p:cNvPr id="628" name="Google Shape;628;p6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29" name="Google Shape;629;p6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30" name="Google Shape;630;p6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31" name="Google Shape;631;p64"/>
                <p:cNvSpPr/>
                <p:nvPr/>
              </p:nvSpPr>
              <p:spPr>
                <a:xfrm>
                  <a:off x="3375891" y="2722527"/>
                  <a:ext cx="17700" cy="2556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32" name="Google Shape;632;p6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33" name="Google Shape;633;p64"/>
          <p:cNvGrpSpPr/>
          <p:nvPr/>
        </p:nvGrpSpPr>
        <p:grpSpPr>
          <a:xfrm>
            <a:off x="7262656" y="56"/>
            <a:ext cx="763115" cy="1223895"/>
            <a:chOff x="1192601" y="746213"/>
            <a:chExt cx="1046700" cy="1678715"/>
          </a:xfrm>
        </p:grpSpPr>
        <p:grpSp>
          <p:nvGrpSpPr>
            <p:cNvPr id="634" name="Google Shape;634;p64"/>
            <p:cNvGrpSpPr/>
            <p:nvPr/>
          </p:nvGrpSpPr>
          <p:grpSpPr>
            <a:xfrm>
              <a:off x="1192601" y="1378228"/>
              <a:ext cx="1046700" cy="1046700"/>
              <a:chOff x="764100" y="3623300"/>
              <a:chExt cx="1046700" cy="1046700"/>
            </a:xfrm>
          </p:grpSpPr>
          <p:sp>
            <p:nvSpPr>
              <p:cNvPr id="635" name="Google Shape;635;p64"/>
              <p:cNvSpPr/>
              <p:nvPr/>
            </p:nvSpPr>
            <p:spPr>
              <a:xfrm>
                <a:off x="764100" y="3623300"/>
                <a:ext cx="1046700" cy="1046700"/>
              </a:xfrm>
              <a:prstGeom prst="ellipse">
                <a:avLst/>
              </a:prstGeom>
              <a:solidFill>
                <a:srgbClr val="18ECFF">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6" name="Google Shape;636;p64"/>
              <p:cNvSpPr/>
              <p:nvPr/>
            </p:nvSpPr>
            <p:spPr>
              <a:xfrm>
                <a:off x="922769" y="3781968"/>
                <a:ext cx="729300" cy="729300"/>
              </a:xfrm>
              <a:prstGeom prst="ellipse">
                <a:avLst/>
              </a:prstGeom>
              <a:solidFill>
                <a:srgbClr val="18ECFF">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37" name="Google Shape;637;p64"/>
            <p:cNvGrpSpPr/>
            <p:nvPr/>
          </p:nvGrpSpPr>
          <p:grpSpPr>
            <a:xfrm>
              <a:off x="1417979" y="746213"/>
              <a:ext cx="580390" cy="1384973"/>
              <a:chOff x="522260" y="2632808"/>
              <a:chExt cx="530958" cy="1267014"/>
            </a:xfrm>
          </p:grpSpPr>
          <p:grpSp>
            <p:nvGrpSpPr>
              <p:cNvPr id="638" name="Google Shape;638;p64"/>
              <p:cNvGrpSpPr/>
              <p:nvPr/>
            </p:nvGrpSpPr>
            <p:grpSpPr>
              <a:xfrm>
                <a:off x="522260" y="2632808"/>
                <a:ext cx="530958" cy="1267014"/>
                <a:chOff x="522260" y="2632808"/>
                <a:chExt cx="530958" cy="1267014"/>
              </a:xfrm>
            </p:grpSpPr>
            <p:grpSp>
              <p:nvGrpSpPr>
                <p:cNvPr id="639" name="Google Shape;639;p64"/>
                <p:cNvGrpSpPr/>
                <p:nvPr/>
              </p:nvGrpSpPr>
              <p:grpSpPr>
                <a:xfrm>
                  <a:off x="522260" y="2971595"/>
                  <a:ext cx="530958" cy="928227"/>
                  <a:chOff x="522260" y="2971595"/>
                  <a:chExt cx="530958" cy="928227"/>
                </a:xfrm>
              </p:grpSpPr>
              <p:sp>
                <p:nvSpPr>
                  <p:cNvPr id="640" name="Google Shape;640;p64"/>
                  <p:cNvSpPr/>
                  <p:nvPr/>
                </p:nvSpPr>
                <p:spPr>
                  <a:xfrm>
                    <a:off x="531045" y="3193814"/>
                    <a:ext cx="510950" cy="500199"/>
                  </a:xfrm>
                  <a:custGeom>
                    <a:rect b="b" l="l" r="r" t="t"/>
                    <a:pathLst>
                      <a:path extrusionOk="0" h="500199" w="51095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41" name="Google Shape;641;p64"/>
                  <p:cNvSpPr/>
                  <p:nvPr/>
                </p:nvSpPr>
                <p:spPr>
                  <a:xfrm>
                    <a:off x="551585" y="3672350"/>
                    <a:ext cx="488949" cy="214629"/>
                  </a:xfrm>
                  <a:custGeom>
                    <a:rect b="b" l="l" r="r" t="t"/>
                    <a:pathLst>
                      <a:path extrusionOk="0" h="214629" w="488949">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42" name="Google Shape;642;p64"/>
                  <p:cNvSpPr/>
                  <p:nvPr/>
                </p:nvSpPr>
                <p:spPr>
                  <a:xfrm>
                    <a:off x="685838" y="2977833"/>
                    <a:ext cx="219884" cy="234649"/>
                  </a:xfrm>
                  <a:custGeom>
                    <a:rect b="b" l="l" r="r" t="t"/>
                    <a:pathLst>
                      <a:path extrusionOk="0" h="234649" w="219884">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43" name="Google Shape;643;p64"/>
                  <p:cNvSpPr/>
                  <p:nvPr/>
                </p:nvSpPr>
                <p:spPr>
                  <a:xfrm>
                    <a:off x="522260" y="2971595"/>
                    <a:ext cx="530958" cy="928227"/>
                  </a:xfrm>
                  <a:custGeom>
                    <a:rect b="b" l="l" r="r" t="t"/>
                    <a:pathLst>
                      <a:path extrusionOk="0" h="928227" w="530958">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44" name="Google Shape;644;p64"/>
                <p:cNvSpPr/>
                <p:nvPr/>
              </p:nvSpPr>
              <p:spPr>
                <a:xfrm>
                  <a:off x="786932" y="2632808"/>
                  <a:ext cx="17700" cy="345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45" name="Google Shape;645;p64"/>
              <p:cNvSpPr/>
              <p:nvPr/>
            </p:nvSpPr>
            <p:spPr>
              <a:xfrm>
                <a:off x="636125" y="3766050"/>
                <a:ext cx="121425" cy="74300"/>
              </a:xfrm>
              <a:custGeom>
                <a:rect b="b" l="l" r="r" t="t"/>
                <a:pathLst>
                  <a:path extrusionOk="0" h="2972" w="4857">
                    <a:moveTo>
                      <a:pt x="0" y="0"/>
                    </a:moveTo>
                    <a:cubicBezTo>
                      <a:pt x="1186" y="1482"/>
                      <a:pt x="3080" y="2306"/>
                      <a:pt x="4857" y="2972"/>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46" name="Google Shape;646;p64"/>
          <p:cNvGrpSpPr/>
          <p:nvPr/>
        </p:nvGrpSpPr>
        <p:grpSpPr>
          <a:xfrm>
            <a:off x="10775541" y="61"/>
            <a:ext cx="763115" cy="1401849"/>
            <a:chOff x="6010934" y="870580"/>
            <a:chExt cx="1046700" cy="1922798"/>
          </a:xfrm>
        </p:grpSpPr>
        <p:grpSp>
          <p:nvGrpSpPr>
            <p:cNvPr id="647" name="Google Shape;647;p64"/>
            <p:cNvGrpSpPr/>
            <p:nvPr/>
          </p:nvGrpSpPr>
          <p:grpSpPr>
            <a:xfrm>
              <a:off x="6010934" y="1746678"/>
              <a:ext cx="1046700" cy="1046700"/>
              <a:chOff x="764100" y="3623300"/>
              <a:chExt cx="1046700" cy="1046700"/>
            </a:xfrm>
          </p:grpSpPr>
          <p:sp>
            <p:nvSpPr>
              <p:cNvPr id="648" name="Google Shape;648;p64"/>
              <p:cNvSpPr/>
              <p:nvPr/>
            </p:nvSpPr>
            <p:spPr>
              <a:xfrm>
                <a:off x="764100" y="3623300"/>
                <a:ext cx="1046700" cy="1046700"/>
              </a:xfrm>
              <a:prstGeom prst="ellipse">
                <a:avLst/>
              </a:prstGeom>
              <a:solidFill>
                <a:srgbClr val="76DC35">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9" name="Google Shape;649;p64"/>
              <p:cNvSpPr/>
              <p:nvPr/>
            </p:nvSpPr>
            <p:spPr>
              <a:xfrm>
                <a:off x="922769" y="3781968"/>
                <a:ext cx="729300" cy="729300"/>
              </a:xfrm>
              <a:prstGeom prst="ellipse">
                <a:avLst/>
              </a:prstGeom>
              <a:solidFill>
                <a:srgbClr val="76DC35">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50" name="Google Shape;650;p64"/>
            <p:cNvGrpSpPr/>
            <p:nvPr/>
          </p:nvGrpSpPr>
          <p:grpSpPr>
            <a:xfrm>
              <a:off x="6308747" y="870580"/>
              <a:ext cx="441786" cy="1701306"/>
              <a:chOff x="1121941" y="2406098"/>
              <a:chExt cx="404159" cy="1556405"/>
            </a:xfrm>
          </p:grpSpPr>
          <p:grpSp>
            <p:nvGrpSpPr>
              <p:cNvPr id="651" name="Google Shape;651;p64"/>
              <p:cNvGrpSpPr/>
              <p:nvPr/>
            </p:nvGrpSpPr>
            <p:grpSpPr>
              <a:xfrm>
                <a:off x="1121941" y="2406098"/>
                <a:ext cx="404159" cy="1556405"/>
                <a:chOff x="1121941" y="2406098"/>
                <a:chExt cx="404159" cy="1556405"/>
              </a:xfrm>
            </p:grpSpPr>
            <p:grpSp>
              <p:nvGrpSpPr>
                <p:cNvPr id="652" name="Google Shape;652;p64"/>
                <p:cNvGrpSpPr/>
                <p:nvPr/>
              </p:nvGrpSpPr>
              <p:grpSpPr>
                <a:xfrm>
                  <a:off x="1121941" y="2971595"/>
                  <a:ext cx="404159" cy="990908"/>
                  <a:chOff x="1121941" y="2969319"/>
                  <a:chExt cx="404159" cy="990908"/>
                </a:xfrm>
              </p:grpSpPr>
              <p:sp>
                <p:nvSpPr>
                  <p:cNvPr id="653" name="Google Shape;653;p64"/>
                  <p:cNvSpPr/>
                  <p:nvPr/>
                </p:nvSpPr>
                <p:spPr>
                  <a:xfrm>
                    <a:off x="1210876" y="2975878"/>
                    <a:ext cx="215728" cy="222824"/>
                  </a:xfrm>
                  <a:custGeom>
                    <a:rect b="b" l="l" r="r" t="t"/>
                    <a:pathLst>
                      <a:path extrusionOk="0" h="222824" w="215728">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54" name="Google Shape;654;p64"/>
                  <p:cNvSpPr/>
                  <p:nvPr/>
                </p:nvSpPr>
                <p:spPr>
                  <a:xfrm>
                    <a:off x="1160257" y="3179981"/>
                    <a:ext cx="324636" cy="229478"/>
                  </a:xfrm>
                  <a:custGeom>
                    <a:rect b="b" l="l" r="r" t="t"/>
                    <a:pathLst>
                      <a:path extrusionOk="0" h="229478" w="324636">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55" name="Google Shape;655;p64"/>
                  <p:cNvSpPr/>
                  <p:nvPr/>
                </p:nvSpPr>
                <p:spPr>
                  <a:xfrm>
                    <a:off x="1128931" y="3411844"/>
                    <a:ext cx="389306" cy="540604"/>
                  </a:xfrm>
                  <a:custGeom>
                    <a:rect b="b" l="l" r="r" t="t"/>
                    <a:pathLst>
                      <a:path extrusionOk="0" h="540604" w="389306">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56" name="Google Shape;656;p64"/>
                  <p:cNvSpPr/>
                  <p:nvPr/>
                </p:nvSpPr>
                <p:spPr>
                  <a:xfrm>
                    <a:off x="1121941" y="2969319"/>
                    <a:ext cx="404159" cy="990908"/>
                  </a:xfrm>
                  <a:custGeom>
                    <a:rect b="b" l="l" r="r" t="t"/>
                    <a:pathLst>
                      <a:path extrusionOk="0" h="990908" w="404159">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57" name="Google Shape;657;p64"/>
                <p:cNvSpPr/>
                <p:nvPr/>
              </p:nvSpPr>
              <p:spPr>
                <a:xfrm>
                  <a:off x="1308638" y="2406098"/>
                  <a:ext cx="17700" cy="571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58" name="Google Shape;658;p64"/>
              <p:cNvSpPr/>
              <p:nvPr/>
            </p:nvSpPr>
            <p:spPr>
              <a:xfrm>
                <a:off x="1183450" y="3621050"/>
                <a:ext cx="70700" cy="18125"/>
              </a:xfrm>
              <a:custGeom>
                <a:rect b="b" l="l" r="r" t="t"/>
                <a:pathLst>
                  <a:path extrusionOk="0" h="725" w="2828">
                    <a:moveTo>
                      <a:pt x="0" y="725"/>
                    </a:moveTo>
                    <a:cubicBezTo>
                      <a:pt x="930" y="439"/>
                      <a:pt x="1889" y="256"/>
                      <a:pt x="2828"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64"/>
              <p:cNvSpPr/>
              <p:nvPr/>
            </p:nvSpPr>
            <p:spPr>
              <a:xfrm>
                <a:off x="1188900" y="3717125"/>
                <a:ext cx="76125" cy="18100"/>
              </a:xfrm>
              <a:custGeom>
                <a:rect b="b" l="l" r="r" t="t"/>
                <a:pathLst>
                  <a:path extrusionOk="0" h="724" w="3045">
                    <a:moveTo>
                      <a:pt x="0" y="724"/>
                    </a:moveTo>
                    <a:cubicBezTo>
                      <a:pt x="995" y="410"/>
                      <a:pt x="2019" y="187"/>
                      <a:pt x="304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64"/>
              <p:cNvSpPr/>
              <p:nvPr/>
            </p:nvSpPr>
            <p:spPr>
              <a:xfrm>
                <a:off x="1185275" y="3820425"/>
                <a:ext cx="39875" cy="9050"/>
              </a:xfrm>
              <a:custGeom>
                <a:rect b="b" l="l" r="r" t="t"/>
                <a:pathLst>
                  <a:path extrusionOk="0" h="362" w="1595">
                    <a:moveTo>
                      <a:pt x="0" y="362"/>
                    </a:moveTo>
                    <a:cubicBezTo>
                      <a:pt x="526" y="219"/>
                      <a:pt x="1059" y="97"/>
                      <a:pt x="159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64"/>
              <p:cNvSpPr/>
              <p:nvPr/>
            </p:nvSpPr>
            <p:spPr>
              <a:xfrm>
                <a:off x="1301250" y="3911025"/>
                <a:ext cx="18125" cy="7250"/>
              </a:xfrm>
              <a:custGeom>
                <a:rect b="b" l="l" r="r" t="t"/>
                <a:pathLst>
                  <a:path extrusionOk="0" h="290" w="725">
                    <a:moveTo>
                      <a:pt x="0" y="290"/>
                    </a:moveTo>
                    <a:cubicBezTo>
                      <a:pt x="363" y="145"/>
                      <a:pt x="363" y="145"/>
                      <a:pt x="725" y="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62" name="Google Shape;662;p64"/>
          <p:cNvGrpSpPr/>
          <p:nvPr/>
        </p:nvGrpSpPr>
        <p:grpSpPr>
          <a:xfrm>
            <a:off x="6919360" y="48"/>
            <a:ext cx="381176" cy="1466135"/>
            <a:chOff x="721731" y="746204"/>
            <a:chExt cx="522827" cy="2010974"/>
          </a:xfrm>
        </p:grpSpPr>
        <p:grpSp>
          <p:nvGrpSpPr>
            <p:cNvPr id="663" name="Google Shape;663;p64"/>
            <p:cNvGrpSpPr/>
            <p:nvPr/>
          </p:nvGrpSpPr>
          <p:grpSpPr>
            <a:xfrm>
              <a:off x="721731" y="2234351"/>
              <a:ext cx="522827" cy="522827"/>
              <a:chOff x="764100" y="3623300"/>
              <a:chExt cx="1046700" cy="1046700"/>
            </a:xfrm>
          </p:grpSpPr>
          <p:sp>
            <p:nvSpPr>
              <p:cNvPr id="664" name="Google Shape;664;p64"/>
              <p:cNvSpPr/>
              <p:nvPr/>
            </p:nvSpPr>
            <p:spPr>
              <a:xfrm>
                <a:off x="764100" y="3623300"/>
                <a:ext cx="1046700" cy="10467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65" name="Google Shape;665;p64"/>
              <p:cNvSpPr/>
              <p:nvPr/>
            </p:nvSpPr>
            <p:spPr>
              <a:xfrm>
                <a:off x="922769" y="3781968"/>
                <a:ext cx="729300" cy="729300"/>
              </a:xfrm>
              <a:prstGeom prst="ellipse">
                <a:avLst/>
              </a:prstGeom>
              <a:solidFill>
                <a:srgbClr val="FFDE00">
                  <a:alpha val="1294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666" name="Google Shape;666;p64"/>
            <p:cNvGrpSpPr/>
            <p:nvPr/>
          </p:nvGrpSpPr>
          <p:grpSpPr>
            <a:xfrm>
              <a:off x="892053" y="746204"/>
              <a:ext cx="182209" cy="1869993"/>
              <a:chOff x="3305183" y="1611869"/>
              <a:chExt cx="166690" cy="1710724"/>
            </a:xfrm>
          </p:grpSpPr>
          <p:grpSp>
            <p:nvGrpSpPr>
              <p:cNvPr id="667" name="Google Shape;667;p64"/>
              <p:cNvGrpSpPr/>
              <p:nvPr/>
            </p:nvGrpSpPr>
            <p:grpSpPr>
              <a:xfrm>
                <a:off x="3305183" y="1611869"/>
                <a:ext cx="166690" cy="1710724"/>
                <a:chOff x="3305183" y="1611869"/>
                <a:chExt cx="166690" cy="1710724"/>
              </a:xfrm>
            </p:grpSpPr>
            <p:grpSp>
              <p:nvGrpSpPr>
                <p:cNvPr id="668" name="Google Shape;668;p64"/>
                <p:cNvGrpSpPr/>
                <p:nvPr/>
              </p:nvGrpSpPr>
              <p:grpSpPr>
                <a:xfrm>
                  <a:off x="3305183" y="2971595"/>
                  <a:ext cx="166690" cy="350998"/>
                  <a:chOff x="3305183" y="3146560"/>
                  <a:chExt cx="166690" cy="350998"/>
                </a:xfrm>
              </p:grpSpPr>
              <p:sp>
                <p:nvSpPr>
                  <p:cNvPr id="669" name="Google Shape;669;p64"/>
                  <p:cNvSpPr/>
                  <p:nvPr/>
                </p:nvSpPr>
                <p:spPr>
                  <a:xfrm>
                    <a:off x="3324821" y="3152836"/>
                    <a:ext cx="119489" cy="117177"/>
                  </a:xfrm>
                  <a:custGeom>
                    <a:rect b="b" l="l" r="r" t="t"/>
                    <a:pathLst>
                      <a:path extrusionOk="0" h="117177" w="119489">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70" name="Google Shape;670;p64"/>
                  <p:cNvSpPr/>
                  <p:nvPr/>
                </p:nvSpPr>
                <p:spPr>
                  <a:xfrm>
                    <a:off x="3312763" y="3270014"/>
                    <a:ext cx="150661" cy="221107"/>
                  </a:xfrm>
                  <a:custGeom>
                    <a:rect b="b" l="l" r="r" t="t"/>
                    <a:pathLst>
                      <a:path extrusionOk="0" h="221107" w="150661">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671" name="Google Shape;671;p64"/>
                  <p:cNvSpPr/>
                  <p:nvPr/>
                </p:nvSpPr>
                <p:spPr>
                  <a:xfrm>
                    <a:off x="3305183" y="3146560"/>
                    <a:ext cx="166690" cy="350998"/>
                  </a:xfrm>
                  <a:custGeom>
                    <a:rect b="b" l="l" r="r" t="t"/>
                    <a:pathLst>
                      <a:path extrusionOk="0" h="350998" w="16669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672" name="Google Shape;672;p64"/>
                <p:cNvSpPr/>
                <p:nvPr/>
              </p:nvSpPr>
              <p:spPr>
                <a:xfrm>
                  <a:off x="3375914" y="1611869"/>
                  <a:ext cx="17700" cy="13659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673" name="Google Shape;673;p64"/>
              <p:cNvSpPr/>
              <p:nvPr/>
            </p:nvSpPr>
            <p:spPr>
              <a:xfrm>
                <a:off x="3352825" y="3244100"/>
                <a:ext cx="27200" cy="29000"/>
              </a:xfrm>
              <a:custGeom>
                <a:rect b="b" l="l" r="r" t="t"/>
                <a:pathLst>
                  <a:path extrusionOk="0" h="1160" w="1088">
                    <a:moveTo>
                      <a:pt x="0" y="0"/>
                    </a:moveTo>
                    <a:cubicBezTo>
                      <a:pt x="294" y="441"/>
                      <a:pt x="670" y="834"/>
                      <a:pt x="1088" y="1160"/>
                    </a:cubicBezTo>
                  </a:path>
                </a:pathLst>
              </a:custGeom>
              <a:noFill/>
              <a:ln cap="rnd"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0" name="Shape 680"/>
        <p:cNvGrpSpPr/>
        <p:nvPr/>
      </p:nvGrpSpPr>
      <p:grpSpPr>
        <a:xfrm>
          <a:off x="0" y="0"/>
          <a:ext cx="0" cy="0"/>
          <a:chOff x="0" y="0"/>
          <a:chExt cx="0" cy="0"/>
        </a:xfrm>
      </p:grpSpPr>
      <p:sp>
        <p:nvSpPr>
          <p:cNvPr id="681" name="Google Shape;681;p66"/>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82" name="Google Shape;682;p6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683" name="Google Shape;683;p6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684" name="Google Shape;684;p66"/>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85" name="Google Shape;685;p66"/>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86" name="Google Shape;686;p66"/>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7" name="Shape 687"/>
        <p:cNvGrpSpPr/>
        <p:nvPr/>
      </p:nvGrpSpPr>
      <p:grpSpPr>
        <a:xfrm>
          <a:off x="0" y="0"/>
          <a:ext cx="0" cy="0"/>
          <a:chOff x="0" y="0"/>
          <a:chExt cx="0" cy="0"/>
        </a:xfrm>
      </p:grpSpPr>
      <p:sp>
        <p:nvSpPr>
          <p:cNvPr id="688" name="Google Shape;688;p67"/>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89" name="Google Shape;689;p67"/>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90" name="Google Shape;690;p67"/>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1" name="Shape 691"/>
        <p:cNvGrpSpPr/>
        <p:nvPr/>
      </p:nvGrpSpPr>
      <p:grpSpPr>
        <a:xfrm>
          <a:off x="0" y="0"/>
          <a:ext cx="0" cy="0"/>
          <a:chOff x="0" y="0"/>
          <a:chExt cx="0" cy="0"/>
        </a:xfrm>
      </p:grpSpPr>
      <p:sp>
        <p:nvSpPr>
          <p:cNvPr id="692" name="Google Shape;692;p6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93" name="Google Shape;693;p68"/>
          <p:cNvSpPr txBox="1"/>
          <p:nvPr>
            <p:ph idx="1" type="subTitle"/>
          </p:nvPr>
        </p:nvSpPr>
        <p:spPr>
          <a:xfrm>
            <a:off x="1524000" y="3602038"/>
            <a:ext cx="9144000" cy="1655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94" name="Google Shape;694;p68"/>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95" name="Google Shape;695;p68"/>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96" name="Google Shape;696;p68"/>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7" name="Shape 697"/>
        <p:cNvGrpSpPr/>
        <p:nvPr/>
      </p:nvGrpSpPr>
      <p:grpSpPr>
        <a:xfrm>
          <a:off x="0" y="0"/>
          <a:ext cx="0" cy="0"/>
          <a:chOff x="0" y="0"/>
          <a:chExt cx="0" cy="0"/>
        </a:xfrm>
      </p:grpSpPr>
      <p:sp>
        <p:nvSpPr>
          <p:cNvPr id="698" name="Google Shape;698;p69"/>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99" name="Google Shape;699;p6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00" name="Google Shape;700;p69"/>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01" name="Google Shape;701;p69"/>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02" name="Google Shape;702;p69"/>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3" name="Shape 703"/>
        <p:cNvGrpSpPr/>
        <p:nvPr/>
      </p:nvGrpSpPr>
      <p:grpSpPr>
        <a:xfrm>
          <a:off x="0" y="0"/>
          <a:ext cx="0" cy="0"/>
          <a:chOff x="0" y="0"/>
          <a:chExt cx="0" cy="0"/>
        </a:xfrm>
      </p:grpSpPr>
      <p:sp>
        <p:nvSpPr>
          <p:cNvPr id="704" name="Google Shape;704;p70"/>
          <p:cNvSpPr txBox="1"/>
          <p:nvPr>
            <p:ph type="title"/>
          </p:nvPr>
        </p:nvSpPr>
        <p:spPr>
          <a:xfrm>
            <a:off x="839788"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05" name="Google Shape;705;p70"/>
          <p:cNvSpPr txBox="1"/>
          <p:nvPr>
            <p:ph idx="1" type="body"/>
          </p:nvPr>
        </p:nvSpPr>
        <p:spPr>
          <a:xfrm>
            <a:off x="839788" y="1681163"/>
            <a:ext cx="51576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6" name="Google Shape;706;p70"/>
          <p:cNvSpPr txBox="1"/>
          <p:nvPr>
            <p:ph idx="2" type="body"/>
          </p:nvPr>
        </p:nvSpPr>
        <p:spPr>
          <a:xfrm>
            <a:off x="839788" y="2505075"/>
            <a:ext cx="5157600" cy="368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07" name="Google Shape;707;p70"/>
          <p:cNvSpPr txBox="1"/>
          <p:nvPr>
            <p:ph idx="3" type="body"/>
          </p:nvPr>
        </p:nvSpPr>
        <p:spPr>
          <a:xfrm>
            <a:off x="6172200" y="1681163"/>
            <a:ext cx="5183200" cy="824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8" name="Google Shape;708;p70"/>
          <p:cNvSpPr txBox="1"/>
          <p:nvPr>
            <p:ph idx="4" type="body"/>
          </p:nvPr>
        </p:nvSpPr>
        <p:spPr>
          <a:xfrm>
            <a:off x="6172200" y="2505075"/>
            <a:ext cx="5183200" cy="368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09" name="Google Shape;709;p70"/>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0" name="Google Shape;710;p70"/>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1" name="Google Shape;711;p70"/>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2" name="Shape 712"/>
        <p:cNvGrpSpPr/>
        <p:nvPr/>
      </p:nvGrpSpPr>
      <p:grpSpPr>
        <a:xfrm>
          <a:off x="0" y="0"/>
          <a:ext cx="0" cy="0"/>
          <a:chOff x="0" y="0"/>
          <a:chExt cx="0" cy="0"/>
        </a:xfrm>
      </p:grpSpPr>
      <p:sp>
        <p:nvSpPr>
          <p:cNvPr id="713" name="Google Shape;713;p71"/>
          <p:cNvSpPr txBox="1"/>
          <p:nvPr>
            <p:ph type="title"/>
          </p:nvPr>
        </p:nvSpPr>
        <p:spPr>
          <a:xfrm>
            <a:off x="831850" y="1709738"/>
            <a:ext cx="10515600" cy="2852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4" name="Google Shape;714;p71"/>
          <p:cNvSpPr txBox="1"/>
          <p:nvPr>
            <p:ph idx="1" type="body"/>
          </p:nvPr>
        </p:nvSpPr>
        <p:spPr>
          <a:xfrm>
            <a:off x="831850" y="4589463"/>
            <a:ext cx="10515600" cy="150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5" name="Google Shape;715;p71"/>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6" name="Google Shape;716;p71"/>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7" name="Google Shape;717;p71"/>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8" name="Shape 718"/>
        <p:cNvGrpSpPr/>
        <p:nvPr/>
      </p:nvGrpSpPr>
      <p:grpSpPr>
        <a:xfrm>
          <a:off x="0" y="0"/>
          <a:ext cx="0" cy="0"/>
          <a:chOff x="0" y="0"/>
          <a:chExt cx="0" cy="0"/>
        </a:xfrm>
      </p:grpSpPr>
      <p:sp>
        <p:nvSpPr>
          <p:cNvPr id="719" name="Google Shape;719;p72"/>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0" name="Google Shape;720;p72"/>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1" name="Google Shape;721;p72"/>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2" name="Google Shape;722;p72"/>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3" name="Shape 723"/>
        <p:cNvGrpSpPr/>
        <p:nvPr/>
      </p:nvGrpSpPr>
      <p:grpSpPr>
        <a:xfrm>
          <a:off x="0" y="0"/>
          <a:ext cx="0" cy="0"/>
          <a:chOff x="0" y="0"/>
          <a:chExt cx="0" cy="0"/>
        </a:xfrm>
      </p:grpSpPr>
      <p:sp>
        <p:nvSpPr>
          <p:cNvPr id="724" name="Google Shape;724;p73"/>
          <p:cNvSpPr txBox="1"/>
          <p:nvPr>
            <p:ph type="title"/>
          </p:nvPr>
        </p:nvSpPr>
        <p:spPr>
          <a:xfrm>
            <a:off x="839788" y="457200"/>
            <a:ext cx="39324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5" name="Google Shape;725;p73"/>
          <p:cNvSpPr txBox="1"/>
          <p:nvPr>
            <p:ph idx="1" type="body"/>
          </p:nvPr>
        </p:nvSpPr>
        <p:spPr>
          <a:xfrm>
            <a:off x="5183188" y="987425"/>
            <a:ext cx="6172400" cy="4873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26" name="Google Shape;726;p73"/>
          <p:cNvSpPr txBox="1"/>
          <p:nvPr>
            <p:ph idx="2" type="body"/>
          </p:nvPr>
        </p:nvSpPr>
        <p:spPr>
          <a:xfrm>
            <a:off x="839788" y="2057400"/>
            <a:ext cx="39324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727" name="Google Shape;727;p73"/>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8" name="Google Shape;728;p73"/>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9" name="Google Shape;729;p73"/>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0" name="Shape 40"/>
        <p:cNvGrpSpPr/>
        <p:nvPr/>
      </p:nvGrpSpPr>
      <p:grpSpPr>
        <a:xfrm>
          <a:off x="0" y="0"/>
          <a:ext cx="0" cy="0"/>
          <a:chOff x="0" y="0"/>
          <a:chExt cx="0" cy="0"/>
        </a:xfrm>
      </p:grpSpPr>
      <p:sp>
        <p:nvSpPr>
          <p:cNvPr id="41" name="Google Shape;41;p8"/>
          <p:cNvSpPr txBox="1"/>
          <p:nvPr>
            <p:ph type="title"/>
          </p:nvPr>
        </p:nvSpPr>
        <p:spPr>
          <a:xfrm>
            <a:off x="304800" y="838200"/>
            <a:ext cx="10160000" cy="838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solidFill>
                  <a:srgbClr val="1913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 type="body"/>
          </p:nvPr>
        </p:nvSpPr>
        <p:spPr>
          <a:xfrm>
            <a:off x="304800" y="1752600"/>
            <a:ext cx="10160000" cy="41148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solidFill>
                  <a:srgbClr val="191300"/>
                </a:solidFill>
              </a:defRPr>
            </a:lvl1pPr>
            <a:lvl2pPr indent="-381000" lvl="1" marL="914400" algn="l">
              <a:lnSpc>
                <a:spcPct val="90000"/>
              </a:lnSpc>
              <a:spcBef>
                <a:spcPts val="500"/>
              </a:spcBef>
              <a:spcAft>
                <a:spcPts val="0"/>
              </a:spcAft>
              <a:buSzPts val="2400"/>
              <a:buChar char="•"/>
              <a:defRPr>
                <a:solidFill>
                  <a:srgbClr val="191300"/>
                </a:solidFill>
              </a:defRPr>
            </a:lvl2pPr>
            <a:lvl3pPr indent="-355600" lvl="2" marL="1371600" algn="l">
              <a:lnSpc>
                <a:spcPct val="90000"/>
              </a:lnSpc>
              <a:spcBef>
                <a:spcPts val="500"/>
              </a:spcBef>
              <a:spcAft>
                <a:spcPts val="0"/>
              </a:spcAft>
              <a:buSzPts val="2000"/>
              <a:buChar char="•"/>
              <a:defRPr>
                <a:solidFill>
                  <a:srgbClr val="191300"/>
                </a:solidFill>
              </a:defRPr>
            </a:lvl3pPr>
            <a:lvl4pPr indent="-342900" lvl="3" marL="1828800" algn="l">
              <a:lnSpc>
                <a:spcPct val="90000"/>
              </a:lnSpc>
              <a:spcBef>
                <a:spcPts val="500"/>
              </a:spcBef>
              <a:spcAft>
                <a:spcPts val="0"/>
              </a:spcAft>
              <a:buSzPts val="1800"/>
              <a:buChar char="•"/>
              <a:defRPr>
                <a:solidFill>
                  <a:srgbClr val="191300"/>
                </a:solidFill>
              </a:defRPr>
            </a:lvl4pPr>
            <a:lvl5pPr indent="-342900" lvl="4" marL="2286000" algn="l">
              <a:lnSpc>
                <a:spcPct val="90000"/>
              </a:lnSpc>
              <a:spcBef>
                <a:spcPts val="500"/>
              </a:spcBef>
              <a:spcAft>
                <a:spcPts val="0"/>
              </a:spcAft>
              <a:buSzPts val="1800"/>
              <a:buChar char="•"/>
              <a:defRPr>
                <a:solidFill>
                  <a:srgbClr val="191300"/>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0" name="Shape 730"/>
        <p:cNvGrpSpPr/>
        <p:nvPr/>
      </p:nvGrpSpPr>
      <p:grpSpPr>
        <a:xfrm>
          <a:off x="0" y="0"/>
          <a:ext cx="0" cy="0"/>
          <a:chOff x="0" y="0"/>
          <a:chExt cx="0" cy="0"/>
        </a:xfrm>
      </p:grpSpPr>
      <p:sp>
        <p:nvSpPr>
          <p:cNvPr id="731" name="Google Shape;731;p74"/>
          <p:cNvSpPr txBox="1"/>
          <p:nvPr>
            <p:ph type="title"/>
          </p:nvPr>
        </p:nvSpPr>
        <p:spPr>
          <a:xfrm>
            <a:off x="839788" y="457200"/>
            <a:ext cx="3932400" cy="16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32" name="Google Shape;732;p74"/>
          <p:cNvSpPr/>
          <p:nvPr>
            <p:ph idx="2" type="pic"/>
          </p:nvPr>
        </p:nvSpPr>
        <p:spPr>
          <a:xfrm>
            <a:off x="5183188" y="987425"/>
            <a:ext cx="6172400" cy="4873600"/>
          </a:xfrm>
          <a:prstGeom prst="rect">
            <a:avLst/>
          </a:prstGeom>
          <a:noFill/>
          <a:ln>
            <a:noFill/>
          </a:ln>
        </p:spPr>
      </p:sp>
      <p:sp>
        <p:nvSpPr>
          <p:cNvPr id="733" name="Google Shape;733;p74"/>
          <p:cNvSpPr txBox="1"/>
          <p:nvPr>
            <p:ph idx="1" type="body"/>
          </p:nvPr>
        </p:nvSpPr>
        <p:spPr>
          <a:xfrm>
            <a:off x="839788" y="2057400"/>
            <a:ext cx="3932400" cy="3811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734" name="Google Shape;734;p74"/>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35" name="Google Shape;735;p74"/>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36" name="Google Shape;736;p74"/>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7" name="Shape 737"/>
        <p:cNvGrpSpPr/>
        <p:nvPr/>
      </p:nvGrpSpPr>
      <p:grpSpPr>
        <a:xfrm>
          <a:off x="0" y="0"/>
          <a:ext cx="0" cy="0"/>
          <a:chOff x="0" y="0"/>
          <a:chExt cx="0" cy="0"/>
        </a:xfrm>
      </p:grpSpPr>
      <p:sp>
        <p:nvSpPr>
          <p:cNvPr id="738" name="Google Shape;738;p75"/>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39" name="Google Shape;739;p7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40" name="Google Shape;740;p75"/>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41" name="Google Shape;741;p75"/>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42" name="Google Shape;742;p75"/>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3" name="Shape 743"/>
        <p:cNvGrpSpPr/>
        <p:nvPr/>
      </p:nvGrpSpPr>
      <p:grpSpPr>
        <a:xfrm>
          <a:off x="0" y="0"/>
          <a:ext cx="0" cy="0"/>
          <a:chOff x="0" y="0"/>
          <a:chExt cx="0" cy="0"/>
        </a:xfrm>
      </p:grpSpPr>
      <p:sp>
        <p:nvSpPr>
          <p:cNvPr id="744" name="Google Shape;744;p76"/>
          <p:cNvSpPr txBox="1"/>
          <p:nvPr>
            <p:ph type="title"/>
          </p:nvPr>
        </p:nvSpPr>
        <p:spPr>
          <a:xfrm rot="5400000">
            <a:off x="7133400" y="1956725"/>
            <a:ext cx="5812000" cy="2628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45" name="Google Shape;745;p76"/>
          <p:cNvSpPr txBox="1"/>
          <p:nvPr>
            <p:ph idx="1" type="body"/>
          </p:nvPr>
        </p:nvSpPr>
        <p:spPr>
          <a:xfrm rot="5400000">
            <a:off x="1799300" y="-596075"/>
            <a:ext cx="5812000" cy="77344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46" name="Google Shape;746;p76"/>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47" name="Google Shape;747;p76"/>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48" name="Google Shape;748;p76"/>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5" name="Shape 755"/>
        <p:cNvGrpSpPr/>
        <p:nvPr/>
      </p:nvGrpSpPr>
      <p:grpSpPr>
        <a:xfrm>
          <a:off x="0" y="0"/>
          <a:ext cx="0" cy="0"/>
          <a:chOff x="0" y="0"/>
          <a:chExt cx="0" cy="0"/>
        </a:xfrm>
      </p:grpSpPr>
      <p:sp>
        <p:nvSpPr>
          <p:cNvPr id="756" name="Google Shape;756;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57" name="Google Shape;757;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58" name="Google Shape;75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59" name="Google Shape;75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0" name="Google Shape;76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1" name="Shape 761"/>
        <p:cNvGrpSpPr/>
        <p:nvPr/>
      </p:nvGrpSpPr>
      <p:grpSpPr>
        <a:xfrm>
          <a:off x="0" y="0"/>
          <a:ext cx="0" cy="0"/>
          <a:chOff x="0" y="0"/>
          <a:chExt cx="0" cy="0"/>
        </a:xfrm>
      </p:grpSpPr>
      <p:sp>
        <p:nvSpPr>
          <p:cNvPr id="762" name="Google Shape;762;p7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3" name="Google Shape;763;p7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64" name="Google Shape;764;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5" name="Google Shape;765;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6" name="Google Shape;766;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7" name="Shape 767"/>
        <p:cNvGrpSpPr/>
        <p:nvPr/>
      </p:nvGrpSpPr>
      <p:grpSpPr>
        <a:xfrm>
          <a:off x="0" y="0"/>
          <a:ext cx="0" cy="0"/>
          <a:chOff x="0" y="0"/>
          <a:chExt cx="0" cy="0"/>
        </a:xfrm>
      </p:grpSpPr>
      <p:sp>
        <p:nvSpPr>
          <p:cNvPr id="768" name="Google Shape;768;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9" name="Google Shape;769;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70" name="Google Shape;770;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1" name="Google Shape;771;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2" name="Google Shape;772;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3" name="Shape 773"/>
        <p:cNvGrpSpPr/>
        <p:nvPr/>
      </p:nvGrpSpPr>
      <p:grpSpPr>
        <a:xfrm>
          <a:off x="0" y="0"/>
          <a:ext cx="0" cy="0"/>
          <a:chOff x="0" y="0"/>
          <a:chExt cx="0" cy="0"/>
        </a:xfrm>
      </p:grpSpPr>
      <p:sp>
        <p:nvSpPr>
          <p:cNvPr id="774" name="Google Shape;774;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5" name="Google Shape;775;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76" name="Google Shape;776;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77" name="Google Shape;777;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8" name="Google Shape;778;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9" name="Google Shape;779;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0" name="Shape 780"/>
        <p:cNvGrpSpPr/>
        <p:nvPr/>
      </p:nvGrpSpPr>
      <p:grpSpPr>
        <a:xfrm>
          <a:off x="0" y="0"/>
          <a:ext cx="0" cy="0"/>
          <a:chOff x="0" y="0"/>
          <a:chExt cx="0" cy="0"/>
        </a:xfrm>
      </p:grpSpPr>
      <p:sp>
        <p:nvSpPr>
          <p:cNvPr id="781" name="Google Shape;781;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82" name="Google Shape;782;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3" name="Google Shape;783;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84" name="Google Shape;784;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5" name="Google Shape;785;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86" name="Google Shape;78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87" name="Google Shape;78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88" name="Google Shape;78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9" name="Shape 789"/>
        <p:cNvGrpSpPr/>
        <p:nvPr/>
      </p:nvGrpSpPr>
      <p:grpSpPr>
        <a:xfrm>
          <a:off x="0" y="0"/>
          <a:ext cx="0" cy="0"/>
          <a:chOff x="0" y="0"/>
          <a:chExt cx="0" cy="0"/>
        </a:xfrm>
      </p:grpSpPr>
      <p:sp>
        <p:nvSpPr>
          <p:cNvPr id="790" name="Google Shape;79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1" name="Google Shape;79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2" name="Google Shape;79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3" name="Google Shape;79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4" name="Shape 794"/>
        <p:cNvGrpSpPr/>
        <p:nvPr/>
      </p:nvGrpSpPr>
      <p:grpSpPr>
        <a:xfrm>
          <a:off x="0" y="0"/>
          <a:ext cx="0" cy="0"/>
          <a:chOff x="0" y="0"/>
          <a:chExt cx="0" cy="0"/>
        </a:xfrm>
      </p:grpSpPr>
      <p:sp>
        <p:nvSpPr>
          <p:cNvPr id="795" name="Google Shape;79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6" name="Google Shape;79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7" name="Google Shape;79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43" name="Shape 43"/>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8" name="Shape 798"/>
        <p:cNvGrpSpPr/>
        <p:nvPr/>
      </p:nvGrpSpPr>
      <p:grpSpPr>
        <a:xfrm>
          <a:off x="0" y="0"/>
          <a:ext cx="0" cy="0"/>
          <a:chOff x="0" y="0"/>
          <a:chExt cx="0" cy="0"/>
        </a:xfrm>
      </p:grpSpPr>
      <p:sp>
        <p:nvSpPr>
          <p:cNvPr id="799" name="Google Shape;799;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00" name="Google Shape;800;p8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1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1" name="Google Shape;801;p8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802" name="Google Shape;802;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03" name="Google Shape;803;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04" name="Google Shape;804;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5" name="Shape 805"/>
        <p:cNvGrpSpPr/>
        <p:nvPr/>
      </p:nvGrpSpPr>
      <p:grpSpPr>
        <a:xfrm>
          <a:off x="0" y="0"/>
          <a:ext cx="0" cy="0"/>
          <a:chOff x="0" y="0"/>
          <a:chExt cx="0" cy="0"/>
        </a:xfrm>
      </p:grpSpPr>
      <p:sp>
        <p:nvSpPr>
          <p:cNvPr id="806" name="Google Shape;806;p8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07" name="Google Shape;807;p86"/>
          <p:cNvSpPr/>
          <p:nvPr>
            <p:ph idx="2" type="pic"/>
          </p:nvPr>
        </p:nvSpPr>
        <p:spPr>
          <a:xfrm>
            <a:off x="5183188" y="987425"/>
            <a:ext cx="6172200" cy="4873625"/>
          </a:xfrm>
          <a:prstGeom prst="rect">
            <a:avLst/>
          </a:prstGeom>
          <a:noFill/>
          <a:ln>
            <a:noFill/>
          </a:ln>
        </p:spPr>
      </p:sp>
      <p:sp>
        <p:nvSpPr>
          <p:cNvPr id="808" name="Google Shape;808;p8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809" name="Google Shape;809;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0" name="Google Shape;810;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1" name="Google Shape;811;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2" name="Shape 812"/>
        <p:cNvGrpSpPr/>
        <p:nvPr/>
      </p:nvGrpSpPr>
      <p:grpSpPr>
        <a:xfrm>
          <a:off x="0" y="0"/>
          <a:ext cx="0" cy="0"/>
          <a:chOff x="0" y="0"/>
          <a:chExt cx="0" cy="0"/>
        </a:xfrm>
      </p:grpSpPr>
      <p:sp>
        <p:nvSpPr>
          <p:cNvPr id="813" name="Google Shape;813;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4" name="Google Shape;814;p8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15" name="Google Shape;815;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6" name="Google Shape;816;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17" name="Google Shape;817;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8" name="Shape 818"/>
        <p:cNvGrpSpPr/>
        <p:nvPr/>
      </p:nvGrpSpPr>
      <p:grpSpPr>
        <a:xfrm>
          <a:off x="0" y="0"/>
          <a:ext cx="0" cy="0"/>
          <a:chOff x="0" y="0"/>
          <a:chExt cx="0" cy="0"/>
        </a:xfrm>
      </p:grpSpPr>
      <p:sp>
        <p:nvSpPr>
          <p:cNvPr id="819" name="Google Shape;819;p8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0" name="Google Shape;820;p8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21" name="Google Shape;821;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2" name="Google Shape;822;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3" name="Google Shape;823;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24" name="Shape 824"/>
        <p:cNvGrpSpPr/>
        <p:nvPr/>
      </p:nvGrpSpPr>
      <p:grpSpPr>
        <a:xfrm>
          <a:off x="0" y="0"/>
          <a:ext cx="0" cy="0"/>
          <a:chOff x="0" y="0"/>
          <a:chExt cx="0" cy="0"/>
        </a:xfrm>
      </p:grpSpPr>
      <p:sp>
        <p:nvSpPr>
          <p:cNvPr id="825" name="Google Shape;825;p89"/>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826" name="Google Shape;826;p89"/>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1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9250" lvl="3" marL="1828800" rtl="0">
              <a:spcBef>
                <a:spcPts val="500"/>
              </a:spcBef>
              <a:spcAft>
                <a:spcPts val="0"/>
              </a:spcAft>
              <a:buSzPts val="1900"/>
              <a:buChar char="•"/>
              <a:defRPr/>
            </a:lvl4pPr>
            <a:lvl5pPr indent="-349250" lvl="4" marL="2286000" rtl="0">
              <a:spcBef>
                <a:spcPts val="500"/>
              </a:spcBef>
              <a:spcAft>
                <a:spcPts val="0"/>
              </a:spcAft>
              <a:buSzPts val="1900"/>
              <a:buChar char="•"/>
              <a:defRPr/>
            </a:lvl5pPr>
            <a:lvl6pPr indent="-349250" lvl="5" marL="2743200" rtl="0">
              <a:spcBef>
                <a:spcPts val="500"/>
              </a:spcBef>
              <a:spcAft>
                <a:spcPts val="0"/>
              </a:spcAft>
              <a:buSzPts val="1900"/>
              <a:buChar char="•"/>
              <a:defRPr/>
            </a:lvl6pPr>
            <a:lvl7pPr indent="-349250" lvl="6" marL="3200400" rtl="0">
              <a:spcBef>
                <a:spcPts val="500"/>
              </a:spcBef>
              <a:spcAft>
                <a:spcPts val="0"/>
              </a:spcAft>
              <a:buSzPts val="1900"/>
              <a:buChar char="•"/>
              <a:defRPr/>
            </a:lvl7pPr>
            <a:lvl8pPr indent="-349250" lvl="7" marL="3657600" rtl="0">
              <a:spcBef>
                <a:spcPts val="500"/>
              </a:spcBef>
              <a:spcAft>
                <a:spcPts val="0"/>
              </a:spcAft>
              <a:buSzPts val="1900"/>
              <a:buChar char="•"/>
              <a:defRPr/>
            </a:lvl8pPr>
            <a:lvl9pPr indent="-349250" lvl="8" marL="4114800" rtl="0">
              <a:spcBef>
                <a:spcPts val="500"/>
              </a:spcBef>
              <a:spcAft>
                <a:spcPts val="0"/>
              </a:spcAft>
              <a:buSzPts val="1900"/>
              <a:buChar char="•"/>
              <a:defRPr/>
            </a:lvl9pPr>
          </a:lstStyle>
          <a:p/>
        </p:txBody>
      </p:sp>
      <p:sp>
        <p:nvSpPr>
          <p:cNvPr id="827" name="Google Shape;827;p8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4" name="Shape 834"/>
        <p:cNvGrpSpPr/>
        <p:nvPr/>
      </p:nvGrpSpPr>
      <p:grpSpPr>
        <a:xfrm>
          <a:off x="0" y="0"/>
          <a:ext cx="0" cy="0"/>
          <a:chOff x="0" y="0"/>
          <a:chExt cx="0" cy="0"/>
        </a:xfrm>
      </p:grpSpPr>
      <p:sp>
        <p:nvSpPr>
          <p:cNvPr id="835" name="Google Shape;835;p9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36" name="Google Shape;836;p9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37" name="Google Shape;837;p9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8" name="Shape 838"/>
        <p:cNvGrpSpPr/>
        <p:nvPr/>
      </p:nvGrpSpPr>
      <p:grpSpPr>
        <a:xfrm>
          <a:off x="0" y="0"/>
          <a:ext cx="0" cy="0"/>
          <a:chOff x="0" y="0"/>
          <a:chExt cx="0" cy="0"/>
        </a:xfrm>
      </p:grpSpPr>
      <p:sp>
        <p:nvSpPr>
          <p:cNvPr id="839" name="Google Shape;839;p92"/>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0" name="Google Shape;840;p92"/>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p:txBody>
      </p:sp>
      <p:sp>
        <p:nvSpPr>
          <p:cNvPr id="841" name="Google Shape;841;p9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2" name="Google Shape;842;p9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3" name="Google Shape;843;p9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4" name="Shape 844"/>
        <p:cNvGrpSpPr/>
        <p:nvPr/>
      </p:nvGrpSpPr>
      <p:grpSpPr>
        <a:xfrm>
          <a:off x="0" y="0"/>
          <a:ext cx="0" cy="0"/>
          <a:chOff x="0" y="0"/>
          <a:chExt cx="0" cy="0"/>
        </a:xfrm>
      </p:grpSpPr>
      <p:sp>
        <p:nvSpPr>
          <p:cNvPr id="845" name="Google Shape;845;p9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6" name="Google Shape;846;p93"/>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847" name="Google Shape;847;p9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8" name="Google Shape;848;p9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49" name="Google Shape;849;p9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0" name="Shape 850"/>
        <p:cNvGrpSpPr/>
        <p:nvPr/>
      </p:nvGrpSpPr>
      <p:grpSpPr>
        <a:xfrm>
          <a:off x="0" y="0"/>
          <a:ext cx="0" cy="0"/>
          <a:chOff x="0" y="0"/>
          <a:chExt cx="0" cy="0"/>
        </a:xfrm>
      </p:grpSpPr>
      <p:sp>
        <p:nvSpPr>
          <p:cNvPr id="851" name="Google Shape;851;p94"/>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2700"/>
              <a:buFont typeface="Calibri"/>
              <a:buNone/>
              <a:defRPr b="1" sz="27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52" name="Google Shape;852;p94"/>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1300"/>
              <a:buNone/>
              <a:defRPr sz="1300">
                <a:solidFill>
                  <a:srgbClr val="888888"/>
                </a:solidFill>
              </a:defRPr>
            </a:lvl1pPr>
            <a:lvl2pPr indent="-228600" lvl="1" marL="914400" algn="l">
              <a:lnSpc>
                <a:spcPct val="100000"/>
              </a:lnSpc>
              <a:spcBef>
                <a:spcPts val="300"/>
              </a:spcBef>
              <a:spcAft>
                <a:spcPts val="0"/>
              </a:spcAft>
              <a:buClr>
                <a:srgbClr val="888888"/>
              </a:buClr>
              <a:buSzPts val="1200"/>
              <a:buNone/>
              <a:defRPr sz="1200">
                <a:solidFill>
                  <a:srgbClr val="888888"/>
                </a:solidFill>
              </a:defRPr>
            </a:lvl2pPr>
            <a:lvl3pPr indent="-228600" lvl="2" marL="1371600" algn="l">
              <a:lnSpc>
                <a:spcPct val="100000"/>
              </a:lnSpc>
              <a:spcBef>
                <a:spcPts val="300"/>
              </a:spcBef>
              <a:spcAft>
                <a:spcPts val="0"/>
              </a:spcAft>
              <a:buClr>
                <a:srgbClr val="888888"/>
              </a:buClr>
              <a:buSzPts val="1100"/>
              <a:buNone/>
              <a:defRPr sz="1100">
                <a:solidFill>
                  <a:srgbClr val="888888"/>
                </a:solidFill>
              </a:defRPr>
            </a:lvl3pPr>
            <a:lvl4pPr indent="-228600" lvl="3" marL="1828800" algn="l">
              <a:lnSpc>
                <a:spcPct val="100000"/>
              </a:lnSpc>
              <a:spcBef>
                <a:spcPts val="100"/>
              </a:spcBef>
              <a:spcAft>
                <a:spcPts val="0"/>
              </a:spcAft>
              <a:buClr>
                <a:srgbClr val="888888"/>
              </a:buClr>
              <a:buSzPts val="900"/>
              <a:buNone/>
              <a:defRPr sz="900">
                <a:solidFill>
                  <a:srgbClr val="888888"/>
                </a:solidFill>
              </a:defRPr>
            </a:lvl4pPr>
            <a:lvl5pPr indent="-228600" lvl="4" marL="2286000" algn="l">
              <a:lnSpc>
                <a:spcPct val="100000"/>
              </a:lnSpc>
              <a:spcBef>
                <a:spcPts val="100"/>
              </a:spcBef>
              <a:spcAft>
                <a:spcPts val="0"/>
              </a:spcAft>
              <a:buClr>
                <a:srgbClr val="888888"/>
              </a:buClr>
              <a:buSzPts val="900"/>
              <a:buNone/>
              <a:defRPr sz="900">
                <a:solidFill>
                  <a:srgbClr val="888888"/>
                </a:solidFill>
              </a:defRPr>
            </a:lvl5pPr>
            <a:lvl6pPr indent="-228600" lvl="5" marL="2743200" algn="l">
              <a:lnSpc>
                <a:spcPct val="100000"/>
              </a:lnSpc>
              <a:spcBef>
                <a:spcPts val="100"/>
              </a:spcBef>
              <a:spcAft>
                <a:spcPts val="0"/>
              </a:spcAft>
              <a:buClr>
                <a:srgbClr val="888888"/>
              </a:buClr>
              <a:buSzPts val="900"/>
              <a:buNone/>
              <a:defRPr sz="900">
                <a:solidFill>
                  <a:srgbClr val="888888"/>
                </a:solidFill>
              </a:defRPr>
            </a:lvl6pPr>
            <a:lvl7pPr indent="-228600" lvl="6" marL="3200400" algn="l">
              <a:lnSpc>
                <a:spcPct val="100000"/>
              </a:lnSpc>
              <a:spcBef>
                <a:spcPts val="100"/>
              </a:spcBef>
              <a:spcAft>
                <a:spcPts val="0"/>
              </a:spcAft>
              <a:buClr>
                <a:srgbClr val="888888"/>
              </a:buClr>
              <a:buSzPts val="900"/>
              <a:buNone/>
              <a:defRPr sz="900">
                <a:solidFill>
                  <a:srgbClr val="888888"/>
                </a:solidFill>
              </a:defRPr>
            </a:lvl7pPr>
            <a:lvl8pPr indent="-228600" lvl="7" marL="3657600" algn="l">
              <a:lnSpc>
                <a:spcPct val="100000"/>
              </a:lnSpc>
              <a:spcBef>
                <a:spcPts val="100"/>
              </a:spcBef>
              <a:spcAft>
                <a:spcPts val="0"/>
              </a:spcAft>
              <a:buClr>
                <a:srgbClr val="888888"/>
              </a:buClr>
              <a:buSzPts val="900"/>
              <a:buNone/>
              <a:defRPr sz="900">
                <a:solidFill>
                  <a:srgbClr val="888888"/>
                </a:solidFill>
              </a:defRPr>
            </a:lvl8pPr>
            <a:lvl9pPr indent="-228600" lvl="8" marL="4114800" algn="l">
              <a:lnSpc>
                <a:spcPct val="100000"/>
              </a:lnSpc>
              <a:spcBef>
                <a:spcPts val="100"/>
              </a:spcBef>
              <a:spcAft>
                <a:spcPts val="0"/>
              </a:spcAft>
              <a:buClr>
                <a:srgbClr val="888888"/>
              </a:buClr>
              <a:buSzPts val="900"/>
              <a:buNone/>
              <a:defRPr sz="900">
                <a:solidFill>
                  <a:srgbClr val="888888"/>
                </a:solidFill>
              </a:defRPr>
            </a:lvl9pPr>
          </a:lstStyle>
          <a:p/>
        </p:txBody>
      </p:sp>
      <p:sp>
        <p:nvSpPr>
          <p:cNvPr id="853" name="Google Shape;853;p9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54" name="Google Shape;854;p9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55" name="Google Shape;855;p9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6" name="Shape 856"/>
        <p:cNvGrpSpPr/>
        <p:nvPr/>
      </p:nvGrpSpPr>
      <p:grpSpPr>
        <a:xfrm>
          <a:off x="0" y="0"/>
          <a:ext cx="0" cy="0"/>
          <a:chOff x="0" y="0"/>
          <a:chExt cx="0" cy="0"/>
        </a:xfrm>
      </p:grpSpPr>
      <p:sp>
        <p:nvSpPr>
          <p:cNvPr id="857" name="Google Shape;857;p95"/>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58" name="Google Shape;858;p95"/>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304800" lvl="5" marL="2743200" algn="l">
              <a:lnSpc>
                <a:spcPct val="100000"/>
              </a:lnSpc>
              <a:spcBef>
                <a:spcPts val="300"/>
              </a:spcBef>
              <a:spcAft>
                <a:spcPts val="0"/>
              </a:spcAft>
              <a:buClr>
                <a:schemeClr val="dk1"/>
              </a:buClr>
              <a:buSzPts val="1200"/>
              <a:buChar char="•"/>
              <a:defRPr sz="1200"/>
            </a:lvl6pPr>
            <a:lvl7pPr indent="-304800" lvl="6" marL="3200400" algn="l">
              <a:lnSpc>
                <a:spcPct val="100000"/>
              </a:lnSpc>
              <a:spcBef>
                <a:spcPts val="300"/>
              </a:spcBef>
              <a:spcAft>
                <a:spcPts val="0"/>
              </a:spcAft>
              <a:buClr>
                <a:schemeClr val="dk1"/>
              </a:buClr>
              <a:buSzPts val="1200"/>
              <a:buChar char="•"/>
              <a:defRPr sz="1200"/>
            </a:lvl7pPr>
            <a:lvl8pPr indent="-304800" lvl="7" marL="3657600" algn="l">
              <a:lnSpc>
                <a:spcPct val="100000"/>
              </a:lnSpc>
              <a:spcBef>
                <a:spcPts val="300"/>
              </a:spcBef>
              <a:spcAft>
                <a:spcPts val="0"/>
              </a:spcAft>
              <a:buClr>
                <a:schemeClr val="dk1"/>
              </a:buClr>
              <a:buSzPts val="1200"/>
              <a:buChar char="•"/>
              <a:defRPr sz="1200"/>
            </a:lvl8pPr>
            <a:lvl9pPr indent="-304800" lvl="8" marL="4114800" algn="l">
              <a:lnSpc>
                <a:spcPct val="100000"/>
              </a:lnSpc>
              <a:spcBef>
                <a:spcPts val="300"/>
              </a:spcBef>
              <a:spcAft>
                <a:spcPts val="0"/>
              </a:spcAft>
              <a:buClr>
                <a:schemeClr val="dk1"/>
              </a:buClr>
              <a:buSzPts val="1200"/>
              <a:buChar char="•"/>
              <a:defRPr sz="1200"/>
            </a:lvl9pPr>
          </a:lstStyle>
          <a:p/>
        </p:txBody>
      </p:sp>
      <p:sp>
        <p:nvSpPr>
          <p:cNvPr id="859" name="Google Shape;859;p95"/>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304800" lvl="5" marL="2743200" algn="l">
              <a:lnSpc>
                <a:spcPct val="100000"/>
              </a:lnSpc>
              <a:spcBef>
                <a:spcPts val="300"/>
              </a:spcBef>
              <a:spcAft>
                <a:spcPts val="0"/>
              </a:spcAft>
              <a:buClr>
                <a:schemeClr val="dk1"/>
              </a:buClr>
              <a:buSzPts val="1200"/>
              <a:buChar char="•"/>
              <a:defRPr sz="1200"/>
            </a:lvl6pPr>
            <a:lvl7pPr indent="-304800" lvl="6" marL="3200400" algn="l">
              <a:lnSpc>
                <a:spcPct val="100000"/>
              </a:lnSpc>
              <a:spcBef>
                <a:spcPts val="300"/>
              </a:spcBef>
              <a:spcAft>
                <a:spcPts val="0"/>
              </a:spcAft>
              <a:buClr>
                <a:schemeClr val="dk1"/>
              </a:buClr>
              <a:buSzPts val="1200"/>
              <a:buChar char="•"/>
              <a:defRPr sz="1200"/>
            </a:lvl7pPr>
            <a:lvl8pPr indent="-304800" lvl="7" marL="3657600" algn="l">
              <a:lnSpc>
                <a:spcPct val="100000"/>
              </a:lnSpc>
              <a:spcBef>
                <a:spcPts val="300"/>
              </a:spcBef>
              <a:spcAft>
                <a:spcPts val="0"/>
              </a:spcAft>
              <a:buClr>
                <a:schemeClr val="dk1"/>
              </a:buClr>
              <a:buSzPts val="1200"/>
              <a:buChar char="•"/>
              <a:defRPr sz="1200"/>
            </a:lvl8pPr>
            <a:lvl9pPr indent="-304800" lvl="8" marL="4114800" algn="l">
              <a:lnSpc>
                <a:spcPct val="100000"/>
              </a:lnSpc>
              <a:spcBef>
                <a:spcPts val="300"/>
              </a:spcBef>
              <a:spcAft>
                <a:spcPts val="0"/>
              </a:spcAft>
              <a:buClr>
                <a:schemeClr val="dk1"/>
              </a:buClr>
              <a:buSzPts val="1200"/>
              <a:buChar char="•"/>
              <a:defRPr sz="1200"/>
            </a:lvl9pPr>
          </a:lstStyle>
          <a:p/>
        </p:txBody>
      </p:sp>
      <p:sp>
        <p:nvSpPr>
          <p:cNvPr id="860" name="Google Shape;860;p9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61" name="Google Shape;861;p9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62" name="Google Shape;862;p9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3" name="Shape 863"/>
        <p:cNvGrpSpPr/>
        <p:nvPr/>
      </p:nvGrpSpPr>
      <p:grpSpPr>
        <a:xfrm>
          <a:off x="0" y="0"/>
          <a:ext cx="0" cy="0"/>
          <a:chOff x="0" y="0"/>
          <a:chExt cx="0" cy="0"/>
        </a:xfrm>
      </p:grpSpPr>
      <p:sp>
        <p:nvSpPr>
          <p:cNvPr id="864" name="Google Shape;864;p9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65" name="Google Shape;865;p96"/>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300"/>
              </a:spcBef>
              <a:spcAft>
                <a:spcPts val="0"/>
              </a:spcAft>
              <a:buClr>
                <a:schemeClr val="dk1"/>
              </a:buClr>
              <a:buSzPts val="1200"/>
              <a:buNone/>
              <a:defRPr b="1" sz="1200"/>
            </a:lvl3pPr>
            <a:lvl4pPr indent="-228600" lvl="3" marL="1828800" algn="l">
              <a:lnSpc>
                <a:spcPct val="100000"/>
              </a:lnSpc>
              <a:spcBef>
                <a:spcPts val="300"/>
              </a:spcBef>
              <a:spcAft>
                <a:spcPts val="0"/>
              </a:spcAft>
              <a:buClr>
                <a:schemeClr val="dk1"/>
              </a:buClr>
              <a:buSzPts val="1100"/>
              <a:buNone/>
              <a:defRPr b="1" sz="1100"/>
            </a:lvl4pPr>
            <a:lvl5pPr indent="-228600" lvl="4" marL="2286000" algn="l">
              <a:lnSpc>
                <a:spcPct val="100000"/>
              </a:lnSpc>
              <a:spcBef>
                <a:spcPts val="300"/>
              </a:spcBef>
              <a:spcAft>
                <a:spcPts val="0"/>
              </a:spcAft>
              <a:buClr>
                <a:schemeClr val="dk1"/>
              </a:buClr>
              <a:buSzPts val="1100"/>
              <a:buNone/>
              <a:defRPr b="1" sz="1100"/>
            </a:lvl5pPr>
            <a:lvl6pPr indent="-228600" lvl="5" marL="2743200" algn="l">
              <a:lnSpc>
                <a:spcPct val="100000"/>
              </a:lnSpc>
              <a:spcBef>
                <a:spcPts val="300"/>
              </a:spcBef>
              <a:spcAft>
                <a:spcPts val="0"/>
              </a:spcAft>
              <a:buClr>
                <a:schemeClr val="dk1"/>
              </a:buClr>
              <a:buSzPts val="1100"/>
              <a:buNone/>
              <a:defRPr b="1" sz="1100"/>
            </a:lvl6pPr>
            <a:lvl7pPr indent="-228600" lvl="6" marL="3200400" algn="l">
              <a:lnSpc>
                <a:spcPct val="100000"/>
              </a:lnSpc>
              <a:spcBef>
                <a:spcPts val="300"/>
              </a:spcBef>
              <a:spcAft>
                <a:spcPts val="0"/>
              </a:spcAft>
              <a:buClr>
                <a:schemeClr val="dk1"/>
              </a:buClr>
              <a:buSzPts val="1100"/>
              <a:buNone/>
              <a:defRPr b="1" sz="1100"/>
            </a:lvl7pPr>
            <a:lvl8pPr indent="-228600" lvl="7" marL="3657600" algn="l">
              <a:lnSpc>
                <a:spcPct val="100000"/>
              </a:lnSpc>
              <a:spcBef>
                <a:spcPts val="300"/>
              </a:spcBef>
              <a:spcAft>
                <a:spcPts val="0"/>
              </a:spcAft>
              <a:buClr>
                <a:schemeClr val="dk1"/>
              </a:buClr>
              <a:buSzPts val="1100"/>
              <a:buNone/>
              <a:defRPr b="1" sz="1100"/>
            </a:lvl8pPr>
            <a:lvl9pPr indent="-228600" lvl="8" marL="4114800" algn="l">
              <a:lnSpc>
                <a:spcPct val="100000"/>
              </a:lnSpc>
              <a:spcBef>
                <a:spcPts val="300"/>
              </a:spcBef>
              <a:spcAft>
                <a:spcPts val="0"/>
              </a:spcAft>
              <a:buClr>
                <a:schemeClr val="dk1"/>
              </a:buClr>
              <a:buSzPts val="1100"/>
              <a:buNone/>
              <a:defRPr b="1" sz="1100"/>
            </a:lvl9pPr>
          </a:lstStyle>
          <a:p/>
        </p:txBody>
      </p:sp>
      <p:sp>
        <p:nvSpPr>
          <p:cNvPr id="866" name="Google Shape;866;p96"/>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300"/>
              </a:spcBef>
              <a:spcAft>
                <a:spcPts val="0"/>
              </a:spcAft>
              <a:buClr>
                <a:schemeClr val="dk1"/>
              </a:buClr>
              <a:buSzPts val="1200"/>
              <a:buChar char="•"/>
              <a:defRPr sz="1200"/>
            </a:lvl3pPr>
            <a:lvl4pPr indent="-298450" lvl="3" marL="1828800" algn="l">
              <a:lnSpc>
                <a:spcPct val="100000"/>
              </a:lnSpc>
              <a:spcBef>
                <a:spcPts val="300"/>
              </a:spcBef>
              <a:spcAft>
                <a:spcPts val="0"/>
              </a:spcAft>
              <a:buClr>
                <a:schemeClr val="dk1"/>
              </a:buClr>
              <a:buSzPts val="1100"/>
              <a:buChar char="–"/>
              <a:defRPr sz="1100"/>
            </a:lvl4pPr>
            <a:lvl5pPr indent="-298450" lvl="4" marL="2286000" algn="l">
              <a:lnSpc>
                <a:spcPct val="100000"/>
              </a:lnSpc>
              <a:spcBef>
                <a:spcPts val="300"/>
              </a:spcBef>
              <a:spcAft>
                <a:spcPts val="0"/>
              </a:spcAft>
              <a:buClr>
                <a:schemeClr val="dk1"/>
              </a:buClr>
              <a:buSzPts val="1100"/>
              <a:buChar char="»"/>
              <a:defRPr sz="1100"/>
            </a:lvl5pPr>
            <a:lvl6pPr indent="-298450" lvl="5" marL="2743200" algn="l">
              <a:lnSpc>
                <a:spcPct val="100000"/>
              </a:lnSpc>
              <a:spcBef>
                <a:spcPts val="300"/>
              </a:spcBef>
              <a:spcAft>
                <a:spcPts val="0"/>
              </a:spcAft>
              <a:buClr>
                <a:schemeClr val="dk1"/>
              </a:buClr>
              <a:buSzPts val="1100"/>
              <a:buChar char="•"/>
              <a:defRPr sz="1100"/>
            </a:lvl6pPr>
            <a:lvl7pPr indent="-298450" lvl="6" marL="3200400" algn="l">
              <a:lnSpc>
                <a:spcPct val="100000"/>
              </a:lnSpc>
              <a:spcBef>
                <a:spcPts val="300"/>
              </a:spcBef>
              <a:spcAft>
                <a:spcPts val="0"/>
              </a:spcAft>
              <a:buClr>
                <a:schemeClr val="dk1"/>
              </a:buClr>
              <a:buSzPts val="1100"/>
              <a:buChar char="•"/>
              <a:defRPr sz="1100"/>
            </a:lvl7pPr>
            <a:lvl8pPr indent="-298450" lvl="7" marL="3657600" algn="l">
              <a:lnSpc>
                <a:spcPct val="100000"/>
              </a:lnSpc>
              <a:spcBef>
                <a:spcPts val="300"/>
              </a:spcBef>
              <a:spcAft>
                <a:spcPts val="0"/>
              </a:spcAft>
              <a:buClr>
                <a:schemeClr val="dk1"/>
              </a:buClr>
              <a:buSzPts val="1100"/>
              <a:buChar char="•"/>
              <a:defRPr sz="1100"/>
            </a:lvl8pPr>
            <a:lvl9pPr indent="-298450" lvl="8" marL="4114800" algn="l">
              <a:lnSpc>
                <a:spcPct val="100000"/>
              </a:lnSpc>
              <a:spcBef>
                <a:spcPts val="300"/>
              </a:spcBef>
              <a:spcAft>
                <a:spcPts val="0"/>
              </a:spcAft>
              <a:buClr>
                <a:schemeClr val="dk1"/>
              </a:buClr>
              <a:buSzPts val="1100"/>
              <a:buChar char="•"/>
              <a:defRPr sz="1100"/>
            </a:lvl9pPr>
          </a:lstStyle>
          <a:p/>
        </p:txBody>
      </p:sp>
      <p:sp>
        <p:nvSpPr>
          <p:cNvPr id="867" name="Google Shape;867;p96"/>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300"/>
              </a:spcBef>
              <a:spcAft>
                <a:spcPts val="0"/>
              </a:spcAft>
              <a:buClr>
                <a:schemeClr val="dk1"/>
              </a:buClr>
              <a:buSzPts val="1200"/>
              <a:buNone/>
              <a:defRPr b="1" sz="1200"/>
            </a:lvl3pPr>
            <a:lvl4pPr indent="-228600" lvl="3" marL="1828800" algn="l">
              <a:lnSpc>
                <a:spcPct val="100000"/>
              </a:lnSpc>
              <a:spcBef>
                <a:spcPts val="300"/>
              </a:spcBef>
              <a:spcAft>
                <a:spcPts val="0"/>
              </a:spcAft>
              <a:buClr>
                <a:schemeClr val="dk1"/>
              </a:buClr>
              <a:buSzPts val="1100"/>
              <a:buNone/>
              <a:defRPr b="1" sz="1100"/>
            </a:lvl4pPr>
            <a:lvl5pPr indent="-228600" lvl="4" marL="2286000" algn="l">
              <a:lnSpc>
                <a:spcPct val="100000"/>
              </a:lnSpc>
              <a:spcBef>
                <a:spcPts val="300"/>
              </a:spcBef>
              <a:spcAft>
                <a:spcPts val="0"/>
              </a:spcAft>
              <a:buClr>
                <a:schemeClr val="dk1"/>
              </a:buClr>
              <a:buSzPts val="1100"/>
              <a:buNone/>
              <a:defRPr b="1" sz="1100"/>
            </a:lvl5pPr>
            <a:lvl6pPr indent="-228600" lvl="5" marL="2743200" algn="l">
              <a:lnSpc>
                <a:spcPct val="100000"/>
              </a:lnSpc>
              <a:spcBef>
                <a:spcPts val="300"/>
              </a:spcBef>
              <a:spcAft>
                <a:spcPts val="0"/>
              </a:spcAft>
              <a:buClr>
                <a:schemeClr val="dk1"/>
              </a:buClr>
              <a:buSzPts val="1100"/>
              <a:buNone/>
              <a:defRPr b="1" sz="1100"/>
            </a:lvl6pPr>
            <a:lvl7pPr indent="-228600" lvl="6" marL="3200400" algn="l">
              <a:lnSpc>
                <a:spcPct val="100000"/>
              </a:lnSpc>
              <a:spcBef>
                <a:spcPts val="300"/>
              </a:spcBef>
              <a:spcAft>
                <a:spcPts val="0"/>
              </a:spcAft>
              <a:buClr>
                <a:schemeClr val="dk1"/>
              </a:buClr>
              <a:buSzPts val="1100"/>
              <a:buNone/>
              <a:defRPr b="1" sz="1100"/>
            </a:lvl7pPr>
            <a:lvl8pPr indent="-228600" lvl="7" marL="3657600" algn="l">
              <a:lnSpc>
                <a:spcPct val="100000"/>
              </a:lnSpc>
              <a:spcBef>
                <a:spcPts val="300"/>
              </a:spcBef>
              <a:spcAft>
                <a:spcPts val="0"/>
              </a:spcAft>
              <a:buClr>
                <a:schemeClr val="dk1"/>
              </a:buClr>
              <a:buSzPts val="1100"/>
              <a:buNone/>
              <a:defRPr b="1" sz="1100"/>
            </a:lvl8pPr>
            <a:lvl9pPr indent="-228600" lvl="8" marL="4114800" algn="l">
              <a:lnSpc>
                <a:spcPct val="100000"/>
              </a:lnSpc>
              <a:spcBef>
                <a:spcPts val="300"/>
              </a:spcBef>
              <a:spcAft>
                <a:spcPts val="0"/>
              </a:spcAft>
              <a:buClr>
                <a:schemeClr val="dk1"/>
              </a:buClr>
              <a:buSzPts val="1100"/>
              <a:buNone/>
              <a:defRPr b="1" sz="1100"/>
            </a:lvl9pPr>
          </a:lstStyle>
          <a:p/>
        </p:txBody>
      </p:sp>
      <p:sp>
        <p:nvSpPr>
          <p:cNvPr id="868" name="Google Shape;868;p96"/>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300"/>
              </a:spcBef>
              <a:spcAft>
                <a:spcPts val="0"/>
              </a:spcAft>
              <a:buClr>
                <a:schemeClr val="dk1"/>
              </a:buClr>
              <a:buSzPts val="1200"/>
              <a:buChar char="•"/>
              <a:defRPr sz="1200"/>
            </a:lvl3pPr>
            <a:lvl4pPr indent="-298450" lvl="3" marL="1828800" algn="l">
              <a:lnSpc>
                <a:spcPct val="100000"/>
              </a:lnSpc>
              <a:spcBef>
                <a:spcPts val="300"/>
              </a:spcBef>
              <a:spcAft>
                <a:spcPts val="0"/>
              </a:spcAft>
              <a:buClr>
                <a:schemeClr val="dk1"/>
              </a:buClr>
              <a:buSzPts val="1100"/>
              <a:buChar char="–"/>
              <a:defRPr sz="1100"/>
            </a:lvl4pPr>
            <a:lvl5pPr indent="-298450" lvl="4" marL="2286000" algn="l">
              <a:lnSpc>
                <a:spcPct val="100000"/>
              </a:lnSpc>
              <a:spcBef>
                <a:spcPts val="300"/>
              </a:spcBef>
              <a:spcAft>
                <a:spcPts val="0"/>
              </a:spcAft>
              <a:buClr>
                <a:schemeClr val="dk1"/>
              </a:buClr>
              <a:buSzPts val="1100"/>
              <a:buChar char="»"/>
              <a:defRPr sz="1100"/>
            </a:lvl5pPr>
            <a:lvl6pPr indent="-298450" lvl="5" marL="2743200" algn="l">
              <a:lnSpc>
                <a:spcPct val="100000"/>
              </a:lnSpc>
              <a:spcBef>
                <a:spcPts val="300"/>
              </a:spcBef>
              <a:spcAft>
                <a:spcPts val="0"/>
              </a:spcAft>
              <a:buClr>
                <a:schemeClr val="dk1"/>
              </a:buClr>
              <a:buSzPts val="1100"/>
              <a:buChar char="•"/>
              <a:defRPr sz="1100"/>
            </a:lvl6pPr>
            <a:lvl7pPr indent="-298450" lvl="6" marL="3200400" algn="l">
              <a:lnSpc>
                <a:spcPct val="100000"/>
              </a:lnSpc>
              <a:spcBef>
                <a:spcPts val="300"/>
              </a:spcBef>
              <a:spcAft>
                <a:spcPts val="0"/>
              </a:spcAft>
              <a:buClr>
                <a:schemeClr val="dk1"/>
              </a:buClr>
              <a:buSzPts val="1100"/>
              <a:buChar char="•"/>
              <a:defRPr sz="1100"/>
            </a:lvl7pPr>
            <a:lvl8pPr indent="-298450" lvl="7" marL="3657600" algn="l">
              <a:lnSpc>
                <a:spcPct val="100000"/>
              </a:lnSpc>
              <a:spcBef>
                <a:spcPts val="300"/>
              </a:spcBef>
              <a:spcAft>
                <a:spcPts val="0"/>
              </a:spcAft>
              <a:buClr>
                <a:schemeClr val="dk1"/>
              </a:buClr>
              <a:buSzPts val="1100"/>
              <a:buChar char="•"/>
              <a:defRPr sz="1100"/>
            </a:lvl8pPr>
            <a:lvl9pPr indent="-298450" lvl="8" marL="4114800" algn="l">
              <a:lnSpc>
                <a:spcPct val="100000"/>
              </a:lnSpc>
              <a:spcBef>
                <a:spcPts val="300"/>
              </a:spcBef>
              <a:spcAft>
                <a:spcPts val="0"/>
              </a:spcAft>
              <a:buClr>
                <a:schemeClr val="dk1"/>
              </a:buClr>
              <a:buSzPts val="1100"/>
              <a:buChar char="•"/>
              <a:defRPr sz="1100"/>
            </a:lvl9pPr>
          </a:lstStyle>
          <a:p/>
        </p:txBody>
      </p:sp>
      <p:sp>
        <p:nvSpPr>
          <p:cNvPr id="869" name="Google Shape;869;p9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0" name="Google Shape;870;p9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1" name="Google Shape;871;p9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2" name="Shape 872"/>
        <p:cNvGrpSpPr/>
        <p:nvPr/>
      </p:nvGrpSpPr>
      <p:grpSpPr>
        <a:xfrm>
          <a:off x="0" y="0"/>
          <a:ext cx="0" cy="0"/>
          <a:chOff x="0" y="0"/>
          <a:chExt cx="0" cy="0"/>
        </a:xfrm>
      </p:grpSpPr>
      <p:sp>
        <p:nvSpPr>
          <p:cNvPr id="873" name="Google Shape;873;p97"/>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4" name="Google Shape;874;p9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5" name="Google Shape;875;p9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6" name="Google Shape;876;p9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7" name="Shape 877"/>
        <p:cNvGrpSpPr/>
        <p:nvPr/>
      </p:nvGrpSpPr>
      <p:grpSpPr>
        <a:xfrm>
          <a:off x="0" y="0"/>
          <a:ext cx="0" cy="0"/>
          <a:chOff x="0" y="0"/>
          <a:chExt cx="0" cy="0"/>
        </a:xfrm>
      </p:grpSpPr>
      <p:sp>
        <p:nvSpPr>
          <p:cNvPr id="878" name="Google Shape;878;p98"/>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79" name="Google Shape;879;p98"/>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00"/>
              </a:spcBef>
              <a:spcAft>
                <a:spcPts val="0"/>
              </a:spcAft>
              <a:buClr>
                <a:schemeClr val="dk1"/>
              </a:buClr>
              <a:buSzPts val="2100"/>
              <a:buChar char="•"/>
              <a:defRPr sz="2100"/>
            </a:lvl1pPr>
            <a:lvl2pPr indent="-349250" lvl="1" marL="914400" algn="l">
              <a:lnSpc>
                <a:spcPct val="100000"/>
              </a:lnSpc>
              <a:spcBef>
                <a:spcPts val="400"/>
              </a:spcBef>
              <a:spcAft>
                <a:spcPts val="0"/>
              </a:spcAft>
              <a:buClr>
                <a:schemeClr val="dk1"/>
              </a:buClr>
              <a:buSzPts val="1900"/>
              <a:buChar char="–"/>
              <a:defRPr sz="1900"/>
            </a:lvl2pPr>
            <a:lvl3pPr indent="-330200" lvl="2" marL="1371600" algn="l">
              <a:lnSpc>
                <a:spcPct val="100000"/>
              </a:lnSpc>
              <a:spcBef>
                <a:spcPts val="300"/>
              </a:spcBef>
              <a:spcAft>
                <a:spcPts val="0"/>
              </a:spcAft>
              <a:buClr>
                <a:schemeClr val="dk1"/>
              </a:buClr>
              <a:buSzPts val="1600"/>
              <a:buChar char="•"/>
              <a:defRPr sz="1600"/>
            </a:lvl3pPr>
            <a:lvl4pPr indent="-311150" lvl="3" marL="1828800" algn="l">
              <a:lnSpc>
                <a:spcPct val="100000"/>
              </a:lnSpc>
              <a:spcBef>
                <a:spcPts val="300"/>
              </a:spcBef>
              <a:spcAft>
                <a:spcPts val="0"/>
              </a:spcAft>
              <a:buClr>
                <a:schemeClr val="dk1"/>
              </a:buClr>
              <a:buSzPts val="1300"/>
              <a:buChar char="–"/>
              <a:defRPr sz="1300"/>
            </a:lvl4pPr>
            <a:lvl5pPr indent="-311150" lvl="4" marL="2286000" algn="l">
              <a:lnSpc>
                <a:spcPct val="100000"/>
              </a:lnSpc>
              <a:spcBef>
                <a:spcPts val="300"/>
              </a:spcBef>
              <a:spcAft>
                <a:spcPts val="0"/>
              </a:spcAft>
              <a:buClr>
                <a:schemeClr val="dk1"/>
              </a:buClr>
              <a:buSzPts val="1300"/>
              <a:buChar char="»"/>
              <a:defRPr sz="1300"/>
            </a:lvl5pPr>
            <a:lvl6pPr indent="-311150" lvl="5" marL="2743200" algn="l">
              <a:lnSpc>
                <a:spcPct val="100000"/>
              </a:lnSpc>
              <a:spcBef>
                <a:spcPts val="300"/>
              </a:spcBef>
              <a:spcAft>
                <a:spcPts val="0"/>
              </a:spcAft>
              <a:buClr>
                <a:schemeClr val="dk1"/>
              </a:buClr>
              <a:buSzPts val="1300"/>
              <a:buChar char="•"/>
              <a:defRPr sz="1300"/>
            </a:lvl6pPr>
            <a:lvl7pPr indent="-311150" lvl="6" marL="3200400" algn="l">
              <a:lnSpc>
                <a:spcPct val="100000"/>
              </a:lnSpc>
              <a:spcBef>
                <a:spcPts val="300"/>
              </a:spcBef>
              <a:spcAft>
                <a:spcPts val="0"/>
              </a:spcAft>
              <a:buClr>
                <a:schemeClr val="dk1"/>
              </a:buClr>
              <a:buSzPts val="1300"/>
              <a:buChar char="•"/>
              <a:defRPr sz="1300"/>
            </a:lvl7pPr>
            <a:lvl8pPr indent="-311150" lvl="7" marL="3657600" algn="l">
              <a:lnSpc>
                <a:spcPct val="100000"/>
              </a:lnSpc>
              <a:spcBef>
                <a:spcPts val="300"/>
              </a:spcBef>
              <a:spcAft>
                <a:spcPts val="0"/>
              </a:spcAft>
              <a:buClr>
                <a:schemeClr val="dk1"/>
              </a:buClr>
              <a:buSzPts val="1300"/>
              <a:buChar char="•"/>
              <a:defRPr sz="1300"/>
            </a:lvl8pPr>
            <a:lvl9pPr indent="-311150" lvl="8" marL="4114800" algn="l">
              <a:lnSpc>
                <a:spcPct val="100000"/>
              </a:lnSpc>
              <a:spcBef>
                <a:spcPts val="300"/>
              </a:spcBef>
              <a:spcAft>
                <a:spcPts val="0"/>
              </a:spcAft>
              <a:buClr>
                <a:schemeClr val="dk1"/>
              </a:buClr>
              <a:buSzPts val="1300"/>
              <a:buChar char="•"/>
              <a:defRPr sz="1300"/>
            </a:lvl9pPr>
          </a:lstStyle>
          <a:p/>
        </p:txBody>
      </p:sp>
      <p:sp>
        <p:nvSpPr>
          <p:cNvPr id="880" name="Google Shape;880;p98"/>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
              </a:spcBef>
              <a:spcAft>
                <a:spcPts val="0"/>
              </a:spcAft>
              <a:buClr>
                <a:schemeClr val="dk1"/>
              </a:buClr>
              <a:buSzPts val="900"/>
              <a:buNone/>
              <a:defRPr sz="900"/>
            </a:lvl1pPr>
            <a:lvl2pPr indent="-228600" lvl="1" marL="914400" algn="l">
              <a:lnSpc>
                <a:spcPct val="100000"/>
              </a:lnSpc>
              <a:spcBef>
                <a:spcPts val="1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81" name="Google Shape;881;p9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82" name="Google Shape;882;p9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83" name="Google Shape;883;p9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4" name="Shape 884"/>
        <p:cNvGrpSpPr/>
        <p:nvPr/>
      </p:nvGrpSpPr>
      <p:grpSpPr>
        <a:xfrm>
          <a:off x="0" y="0"/>
          <a:ext cx="0" cy="0"/>
          <a:chOff x="0" y="0"/>
          <a:chExt cx="0" cy="0"/>
        </a:xfrm>
      </p:grpSpPr>
      <p:sp>
        <p:nvSpPr>
          <p:cNvPr id="885" name="Google Shape;885;p99"/>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86" name="Google Shape;886;p99"/>
          <p:cNvSpPr/>
          <p:nvPr>
            <p:ph idx="2" type="pic"/>
          </p:nvPr>
        </p:nvSpPr>
        <p:spPr>
          <a:xfrm>
            <a:off x="1194859" y="408517"/>
            <a:ext cx="3657600" cy="2743200"/>
          </a:xfrm>
          <a:prstGeom prst="rect">
            <a:avLst/>
          </a:prstGeom>
          <a:noFill/>
          <a:ln>
            <a:noFill/>
          </a:ln>
        </p:spPr>
      </p:sp>
      <p:sp>
        <p:nvSpPr>
          <p:cNvPr id="887" name="Google Shape;887;p99"/>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
              </a:spcBef>
              <a:spcAft>
                <a:spcPts val="0"/>
              </a:spcAft>
              <a:buClr>
                <a:schemeClr val="dk1"/>
              </a:buClr>
              <a:buSzPts val="900"/>
              <a:buNone/>
              <a:defRPr sz="900"/>
            </a:lvl1pPr>
            <a:lvl2pPr indent="-228600" lvl="1" marL="914400" algn="l">
              <a:lnSpc>
                <a:spcPct val="100000"/>
              </a:lnSpc>
              <a:spcBef>
                <a:spcPts val="1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888" name="Google Shape;888;p9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89" name="Google Shape;889;p9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0" name="Google Shape;890;p9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91" name="Shape 891"/>
        <p:cNvGrpSpPr/>
        <p:nvPr/>
      </p:nvGrpSpPr>
      <p:grpSpPr>
        <a:xfrm>
          <a:off x="0" y="0"/>
          <a:ext cx="0" cy="0"/>
          <a:chOff x="0" y="0"/>
          <a:chExt cx="0" cy="0"/>
        </a:xfrm>
      </p:grpSpPr>
      <p:sp>
        <p:nvSpPr>
          <p:cNvPr id="892" name="Google Shape;892;p100"/>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3" name="Google Shape;893;p100"/>
          <p:cNvSpPr txBox="1"/>
          <p:nvPr>
            <p:ph idx="1" type="body"/>
          </p:nvPr>
        </p:nvSpPr>
        <p:spPr>
          <a:xfrm rot="5400000">
            <a:off x="1539346" y="-167745"/>
            <a:ext cx="3017309" cy="54864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894" name="Google Shape;894;p10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5" name="Google Shape;895;p10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6" name="Google Shape;896;p10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97" name="Shape 897"/>
        <p:cNvGrpSpPr/>
        <p:nvPr/>
      </p:nvGrpSpPr>
      <p:grpSpPr>
        <a:xfrm>
          <a:off x="0" y="0"/>
          <a:ext cx="0" cy="0"/>
          <a:chOff x="0" y="0"/>
          <a:chExt cx="0" cy="0"/>
        </a:xfrm>
      </p:grpSpPr>
      <p:sp>
        <p:nvSpPr>
          <p:cNvPr id="898" name="Google Shape;898;p101"/>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9" name="Google Shape;899;p101"/>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400"/>
              </a:spcBef>
              <a:spcAft>
                <a:spcPts val="0"/>
              </a:spcAft>
              <a:buClr>
                <a:schemeClr val="dk1"/>
              </a:buClr>
              <a:buSzPts val="1900"/>
              <a:buChar char="•"/>
              <a:defRPr/>
            </a:lvl1pPr>
            <a:lvl2pPr indent="-349250" lvl="1" marL="914400" algn="l">
              <a:lnSpc>
                <a:spcPct val="100000"/>
              </a:lnSpc>
              <a:spcBef>
                <a:spcPts val="400"/>
              </a:spcBef>
              <a:spcAft>
                <a:spcPts val="0"/>
              </a:spcAft>
              <a:buClr>
                <a:schemeClr val="dk1"/>
              </a:buClr>
              <a:buSzPts val="1900"/>
              <a:buChar char="–"/>
              <a:defRPr/>
            </a:lvl2pPr>
            <a:lvl3pPr indent="-349250" lvl="2" marL="1371600" algn="l">
              <a:lnSpc>
                <a:spcPct val="100000"/>
              </a:lnSpc>
              <a:spcBef>
                <a:spcPts val="400"/>
              </a:spcBef>
              <a:spcAft>
                <a:spcPts val="0"/>
              </a:spcAft>
              <a:buClr>
                <a:schemeClr val="dk1"/>
              </a:buClr>
              <a:buSzPts val="1900"/>
              <a:buChar char="•"/>
              <a:defRPr/>
            </a:lvl3pPr>
            <a:lvl4pPr indent="-349250" lvl="3" marL="1828800" algn="l">
              <a:lnSpc>
                <a:spcPct val="100000"/>
              </a:lnSpc>
              <a:spcBef>
                <a:spcPts val="400"/>
              </a:spcBef>
              <a:spcAft>
                <a:spcPts val="0"/>
              </a:spcAft>
              <a:buClr>
                <a:schemeClr val="dk1"/>
              </a:buClr>
              <a:buSzPts val="1900"/>
              <a:buChar char="–"/>
              <a:defRPr/>
            </a:lvl4pPr>
            <a:lvl5pPr indent="-349250" lvl="4" marL="2286000" algn="l">
              <a:lnSpc>
                <a:spcPct val="100000"/>
              </a:lnSpc>
              <a:spcBef>
                <a:spcPts val="400"/>
              </a:spcBef>
              <a:spcAft>
                <a:spcPts val="0"/>
              </a:spcAft>
              <a:buClr>
                <a:schemeClr val="dk1"/>
              </a:buClr>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900" name="Google Shape;900;p10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01" name="Google Shape;901;p10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02" name="Google Shape;902;p10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9" name="Shape 909"/>
        <p:cNvGrpSpPr/>
        <p:nvPr/>
      </p:nvGrpSpPr>
      <p:grpSpPr>
        <a:xfrm>
          <a:off x="0" y="0"/>
          <a:ext cx="0" cy="0"/>
          <a:chOff x="0" y="0"/>
          <a:chExt cx="0" cy="0"/>
        </a:xfrm>
      </p:grpSpPr>
      <p:sp>
        <p:nvSpPr>
          <p:cNvPr id="910" name="Google Shape;910;p10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1" name="Google Shape;911;p10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12" name="Google Shape;912;p10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13" name="Google Shape;913;p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4" name="Google Shape;914;p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5" name="Google Shape;915;p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6" name="Shape 916"/>
        <p:cNvGrpSpPr/>
        <p:nvPr/>
      </p:nvGrpSpPr>
      <p:grpSpPr>
        <a:xfrm>
          <a:off x="0" y="0"/>
          <a:ext cx="0" cy="0"/>
          <a:chOff x="0" y="0"/>
          <a:chExt cx="0" cy="0"/>
        </a:xfrm>
      </p:grpSpPr>
      <p:sp>
        <p:nvSpPr>
          <p:cNvPr id="917" name="Google Shape;917;p10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8" name="Google Shape;918;p10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19" name="Google Shape;919;p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0" name="Google Shape;920;p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1" name="Google Shape;921;p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2" name="Shape 922"/>
        <p:cNvGrpSpPr/>
        <p:nvPr/>
      </p:nvGrpSpPr>
      <p:grpSpPr>
        <a:xfrm>
          <a:off x="0" y="0"/>
          <a:ext cx="0" cy="0"/>
          <a:chOff x="0" y="0"/>
          <a:chExt cx="0" cy="0"/>
        </a:xfrm>
      </p:grpSpPr>
      <p:sp>
        <p:nvSpPr>
          <p:cNvPr id="923" name="Google Shape;923;p1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4" name="Google Shape;924;p1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25" name="Google Shape;925;p1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6" name="Google Shape;926;p1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7" name="Google Shape;927;p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8" name="Shape 928"/>
        <p:cNvGrpSpPr/>
        <p:nvPr/>
      </p:nvGrpSpPr>
      <p:grpSpPr>
        <a:xfrm>
          <a:off x="0" y="0"/>
          <a:ext cx="0" cy="0"/>
          <a:chOff x="0" y="0"/>
          <a:chExt cx="0" cy="0"/>
        </a:xfrm>
      </p:grpSpPr>
      <p:sp>
        <p:nvSpPr>
          <p:cNvPr id="929" name="Google Shape;929;p1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0" name="Google Shape;930;p1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1" name="Google Shape;931;p1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theme" Target="../theme/theme9.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slideLayout" Target="../slideLayouts/slideLayout5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31" Type="http://schemas.openxmlformats.org/officeDocument/2006/relationships/slideLayout" Target="../slideLayouts/slideLayout58.xml"/><Relationship Id="rId30" Type="http://schemas.openxmlformats.org/officeDocument/2006/relationships/slideLayout" Target="../slideLayouts/slideLayout57.xml"/><Relationship Id="rId11" Type="http://schemas.openxmlformats.org/officeDocument/2006/relationships/slideLayout" Target="../slideLayouts/slideLayout38.xml"/><Relationship Id="rId33" Type="http://schemas.openxmlformats.org/officeDocument/2006/relationships/slideLayout" Target="../slideLayouts/slideLayout60.xml"/><Relationship Id="rId10" Type="http://schemas.openxmlformats.org/officeDocument/2006/relationships/slideLayout" Target="../slideLayouts/slideLayout37.xml"/><Relationship Id="rId32" Type="http://schemas.openxmlformats.org/officeDocument/2006/relationships/slideLayout" Target="../slideLayouts/slideLayout59.xml"/><Relationship Id="rId13" Type="http://schemas.openxmlformats.org/officeDocument/2006/relationships/slideLayout" Target="../slideLayouts/slideLayout40.xml"/><Relationship Id="rId35" Type="http://schemas.openxmlformats.org/officeDocument/2006/relationships/theme" Target="../theme/theme3.xml"/><Relationship Id="rId12" Type="http://schemas.openxmlformats.org/officeDocument/2006/relationships/slideLayout" Target="../slideLayouts/slideLayout39.xml"/><Relationship Id="rId34" Type="http://schemas.openxmlformats.org/officeDocument/2006/relationships/slideLayout" Target="../slideLayouts/slideLayout61.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2"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theme" Target="../theme/theme2.xml"/><Relationship Id="rId12"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2"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3" Type="http://schemas.openxmlformats.org/officeDocument/2006/relationships/slideLayout" Target="../slideLayouts/slideLayout108.xml"/><Relationship Id="rId12" Type="http://schemas.openxmlformats.org/officeDocument/2006/relationships/slideLayout" Target="../slideLayouts/slideLayout107.xml"/><Relationship Id="rId15" Type="http://schemas.openxmlformats.org/officeDocument/2006/relationships/slideLayout" Target="../slideLayouts/slideLayout110.xml"/><Relationship Id="rId14" Type="http://schemas.openxmlformats.org/officeDocument/2006/relationships/slideLayout" Target="../slideLayouts/slideLayout109.xml"/><Relationship Id="rId16" Type="http://schemas.openxmlformats.org/officeDocument/2006/relationships/theme" Target="../theme/theme4.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92" name="Google Shape;92;p17"/>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93" name="Google Shape;93;p1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42" name="Shape 142"/>
        <p:cNvGrpSpPr/>
        <p:nvPr/>
      </p:nvGrpSpPr>
      <p:grpSpPr>
        <a:xfrm>
          <a:off x="0" y="0"/>
          <a:ext cx="0" cy="0"/>
          <a:chOff x="0" y="0"/>
          <a:chExt cx="0" cy="0"/>
        </a:xfrm>
      </p:grpSpPr>
      <p:sp>
        <p:nvSpPr>
          <p:cNvPr id="143" name="Google Shape;143;p30"/>
          <p:cNvSpPr txBox="1"/>
          <p:nvPr>
            <p:ph type="title"/>
          </p:nvPr>
        </p:nvSpPr>
        <p:spPr>
          <a:xfrm>
            <a:off x="1528033" y="707633"/>
            <a:ext cx="4278400" cy="13716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1pPr>
            <a:lvl2pPr lvl="1"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2pPr>
            <a:lvl3pPr lvl="2"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3pPr>
            <a:lvl4pPr lvl="3"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4pPr>
            <a:lvl5pPr lvl="4"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5pPr>
            <a:lvl6pPr lvl="5"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6pPr>
            <a:lvl7pPr lvl="6"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7pPr>
            <a:lvl8pPr lvl="7"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8pPr>
            <a:lvl9pPr lvl="8" marR="0" rtl="0" algn="l">
              <a:lnSpc>
                <a:spcPct val="100000"/>
              </a:lnSpc>
              <a:spcBef>
                <a:spcPts val="0"/>
              </a:spcBef>
              <a:spcAft>
                <a:spcPts val="0"/>
              </a:spcAft>
              <a:buClr>
                <a:schemeClr val="lt1"/>
              </a:buClr>
              <a:buSzPts val="2400"/>
              <a:buFont typeface="Roboto Slab"/>
              <a:buNone/>
              <a:defRPr b="1" i="0" sz="2400" u="none" cap="none" strike="noStrike">
                <a:solidFill>
                  <a:schemeClr val="lt1"/>
                </a:solidFill>
                <a:latin typeface="Roboto Slab"/>
                <a:ea typeface="Roboto Slab"/>
                <a:cs typeface="Roboto Slab"/>
                <a:sym typeface="Roboto Slab"/>
              </a:defRPr>
            </a:lvl9pPr>
          </a:lstStyle>
          <a:p/>
        </p:txBody>
      </p:sp>
      <p:sp>
        <p:nvSpPr>
          <p:cNvPr id="144" name="Google Shape;144;p30"/>
          <p:cNvSpPr txBox="1"/>
          <p:nvPr>
            <p:ph idx="1" type="body"/>
          </p:nvPr>
        </p:nvSpPr>
        <p:spPr>
          <a:xfrm>
            <a:off x="1528033" y="2356367"/>
            <a:ext cx="10054400" cy="4211600"/>
          </a:xfrm>
          <a:prstGeom prst="rect">
            <a:avLst/>
          </a:prstGeom>
          <a:noFill/>
          <a:ln>
            <a:noFill/>
          </a:ln>
        </p:spPr>
        <p:txBody>
          <a:bodyPr anchorCtr="0" anchor="t" bIns="121900" lIns="121900" spcFirstLastPara="1" rIns="121900" wrap="square" tIns="121900">
            <a:noAutofit/>
          </a:bodyPr>
          <a:lstStyle>
            <a:lvl1pPr indent="-482600" lvl="0" marL="457200" marR="0" rtl="0" algn="l">
              <a:lnSpc>
                <a:spcPct val="100000"/>
              </a:lnSpc>
              <a:spcBef>
                <a:spcPts val="800"/>
              </a:spcBef>
              <a:spcAft>
                <a:spcPts val="0"/>
              </a:spcAft>
              <a:buClr>
                <a:schemeClr val="accent2"/>
              </a:buClr>
              <a:buSzPts val="4000"/>
              <a:buFont typeface="Nixie One"/>
              <a:buChar char="▪"/>
              <a:defRPr b="0" i="0" sz="4000" u="none" cap="none" strike="noStrike">
                <a:solidFill>
                  <a:schemeClr val="accent1"/>
                </a:solidFill>
                <a:latin typeface="Nixie One"/>
                <a:ea typeface="Nixie One"/>
                <a:cs typeface="Nixie One"/>
                <a:sym typeface="Nixie One"/>
              </a:defRPr>
            </a:lvl1pPr>
            <a:lvl2pPr indent="-431800" lvl="1" marL="914400" marR="0" rtl="0" algn="l">
              <a:lnSpc>
                <a:spcPct val="100000"/>
              </a:lnSpc>
              <a:spcBef>
                <a:spcPts val="0"/>
              </a:spcBef>
              <a:spcAft>
                <a:spcPts val="0"/>
              </a:spcAft>
              <a:buClr>
                <a:schemeClr val="accent2"/>
              </a:buClr>
              <a:buSzPts val="3200"/>
              <a:buFont typeface="Nixie One"/>
              <a:buChar char="▫"/>
              <a:defRPr b="0" i="0" sz="3200" u="none" cap="none" strike="noStrike">
                <a:solidFill>
                  <a:schemeClr val="accent1"/>
                </a:solidFill>
                <a:latin typeface="Nixie One"/>
                <a:ea typeface="Nixie One"/>
                <a:cs typeface="Nixie One"/>
                <a:sym typeface="Nixie One"/>
              </a:defRPr>
            </a:lvl2pPr>
            <a:lvl3pPr indent="-431800" lvl="2" marL="1371600" marR="0" rtl="0" algn="l">
              <a:lnSpc>
                <a:spcPct val="100000"/>
              </a:lnSpc>
              <a:spcBef>
                <a:spcPts val="0"/>
              </a:spcBef>
              <a:spcAft>
                <a:spcPts val="0"/>
              </a:spcAft>
              <a:buClr>
                <a:schemeClr val="accent2"/>
              </a:buClr>
              <a:buSzPts val="3200"/>
              <a:buFont typeface="Nixie One"/>
              <a:buChar char="■"/>
              <a:defRPr b="0" i="0" sz="3200" u="none" cap="none" strike="noStrike">
                <a:solidFill>
                  <a:schemeClr val="accent1"/>
                </a:solidFill>
                <a:latin typeface="Nixie One"/>
                <a:ea typeface="Nixie One"/>
                <a:cs typeface="Nixie One"/>
                <a:sym typeface="Nixie One"/>
              </a:defRPr>
            </a:lvl3pPr>
            <a:lvl4pPr indent="-381000" lvl="3" marL="18288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4pPr>
            <a:lvl5pPr indent="-381000" lvl="4" marL="22860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5pPr>
            <a:lvl6pPr indent="-381000" lvl="5" marL="27432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6pPr>
            <a:lvl7pPr indent="-381000" lvl="6" marL="32004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7pPr>
            <a:lvl8pPr indent="-381000" lvl="7" marL="36576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8pPr>
            <a:lvl9pPr indent="-381000" lvl="8" marL="4114800" marR="0" rtl="0" algn="l">
              <a:lnSpc>
                <a:spcPct val="100000"/>
              </a:lnSpc>
              <a:spcBef>
                <a:spcPts val="0"/>
              </a:spcBef>
              <a:spcAft>
                <a:spcPts val="0"/>
              </a:spcAft>
              <a:buClr>
                <a:schemeClr val="accent1"/>
              </a:buClr>
              <a:buSzPts val="2400"/>
              <a:buFont typeface="Nixie One"/>
              <a:buChar char="■"/>
              <a:defRPr b="0" i="0" sz="2400" u="none" cap="none" strike="noStrike">
                <a:solidFill>
                  <a:schemeClr val="accent1"/>
                </a:solidFill>
                <a:latin typeface="Nixie One"/>
                <a:ea typeface="Nixie One"/>
                <a:cs typeface="Nixie One"/>
                <a:sym typeface="Nixie One"/>
              </a:defRPr>
            </a:lvl9pPr>
          </a:lstStyle>
          <a:p/>
        </p:txBody>
      </p:sp>
      <p:sp>
        <p:nvSpPr>
          <p:cNvPr id="145" name="Google Shape;145;p30"/>
          <p:cNvSpPr txBox="1"/>
          <p:nvPr>
            <p:ph idx="12" type="sldNum"/>
          </p:nvPr>
        </p:nvSpPr>
        <p:spPr>
          <a:xfrm>
            <a:off x="-68067" y="6425867"/>
            <a:ext cx="465600" cy="432000"/>
          </a:xfrm>
          <a:prstGeom prst="rect">
            <a:avLst/>
          </a:prstGeom>
          <a:noFill/>
          <a:ln>
            <a:noFill/>
          </a:ln>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65"/>
          <p:cNvSpPr txBox="1"/>
          <p:nvPr>
            <p:ph type="title"/>
          </p:nvPr>
        </p:nvSpPr>
        <p:spPr>
          <a:xfrm>
            <a:off x="838200" y="365125"/>
            <a:ext cx="10515600" cy="1325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676" name="Google Shape;676;p6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677" name="Google Shape;677;p65"/>
          <p:cNvSpPr txBox="1"/>
          <p:nvPr>
            <p:ph idx="10" type="dt"/>
          </p:nvPr>
        </p:nvSpPr>
        <p:spPr>
          <a:xfrm>
            <a:off x="838200" y="6356350"/>
            <a:ext cx="2743200" cy="365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78" name="Google Shape;678;p65"/>
          <p:cNvSpPr txBox="1"/>
          <p:nvPr>
            <p:ph idx="11" type="ftr"/>
          </p:nvPr>
        </p:nvSpPr>
        <p:spPr>
          <a:xfrm>
            <a:off x="4038600" y="6356350"/>
            <a:ext cx="4114800" cy="3652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79" name="Google Shape;679;p65"/>
          <p:cNvSpPr txBox="1"/>
          <p:nvPr>
            <p:ph idx="12" type="sldNum"/>
          </p:nvPr>
        </p:nvSpPr>
        <p:spPr>
          <a:xfrm>
            <a:off x="8610600" y="6356350"/>
            <a:ext cx="2743200" cy="365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9" name="Shape 749"/>
        <p:cNvGrpSpPr/>
        <p:nvPr/>
      </p:nvGrpSpPr>
      <p:grpSpPr>
        <a:xfrm>
          <a:off x="0" y="0"/>
          <a:ext cx="0" cy="0"/>
          <a:chOff x="0" y="0"/>
          <a:chExt cx="0" cy="0"/>
        </a:xfrm>
      </p:grpSpPr>
      <p:sp>
        <p:nvSpPr>
          <p:cNvPr id="750" name="Google Shape;75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751" name="Google Shape;751;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752" name="Google Shape;752;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753" name="Google Shape;753;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754" name="Google Shape;754;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p90"/>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830" name="Google Shape;830;p90"/>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831" name="Google Shape;831;p9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32" name="Google Shape;832;p9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33" name="Google Shape;833;p9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3" name="Shape 903"/>
        <p:cNvGrpSpPr/>
        <p:nvPr/>
      </p:nvGrpSpPr>
      <p:grpSpPr>
        <a:xfrm>
          <a:off x="0" y="0"/>
          <a:ext cx="0" cy="0"/>
          <a:chOff x="0" y="0"/>
          <a:chExt cx="0" cy="0"/>
        </a:xfrm>
      </p:grpSpPr>
      <p:sp>
        <p:nvSpPr>
          <p:cNvPr id="904" name="Google Shape;904;p10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5" name="Google Shape;905;p10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07" name="Google Shape;907;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08" name="Google Shape;908;p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1" name="Shape 991"/>
        <p:cNvGrpSpPr/>
        <p:nvPr/>
      </p:nvGrpSpPr>
      <p:grpSpPr>
        <a:xfrm>
          <a:off x="0" y="0"/>
          <a:ext cx="0" cy="0"/>
          <a:chOff x="0" y="0"/>
          <a:chExt cx="0" cy="0"/>
        </a:xfrm>
      </p:grpSpPr>
      <p:sp>
        <p:nvSpPr>
          <p:cNvPr id="992" name="Google Shape;992;p11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rtl="0" algn="ctr">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p:txBody>
      </p:sp>
      <p:sp>
        <p:nvSpPr>
          <p:cNvPr id="993" name="Google Shape;993;p118"/>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61950" lvl="0" marL="4572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994" name="Google Shape;994;p118"/>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marR="0" rtl="0" algn="l">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995" name="Google Shape;995;p118"/>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marR="0" rtl="0" algn="ctr">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996" name="Google Shape;996;p118"/>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hyperlink" Target="https://hbr.org/search?term=arnaud%20chevallier" TargetMode="External"/><Relationship Id="rId6" Type="http://schemas.openxmlformats.org/officeDocument/2006/relationships/hyperlink" Target="https://hbr.org/search?term=fr%C3%A9d%C3%A9ric%20dalsace" TargetMode="External"/><Relationship Id="rId7" Type="http://schemas.openxmlformats.org/officeDocument/2006/relationships/hyperlink" Target="https://hbr.org/search?term=jean-louis%20barsou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hyperlink" Target="mailto:Alyssa.Gallagher@btsspark.org" TargetMode="External"/><Relationship Id="rId4" Type="http://schemas.openxmlformats.org/officeDocument/2006/relationships/image" Target="../media/image10.pn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39.png"/><Relationship Id="rId11" Type="http://schemas.openxmlformats.org/officeDocument/2006/relationships/image" Target="../media/image41.png"/><Relationship Id="rId10" Type="http://schemas.openxmlformats.org/officeDocument/2006/relationships/image" Target="../media/image45.png"/><Relationship Id="rId13" Type="http://schemas.openxmlformats.org/officeDocument/2006/relationships/image" Target="../media/image42.png"/><Relationship Id="rId12" Type="http://schemas.openxmlformats.org/officeDocument/2006/relationships/image" Target="../media/image40.png"/><Relationship Id="rId15" Type="http://schemas.openxmlformats.org/officeDocument/2006/relationships/image" Target="../media/image46.png"/><Relationship Id="rId14" Type="http://schemas.openxmlformats.org/officeDocument/2006/relationships/image" Target="../media/image37.png"/><Relationship Id="rId16"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hyperlink" Target="https://docs.google.com/document/d/11Yi_E83MHFc6ZH0LwrrGl11a4u6ujfMq8EoUapgO2n4/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pic>
        <p:nvPicPr>
          <p:cNvPr descr="A person with curly hair&#10;&#10;Description automatically generated with low confidence" id="1070" name="Google Shape;1070;p130"/>
          <p:cNvPicPr preferRelativeResize="0"/>
          <p:nvPr/>
        </p:nvPicPr>
        <p:blipFill rotWithShape="1">
          <a:blip r:embed="rId3">
            <a:alphaModFix/>
          </a:blip>
          <a:srcRect b="0" l="0" r="0" t="0"/>
          <a:stretch/>
        </p:blipFill>
        <p:spPr>
          <a:xfrm>
            <a:off x="0" y="457200"/>
            <a:ext cx="12192001" cy="6400800"/>
          </a:xfrm>
          <a:prstGeom prst="rect">
            <a:avLst/>
          </a:prstGeom>
          <a:noFill/>
          <a:ln>
            <a:noFill/>
          </a:ln>
        </p:spPr>
      </p:pic>
      <p:sp>
        <p:nvSpPr>
          <p:cNvPr id="1071" name="Google Shape;1071;p130"/>
          <p:cNvSpPr/>
          <p:nvPr/>
        </p:nvSpPr>
        <p:spPr>
          <a:xfrm>
            <a:off x="0" y="0"/>
            <a:ext cx="12192000" cy="457200"/>
          </a:xfrm>
          <a:prstGeom prst="rect">
            <a:avLst/>
          </a:prstGeom>
          <a:solidFill>
            <a:srgbClr val="55A29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5A29A"/>
              </a:solidFill>
              <a:latin typeface="Calibri"/>
              <a:ea typeface="Calibri"/>
              <a:cs typeface="Calibri"/>
              <a:sym typeface="Calibri"/>
            </a:endParaRPr>
          </a:p>
        </p:txBody>
      </p:sp>
      <p:pic>
        <p:nvPicPr>
          <p:cNvPr id="1072" name="Google Shape;1072;p130"/>
          <p:cNvPicPr preferRelativeResize="0"/>
          <p:nvPr/>
        </p:nvPicPr>
        <p:blipFill rotWithShape="1">
          <a:blip r:embed="rId4">
            <a:alphaModFix/>
          </a:blip>
          <a:srcRect b="2253" l="0" r="0" t="2253"/>
          <a:stretch/>
        </p:blipFill>
        <p:spPr>
          <a:xfrm>
            <a:off x="0" y="457200"/>
            <a:ext cx="12192000" cy="640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39"/>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1" name="Google Shape;1151;p139"/>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Challenge Question </a:t>
            </a:r>
            <a:endParaRPr b="1" sz="3200">
              <a:latin typeface="Arial"/>
              <a:ea typeface="Arial"/>
              <a:cs typeface="Arial"/>
              <a:sym typeface="Arial"/>
            </a:endParaRPr>
          </a:p>
        </p:txBody>
      </p:sp>
      <p:sp>
        <p:nvSpPr>
          <p:cNvPr id="1152" name="Google Shape;1152;p139"/>
          <p:cNvSpPr txBox="1"/>
          <p:nvPr/>
        </p:nvSpPr>
        <p:spPr>
          <a:xfrm>
            <a:off x="1483875" y="6132925"/>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53" name="Google Shape;1153;p139"/>
          <p:cNvSpPr txBox="1"/>
          <p:nvPr/>
        </p:nvSpPr>
        <p:spPr>
          <a:xfrm>
            <a:off x="838200" y="2055600"/>
            <a:ext cx="10904700" cy="329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3000">
                <a:solidFill>
                  <a:schemeClr val="dk1"/>
                </a:solidFill>
              </a:rPr>
              <a:t>Pose a question around the challenge that gets to the heart of the matter.</a:t>
            </a:r>
            <a:endParaRPr b="1" sz="3000">
              <a:solidFill>
                <a:schemeClr val="dk1"/>
              </a:solidFill>
            </a:endParaRPr>
          </a:p>
          <a:p>
            <a:pPr indent="0" lvl="0" marL="0" rtl="0" algn="l">
              <a:lnSpc>
                <a:spcPct val="115000"/>
              </a:lnSpc>
              <a:spcBef>
                <a:spcPts val="0"/>
              </a:spcBef>
              <a:spcAft>
                <a:spcPts val="0"/>
              </a:spcAft>
              <a:buNone/>
            </a:pPr>
            <a:r>
              <a:t/>
            </a:r>
            <a:endParaRPr b="1" sz="2300">
              <a:solidFill>
                <a:schemeClr val="dk1"/>
              </a:solidFill>
            </a:endParaRPr>
          </a:p>
          <a:p>
            <a:pPr indent="0" lvl="0" marL="0" rtl="0" algn="l">
              <a:lnSpc>
                <a:spcPct val="115000"/>
              </a:lnSpc>
              <a:spcBef>
                <a:spcPts val="0"/>
              </a:spcBef>
              <a:spcAft>
                <a:spcPts val="0"/>
              </a:spcAft>
              <a:buNone/>
            </a:pPr>
            <a:r>
              <a:rPr lang="en-US" sz="2400">
                <a:solidFill>
                  <a:schemeClr val="dk1"/>
                </a:solidFill>
              </a:rPr>
              <a:t>Remember that the question you pose will guide the peer group in their discussion of the challenge.</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endParaRPr>
          </a:p>
        </p:txBody>
      </p:sp>
      <p:pic>
        <p:nvPicPr>
          <p:cNvPr id="1154" name="Google Shape;1154;p139"/>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4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0" name="Google Shape;1160;p140"/>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Sample Challenge Questions </a:t>
            </a:r>
            <a:endParaRPr b="1" sz="3200">
              <a:latin typeface="Arial"/>
              <a:ea typeface="Arial"/>
              <a:cs typeface="Arial"/>
              <a:sym typeface="Arial"/>
            </a:endParaRPr>
          </a:p>
        </p:txBody>
      </p:sp>
      <p:sp>
        <p:nvSpPr>
          <p:cNvPr id="1161" name="Google Shape;1161;p140"/>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62" name="Google Shape;1162;p140"/>
          <p:cNvSpPr txBox="1"/>
          <p:nvPr/>
        </p:nvSpPr>
        <p:spPr>
          <a:xfrm>
            <a:off x="755200" y="1344600"/>
            <a:ext cx="10391700" cy="41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000">
                <a:solidFill>
                  <a:schemeClr val="dk1"/>
                </a:solidFill>
              </a:rPr>
              <a:t>1.</a:t>
            </a:r>
            <a:r>
              <a:rPr lang="en-US" sz="2000">
                <a:solidFill>
                  <a:srgbClr val="114454"/>
                </a:solidFill>
              </a:rPr>
              <a:t> I have been spending time on my </a:t>
            </a:r>
            <a:r>
              <a:rPr b="1" lang="en-US" sz="1800">
                <a:solidFill>
                  <a:srgbClr val="114454"/>
                </a:solidFill>
              </a:rPr>
              <a:t>collaborative inquiry cycle (placemat). </a:t>
            </a:r>
            <a:r>
              <a:rPr lang="en-US" sz="2000">
                <a:solidFill>
                  <a:srgbClr val="114454"/>
                </a:solidFill>
              </a:rPr>
              <a:t>One task related to the theory of action is to provide additional training to teachers around______________. We had a workshop on the topic and teachers left expressing excitement about what they’d learned. However, when I’m in classrooms I’m seeing very little evidence of what was taught in the workshop transferring to their teaching practice. </a:t>
            </a:r>
            <a:endParaRPr sz="2000">
              <a:solidFill>
                <a:srgbClr val="114454"/>
              </a:solidFill>
            </a:endParaRPr>
          </a:p>
          <a:p>
            <a:pPr indent="0" lvl="0" marL="0" rtl="0" algn="l">
              <a:lnSpc>
                <a:spcPct val="115000"/>
              </a:lnSpc>
              <a:spcBef>
                <a:spcPts val="0"/>
              </a:spcBef>
              <a:spcAft>
                <a:spcPts val="0"/>
              </a:spcAft>
              <a:buClr>
                <a:schemeClr val="dk1"/>
              </a:buClr>
              <a:buSzPts val="1100"/>
              <a:buFont typeface="Arial"/>
              <a:buNone/>
            </a:pPr>
            <a:r>
              <a:rPr b="1" lang="en-US" sz="2000">
                <a:solidFill>
                  <a:srgbClr val="114454"/>
                </a:solidFill>
              </a:rPr>
              <a:t>Question: What can I do to improve implementation?</a:t>
            </a:r>
            <a:endParaRPr sz="2000">
              <a:solidFill>
                <a:srgbClr val="114454"/>
              </a:solidFill>
            </a:endParaRPr>
          </a:p>
          <a:p>
            <a:pPr indent="0" lvl="0" marL="0" rtl="0" algn="l">
              <a:lnSpc>
                <a:spcPct val="115000"/>
              </a:lnSpc>
              <a:spcBef>
                <a:spcPts val="0"/>
              </a:spcBef>
              <a:spcAft>
                <a:spcPts val="0"/>
              </a:spcAft>
              <a:buNone/>
            </a:pPr>
            <a:r>
              <a:t/>
            </a:r>
            <a:endParaRPr b="1" sz="2000">
              <a:solidFill>
                <a:schemeClr val="dk1"/>
              </a:solidFill>
            </a:endParaRPr>
          </a:p>
          <a:p>
            <a:pPr indent="0" lvl="0" marL="0" rtl="0" algn="l">
              <a:lnSpc>
                <a:spcPct val="115000"/>
              </a:lnSpc>
              <a:spcBef>
                <a:spcPts val="0"/>
              </a:spcBef>
              <a:spcAft>
                <a:spcPts val="0"/>
              </a:spcAft>
              <a:buNone/>
            </a:pPr>
            <a:r>
              <a:rPr lang="en-US" sz="2000">
                <a:solidFill>
                  <a:srgbClr val="F89827"/>
                </a:solidFill>
              </a:rPr>
              <a:t>2. I left the last NLL </a:t>
            </a:r>
            <a:r>
              <a:rPr lang="en-US" sz="2000">
                <a:solidFill>
                  <a:srgbClr val="F89827"/>
                </a:solidFill>
              </a:rPr>
              <a:t>session</a:t>
            </a:r>
            <a:r>
              <a:rPr lang="en-US" sz="2000">
                <a:solidFill>
                  <a:srgbClr val="F89827"/>
                </a:solidFill>
              </a:rPr>
              <a:t> excited to _____________. When I returned to the district I got so caught up in the </a:t>
            </a:r>
            <a:r>
              <a:rPr lang="en-US" sz="2000">
                <a:solidFill>
                  <a:srgbClr val="F89827"/>
                </a:solidFill>
              </a:rPr>
              <a:t>urgency</a:t>
            </a:r>
            <a:r>
              <a:rPr lang="en-US" sz="2000">
                <a:solidFill>
                  <a:srgbClr val="F89827"/>
                </a:solidFill>
              </a:rPr>
              <a:t> of my daily tasks and all the other initiatives that I’m leading that I haven’t taken any action.</a:t>
            </a:r>
            <a:endParaRPr sz="2000">
              <a:solidFill>
                <a:srgbClr val="F89827"/>
              </a:solidFill>
            </a:endParaRPr>
          </a:p>
          <a:p>
            <a:pPr indent="0" lvl="0" marL="0" rtl="0" algn="l">
              <a:lnSpc>
                <a:spcPct val="115000"/>
              </a:lnSpc>
              <a:spcBef>
                <a:spcPts val="0"/>
              </a:spcBef>
              <a:spcAft>
                <a:spcPts val="0"/>
              </a:spcAft>
              <a:buNone/>
            </a:pPr>
            <a:r>
              <a:rPr b="1" lang="en-US" sz="2000">
                <a:solidFill>
                  <a:srgbClr val="F89827"/>
                </a:solidFill>
              </a:rPr>
              <a:t>Question: How can I </a:t>
            </a:r>
            <a:r>
              <a:rPr b="1" lang="en-US" sz="2000">
                <a:solidFill>
                  <a:srgbClr val="F89827"/>
                </a:solidFill>
              </a:rPr>
              <a:t>prioritize non-urgent but important tasks?</a:t>
            </a:r>
            <a:r>
              <a:rPr b="1" lang="en-US" sz="2000">
                <a:solidFill>
                  <a:srgbClr val="F89827"/>
                </a:solidFill>
              </a:rPr>
              <a:t> </a:t>
            </a:r>
            <a:endParaRPr b="1" sz="2000">
              <a:solidFill>
                <a:srgbClr val="F89827"/>
              </a:solidFill>
            </a:endParaRPr>
          </a:p>
          <a:p>
            <a:pPr indent="0" lvl="0" marL="0" rtl="0" algn="l">
              <a:lnSpc>
                <a:spcPct val="115000"/>
              </a:lnSpc>
              <a:spcBef>
                <a:spcPts val="0"/>
              </a:spcBef>
              <a:spcAft>
                <a:spcPts val="0"/>
              </a:spcAft>
              <a:buNone/>
            </a:pPr>
            <a:r>
              <a:t/>
            </a:r>
            <a:endParaRPr b="1" sz="2000">
              <a:solidFill>
                <a:srgbClr val="F89827"/>
              </a:solidFill>
            </a:endParaRPr>
          </a:p>
          <a:p>
            <a:pPr indent="0" lvl="0" marL="0" rtl="0" algn="l">
              <a:lnSpc>
                <a:spcPct val="115000"/>
              </a:lnSpc>
              <a:spcBef>
                <a:spcPts val="0"/>
              </a:spcBef>
              <a:spcAft>
                <a:spcPts val="0"/>
              </a:spcAft>
              <a:buNone/>
            </a:pPr>
            <a:r>
              <a:t/>
            </a:r>
            <a:endParaRPr sz="3000">
              <a:solidFill>
                <a:schemeClr val="dk1"/>
              </a:solidFill>
              <a:latin typeface="Calibri"/>
              <a:ea typeface="Calibri"/>
              <a:cs typeface="Calibri"/>
              <a:sym typeface="Calibri"/>
            </a:endParaRPr>
          </a:p>
        </p:txBody>
      </p:sp>
      <p:pic>
        <p:nvPicPr>
          <p:cNvPr id="1163" name="Google Shape;1163;p140"/>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4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9" name="Google Shape;1169;p141"/>
          <p:cNvSpPr txBox="1"/>
          <p:nvPr>
            <p:ph type="title"/>
          </p:nvPr>
        </p:nvSpPr>
        <p:spPr>
          <a:xfrm>
            <a:off x="430225" y="540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Challenge Protocol</a:t>
            </a:r>
            <a:endParaRPr b="1" sz="3200">
              <a:latin typeface="Arial"/>
              <a:ea typeface="Arial"/>
              <a:cs typeface="Arial"/>
              <a:sym typeface="Arial"/>
            </a:endParaRPr>
          </a:p>
        </p:txBody>
      </p:sp>
      <p:sp>
        <p:nvSpPr>
          <p:cNvPr id="1170" name="Google Shape;1170;p141"/>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71" name="Google Shape;1171;p141"/>
          <p:cNvSpPr txBox="1"/>
          <p:nvPr/>
        </p:nvSpPr>
        <p:spPr>
          <a:xfrm>
            <a:off x="372475" y="1081325"/>
            <a:ext cx="11685000" cy="43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chemeClr val="dk1"/>
                </a:solidFill>
                <a:latin typeface="Calibri"/>
                <a:ea typeface="Calibri"/>
                <a:cs typeface="Calibri"/>
                <a:sym typeface="Calibri"/>
              </a:rPr>
              <a:t>Three roles:  </a:t>
            </a:r>
            <a:r>
              <a:rPr lang="en-US" sz="2100">
                <a:solidFill>
                  <a:schemeClr val="dk1"/>
                </a:solidFill>
                <a:latin typeface="Calibri"/>
                <a:ea typeface="Calibri"/>
                <a:cs typeface="Calibri"/>
                <a:sym typeface="Calibri"/>
              </a:rPr>
              <a:t>Presenter - Facilitator - Timer</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US" sz="2100">
                <a:solidFill>
                  <a:schemeClr val="dk1"/>
                </a:solidFill>
                <a:latin typeface="Calibri"/>
                <a:ea typeface="Calibri"/>
                <a:cs typeface="Calibri"/>
                <a:sym typeface="Calibri"/>
              </a:rPr>
              <a:t>First 5 minutes:</a:t>
            </a:r>
            <a:endParaRPr b="1" sz="2100">
              <a:solidFill>
                <a:schemeClr val="dk1"/>
              </a:solidFill>
              <a:latin typeface="Calibri"/>
              <a:ea typeface="Calibri"/>
              <a:cs typeface="Calibri"/>
              <a:sym typeface="Calibri"/>
            </a:endParaRPr>
          </a:p>
          <a:p>
            <a:pPr indent="-361950" lvl="0" marL="457200" rtl="0" algn="l">
              <a:lnSpc>
                <a:spcPct val="115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The presenter gives an overview of the dilemma (2 minutes)</a:t>
            </a:r>
            <a:endParaRPr sz="2100">
              <a:solidFill>
                <a:schemeClr val="dk1"/>
              </a:solidFill>
              <a:latin typeface="Calibri"/>
              <a:ea typeface="Calibri"/>
              <a:cs typeface="Calibri"/>
              <a:sym typeface="Calibri"/>
            </a:endParaRPr>
          </a:p>
          <a:p>
            <a:pPr indent="-361950" lvl="0" marL="457200" rtl="0" algn="l">
              <a:lnSpc>
                <a:spcPct val="115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The peer group asks clarifying &amp; probing questions of the presenter (3 minutes)</a:t>
            </a:r>
            <a:endParaRPr sz="21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100">
                <a:solidFill>
                  <a:schemeClr val="dk1"/>
                </a:solidFill>
                <a:latin typeface="Calibri"/>
                <a:ea typeface="Calibri"/>
                <a:cs typeface="Calibri"/>
                <a:sym typeface="Calibri"/>
              </a:rPr>
              <a:t>Next 5 Minutes</a:t>
            </a:r>
            <a:endParaRPr b="1" sz="2100">
              <a:solidFill>
                <a:schemeClr val="dk1"/>
              </a:solidFill>
              <a:latin typeface="Calibri"/>
              <a:ea typeface="Calibri"/>
              <a:cs typeface="Calibri"/>
              <a:sym typeface="Calibri"/>
            </a:endParaRPr>
          </a:p>
          <a:p>
            <a:pPr indent="-361950" lvl="0" marL="457200" rtl="0" algn="l">
              <a:lnSpc>
                <a:spcPct val="115000"/>
              </a:lnSpc>
              <a:spcBef>
                <a:spcPts val="0"/>
              </a:spcBef>
              <a:spcAft>
                <a:spcPts val="0"/>
              </a:spcAft>
              <a:buClr>
                <a:schemeClr val="dk1"/>
              </a:buClr>
              <a:buSzPts val="2100"/>
              <a:buChar char="●"/>
            </a:pPr>
            <a:r>
              <a:rPr lang="en-US" sz="2100">
                <a:solidFill>
                  <a:schemeClr val="dk1"/>
                </a:solidFill>
                <a:latin typeface="Calibri"/>
                <a:ea typeface="Calibri"/>
                <a:cs typeface="Calibri"/>
                <a:sym typeface="Calibri"/>
              </a:rPr>
              <a:t>The group talks with each other about the challenge presented. </a:t>
            </a:r>
            <a:r>
              <a:rPr lang="en-US" sz="2100" u="sng">
                <a:solidFill>
                  <a:schemeClr val="dk1"/>
                </a:solidFill>
                <a:latin typeface="Calibri"/>
                <a:ea typeface="Calibri"/>
                <a:cs typeface="Calibri"/>
                <a:sym typeface="Calibri"/>
              </a:rPr>
              <a:t>The presenter doesn’t speak during this discussion</a:t>
            </a:r>
            <a:r>
              <a:rPr lang="en-US" sz="2100">
                <a:solidFill>
                  <a:schemeClr val="dk1"/>
                </a:solidFill>
                <a:latin typeface="Calibri"/>
                <a:ea typeface="Calibri"/>
                <a:cs typeface="Calibri"/>
                <a:sym typeface="Calibri"/>
              </a:rPr>
              <a:t>, but instead listens and takes notes. (5 minutes)</a:t>
            </a:r>
            <a:endParaRPr sz="21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2100">
                <a:solidFill>
                  <a:schemeClr val="dk1"/>
                </a:solidFill>
                <a:latin typeface="Calibri"/>
                <a:ea typeface="Calibri"/>
                <a:cs typeface="Calibri"/>
                <a:sym typeface="Calibri"/>
              </a:rPr>
              <a:t>Final 5 minutes</a:t>
            </a:r>
            <a:endParaRPr b="1" sz="2100">
              <a:solidFill>
                <a:schemeClr val="dk1"/>
              </a:solidFill>
              <a:latin typeface="Calibri"/>
              <a:ea typeface="Calibri"/>
              <a:cs typeface="Calibri"/>
              <a:sym typeface="Calibri"/>
            </a:endParaRPr>
          </a:p>
          <a:p>
            <a:pPr indent="-361950" lvl="0" marL="457200" rtl="0" algn="l">
              <a:lnSpc>
                <a:spcPct val="115000"/>
              </a:lnSpc>
              <a:spcBef>
                <a:spcPts val="0"/>
              </a:spcBef>
              <a:spcAft>
                <a:spcPts val="0"/>
              </a:spcAft>
              <a:buClr>
                <a:schemeClr val="dk1"/>
              </a:buClr>
              <a:buSzPts val="2100"/>
              <a:buChar char="●"/>
            </a:pPr>
            <a:r>
              <a:rPr lang="en-US" sz="2100">
                <a:solidFill>
                  <a:schemeClr val="dk1"/>
                </a:solidFill>
                <a:latin typeface="Calibri"/>
                <a:ea typeface="Calibri"/>
                <a:cs typeface="Calibri"/>
                <a:sym typeface="Calibri"/>
              </a:rPr>
              <a:t>The presenter reflects on what they heard and on what they are now thinking, sharing with the group anything that particularly resonated for them during any part of the Consultancy.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Modified</a:t>
            </a:r>
            <a:r>
              <a:rPr lang="en-US" sz="2000">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from the NSRF Consultancy Protocol</a:t>
            </a:r>
            <a:endParaRPr>
              <a:solidFill>
                <a:schemeClr val="dk1"/>
              </a:solidFill>
              <a:latin typeface="Calibri"/>
              <a:ea typeface="Calibri"/>
              <a:cs typeface="Calibri"/>
              <a:sym typeface="Calibri"/>
            </a:endParaRPr>
          </a:p>
        </p:txBody>
      </p:sp>
      <p:pic>
        <p:nvPicPr>
          <p:cNvPr id="1172" name="Google Shape;1172;p141"/>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4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78" name="Google Shape;1178;p142"/>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Challenge Protocol Debrief</a:t>
            </a:r>
            <a:endParaRPr b="1" sz="3200">
              <a:latin typeface="Arial"/>
              <a:ea typeface="Arial"/>
              <a:cs typeface="Arial"/>
              <a:sym typeface="Arial"/>
            </a:endParaRPr>
          </a:p>
        </p:txBody>
      </p:sp>
      <p:sp>
        <p:nvSpPr>
          <p:cNvPr id="1179" name="Google Shape;1179;p142"/>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80" name="Google Shape;1180;p142"/>
          <p:cNvSpPr txBox="1"/>
          <p:nvPr/>
        </p:nvSpPr>
        <p:spPr>
          <a:xfrm>
            <a:off x="372425" y="1224875"/>
            <a:ext cx="9095400" cy="43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What about the protocol was the most challenging for you?</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What about the protocol was the most helpful for you?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How might you use this protocol in the future?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1181" name="Google Shape;1181;p142"/>
          <p:cNvPicPr preferRelativeResize="0"/>
          <p:nvPr/>
        </p:nvPicPr>
        <p:blipFill>
          <a:blip r:embed="rId3">
            <a:alphaModFix/>
          </a:blip>
          <a:stretch>
            <a:fillRect/>
          </a:stretch>
        </p:blipFill>
        <p:spPr>
          <a:xfrm>
            <a:off x="9018096" y="1598973"/>
            <a:ext cx="2827200" cy="2827226"/>
          </a:xfrm>
          <a:prstGeom prst="rect">
            <a:avLst/>
          </a:prstGeom>
          <a:noFill/>
          <a:ln>
            <a:noFill/>
          </a:ln>
        </p:spPr>
      </p:pic>
      <p:pic>
        <p:nvPicPr>
          <p:cNvPr id="1182" name="Google Shape;1182;p142"/>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43"/>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8" name="Google Shape;1188;p143"/>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Activity </a:t>
            </a:r>
            <a:r>
              <a:rPr b="1" lang="en-US" sz="4000">
                <a:solidFill>
                  <a:srgbClr val="55A29A"/>
                </a:solidFill>
                <a:latin typeface="Arial"/>
                <a:ea typeface="Arial"/>
                <a:cs typeface="Arial"/>
                <a:sym typeface="Arial"/>
              </a:rPr>
              <a:t>Extension for Later </a:t>
            </a:r>
            <a:endParaRPr b="1" sz="3200">
              <a:latin typeface="Arial"/>
              <a:ea typeface="Arial"/>
              <a:cs typeface="Arial"/>
              <a:sym typeface="Arial"/>
            </a:endParaRPr>
          </a:p>
        </p:txBody>
      </p:sp>
      <p:sp>
        <p:nvSpPr>
          <p:cNvPr id="1189" name="Google Shape;1189;p143"/>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90" name="Google Shape;1190;p143"/>
          <p:cNvSpPr txBox="1"/>
          <p:nvPr/>
        </p:nvSpPr>
        <p:spPr>
          <a:xfrm>
            <a:off x="931925" y="1240300"/>
            <a:ext cx="10674600" cy="18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4900">
                <a:solidFill>
                  <a:schemeClr val="dk1"/>
                </a:solidFill>
                <a:latin typeface="Calibri"/>
                <a:ea typeface="Calibri"/>
                <a:cs typeface="Calibri"/>
                <a:sym typeface="Calibri"/>
              </a:rPr>
              <a:t>Ask AI your challenge question!</a:t>
            </a:r>
            <a:endParaRPr sz="49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1191" name="Google Shape;1191;p143"/>
          <p:cNvPicPr preferRelativeResize="0"/>
          <p:nvPr/>
        </p:nvPicPr>
        <p:blipFill rotWithShape="1">
          <a:blip r:embed="rId3">
            <a:alphaModFix/>
          </a:blip>
          <a:srcRect b="0" l="0" r="2008" t="0"/>
          <a:stretch/>
        </p:blipFill>
        <p:spPr>
          <a:xfrm>
            <a:off x="4891913" y="2812213"/>
            <a:ext cx="2408175" cy="2333625"/>
          </a:xfrm>
          <a:prstGeom prst="rect">
            <a:avLst/>
          </a:prstGeom>
          <a:noFill/>
          <a:ln>
            <a:noFill/>
          </a:ln>
        </p:spPr>
      </p:pic>
      <p:pic>
        <p:nvPicPr>
          <p:cNvPr id="1192" name="Google Shape;1192;p143"/>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44"/>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98" name="Google Shape;1198;p144"/>
          <p:cNvSpPr txBox="1"/>
          <p:nvPr/>
        </p:nvSpPr>
        <p:spPr>
          <a:xfrm>
            <a:off x="479549" y="4555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Q &amp; A</a:t>
            </a:r>
            <a:endParaRPr b="0" i="0" sz="2100" u="none" cap="none" strike="noStrike">
              <a:solidFill>
                <a:schemeClr val="dk1"/>
              </a:solidFill>
              <a:latin typeface="Arial"/>
              <a:ea typeface="Arial"/>
              <a:cs typeface="Arial"/>
              <a:sym typeface="Arial"/>
            </a:endParaRPr>
          </a:p>
        </p:txBody>
      </p:sp>
      <p:pic>
        <p:nvPicPr>
          <p:cNvPr descr="A screenshot of a email&#10;&#10;Description automatically generated" id="1199" name="Google Shape;1199;p144"/>
          <p:cNvPicPr preferRelativeResize="0"/>
          <p:nvPr/>
        </p:nvPicPr>
        <p:blipFill rotWithShape="1">
          <a:blip r:embed="rId3">
            <a:alphaModFix/>
          </a:blip>
          <a:srcRect b="0" l="0" r="0" t="0"/>
          <a:stretch/>
        </p:blipFill>
        <p:spPr>
          <a:xfrm>
            <a:off x="2351798" y="1324737"/>
            <a:ext cx="7115906" cy="4208525"/>
          </a:xfrm>
          <a:prstGeom prst="rect">
            <a:avLst/>
          </a:prstGeom>
          <a:noFill/>
          <a:ln>
            <a:noFill/>
          </a:ln>
        </p:spPr>
      </p:pic>
      <p:pic>
        <p:nvPicPr>
          <p:cNvPr id="1200" name="Google Shape;1200;p144"/>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45"/>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06" name="Google Shape;1206;p145"/>
          <p:cNvSpPr txBox="1"/>
          <p:nvPr/>
        </p:nvSpPr>
        <p:spPr>
          <a:xfrm>
            <a:off x="479549" y="455555"/>
            <a:ext cx="11232900" cy="824811"/>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Q &amp; A</a:t>
            </a:r>
            <a:endParaRPr b="0" i="0" sz="2100" u="none" cap="none" strike="noStrike">
              <a:solidFill>
                <a:schemeClr val="dk1"/>
              </a:solidFill>
              <a:latin typeface="Arial"/>
              <a:ea typeface="Arial"/>
              <a:cs typeface="Arial"/>
              <a:sym typeface="Arial"/>
            </a:endParaRPr>
          </a:p>
        </p:txBody>
      </p:sp>
      <p:pic>
        <p:nvPicPr>
          <p:cNvPr descr="A screenshot of a chat&#10;&#10;Description automatically generated" id="1207" name="Google Shape;1207;p145"/>
          <p:cNvPicPr preferRelativeResize="0"/>
          <p:nvPr/>
        </p:nvPicPr>
        <p:blipFill rotWithShape="1">
          <a:blip r:embed="rId3">
            <a:alphaModFix/>
          </a:blip>
          <a:srcRect b="0" l="0" r="0" t="0"/>
          <a:stretch/>
        </p:blipFill>
        <p:spPr>
          <a:xfrm>
            <a:off x="2789424" y="1157817"/>
            <a:ext cx="6613149" cy="4542365"/>
          </a:xfrm>
          <a:prstGeom prst="rect">
            <a:avLst/>
          </a:prstGeom>
          <a:noFill/>
          <a:ln>
            <a:noFill/>
          </a:ln>
        </p:spPr>
      </p:pic>
      <p:pic>
        <p:nvPicPr>
          <p:cNvPr id="1208" name="Google Shape;1208;p145"/>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212" name="Shape 1212"/>
        <p:cNvGrpSpPr/>
        <p:nvPr/>
      </p:nvGrpSpPr>
      <p:grpSpPr>
        <a:xfrm>
          <a:off x="0" y="0"/>
          <a:ext cx="0" cy="0"/>
          <a:chOff x="0" y="0"/>
          <a:chExt cx="0" cy="0"/>
        </a:xfrm>
      </p:grpSpPr>
      <p:sp>
        <p:nvSpPr>
          <p:cNvPr id="1213" name="Google Shape;1213;p146"/>
          <p:cNvSpPr/>
          <p:nvPr/>
        </p:nvSpPr>
        <p:spPr>
          <a:xfrm>
            <a:off x="9270299" y="5697435"/>
            <a:ext cx="2921701" cy="1160565"/>
          </a:xfrm>
          <a:custGeom>
            <a:rect b="b" l="l" r="r" t="t"/>
            <a:pathLst>
              <a:path extrusionOk="0" h="1740847" w="4382551">
                <a:moveTo>
                  <a:pt x="0" y="0"/>
                </a:moveTo>
                <a:lnTo>
                  <a:pt x="4382551" y="0"/>
                </a:lnTo>
                <a:lnTo>
                  <a:pt x="4382551" y="1740847"/>
                </a:lnTo>
                <a:lnTo>
                  <a:pt x="0" y="1740847"/>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4" name="Google Shape;1214;p146"/>
          <p:cNvSpPr/>
          <p:nvPr/>
        </p:nvSpPr>
        <p:spPr>
          <a:xfrm>
            <a:off x="0" y="5882197"/>
            <a:ext cx="974129" cy="975803"/>
          </a:xfrm>
          <a:custGeom>
            <a:rect b="b" l="l" r="r" t="t"/>
            <a:pathLst>
              <a:path extrusionOk="0" h="1463704" w="1461193">
                <a:moveTo>
                  <a:pt x="0" y="0"/>
                </a:moveTo>
                <a:lnTo>
                  <a:pt x="1461193" y="0"/>
                </a:lnTo>
                <a:lnTo>
                  <a:pt x="1461193" y="1463704"/>
                </a:lnTo>
                <a:lnTo>
                  <a:pt x="0" y="1463704"/>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5" name="Google Shape;1215;p146"/>
          <p:cNvSpPr txBox="1"/>
          <p:nvPr/>
        </p:nvSpPr>
        <p:spPr>
          <a:xfrm>
            <a:off x="2221309" y="1129617"/>
            <a:ext cx="7869550" cy="3542453"/>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“Who are you, question mark?</a:t>
            </a:r>
            <a:endParaRPr sz="900"/>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I often ask myself questions.</a:t>
            </a:r>
            <a:endParaRPr sz="900"/>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In your festive garb</a:t>
            </a:r>
            <a:endParaRPr sz="900"/>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You look like a judge</a:t>
            </a:r>
            <a:endParaRPr sz="900"/>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You are the happiest of punctuation marks</a:t>
            </a:r>
            <a:endParaRPr sz="900"/>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At least you get answers.”</a:t>
            </a:r>
            <a:endParaRPr sz="900"/>
          </a:p>
          <a:p>
            <a:pPr indent="0" lvl="0" marL="0" marR="0" rtl="0" algn="l">
              <a:lnSpc>
                <a:spcPct val="140010"/>
              </a:lnSpc>
              <a:spcBef>
                <a:spcPts val="0"/>
              </a:spcBef>
              <a:spcAft>
                <a:spcPts val="0"/>
              </a:spcAft>
              <a:buNone/>
            </a:pPr>
            <a:r>
              <a:t/>
            </a:r>
            <a:endParaRPr sz="2500">
              <a:solidFill>
                <a:srgbClr val="000000"/>
              </a:solidFill>
              <a:latin typeface="Arial"/>
              <a:ea typeface="Arial"/>
              <a:cs typeface="Arial"/>
              <a:sym typeface="Arial"/>
            </a:endParaRPr>
          </a:p>
          <a:p>
            <a:pPr indent="0" lvl="0" marL="0" marR="0" rtl="0" algn="l">
              <a:lnSpc>
                <a:spcPct val="140010"/>
              </a:lnSpc>
              <a:spcBef>
                <a:spcPts val="0"/>
              </a:spcBef>
              <a:spcAft>
                <a:spcPts val="0"/>
              </a:spcAft>
              <a:buNone/>
            </a:pPr>
            <a:r>
              <a:rPr lang="en-US" sz="2500">
                <a:solidFill>
                  <a:srgbClr val="000000"/>
                </a:solidFill>
                <a:latin typeface="Arial"/>
                <a:ea typeface="Arial"/>
                <a:cs typeface="Arial"/>
                <a:sym typeface="Arial"/>
              </a:rPr>
              <a:t>Patricia Duncker. Hallucinating Foucault</a:t>
            </a:r>
            <a:endParaRPr sz="900"/>
          </a:p>
        </p:txBody>
      </p:sp>
      <p:sp>
        <p:nvSpPr>
          <p:cNvPr id="1216" name="Google Shape;1216;p146"/>
          <p:cNvSpPr/>
          <p:nvPr/>
        </p:nvSpPr>
        <p:spPr>
          <a:xfrm>
            <a:off x="8991501" y="0"/>
            <a:ext cx="3200499" cy="3241011"/>
          </a:xfrm>
          <a:custGeom>
            <a:rect b="b" l="l" r="r" t="t"/>
            <a:pathLst>
              <a:path extrusionOk="0" h="4861517" w="4800748">
                <a:moveTo>
                  <a:pt x="0" y="0"/>
                </a:moveTo>
                <a:lnTo>
                  <a:pt x="4800748" y="0"/>
                </a:lnTo>
                <a:lnTo>
                  <a:pt x="4800748" y="4861517"/>
                </a:lnTo>
                <a:lnTo>
                  <a:pt x="0" y="4861517"/>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7" name="Google Shape;1217;p146"/>
          <p:cNvSpPr txBox="1"/>
          <p:nvPr/>
        </p:nvSpPr>
        <p:spPr>
          <a:xfrm>
            <a:off x="974129" y="6220568"/>
            <a:ext cx="5916117"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Arial"/>
                <a:ea typeface="Arial"/>
                <a:cs typeface="Arial"/>
                <a:sym typeface="Arial"/>
              </a:rPr>
              <a:t>@Instructional_Lead_Collective</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221" name="Shape 1221"/>
        <p:cNvGrpSpPr/>
        <p:nvPr/>
      </p:nvGrpSpPr>
      <p:grpSpPr>
        <a:xfrm>
          <a:off x="0" y="0"/>
          <a:ext cx="0" cy="0"/>
          <a:chOff x="0" y="0"/>
          <a:chExt cx="0" cy="0"/>
        </a:xfrm>
      </p:grpSpPr>
      <p:sp>
        <p:nvSpPr>
          <p:cNvPr id="1222" name="Google Shape;1222;p147"/>
          <p:cNvSpPr/>
          <p:nvPr/>
        </p:nvSpPr>
        <p:spPr>
          <a:xfrm>
            <a:off x="9270299" y="5789817"/>
            <a:ext cx="2921701" cy="1160565"/>
          </a:xfrm>
          <a:custGeom>
            <a:rect b="b" l="l" r="r" t="t"/>
            <a:pathLst>
              <a:path extrusionOk="0" h="1740847" w="4382551">
                <a:moveTo>
                  <a:pt x="0" y="0"/>
                </a:moveTo>
                <a:lnTo>
                  <a:pt x="4382551" y="0"/>
                </a:lnTo>
                <a:lnTo>
                  <a:pt x="4382551" y="1740846"/>
                </a:lnTo>
                <a:lnTo>
                  <a:pt x="0" y="1740846"/>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23" name="Google Shape;1223;p147"/>
          <p:cNvSpPr/>
          <p:nvPr/>
        </p:nvSpPr>
        <p:spPr>
          <a:xfrm>
            <a:off x="0" y="6065803"/>
            <a:ext cx="790839" cy="792197"/>
          </a:xfrm>
          <a:custGeom>
            <a:rect b="b" l="l" r="r" t="t"/>
            <a:pathLst>
              <a:path extrusionOk="0" h="1188296" w="1186258">
                <a:moveTo>
                  <a:pt x="0" y="0"/>
                </a:moveTo>
                <a:lnTo>
                  <a:pt x="1186258" y="0"/>
                </a:lnTo>
                <a:lnTo>
                  <a:pt x="1186258" y="1188296"/>
                </a:lnTo>
                <a:lnTo>
                  <a:pt x="0" y="1188296"/>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24" name="Google Shape;1224;p147"/>
          <p:cNvSpPr/>
          <p:nvPr/>
        </p:nvSpPr>
        <p:spPr>
          <a:xfrm>
            <a:off x="7304028" y="0"/>
            <a:ext cx="4914741" cy="4902455"/>
          </a:xfrm>
          <a:custGeom>
            <a:rect b="b" l="l" r="r" t="t"/>
            <a:pathLst>
              <a:path extrusionOk="0" h="7353682" w="7372112">
                <a:moveTo>
                  <a:pt x="0" y="0"/>
                </a:moveTo>
                <a:lnTo>
                  <a:pt x="7372112" y="0"/>
                </a:lnTo>
                <a:lnTo>
                  <a:pt x="7372112" y="7353682"/>
                </a:lnTo>
                <a:lnTo>
                  <a:pt x="0" y="7353682"/>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25" name="Google Shape;1225;p147"/>
          <p:cNvSpPr txBox="1"/>
          <p:nvPr/>
        </p:nvSpPr>
        <p:spPr>
          <a:xfrm>
            <a:off x="974129" y="6220568"/>
            <a:ext cx="5916117"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Arial"/>
                <a:ea typeface="Arial"/>
                <a:cs typeface="Arial"/>
                <a:sym typeface="Arial"/>
              </a:rPr>
              <a:t>@Instructional_Lead_Collective</a:t>
            </a:r>
            <a:endParaRPr sz="900"/>
          </a:p>
        </p:txBody>
      </p:sp>
      <p:sp>
        <p:nvSpPr>
          <p:cNvPr id="1226" name="Google Shape;1226;p147"/>
          <p:cNvSpPr txBox="1"/>
          <p:nvPr/>
        </p:nvSpPr>
        <p:spPr>
          <a:xfrm>
            <a:off x="124863" y="55362"/>
            <a:ext cx="7472885" cy="5848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Arial"/>
                <a:ea typeface="Arial"/>
                <a:cs typeface="Arial"/>
                <a:sym typeface="Arial"/>
              </a:rPr>
              <a:t>Questioning is a uniquely powerful tool for unlocking value in organizations: It spurs learning and the exchange of ideas, it fuels innovation and performance improvement, it builds rapport and trust among team members. And it can mitigate business risk by uncovering unforeseen pitfalls and hazards.</a:t>
            </a:r>
            <a:endParaRPr sz="900"/>
          </a:p>
          <a:p>
            <a:pPr indent="0" lvl="0" marL="0" marR="0" rtl="0" algn="l">
              <a:lnSpc>
                <a:spcPct val="140000"/>
              </a:lnSpc>
              <a:spcBef>
                <a:spcPts val="0"/>
              </a:spcBef>
              <a:spcAft>
                <a:spcPts val="0"/>
              </a:spcAft>
              <a:buNone/>
            </a:pPr>
            <a:r>
              <a:t/>
            </a:r>
            <a:endParaRPr sz="30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3000">
              <a:solidFill>
                <a:srgbClr val="000000"/>
              </a:solidFill>
              <a:latin typeface="Arial"/>
              <a:ea typeface="Arial"/>
              <a:cs typeface="Arial"/>
              <a:sym typeface="Arial"/>
            </a:endParaRPr>
          </a:p>
        </p:txBody>
      </p:sp>
      <p:sp>
        <p:nvSpPr>
          <p:cNvPr id="1227" name="Google Shape;1227;p147"/>
          <p:cNvSpPr txBox="1"/>
          <p:nvPr/>
        </p:nvSpPr>
        <p:spPr>
          <a:xfrm>
            <a:off x="124863" y="5182141"/>
            <a:ext cx="7472885" cy="76326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000000"/>
                </a:solidFill>
                <a:latin typeface="Arial"/>
                <a:ea typeface="Arial"/>
                <a:cs typeface="Arial"/>
                <a:sym typeface="Arial"/>
              </a:rPr>
              <a:t>Wood-Brooks, A; John, Leslie, K. The Surprising Power of Questions. Harvard Business Review. </a:t>
            </a:r>
            <a:endParaRPr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07D"/>
        </a:solidFill>
      </p:bgPr>
    </p:bg>
    <p:spTree>
      <p:nvGrpSpPr>
        <p:cNvPr id="1231" name="Shape 1231"/>
        <p:cNvGrpSpPr/>
        <p:nvPr/>
      </p:nvGrpSpPr>
      <p:grpSpPr>
        <a:xfrm>
          <a:off x="0" y="0"/>
          <a:ext cx="0" cy="0"/>
          <a:chOff x="0" y="0"/>
          <a:chExt cx="0" cy="0"/>
        </a:xfrm>
      </p:grpSpPr>
      <p:sp>
        <p:nvSpPr>
          <p:cNvPr id="1232" name="Google Shape;1232;p148"/>
          <p:cNvSpPr/>
          <p:nvPr/>
        </p:nvSpPr>
        <p:spPr>
          <a:xfrm>
            <a:off x="9193167" y="5834930"/>
            <a:ext cx="3002581" cy="1014027"/>
          </a:xfrm>
          <a:custGeom>
            <a:rect b="b" l="l" r="r" t="t"/>
            <a:pathLst>
              <a:path extrusionOk="0" h="1519142" w="4498249">
                <a:moveTo>
                  <a:pt x="0" y="0"/>
                </a:moveTo>
                <a:lnTo>
                  <a:pt x="4498249" y="0"/>
                </a:lnTo>
                <a:lnTo>
                  <a:pt x="4498249" y="1519142"/>
                </a:lnTo>
                <a:lnTo>
                  <a:pt x="0" y="1519142"/>
                </a:lnTo>
                <a:lnTo>
                  <a:pt x="0" y="0"/>
                </a:lnTo>
                <a:close/>
              </a:path>
            </a:pathLst>
          </a:custGeom>
          <a:blipFill rotWithShape="1">
            <a:blip r:embed="rId3">
              <a:alphaModFix/>
            </a:blip>
            <a:stretch>
              <a:fillRect b="-8809" l="0" r="0" t="-8809"/>
            </a:stretch>
          </a:blip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33" name="Google Shape;1233;p148"/>
          <p:cNvSpPr txBox="1"/>
          <p:nvPr/>
        </p:nvSpPr>
        <p:spPr>
          <a:xfrm>
            <a:off x="191658" y="1052640"/>
            <a:ext cx="7080000" cy="4549800"/>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lang="en-US" sz="4500">
                <a:solidFill>
                  <a:schemeClr val="lt1"/>
                </a:solidFill>
              </a:rPr>
              <a:t>“Question-storming”—brainstorming for questions rather than answers—is now a creativity technique.</a:t>
            </a:r>
            <a:endParaRPr sz="3600">
              <a:solidFill>
                <a:schemeClr val="lt1"/>
              </a:solidFill>
            </a:endParaRPr>
          </a:p>
          <a:p>
            <a:pPr indent="0" lvl="0" marL="0" marR="0" rtl="0" algn="l">
              <a:lnSpc>
                <a:spcPct val="144469"/>
              </a:lnSpc>
              <a:spcBef>
                <a:spcPts val="0"/>
              </a:spcBef>
              <a:spcAft>
                <a:spcPts val="0"/>
              </a:spcAft>
              <a:buNone/>
            </a:pPr>
            <a:r>
              <a:t/>
            </a:r>
            <a:endParaRPr sz="1700">
              <a:solidFill>
                <a:srgbClr val="FFFFFF"/>
              </a:solidFill>
              <a:latin typeface="Arial"/>
              <a:ea typeface="Arial"/>
              <a:cs typeface="Arial"/>
              <a:sym typeface="Arial"/>
            </a:endParaRPr>
          </a:p>
          <a:p>
            <a:pPr indent="0" lvl="0" marL="0" marR="0" rtl="0" algn="l">
              <a:lnSpc>
                <a:spcPct val="140029"/>
              </a:lnSpc>
              <a:spcBef>
                <a:spcPts val="0"/>
              </a:spcBef>
              <a:spcAft>
                <a:spcPts val="0"/>
              </a:spcAft>
              <a:buNone/>
            </a:pPr>
            <a:r>
              <a:rPr lang="en-US" sz="1900">
                <a:solidFill>
                  <a:srgbClr val="FFFFFF"/>
                </a:solidFill>
                <a:latin typeface="Arial"/>
                <a:ea typeface="Arial"/>
                <a:cs typeface="Arial"/>
                <a:sym typeface="Arial"/>
              </a:rPr>
              <a:t> </a:t>
            </a:r>
            <a:endParaRPr sz="900"/>
          </a:p>
        </p:txBody>
      </p:sp>
      <p:sp>
        <p:nvSpPr>
          <p:cNvPr id="1234" name="Google Shape;1234;p148"/>
          <p:cNvSpPr/>
          <p:nvPr/>
        </p:nvSpPr>
        <p:spPr>
          <a:xfrm>
            <a:off x="7475193" y="1125215"/>
            <a:ext cx="4612038" cy="4642939"/>
          </a:xfrm>
          <a:custGeom>
            <a:rect b="b" l="l" r="r" t="t"/>
            <a:pathLst>
              <a:path extrusionOk="0" h="6955714" w="6909420">
                <a:moveTo>
                  <a:pt x="0" y="0"/>
                </a:moveTo>
                <a:lnTo>
                  <a:pt x="6909420" y="0"/>
                </a:lnTo>
                <a:lnTo>
                  <a:pt x="6909420" y="6955714"/>
                </a:lnTo>
                <a:lnTo>
                  <a:pt x="0" y="6955714"/>
                </a:lnTo>
                <a:lnTo>
                  <a:pt x="0" y="0"/>
                </a:lnTo>
                <a:close/>
              </a:path>
            </a:pathLst>
          </a:custGeom>
          <a:blipFill rotWithShape="1">
            <a:blip r:embed="rId4">
              <a:alphaModFix/>
            </a:blip>
            <a:stretch>
              <a:fillRect b="0" l="0" r="0" t="0"/>
            </a:stretch>
          </a:blipFill>
          <a:ln>
            <a:noFill/>
          </a:ln>
        </p:spPr>
        <p:txBody>
          <a:bodyPr anchorCtr="0" anchor="t" bIns="30475" lIns="60975" spcFirstLastPara="1" rIns="60975"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35" name="Google Shape;1235;p148"/>
          <p:cNvSpPr txBox="1"/>
          <p:nvPr/>
        </p:nvSpPr>
        <p:spPr>
          <a:xfrm>
            <a:off x="1475594" y="334233"/>
            <a:ext cx="80832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700">
                <a:solidFill>
                  <a:srgbClr val="FFFFFF"/>
                </a:solidFill>
              </a:rPr>
              <a:t>Question - Storming</a:t>
            </a:r>
            <a:r>
              <a:rPr lang="en-US" sz="4700">
                <a:solidFill>
                  <a:srgbClr val="FFFFFF"/>
                </a:solidFill>
                <a:latin typeface="Arial"/>
                <a:ea typeface="Arial"/>
                <a:cs typeface="Arial"/>
                <a:sym typeface="Arial"/>
              </a:rPr>
              <a:t>?</a:t>
            </a:r>
            <a:endParaRPr sz="900"/>
          </a:p>
        </p:txBody>
      </p:sp>
      <p:sp>
        <p:nvSpPr>
          <p:cNvPr id="1236" name="Google Shape;1236;p148"/>
          <p:cNvSpPr txBox="1"/>
          <p:nvPr/>
        </p:nvSpPr>
        <p:spPr>
          <a:xfrm>
            <a:off x="0" y="6018467"/>
            <a:ext cx="12816300" cy="982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787878"/>
              </a:buClr>
              <a:buSzPts val="2000"/>
              <a:buFont typeface="Arial"/>
              <a:buNone/>
            </a:pPr>
            <a:r>
              <a:rPr lang="en-US" sz="1900" u="sng">
                <a:solidFill>
                  <a:schemeClr val="lt1"/>
                </a:solidFill>
                <a:hlinkClick r:id="rId5">
                  <a:extLst>
                    <a:ext uri="{A12FA001-AC4F-418D-AE19-62706E023703}">
                      <ahyp:hlinkClr val="tx"/>
                    </a:ext>
                  </a:extLst>
                </a:hlinkClick>
              </a:rPr>
              <a:t>Arnaud Chevallier,</a:t>
            </a:r>
            <a:r>
              <a:rPr lang="en-US" sz="1900">
                <a:solidFill>
                  <a:schemeClr val="lt1"/>
                </a:solidFill>
              </a:rPr>
              <a:t> </a:t>
            </a:r>
            <a:r>
              <a:rPr lang="en-US" sz="1900" u="sng">
                <a:solidFill>
                  <a:schemeClr val="lt1"/>
                </a:solidFill>
                <a:hlinkClick r:id="rId6">
                  <a:extLst>
                    <a:ext uri="{A12FA001-AC4F-418D-AE19-62706E023703}">
                      <ahyp:hlinkClr val="tx"/>
                    </a:ext>
                  </a:extLst>
                </a:hlinkClick>
              </a:rPr>
              <a:t>Frédéric Dalsace,</a:t>
            </a:r>
            <a:r>
              <a:rPr lang="en-US" sz="1900">
                <a:solidFill>
                  <a:schemeClr val="lt1"/>
                </a:solidFill>
              </a:rPr>
              <a:t> and </a:t>
            </a:r>
            <a:r>
              <a:rPr lang="en-US" sz="1900" u="sng">
                <a:solidFill>
                  <a:schemeClr val="lt1"/>
                </a:solidFill>
                <a:hlinkClick r:id="rId7">
                  <a:extLst>
                    <a:ext uri="{A12FA001-AC4F-418D-AE19-62706E023703}">
                      <ahyp:hlinkClr val="tx"/>
                    </a:ext>
                  </a:extLst>
                </a:hlinkClick>
              </a:rPr>
              <a:t>Jean-Louis Barsoux</a:t>
            </a:r>
            <a:endParaRPr sz="1900" u="sng">
              <a:solidFill>
                <a:schemeClr val="lt1"/>
              </a:solidFill>
            </a:endParaRPr>
          </a:p>
          <a:p>
            <a:pPr indent="0" lvl="0" marL="0" rtl="0" algn="l">
              <a:spcBef>
                <a:spcPts val="0"/>
              </a:spcBef>
              <a:spcAft>
                <a:spcPts val="0"/>
              </a:spcAft>
              <a:buClr>
                <a:schemeClr val="dk1"/>
              </a:buClr>
              <a:buSzPts val="1500"/>
              <a:buFont typeface="Arial"/>
              <a:buNone/>
            </a:pPr>
            <a:r>
              <a:rPr b="1" lang="en-US" sz="1900">
                <a:solidFill>
                  <a:schemeClr val="lt1"/>
                </a:solidFill>
              </a:rPr>
              <a:t>The Art of Asking Smarter Questions. Harvard Business Review.</a:t>
            </a:r>
            <a:endParaRPr b="1" sz="1900">
              <a:solidFill>
                <a:schemeClr val="lt1"/>
              </a:solidFill>
            </a:endParaRPr>
          </a:p>
          <a:p>
            <a:pPr indent="0" lvl="0" marL="0" marR="0" rtl="0" algn="ctr">
              <a:lnSpc>
                <a:spcPct val="140011"/>
              </a:lnSpc>
              <a:spcBef>
                <a:spcPts val="0"/>
              </a:spcBef>
              <a:spcAft>
                <a:spcPts val="0"/>
              </a:spcAft>
              <a:buNone/>
            </a:pPr>
            <a:r>
              <a:t/>
            </a:r>
            <a:endParaRPr sz="23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3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78" name="Google Shape;1078;p131"/>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pic>
        <p:nvPicPr>
          <p:cNvPr id="1079" name="Google Shape;1079;p131"/>
          <p:cNvPicPr preferRelativeResize="0"/>
          <p:nvPr/>
        </p:nvPicPr>
        <p:blipFill rotWithShape="1">
          <a:blip r:embed="rId3">
            <a:alphaModFix/>
          </a:blip>
          <a:srcRect b="0" l="0" r="0" t="0"/>
          <a:stretch/>
        </p:blipFill>
        <p:spPr>
          <a:xfrm>
            <a:off x="152400" y="519250"/>
            <a:ext cx="11723701" cy="5151075"/>
          </a:xfrm>
          <a:prstGeom prst="rect">
            <a:avLst/>
          </a:prstGeom>
          <a:noFill/>
          <a:ln>
            <a:noFill/>
          </a:ln>
        </p:spPr>
      </p:pic>
      <p:pic>
        <p:nvPicPr>
          <p:cNvPr id="1080" name="Google Shape;1080;p131"/>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graphicFrame>
        <p:nvGraphicFramePr>
          <p:cNvPr id="1241" name="Google Shape;1241;p149"/>
          <p:cNvGraphicFramePr/>
          <p:nvPr/>
        </p:nvGraphicFramePr>
        <p:xfrm>
          <a:off x="0" y="165525"/>
          <a:ext cx="3000000" cy="3000000"/>
        </p:xfrm>
        <a:graphic>
          <a:graphicData uri="http://schemas.openxmlformats.org/drawingml/2006/table">
            <a:tbl>
              <a:tblPr>
                <a:noFill/>
                <a:tableStyleId>{D2081343-D330-4E83-BCAA-AF9970816843}</a:tableStyleId>
              </a:tblPr>
              <a:tblGrid>
                <a:gridCol w="2370025"/>
                <a:gridCol w="9761850"/>
              </a:tblGrid>
              <a:tr h="521975">
                <a:tc>
                  <a:txBody>
                    <a:bodyPr/>
                    <a:lstStyle/>
                    <a:p>
                      <a:pPr indent="0" lvl="0" marL="0" rtl="0" algn="ctr">
                        <a:lnSpc>
                          <a:spcPct val="100000"/>
                        </a:lnSpc>
                        <a:spcBef>
                          <a:spcPts val="0"/>
                        </a:spcBef>
                        <a:spcAft>
                          <a:spcPts val="0"/>
                        </a:spcAft>
                        <a:buNone/>
                      </a:pPr>
                      <a:r>
                        <a:rPr b="1" lang="en-US" sz="2400">
                          <a:solidFill>
                            <a:srgbClr val="0D0D0D"/>
                          </a:solidFill>
                          <a:highlight>
                            <a:srgbClr val="FFFFFF"/>
                          </a:highlight>
                          <a:latin typeface="Times New Roman"/>
                          <a:ea typeface="Times New Roman"/>
                          <a:cs typeface="Times New Roman"/>
                          <a:sym typeface="Times New Roman"/>
                        </a:rPr>
                        <a:t>Category</a:t>
                      </a:r>
                      <a:endParaRPr b="1" sz="2400">
                        <a:solidFill>
                          <a:srgbClr val="0D0D0D"/>
                        </a:solidFill>
                        <a:highlight>
                          <a:srgbClr val="FFFFFF"/>
                        </a:highlight>
                        <a:latin typeface="Times New Roman"/>
                        <a:ea typeface="Times New Roman"/>
                        <a:cs typeface="Times New Roman"/>
                        <a:sym typeface="Times New Roman"/>
                      </a:endParaRPr>
                    </a:p>
                  </a:txBody>
                  <a:tcPr marT="91425" marB="91425" marR="91425" marL="91425" anchor="b">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2400">
                          <a:solidFill>
                            <a:srgbClr val="0D0D0D"/>
                          </a:solidFill>
                          <a:highlight>
                            <a:srgbClr val="FFFFFF"/>
                          </a:highlight>
                          <a:latin typeface="Times New Roman"/>
                          <a:ea typeface="Times New Roman"/>
                          <a:cs typeface="Times New Roman"/>
                          <a:sym typeface="Times New Roman"/>
                        </a:rPr>
                        <a:t>Questions</a:t>
                      </a:r>
                      <a:endParaRPr b="1" sz="2400">
                        <a:solidFill>
                          <a:srgbClr val="0D0D0D"/>
                        </a:solidFill>
                        <a:highlight>
                          <a:srgbClr val="FFFFFF"/>
                        </a:highlight>
                        <a:latin typeface="Times New Roman"/>
                        <a:ea typeface="Times New Roman"/>
                        <a:cs typeface="Times New Roman"/>
                        <a:sym typeface="Times New Roman"/>
                      </a:endParaRPr>
                    </a:p>
                  </a:txBody>
                  <a:tcPr marT="91425" marB="91425" marR="91425" marL="91425" anchor="b">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2029025">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Research</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to best find the time to be intentional and effective, yet well-informed?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What conditions best support teacher growth, our current reality, and where are we hitting/missing the mark? 3. Who is the researcher and how was it verified?</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Best practice for improving attendance or supporting students with trauma?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How do we know what research is most relevant?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What are top needs of current leaders and how do we strengthen networking to have a sustainable leadership </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How do you narrow the body of research to find what you are interested in with limited time?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8. What are some ways to empower students, colleagues, and families to support student growth?</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9. Tier 1 strategies for new principals to focus on within their SIP?</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1594950">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Practical Strategy</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best can I work my elementary staff into looking at things completely differently?</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How do I spend my time effectively to improve instruction?</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3. What systems or strategies do others use to stay in front or ahead of the work?</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What strategies are you using to </a:t>
                      </a:r>
                      <a:r>
                        <a:rPr lang="en-US">
                          <a:solidFill>
                            <a:srgbClr val="0D0D0D"/>
                          </a:solidFill>
                          <a:latin typeface="Times New Roman"/>
                          <a:ea typeface="Times New Roman"/>
                          <a:cs typeface="Times New Roman"/>
                          <a:sym typeface="Times New Roman"/>
                        </a:rPr>
                        <a:t>re engage</a:t>
                      </a:r>
                      <a:r>
                        <a:rPr lang="en-US">
                          <a:solidFill>
                            <a:srgbClr val="0D0D0D"/>
                          </a:solidFill>
                          <a:latin typeface="Times New Roman"/>
                          <a:ea typeface="Times New Roman"/>
                          <a:cs typeface="Times New Roman"/>
                          <a:sym typeface="Times New Roman"/>
                        </a:rPr>
                        <a:t> families in the schools?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How do I have candid conversations with low-performance staff while maintaining honor?</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Can we generate a bank of PD strategies for new central office leaders?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Managing needed change within tighter resources?</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2223300">
                <a:tc>
                  <a:txBody>
                    <a:bodyPr/>
                    <a:lstStyle/>
                    <a:p>
                      <a:pPr indent="0" lvl="0" marL="0" rtl="0" algn="l">
                        <a:lnSpc>
                          <a:spcPct val="100000"/>
                        </a:lnSpc>
                        <a:spcBef>
                          <a:spcPts val="0"/>
                        </a:spcBef>
                        <a:spcAft>
                          <a:spcPts val="0"/>
                        </a:spcAft>
                        <a:buNone/>
                      </a:pPr>
                      <a:r>
                        <a:rPr b="1" lang="en-US" sz="1800">
                          <a:solidFill>
                            <a:srgbClr val="0D0D0D"/>
                          </a:solidFill>
                          <a:latin typeface="Times New Roman"/>
                          <a:ea typeface="Times New Roman"/>
                          <a:cs typeface="Times New Roman"/>
                          <a:sym typeface="Times New Roman"/>
                        </a:rPr>
                        <a:t>Dilemma</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1. How can I convince my staff that they need to work all day long, not just when students are in their classrooms?</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2. Best way of transitioning work to a new principal after moving to another role?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3. How can we address attendance and apathy in a way that makes a difference?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4. How do I start over, training my staff on PLC work when they don’t want to attend?</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5. Working with Fundamentalist Teachers who want to maintain the status quo.</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6. How do I support the person taking over my building and support my current staff through the transition?</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7. Building instructional leadership capacity of central office.</a:t>
                      </a:r>
                      <a:endParaRPr>
                        <a:solidFill>
                          <a:srgbClr val="0D0D0D"/>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a:solidFill>
                            <a:srgbClr val="0D0D0D"/>
                          </a:solidFill>
                          <a:latin typeface="Times New Roman"/>
                          <a:ea typeface="Times New Roman"/>
                          <a:cs typeface="Times New Roman"/>
                          <a:sym typeface="Times New Roman"/>
                        </a:rPr>
                        <a:t>8. How to staff for student achievement and improvement with limited staffing?</a:t>
                      </a:r>
                      <a:endParaRPr>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bl>
          </a:graphicData>
        </a:graphic>
      </p:graphicFrame>
      <p:sp>
        <p:nvSpPr>
          <p:cNvPr id="1242" name="Google Shape;1242;p149"/>
          <p:cNvSpPr/>
          <p:nvPr/>
        </p:nvSpPr>
        <p:spPr>
          <a:xfrm>
            <a:off x="0" y="6323600"/>
            <a:ext cx="12192000" cy="565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43" name="Google Shape;1243;p149"/>
          <p:cNvPicPr preferRelativeResize="0"/>
          <p:nvPr/>
        </p:nvPicPr>
        <p:blipFill rotWithShape="1">
          <a:blip r:embed="rId3">
            <a:alphaModFix/>
          </a:blip>
          <a:srcRect b="79" l="0" r="0" t="79"/>
          <a:stretch/>
        </p:blipFill>
        <p:spPr>
          <a:xfrm>
            <a:off x="10239393" y="6323600"/>
            <a:ext cx="1818082" cy="49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150"/>
          <p:cNvPicPr preferRelativeResize="0"/>
          <p:nvPr/>
        </p:nvPicPr>
        <p:blipFill rotWithShape="1">
          <a:blip r:embed="rId3">
            <a:alphaModFix/>
          </a:blip>
          <a:srcRect b="0" l="0" r="0" t="0"/>
          <a:stretch/>
        </p:blipFill>
        <p:spPr>
          <a:xfrm>
            <a:off x="7017271" y="-1317983"/>
            <a:ext cx="6528815" cy="3671370"/>
          </a:xfrm>
          <a:prstGeom prst="rect">
            <a:avLst/>
          </a:prstGeom>
          <a:noFill/>
          <a:ln>
            <a:noFill/>
          </a:ln>
        </p:spPr>
      </p:pic>
      <p:sp>
        <p:nvSpPr>
          <p:cNvPr id="1250" name="Google Shape;1250;p150"/>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51" name="Google Shape;1251;p150"/>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graphicFrame>
        <p:nvGraphicFramePr>
          <p:cNvPr id="1252" name="Google Shape;1252;p150"/>
          <p:cNvGraphicFramePr/>
          <p:nvPr/>
        </p:nvGraphicFramePr>
        <p:xfrm>
          <a:off x="0" y="115550"/>
          <a:ext cx="3000000" cy="3000000"/>
        </p:xfrm>
        <a:graphic>
          <a:graphicData uri="http://schemas.openxmlformats.org/drawingml/2006/table">
            <a:tbl>
              <a:tblPr>
                <a:noFill/>
                <a:tableStyleId>{D2081343-D330-4E83-BCAA-AF9970816843}</a:tableStyleId>
              </a:tblPr>
              <a:tblGrid>
                <a:gridCol w="6096000"/>
                <a:gridCol w="6096000"/>
              </a:tblGrid>
              <a:tr h="605850">
                <a:tc>
                  <a:txBody>
                    <a:bodyPr/>
                    <a:lstStyle/>
                    <a:p>
                      <a:pPr indent="0" lvl="0" marL="0" rtl="0" algn="ctr">
                        <a:lnSpc>
                          <a:spcPct val="171429"/>
                        </a:lnSpc>
                        <a:spcBef>
                          <a:spcPts val="0"/>
                        </a:spcBef>
                        <a:spcAft>
                          <a:spcPts val="0"/>
                        </a:spcAft>
                        <a:buNone/>
                      </a:pPr>
                      <a:r>
                        <a:rPr b="1" lang="en-US" sz="2400">
                          <a:solidFill>
                            <a:srgbClr val="0D0D0D"/>
                          </a:solidFill>
                          <a:latin typeface="Times New Roman"/>
                          <a:ea typeface="Times New Roman"/>
                          <a:cs typeface="Times New Roman"/>
                          <a:sym typeface="Times New Roman"/>
                        </a:rPr>
                        <a:t>Theme</a:t>
                      </a:r>
                      <a:endParaRPr b="1" sz="24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ctr">
                        <a:lnSpc>
                          <a:spcPct val="171429"/>
                        </a:lnSpc>
                        <a:spcBef>
                          <a:spcPts val="0"/>
                        </a:spcBef>
                        <a:spcAft>
                          <a:spcPts val="0"/>
                        </a:spcAft>
                        <a:buNone/>
                      </a:pPr>
                      <a:r>
                        <a:rPr b="1" lang="en-US" sz="2400">
                          <a:solidFill>
                            <a:srgbClr val="0D0D0D"/>
                          </a:solidFill>
                          <a:latin typeface="Times New Roman"/>
                          <a:ea typeface="Times New Roman"/>
                          <a:cs typeface="Times New Roman"/>
                          <a:sym typeface="Times New Roman"/>
                        </a:rPr>
                        <a:t>Description</a:t>
                      </a:r>
                      <a:endParaRPr b="1" sz="24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Time Management and Prioritization</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Questions show a need for managing time effectively and prioritizing tasks amidst a busy schedule. Leaders are seeking strategies to efficiently allocate time to research, strategic planning, and daily responsibilities to maximize their effectiveness in leadership roles.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Professional Development and Empowerment</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There is a focus on enhancing professional development for educators and empowering school communities. This includes building leadership skills, fostering student and staff ownership of educational processes, and implementing impactful professional development strategies.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Engagement and Relationship Building</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Leaders are interested in improving engagement with families, staff, and other stakeholders. They seek methods to strengthen community ties, enhance communication, and create collaborative environments that support educational goals.</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r h="381000">
                <a:tc>
                  <a:txBody>
                    <a:bodyPr/>
                    <a:lstStyle/>
                    <a:p>
                      <a:pPr indent="0" lvl="0" marL="0" rtl="0" algn="l">
                        <a:lnSpc>
                          <a:spcPct val="171429"/>
                        </a:lnSpc>
                        <a:spcBef>
                          <a:spcPts val="0"/>
                        </a:spcBef>
                        <a:spcAft>
                          <a:spcPts val="0"/>
                        </a:spcAft>
                        <a:buNone/>
                      </a:pPr>
                      <a:r>
                        <a:rPr b="1" lang="en-US" sz="1800">
                          <a:solidFill>
                            <a:srgbClr val="0D0D0D"/>
                          </a:solidFill>
                          <a:latin typeface="Times New Roman"/>
                          <a:ea typeface="Times New Roman"/>
                          <a:cs typeface="Times New Roman"/>
                          <a:sym typeface="Times New Roman"/>
                        </a:rPr>
                        <a:t>Resource Management and Strategic Implementation</a:t>
                      </a:r>
                      <a:endParaRPr b="1" sz="180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c>
                  <a:txBody>
                    <a:bodyPr/>
                    <a:lstStyle/>
                    <a:p>
                      <a:pPr indent="0" lvl="0" marL="0" rtl="0" algn="l">
                        <a:lnSpc>
                          <a:spcPct val="171429"/>
                        </a:lnSpc>
                        <a:spcBef>
                          <a:spcPts val="0"/>
                        </a:spcBef>
                        <a:spcAft>
                          <a:spcPts val="0"/>
                        </a:spcAft>
                        <a:buNone/>
                      </a:pPr>
                      <a:r>
                        <a:rPr lang="en-US" sz="1250">
                          <a:solidFill>
                            <a:srgbClr val="0D0D0D"/>
                          </a:solidFill>
                          <a:latin typeface="Times New Roman"/>
                          <a:ea typeface="Times New Roman"/>
                          <a:cs typeface="Times New Roman"/>
                          <a:sym typeface="Times New Roman"/>
                        </a:rPr>
                        <a:t>With constraints in funding and resources, questions center on utilizing existing resources most effectively and strategically implementing changes to achieve educational outcomes. Leaders are looking for guidance on navigating these challenges to support student achievement and school improvement.</a:t>
                      </a:r>
                      <a:endParaRPr sz="1250">
                        <a:solidFill>
                          <a:srgbClr val="0D0D0D"/>
                        </a:solidFill>
                        <a:latin typeface="Times New Roman"/>
                        <a:ea typeface="Times New Roman"/>
                        <a:cs typeface="Times New Roman"/>
                        <a:sym typeface="Times New Roman"/>
                      </a:endParaRPr>
                    </a:p>
                  </a:txBody>
                  <a:tcPr marT="91425" marB="91425" marR="91425" marL="91425">
                    <a:lnL cap="flat" cmpd="sng" w="9525">
                      <a:solidFill>
                        <a:srgbClr val="0D0D0D"/>
                      </a:solidFill>
                      <a:prstDash val="solid"/>
                      <a:round/>
                      <a:headEnd len="sm" w="sm" type="none"/>
                      <a:tailEnd len="sm" w="sm" type="none"/>
                    </a:lnL>
                    <a:lnR cap="flat" cmpd="sng" w="9525">
                      <a:solidFill>
                        <a:srgbClr val="0D0D0D"/>
                      </a:solidFill>
                      <a:prstDash val="solid"/>
                      <a:round/>
                      <a:headEnd len="sm" w="sm" type="none"/>
                      <a:tailEnd len="sm" w="sm" type="none"/>
                    </a:lnR>
                    <a:lnT cap="flat" cmpd="sng" w="9525">
                      <a:solidFill>
                        <a:srgbClr val="0D0D0D"/>
                      </a:solidFill>
                      <a:prstDash val="solid"/>
                      <a:round/>
                      <a:headEnd len="sm" w="sm" type="none"/>
                      <a:tailEnd len="sm" w="sm" type="none"/>
                    </a:lnT>
                    <a:lnB cap="flat" cmpd="sng" w="9525">
                      <a:solidFill>
                        <a:srgbClr val="0D0D0D"/>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51"/>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258" name="Google Shape;1258;p151"/>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Success Criteria  </a:t>
            </a:r>
            <a:endParaRPr b="1" sz="3100"/>
          </a:p>
        </p:txBody>
      </p:sp>
      <p:sp>
        <p:nvSpPr>
          <p:cNvPr id="1259" name="Google Shape;1259;p151"/>
          <p:cNvSpPr txBox="1"/>
          <p:nvPr>
            <p:ph idx="1" type="body"/>
          </p:nvPr>
        </p:nvSpPr>
        <p:spPr>
          <a:xfrm>
            <a:off x="249125" y="933525"/>
            <a:ext cx="11943000" cy="51816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By the end of this session, we will be able to:</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articulate ways to increase meaningful student involvement in initiatives in your school/district.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ways that collaborative inquiry can be a powerful design for professional learning.</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brainstorm solutions to challenges of implementation.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1260" name="Google Shape;1260;p151"/>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5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266" name="Google Shape;1266;p152"/>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Until Next time…..and additional opportunities </a:t>
            </a:r>
            <a:endParaRPr b="1" sz="3100"/>
          </a:p>
        </p:txBody>
      </p:sp>
      <p:pic>
        <p:nvPicPr>
          <p:cNvPr id="1267" name="Google Shape;1267;p152"/>
          <p:cNvPicPr preferRelativeResize="0"/>
          <p:nvPr/>
        </p:nvPicPr>
        <p:blipFill rotWithShape="1">
          <a:blip r:embed="rId3">
            <a:alphaModFix/>
          </a:blip>
          <a:srcRect b="0" l="0" r="0" t="0"/>
          <a:stretch/>
        </p:blipFill>
        <p:spPr>
          <a:xfrm>
            <a:off x="1490663" y="790575"/>
            <a:ext cx="9210675" cy="4972050"/>
          </a:xfrm>
          <a:prstGeom prst="rect">
            <a:avLst/>
          </a:prstGeom>
          <a:noFill/>
          <a:ln>
            <a:noFill/>
          </a:ln>
        </p:spPr>
      </p:pic>
      <p:pic>
        <p:nvPicPr>
          <p:cNvPr id="1268" name="Google Shape;1268;p152"/>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pic>
        <p:nvPicPr>
          <p:cNvPr id="1273" name="Google Shape;1273;p153"/>
          <p:cNvPicPr preferRelativeResize="0"/>
          <p:nvPr/>
        </p:nvPicPr>
        <p:blipFill rotWithShape="1">
          <a:blip r:embed="rId3">
            <a:alphaModFix/>
          </a:blip>
          <a:srcRect b="0" l="0" r="0" t="0"/>
          <a:stretch/>
        </p:blipFill>
        <p:spPr>
          <a:xfrm>
            <a:off x="0" y="0"/>
            <a:ext cx="12192002" cy="6861593"/>
          </a:xfrm>
          <a:prstGeom prst="rect">
            <a:avLst/>
          </a:prstGeom>
          <a:noFill/>
          <a:ln>
            <a:noFill/>
          </a:ln>
        </p:spPr>
      </p:pic>
      <p:sp>
        <p:nvSpPr>
          <p:cNvPr id="1274" name="Google Shape;1274;p153"/>
          <p:cNvSpPr txBox="1"/>
          <p:nvPr/>
        </p:nvSpPr>
        <p:spPr>
          <a:xfrm>
            <a:off x="188867" y="129833"/>
            <a:ext cx="6400000" cy="2298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4300"/>
              <a:buFont typeface="Arial"/>
              <a:buNone/>
            </a:pPr>
            <a:r>
              <a:rPr b="0" i="0" lang="en-US" sz="4300" u="none" cap="none" strike="noStrike">
                <a:solidFill>
                  <a:srgbClr val="486C68"/>
                </a:solidFill>
                <a:latin typeface="Nunito ExtraBold"/>
                <a:ea typeface="Nunito ExtraBold"/>
                <a:cs typeface="Nunito ExtraBold"/>
                <a:sym typeface="Nunito ExtraBold"/>
              </a:rPr>
              <a:t>NEXT LEVEL LEADERS June MEETING</a:t>
            </a:r>
            <a:endParaRPr b="0" i="0" sz="4300" u="none" cap="none" strike="noStrike">
              <a:solidFill>
                <a:srgbClr val="486C68"/>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86C68"/>
                </a:solidFill>
                <a:latin typeface="Nunito ExtraBold"/>
                <a:ea typeface="Nunito ExtraBold"/>
                <a:cs typeface="Nunito ExtraBold"/>
                <a:sym typeface="Nunito ExtraBold"/>
              </a:rPr>
              <a:t>GRAND HOTEL, SPOKANE</a:t>
            </a:r>
            <a:endParaRPr b="0" i="0" sz="2400" u="none" cap="none" strike="noStrike">
              <a:solidFill>
                <a:srgbClr val="486C68"/>
              </a:solidFill>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86C68"/>
                </a:solidFill>
                <a:latin typeface="Nunito ExtraBold"/>
                <a:ea typeface="Nunito ExtraBold"/>
                <a:cs typeface="Nunito ExtraBold"/>
                <a:sym typeface="Nunito ExtraBold"/>
              </a:rPr>
              <a:t>JUNE 21, 2024 (arrive June 20)</a:t>
            </a:r>
            <a:endParaRPr b="0" i="0" sz="1900" u="none" cap="none" strike="noStrike">
              <a:solidFill>
                <a:srgbClr val="486C68"/>
              </a:solidFill>
              <a:latin typeface="Arial"/>
              <a:ea typeface="Arial"/>
              <a:cs typeface="Arial"/>
              <a:sym typeface="Arial"/>
            </a:endParaRPr>
          </a:p>
        </p:txBody>
      </p:sp>
      <p:pic>
        <p:nvPicPr>
          <p:cNvPr id="1275" name="Google Shape;1275;p153"/>
          <p:cNvPicPr preferRelativeResize="0"/>
          <p:nvPr/>
        </p:nvPicPr>
        <p:blipFill rotWithShape="1">
          <a:blip r:embed="rId4">
            <a:alphaModFix/>
          </a:blip>
          <a:srcRect b="0" l="0" r="0" t="0"/>
          <a:stretch/>
        </p:blipFill>
        <p:spPr>
          <a:xfrm>
            <a:off x="0" y="6248000"/>
            <a:ext cx="12191997" cy="61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54"/>
          <p:cNvSpPr txBox="1"/>
          <p:nvPr>
            <p:ph idx="1" type="body"/>
          </p:nvPr>
        </p:nvSpPr>
        <p:spPr>
          <a:xfrm>
            <a:off x="494290" y="2613122"/>
            <a:ext cx="11203600" cy="44104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800"/>
              <a:buNone/>
            </a:pPr>
            <a:r>
              <a:rPr lang="en-US" sz="2800">
                <a:solidFill>
                  <a:schemeClr val="accent3"/>
                </a:solidFill>
              </a:rPr>
              <a:t>1:1 Leadership Coaching Offer</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Personalized Leadership Coach</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Six (3) x 60-minute sessions and a leadership assessment!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Your schedule, your context</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No additional costs!</a:t>
            </a:r>
            <a:endParaRPr/>
          </a:p>
          <a:p>
            <a:pPr indent="-241300" lvl="0" marL="241300" rtl="0" algn="l">
              <a:lnSpc>
                <a:spcPct val="100000"/>
              </a:lnSpc>
              <a:spcBef>
                <a:spcPts val="1100"/>
              </a:spcBef>
              <a:spcAft>
                <a:spcPts val="0"/>
              </a:spcAft>
              <a:buClr>
                <a:schemeClr val="accent3"/>
              </a:buClr>
              <a:buSzPts val="2400"/>
              <a:buChar char="•"/>
            </a:pPr>
            <a:r>
              <a:rPr lang="en-US" sz="2400">
                <a:solidFill>
                  <a:schemeClr val="dk1"/>
                </a:solidFill>
              </a:rPr>
              <a:t>To secure your spot sign up using the QR code or email </a:t>
            </a:r>
            <a:endParaRPr/>
          </a:p>
          <a:p>
            <a:pPr indent="0" lvl="2" marL="406400" rtl="0" algn="l">
              <a:lnSpc>
                <a:spcPct val="100000"/>
              </a:lnSpc>
              <a:spcBef>
                <a:spcPts val="1100"/>
              </a:spcBef>
              <a:spcAft>
                <a:spcPts val="0"/>
              </a:spcAft>
              <a:buSzPts val="1900"/>
              <a:buNone/>
            </a:pPr>
            <a:r>
              <a:rPr lang="en-US" sz="2000" u="sng">
                <a:solidFill>
                  <a:schemeClr val="hlink"/>
                </a:solidFill>
                <a:hlinkClick r:id="rId3"/>
              </a:rPr>
              <a:t>Alyssa.Gallagher@btsspark.org</a:t>
            </a:r>
            <a:endParaRPr sz="2000">
              <a:solidFill>
                <a:schemeClr val="dk1"/>
              </a:solidFill>
            </a:endParaRPr>
          </a:p>
          <a:p>
            <a:pPr indent="0" lvl="2" marL="406400" rtl="0" algn="l">
              <a:lnSpc>
                <a:spcPct val="100000"/>
              </a:lnSpc>
              <a:spcBef>
                <a:spcPts val="1100"/>
              </a:spcBef>
              <a:spcAft>
                <a:spcPts val="0"/>
              </a:spcAft>
              <a:buSzPts val="1900"/>
              <a:buNone/>
            </a:pPr>
            <a:r>
              <a:t/>
            </a:r>
            <a:endParaRPr sz="2000">
              <a:solidFill>
                <a:schemeClr val="dk1"/>
              </a:solidFill>
            </a:endParaRPr>
          </a:p>
          <a:p>
            <a:pPr indent="0" lvl="0" marL="241300" rtl="0" algn="l">
              <a:lnSpc>
                <a:spcPct val="100000"/>
              </a:lnSpc>
              <a:spcBef>
                <a:spcPts val="1100"/>
              </a:spcBef>
              <a:spcAft>
                <a:spcPts val="0"/>
              </a:spcAft>
              <a:buClr>
                <a:schemeClr val="accent2"/>
              </a:buClr>
              <a:buSzPts val="3600"/>
              <a:buFont typeface="Arial"/>
              <a:buNone/>
            </a:pPr>
            <a:r>
              <a:t/>
            </a:r>
            <a:endParaRPr sz="3600"/>
          </a:p>
        </p:txBody>
      </p:sp>
      <p:pic>
        <p:nvPicPr>
          <p:cNvPr descr="A close-up of a logo&#10;&#10;Description automatically generated" id="1282" name="Google Shape;1282;p154"/>
          <p:cNvPicPr preferRelativeResize="0"/>
          <p:nvPr/>
        </p:nvPicPr>
        <p:blipFill rotWithShape="1">
          <a:blip r:embed="rId4">
            <a:alphaModFix/>
          </a:blip>
          <a:srcRect b="0" l="0" r="0" t="0"/>
          <a:stretch/>
        </p:blipFill>
        <p:spPr>
          <a:xfrm>
            <a:off x="2905760" y="368301"/>
            <a:ext cx="5436344" cy="1945640"/>
          </a:xfrm>
          <a:prstGeom prst="rect">
            <a:avLst/>
          </a:prstGeom>
          <a:noFill/>
          <a:ln>
            <a:noFill/>
          </a:ln>
        </p:spPr>
      </p:pic>
      <p:pic>
        <p:nvPicPr>
          <p:cNvPr id="1283" name="Google Shape;1283;p154"/>
          <p:cNvPicPr preferRelativeResize="0"/>
          <p:nvPr/>
        </p:nvPicPr>
        <p:blipFill rotWithShape="1">
          <a:blip r:embed="rId5">
            <a:alphaModFix/>
          </a:blip>
          <a:srcRect b="0" l="0" r="0" t="0"/>
          <a:stretch/>
        </p:blipFill>
        <p:spPr>
          <a:xfrm>
            <a:off x="9128901" y="505765"/>
            <a:ext cx="2391685" cy="23916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55"/>
          <p:cNvSpPr txBox="1"/>
          <p:nvPr>
            <p:ph type="title"/>
          </p:nvPr>
        </p:nvSpPr>
        <p:spPr>
          <a:xfrm>
            <a:off x="7177633" y="1257800"/>
            <a:ext cx="5210800" cy="4342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300"/>
              <a:buNone/>
            </a:pPr>
            <a:r>
              <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SAVE THE DATE!</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2024-2025</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Professional Learning</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rPr lang="en-US" sz="4400">
                <a:solidFill>
                  <a:srgbClr val="365A8A"/>
                </a:solidFill>
                <a:latin typeface="Nunito ExtraBold"/>
                <a:ea typeface="Nunito ExtraBold"/>
                <a:cs typeface="Nunito ExtraBold"/>
                <a:sym typeface="Nunito ExtraBold"/>
              </a:rPr>
              <a:t>Schedule</a:t>
            </a:r>
            <a:endParaRPr sz="4400">
              <a:solidFill>
                <a:srgbClr val="365A8A"/>
              </a:solidFill>
              <a:latin typeface="Nunito ExtraBold"/>
              <a:ea typeface="Nunito ExtraBold"/>
              <a:cs typeface="Nunito ExtraBold"/>
              <a:sym typeface="Nunito ExtraBold"/>
            </a:endParaRPr>
          </a:p>
          <a:p>
            <a:pPr indent="0" lvl="0" marL="0" rtl="0" algn="ctr">
              <a:lnSpc>
                <a:spcPct val="100000"/>
              </a:lnSpc>
              <a:spcBef>
                <a:spcPts val="0"/>
              </a:spcBef>
              <a:spcAft>
                <a:spcPts val="0"/>
              </a:spcAft>
              <a:buSzPts val="1300"/>
              <a:buNone/>
            </a:pPr>
            <a:r>
              <a:t/>
            </a:r>
            <a:endParaRPr sz="4400">
              <a:solidFill>
                <a:srgbClr val="365A8A"/>
              </a:solidFill>
              <a:latin typeface="Nunito"/>
              <a:ea typeface="Nunito"/>
              <a:cs typeface="Nunito"/>
              <a:sym typeface="Nunito"/>
            </a:endParaRPr>
          </a:p>
          <a:p>
            <a:pPr indent="0" lvl="0" marL="0" rtl="0" algn="ctr">
              <a:lnSpc>
                <a:spcPct val="100000"/>
              </a:lnSpc>
              <a:spcBef>
                <a:spcPts val="0"/>
              </a:spcBef>
              <a:spcAft>
                <a:spcPts val="0"/>
              </a:spcAft>
              <a:buSzPts val="1300"/>
              <a:buNone/>
            </a:pPr>
            <a:r>
              <a:t/>
            </a:r>
            <a:endParaRPr i="1" sz="3400">
              <a:latin typeface="Nunito"/>
              <a:ea typeface="Nunito"/>
              <a:cs typeface="Nunito"/>
              <a:sym typeface="Nunito"/>
            </a:endParaRPr>
          </a:p>
        </p:txBody>
      </p:sp>
      <p:pic>
        <p:nvPicPr>
          <p:cNvPr id="1289" name="Google Shape;1289;p155"/>
          <p:cNvPicPr preferRelativeResize="0"/>
          <p:nvPr/>
        </p:nvPicPr>
        <p:blipFill rotWithShape="1">
          <a:blip r:embed="rId3">
            <a:alphaModFix/>
          </a:blip>
          <a:srcRect b="0" l="0" r="0" t="0"/>
          <a:stretch/>
        </p:blipFill>
        <p:spPr>
          <a:xfrm>
            <a:off x="0" y="6248000"/>
            <a:ext cx="12191997" cy="610000"/>
          </a:xfrm>
          <a:prstGeom prst="rect">
            <a:avLst/>
          </a:prstGeom>
          <a:noFill/>
          <a:ln>
            <a:noFill/>
          </a:ln>
        </p:spPr>
      </p:pic>
      <p:pic>
        <p:nvPicPr>
          <p:cNvPr id="1290" name="Google Shape;1290;p155"/>
          <p:cNvPicPr preferRelativeResize="0"/>
          <p:nvPr/>
        </p:nvPicPr>
        <p:blipFill rotWithShape="1">
          <a:blip r:embed="rId4">
            <a:alphaModFix/>
          </a:blip>
          <a:srcRect b="0" l="0" r="0" t="0"/>
          <a:stretch/>
        </p:blipFill>
        <p:spPr>
          <a:xfrm>
            <a:off x="203200" y="203200"/>
            <a:ext cx="6891033" cy="6044800"/>
          </a:xfrm>
          <a:prstGeom prst="rect">
            <a:avLst/>
          </a:prstGeom>
          <a:noFill/>
          <a:ln>
            <a:noFill/>
          </a:ln>
        </p:spPr>
      </p:pic>
      <p:pic>
        <p:nvPicPr>
          <p:cNvPr id="1291" name="Google Shape;1291;p155"/>
          <p:cNvPicPr preferRelativeResize="0"/>
          <p:nvPr/>
        </p:nvPicPr>
        <p:blipFill rotWithShape="1">
          <a:blip r:embed="rId5">
            <a:alphaModFix/>
          </a:blip>
          <a:srcRect b="79" l="0" r="0" t="79"/>
          <a:stretch/>
        </p:blipFill>
        <p:spPr>
          <a:xfrm>
            <a:off x="9374030" y="332871"/>
            <a:ext cx="2589767" cy="9249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56"/>
          <p:cNvSpPr/>
          <p:nvPr/>
        </p:nvSpPr>
        <p:spPr>
          <a:xfrm>
            <a:off x="0" y="70802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297" name="Google Shape;1297;p156"/>
          <p:cNvSpPr/>
          <p:nvPr/>
        </p:nvSpPr>
        <p:spPr>
          <a:xfrm>
            <a:off x="0" y="1309688"/>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1298" name="Google Shape;1298;p156"/>
          <p:cNvSpPr/>
          <p:nvPr/>
        </p:nvSpPr>
        <p:spPr>
          <a:xfrm>
            <a:off x="0" y="1706563"/>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299" name="Google Shape;1299;p156"/>
          <p:cNvSpPr/>
          <p:nvPr/>
        </p:nvSpPr>
        <p:spPr>
          <a:xfrm>
            <a:off x="0" y="1973263"/>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0" name="Google Shape;1300;p156"/>
          <p:cNvSpPr/>
          <p:nvPr/>
        </p:nvSpPr>
        <p:spPr>
          <a:xfrm>
            <a:off x="0" y="40005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1" name="Google Shape;1301;p156"/>
          <p:cNvSpPr/>
          <p:nvPr/>
        </p:nvSpPr>
        <p:spPr>
          <a:xfrm>
            <a:off x="0" y="66675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2" name="Google Shape;1302;p156"/>
          <p:cNvSpPr/>
          <p:nvPr/>
        </p:nvSpPr>
        <p:spPr>
          <a:xfrm>
            <a:off x="0" y="687387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3" name="Google Shape;1303;p156"/>
          <p:cNvSpPr/>
          <p:nvPr/>
        </p:nvSpPr>
        <p:spPr>
          <a:xfrm>
            <a:off x="0" y="78867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1304" name="Google Shape;1304;p156"/>
          <p:cNvSpPr/>
          <p:nvPr/>
        </p:nvSpPr>
        <p:spPr>
          <a:xfrm>
            <a:off x="0" y="8428038"/>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5" name="Google Shape;1305;p156"/>
          <p:cNvSpPr/>
          <p:nvPr/>
        </p:nvSpPr>
        <p:spPr>
          <a:xfrm>
            <a:off x="0" y="8648700"/>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sp>
        <p:nvSpPr>
          <p:cNvPr id="1306" name="Google Shape;1306;p156"/>
          <p:cNvSpPr/>
          <p:nvPr/>
        </p:nvSpPr>
        <p:spPr>
          <a:xfrm>
            <a:off x="0" y="8899525"/>
            <a:ext cx="12192000" cy="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     </a:t>
            </a:r>
            <a:endParaRPr b="0" i="0" sz="1900" u="none" cap="none" strike="noStrike">
              <a:solidFill>
                <a:schemeClr val="dk1"/>
              </a:solidFill>
              <a:latin typeface="Arial"/>
              <a:ea typeface="Arial"/>
              <a:cs typeface="Arial"/>
              <a:sym typeface="Arial"/>
            </a:endParaRPr>
          </a:p>
        </p:txBody>
      </p:sp>
      <p:grpSp>
        <p:nvGrpSpPr>
          <p:cNvPr id="1307" name="Google Shape;1307;p156"/>
          <p:cNvGrpSpPr/>
          <p:nvPr/>
        </p:nvGrpSpPr>
        <p:grpSpPr>
          <a:xfrm>
            <a:off x="4" y="12"/>
            <a:ext cx="12192068" cy="6458161"/>
            <a:chOff x="726937" y="268598"/>
            <a:chExt cx="10738126" cy="5888722"/>
          </a:xfrm>
        </p:grpSpPr>
        <p:pic>
          <p:nvPicPr>
            <p:cNvPr descr="A black and gold business card&#10;&#10;Description automatically generated" id="1308" name="Google Shape;1308;p156"/>
            <p:cNvPicPr preferRelativeResize="0"/>
            <p:nvPr/>
          </p:nvPicPr>
          <p:blipFill rotWithShape="1">
            <a:blip r:embed="rId3">
              <a:alphaModFix/>
            </a:blip>
            <a:srcRect b="0" l="0" r="0" t="0"/>
            <a:stretch/>
          </p:blipFill>
          <p:spPr>
            <a:xfrm>
              <a:off x="726937" y="268598"/>
              <a:ext cx="10738126" cy="5647955"/>
            </a:xfrm>
            <a:prstGeom prst="rect">
              <a:avLst/>
            </a:prstGeom>
            <a:noFill/>
            <a:ln>
              <a:noFill/>
            </a:ln>
          </p:spPr>
        </p:pic>
        <p:sp>
          <p:nvSpPr>
            <p:cNvPr id="1309" name="Google Shape;1309;p156"/>
            <p:cNvSpPr txBox="1"/>
            <p:nvPr/>
          </p:nvSpPr>
          <p:spPr>
            <a:xfrm>
              <a:off x="3445195" y="4714072"/>
              <a:ext cx="5301610" cy="144324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600"/>
                <a:buFont typeface="Arial"/>
                <a:buNone/>
              </a:pPr>
              <a:r>
                <a:rPr b="1" i="0" lang="en-US" sz="3600" u="none" cap="none" strike="noStrike">
                  <a:solidFill>
                    <a:srgbClr val="00304A"/>
                  </a:solidFill>
                  <a:latin typeface="Arial"/>
                  <a:ea typeface="Arial"/>
                  <a:cs typeface="Arial"/>
                  <a:sym typeface="Arial"/>
                </a:rPr>
                <a:t>REGISTRATION IS OPEN!</a:t>
              </a:r>
              <a:endParaRPr b="0" i="0" sz="15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wasa-oly.org/Summer24</a:t>
              </a:r>
              <a:endParaRPr b="0" i="0" sz="1500" u="none" cap="none" strike="noStrike">
                <a:solidFill>
                  <a:srgbClr val="000000"/>
                </a:solidFill>
                <a:latin typeface="Arial"/>
                <a:ea typeface="Arial"/>
                <a:cs typeface="Arial"/>
                <a:sym typeface="Arial"/>
              </a:endParaRPr>
            </a:p>
          </p:txBody>
        </p:sp>
      </p:grpSp>
      <p:pic>
        <p:nvPicPr>
          <p:cNvPr id="1310" name="Google Shape;1310;p156"/>
          <p:cNvPicPr preferRelativeResize="0"/>
          <p:nvPr/>
        </p:nvPicPr>
        <p:blipFill rotWithShape="1">
          <a:blip r:embed="rId4">
            <a:alphaModFix/>
          </a:blip>
          <a:srcRect b="0" l="0" r="0" t="0"/>
          <a:stretch/>
        </p:blipFill>
        <p:spPr>
          <a:xfrm>
            <a:off x="0" y="6248000"/>
            <a:ext cx="12191995" cy="610000"/>
          </a:xfrm>
          <a:prstGeom prst="rect">
            <a:avLst/>
          </a:prstGeom>
          <a:noFill/>
          <a:ln>
            <a:noFill/>
          </a:ln>
        </p:spPr>
      </p:pic>
    </p:spTree>
  </p:cSld>
  <p:clrMapOvr>
    <a:masterClrMapping/>
  </p:clrMapOvr>
  <mc:AlternateContent>
    <mc:Choice Requires="p14">
      <p:transition spd="slow" p14:dur="50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pic>
        <p:nvPicPr>
          <p:cNvPr id="1315" name="Google Shape;1315;p157"/>
          <p:cNvPicPr preferRelativeResize="0"/>
          <p:nvPr/>
        </p:nvPicPr>
        <p:blipFill>
          <a:blip r:embed="rId3">
            <a:alphaModFix/>
          </a:blip>
          <a:stretch>
            <a:fillRect/>
          </a:stretch>
        </p:blipFill>
        <p:spPr>
          <a:xfrm>
            <a:off x="0" y="-508000"/>
            <a:ext cx="12192005" cy="6828240"/>
          </a:xfrm>
          <a:prstGeom prst="rect">
            <a:avLst/>
          </a:prstGeom>
          <a:noFill/>
          <a:ln>
            <a:noFill/>
          </a:ln>
        </p:spPr>
      </p:pic>
      <p:sp>
        <p:nvSpPr>
          <p:cNvPr id="1316" name="Google Shape;1316;p157"/>
          <p:cNvSpPr/>
          <p:nvPr/>
        </p:nvSpPr>
        <p:spPr>
          <a:xfrm>
            <a:off x="-10400" y="6004667"/>
            <a:ext cx="12192000" cy="8532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17" name="Google Shape;1317;p157"/>
          <p:cNvSpPr txBox="1"/>
          <p:nvPr/>
        </p:nvSpPr>
        <p:spPr>
          <a:xfrm>
            <a:off x="939067" y="6038333"/>
            <a:ext cx="10292400" cy="6348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200">
                <a:solidFill>
                  <a:schemeClr val="dk2"/>
                </a:solidFill>
                <a:latin typeface="Lato Black"/>
                <a:ea typeface="Lato Black"/>
                <a:cs typeface="Lato Black"/>
                <a:sym typeface="Lato Black"/>
              </a:rPr>
              <a:t>Register today at www.awsp.org/LSL</a:t>
            </a:r>
            <a:endParaRPr sz="3200">
              <a:solidFill>
                <a:schemeClr val="dk2"/>
              </a:solidFill>
              <a:latin typeface="Lato Black"/>
              <a:ea typeface="Lato Black"/>
              <a:cs typeface="Lato Black"/>
              <a:sym typeface="Lat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1" name="Shape 1321"/>
        <p:cNvGrpSpPr/>
        <p:nvPr/>
      </p:nvGrpSpPr>
      <p:grpSpPr>
        <a:xfrm>
          <a:off x="0" y="0"/>
          <a:ext cx="0" cy="0"/>
          <a:chOff x="0" y="0"/>
          <a:chExt cx="0" cy="0"/>
        </a:xfrm>
      </p:grpSpPr>
      <p:pic>
        <p:nvPicPr>
          <p:cNvPr descr="A white rectangular sign with orange and blue text&#10;&#10;Description automatically generated" id="1322" name="Google Shape;1322;p158"/>
          <p:cNvPicPr preferRelativeResize="0"/>
          <p:nvPr>
            <p:ph idx="1" type="body"/>
          </p:nvPr>
        </p:nvPicPr>
        <p:blipFill rotWithShape="1">
          <a:blip r:embed="rId3">
            <a:alphaModFix/>
          </a:blip>
          <a:srcRect b="2" l="1610" r="2182" t="0"/>
          <a:stretch/>
        </p:blipFill>
        <p:spPr>
          <a:xfrm>
            <a:off x="547545" y="547545"/>
            <a:ext cx="11088962" cy="5762910"/>
          </a:xfrm>
          <a:prstGeom prst="rect">
            <a:avLst/>
          </a:prstGeom>
          <a:noFill/>
          <a:ln>
            <a:noFill/>
          </a:ln>
        </p:spPr>
      </p:pic>
      <p:sp>
        <p:nvSpPr>
          <p:cNvPr id="1323" name="Google Shape;1323;p158"/>
          <p:cNvSpPr txBox="1"/>
          <p:nvPr/>
        </p:nvSpPr>
        <p:spPr>
          <a:xfrm>
            <a:off x="0" y="6457890"/>
            <a:ext cx="12192000" cy="400110"/>
          </a:xfrm>
          <a:prstGeom prst="rect">
            <a:avLst/>
          </a:prstGeom>
          <a:solidFill>
            <a:srgbClr val="F89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304A"/>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pic>
        <p:nvPicPr>
          <p:cNvPr descr="A picture containing text, sign, outdoor, dark&#10;&#10;Description automatically generated" id="1324" name="Google Shape;1324;p158"/>
          <p:cNvPicPr preferRelativeResize="0"/>
          <p:nvPr/>
        </p:nvPicPr>
        <p:blipFill rotWithShape="1">
          <a:blip r:embed="rId4">
            <a:alphaModFix/>
          </a:blip>
          <a:srcRect b="0" l="0" r="0" t="0"/>
          <a:stretch/>
        </p:blipFill>
        <p:spPr>
          <a:xfrm>
            <a:off x="677227" y="6511749"/>
            <a:ext cx="1034041" cy="3043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32"/>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086" name="Google Shape;1086;p132"/>
          <p:cNvSpPr txBox="1"/>
          <p:nvPr>
            <p:ph type="title"/>
          </p:nvPr>
        </p:nvSpPr>
        <p:spPr>
          <a:xfrm>
            <a:off x="415650"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Learning Intentions  </a:t>
            </a:r>
            <a:endParaRPr b="1" sz="3100"/>
          </a:p>
        </p:txBody>
      </p:sp>
      <p:sp>
        <p:nvSpPr>
          <p:cNvPr id="1087" name="Google Shape;1087;p132"/>
          <p:cNvSpPr txBox="1"/>
          <p:nvPr>
            <p:ph idx="1" type="body"/>
          </p:nvPr>
        </p:nvSpPr>
        <p:spPr>
          <a:xfrm>
            <a:off x="479550" y="1432813"/>
            <a:ext cx="11232900" cy="40239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Today, we are </a:t>
            </a:r>
            <a:r>
              <a:rPr b="1" lang="en-US" sz="3100">
                <a:solidFill>
                  <a:schemeClr val="accent1"/>
                </a:solidFill>
                <a:highlight>
                  <a:srgbClr val="FFFFFF"/>
                </a:highlight>
              </a:rPr>
              <a:t>continuing</a:t>
            </a:r>
            <a:r>
              <a:rPr b="1" lang="en-US" sz="3100">
                <a:solidFill>
                  <a:schemeClr val="accent1"/>
                </a:solidFill>
                <a:highlight>
                  <a:srgbClr val="FFFFFF"/>
                </a:highlight>
              </a:rPr>
              <a:t> to learn:</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to apply what we’ve learned in our leadership practice.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how collaborative inquiry can help with improvement efforts.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about specific challenges with implementation.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1088" name="Google Shape;1088;p132"/>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59"/>
          <p:cNvSpPr txBox="1"/>
          <p:nvPr/>
        </p:nvSpPr>
        <p:spPr>
          <a:xfrm>
            <a:off x="274667" y="4722633"/>
            <a:ext cx="11802000" cy="1302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6300">
                <a:solidFill>
                  <a:srgbClr val="DA763B"/>
                </a:solidFill>
              </a:rPr>
              <a:t>REGISTER NOW @AWSP.OG</a:t>
            </a:r>
            <a:endParaRPr b="1" sz="6300">
              <a:solidFill>
                <a:srgbClr val="DA763B"/>
              </a:solidFill>
            </a:endParaRPr>
          </a:p>
        </p:txBody>
      </p:sp>
      <p:pic>
        <p:nvPicPr>
          <p:cNvPr id="1330" name="Google Shape;1330;p159"/>
          <p:cNvPicPr preferRelativeResize="0"/>
          <p:nvPr/>
        </p:nvPicPr>
        <p:blipFill>
          <a:blip r:embed="rId3">
            <a:alphaModFix/>
          </a:blip>
          <a:stretch>
            <a:fillRect/>
          </a:stretch>
        </p:blipFill>
        <p:spPr>
          <a:xfrm>
            <a:off x="0" y="-520333"/>
            <a:ext cx="12191995" cy="6858003"/>
          </a:xfrm>
          <a:prstGeom prst="rect">
            <a:avLst/>
          </a:prstGeom>
          <a:noFill/>
          <a:ln>
            <a:noFill/>
          </a:ln>
        </p:spPr>
      </p:pic>
      <p:sp>
        <p:nvSpPr>
          <p:cNvPr id="1331" name="Google Shape;1331;p159"/>
          <p:cNvSpPr/>
          <p:nvPr/>
        </p:nvSpPr>
        <p:spPr>
          <a:xfrm>
            <a:off x="-10400" y="6004667"/>
            <a:ext cx="12192000" cy="8532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332" name="Google Shape;1332;p159"/>
          <p:cNvSpPr txBox="1"/>
          <p:nvPr/>
        </p:nvSpPr>
        <p:spPr>
          <a:xfrm>
            <a:off x="939067" y="6038333"/>
            <a:ext cx="10292400" cy="6348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200">
                <a:solidFill>
                  <a:schemeClr val="dk2"/>
                </a:solidFill>
                <a:latin typeface="Lato Black"/>
                <a:ea typeface="Lato Black"/>
                <a:cs typeface="Lato Black"/>
                <a:sym typeface="Lato Black"/>
              </a:rPr>
              <a:t>Register today at www.awsp.org/BEL</a:t>
            </a:r>
            <a:endParaRPr sz="3200">
              <a:solidFill>
                <a:schemeClr val="dk2"/>
              </a:solidFill>
              <a:latin typeface="Lato Black"/>
              <a:ea typeface="Lato Black"/>
              <a:cs typeface="Lato Black"/>
              <a:sym typeface="Lato Black"/>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F1EE"/>
        </a:solidFill>
      </p:bgPr>
    </p:bg>
    <p:spTree>
      <p:nvGrpSpPr>
        <p:cNvPr id="1336" name="Shape 1336"/>
        <p:cNvGrpSpPr/>
        <p:nvPr/>
      </p:nvGrpSpPr>
      <p:grpSpPr>
        <a:xfrm>
          <a:off x="0" y="0"/>
          <a:ext cx="0" cy="0"/>
          <a:chOff x="0" y="0"/>
          <a:chExt cx="0" cy="0"/>
        </a:xfrm>
      </p:grpSpPr>
      <p:sp>
        <p:nvSpPr>
          <p:cNvPr id="1337" name="Google Shape;1337;p160"/>
          <p:cNvSpPr/>
          <p:nvPr/>
        </p:nvSpPr>
        <p:spPr>
          <a:xfrm>
            <a:off x="0" y="0"/>
            <a:ext cx="12192000" cy="266400"/>
          </a:xfrm>
          <a:prstGeom prst="rect">
            <a:avLst/>
          </a:prstGeom>
          <a:solidFill>
            <a:srgbClr val="004086"/>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8" name="Google Shape;1338;p160"/>
          <p:cNvSpPr/>
          <p:nvPr/>
        </p:nvSpPr>
        <p:spPr>
          <a:xfrm>
            <a:off x="0" y="266400"/>
            <a:ext cx="12192000" cy="133200"/>
          </a:xfrm>
          <a:prstGeom prst="rect">
            <a:avLst/>
          </a:prstGeom>
          <a:solidFill>
            <a:srgbClr val="EC6428"/>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9" name="Google Shape;1339;p160"/>
          <p:cNvSpPr/>
          <p:nvPr/>
        </p:nvSpPr>
        <p:spPr>
          <a:xfrm>
            <a:off x="0" y="6724800"/>
            <a:ext cx="12192000" cy="133200"/>
          </a:xfrm>
          <a:prstGeom prst="rect">
            <a:avLst/>
          </a:prstGeom>
          <a:solidFill>
            <a:srgbClr val="1AA49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0" name="Google Shape;1340;p160"/>
          <p:cNvSpPr txBox="1"/>
          <p:nvPr/>
        </p:nvSpPr>
        <p:spPr>
          <a:xfrm>
            <a:off x="-430967" y="4910767"/>
            <a:ext cx="12192000" cy="20424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rgbClr val="004086"/>
                </a:solidFill>
              </a:rPr>
              <a:t> </a:t>
            </a:r>
            <a:endParaRPr sz="2400">
              <a:solidFill>
                <a:srgbClr val="004086"/>
              </a:solidFill>
            </a:endParaRPr>
          </a:p>
          <a:p>
            <a:pPr indent="0" lvl="0" marL="0" rtl="0" algn="ctr">
              <a:spcBef>
                <a:spcPts val="0"/>
              </a:spcBef>
              <a:spcAft>
                <a:spcPts val="0"/>
              </a:spcAft>
              <a:buNone/>
            </a:pPr>
            <a:r>
              <a:t/>
            </a:r>
            <a:endParaRPr sz="2400">
              <a:solidFill>
                <a:schemeClr val="dk1"/>
              </a:solidFill>
            </a:endParaRPr>
          </a:p>
        </p:txBody>
      </p:sp>
      <p:pic>
        <p:nvPicPr>
          <p:cNvPr id="1341" name="Google Shape;1341;p160"/>
          <p:cNvPicPr preferRelativeResize="0"/>
          <p:nvPr/>
        </p:nvPicPr>
        <p:blipFill>
          <a:blip r:embed="rId3">
            <a:alphaModFix/>
          </a:blip>
          <a:stretch>
            <a:fillRect/>
          </a:stretch>
        </p:blipFill>
        <p:spPr>
          <a:xfrm>
            <a:off x="2305833" y="608967"/>
            <a:ext cx="8121329" cy="4567068"/>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161"/>
          <p:cNvSpPr txBox="1"/>
          <p:nvPr/>
        </p:nvSpPr>
        <p:spPr>
          <a:xfrm>
            <a:off x="0" y="6457890"/>
            <a:ext cx="12192000" cy="400110"/>
          </a:xfrm>
          <a:prstGeom prst="rect">
            <a:avLst/>
          </a:prstGeom>
          <a:solidFill>
            <a:srgbClr val="F8982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304A"/>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pic>
        <p:nvPicPr>
          <p:cNvPr descr="A picture containing text, sign, outdoor, dark&#10;&#10;Description automatically generated" id="1348" name="Google Shape;1348;p161"/>
          <p:cNvPicPr preferRelativeResize="0"/>
          <p:nvPr/>
        </p:nvPicPr>
        <p:blipFill rotWithShape="1">
          <a:blip r:embed="rId3">
            <a:alphaModFix/>
          </a:blip>
          <a:srcRect b="0" l="0" r="0" t="0"/>
          <a:stretch/>
        </p:blipFill>
        <p:spPr>
          <a:xfrm>
            <a:off x="677227" y="6511749"/>
            <a:ext cx="1034041" cy="304388"/>
          </a:xfrm>
          <a:prstGeom prst="rect">
            <a:avLst/>
          </a:prstGeom>
          <a:noFill/>
          <a:ln>
            <a:noFill/>
          </a:ln>
        </p:spPr>
      </p:pic>
      <p:pic>
        <p:nvPicPr>
          <p:cNvPr descr="A white and blue sign with black text&#10;&#10;Description automatically generated" id="1349" name="Google Shape;1349;p161"/>
          <p:cNvPicPr preferRelativeResize="0"/>
          <p:nvPr/>
        </p:nvPicPr>
        <p:blipFill rotWithShape="1">
          <a:blip r:embed="rId4">
            <a:alphaModFix/>
          </a:blip>
          <a:srcRect b="0" l="0" r="0" t="0"/>
          <a:stretch/>
        </p:blipFill>
        <p:spPr>
          <a:xfrm>
            <a:off x="996017" y="347374"/>
            <a:ext cx="10199966" cy="6110516"/>
          </a:xfrm>
          <a:prstGeom prst="rect">
            <a:avLst/>
          </a:prstGeom>
          <a:noFill/>
          <a:ln>
            <a:noFill/>
          </a:ln>
        </p:spPr>
      </p:pic>
    </p:spTree>
  </p:cSld>
  <p:clrMapOvr>
    <a:masterClrMapping/>
  </p:clrMapOvr>
  <mc:AlternateContent>
    <mc:Choice Requires="p14">
      <p:transition spd="slow" p14:dur="50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pic>
        <p:nvPicPr>
          <p:cNvPr id="1354" name="Google Shape;1354;p162"/>
          <p:cNvPicPr preferRelativeResize="0"/>
          <p:nvPr/>
        </p:nvPicPr>
        <p:blipFill>
          <a:blip r:embed="rId3">
            <a:alphaModFix/>
          </a:blip>
          <a:stretch>
            <a:fillRect/>
          </a:stretch>
        </p:blipFill>
        <p:spPr>
          <a:xfrm>
            <a:off x="1212767" y="203200"/>
            <a:ext cx="10117059" cy="6451601"/>
          </a:xfrm>
          <a:prstGeom prst="rect">
            <a:avLst/>
          </a:prstGeom>
          <a:noFill/>
          <a:ln cap="flat" cmpd="sng" w="28575">
            <a:solidFill>
              <a:srgbClr val="074086"/>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grpSp>
        <p:nvGrpSpPr>
          <p:cNvPr id="1359" name="Google Shape;1359;p163"/>
          <p:cNvGrpSpPr/>
          <p:nvPr/>
        </p:nvGrpSpPr>
        <p:grpSpPr>
          <a:xfrm>
            <a:off x="-342900" y="5732859"/>
            <a:ext cx="14336549" cy="2153841"/>
            <a:chOff x="0" y="-38100"/>
            <a:chExt cx="5663822" cy="850900"/>
          </a:xfrm>
        </p:grpSpPr>
        <p:sp>
          <p:nvSpPr>
            <p:cNvPr id="1360" name="Google Shape;1360;p163"/>
            <p:cNvSpPr/>
            <p:nvPr/>
          </p:nvSpPr>
          <p:spPr>
            <a:xfrm>
              <a:off x="0" y="0"/>
              <a:ext cx="5663822" cy="812800"/>
            </a:xfrm>
            <a:custGeom>
              <a:rect b="b" l="l" r="r" t="t"/>
              <a:pathLst>
                <a:path extrusionOk="0" h="812800" w="5663822">
                  <a:moveTo>
                    <a:pt x="0" y="0"/>
                  </a:moveTo>
                  <a:lnTo>
                    <a:pt x="5663822" y="0"/>
                  </a:lnTo>
                  <a:lnTo>
                    <a:pt x="5663822" y="812800"/>
                  </a:lnTo>
                  <a:lnTo>
                    <a:pt x="0" y="812800"/>
                  </a:lnTo>
                  <a:close/>
                </a:path>
              </a:pathLst>
            </a:custGeom>
            <a:gradFill>
              <a:gsLst>
                <a:gs pos="0">
                  <a:srgbClr val="004086"/>
                </a:gs>
                <a:gs pos="100000">
                  <a:srgbClr val="89C455"/>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1" name="Google Shape;1361;p163"/>
            <p:cNvSpPr txBox="1"/>
            <p:nvPr/>
          </p:nvSpPr>
          <p:spPr>
            <a:xfrm>
              <a:off x="0" y="-38100"/>
              <a:ext cx="812800" cy="850900"/>
            </a:xfrm>
            <a:prstGeom prst="rect">
              <a:avLst/>
            </a:prstGeom>
            <a:noFill/>
            <a:ln>
              <a:noFill/>
            </a:ln>
          </p:spPr>
          <p:txBody>
            <a:bodyPr anchorCtr="0" anchor="ctr" bIns="33875" lIns="33875" spcFirstLastPara="1" rIns="33875" wrap="square" tIns="33875">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1362" name="Google Shape;1362;p163"/>
          <p:cNvSpPr/>
          <p:nvPr/>
        </p:nvSpPr>
        <p:spPr>
          <a:xfrm>
            <a:off x="11153379" y="5997235"/>
            <a:ext cx="705642" cy="705642"/>
          </a:xfrm>
          <a:custGeom>
            <a:rect b="b" l="l" r="r" t="t"/>
            <a:pathLst>
              <a:path extrusionOk="0" h="1058463" w="1058463">
                <a:moveTo>
                  <a:pt x="0" y="0"/>
                </a:moveTo>
                <a:lnTo>
                  <a:pt x="1058464" y="0"/>
                </a:lnTo>
                <a:lnTo>
                  <a:pt x="1058464" y="1058463"/>
                </a:lnTo>
                <a:lnTo>
                  <a:pt x="0" y="10584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3" name="Google Shape;1363;p163"/>
          <p:cNvSpPr/>
          <p:nvPr/>
        </p:nvSpPr>
        <p:spPr>
          <a:xfrm>
            <a:off x="1" y="0"/>
            <a:ext cx="2934647" cy="1643403"/>
          </a:xfrm>
          <a:custGeom>
            <a:rect b="b" l="l" r="r" t="t"/>
            <a:pathLst>
              <a:path extrusionOk="0" h="2465104" w="4401971">
                <a:moveTo>
                  <a:pt x="0" y="0"/>
                </a:moveTo>
                <a:lnTo>
                  <a:pt x="4401971" y="0"/>
                </a:lnTo>
                <a:lnTo>
                  <a:pt x="4401971" y="2465104"/>
                </a:lnTo>
                <a:lnTo>
                  <a:pt x="0" y="24651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4" name="Google Shape;1364;p163"/>
          <p:cNvSpPr/>
          <p:nvPr/>
        </p:nvSpPr>
        <p:spPr>
          <a:xfrm>
            <a:off x="3061340"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5">
              <a:alphaModFix/>
            </a:blip>
            <a:stretch>
              <a:fillRect b="0" l="-6433" r="-643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5" name="Google Shape;1365;p163"/>
          <p:cNvSpPr/>
          <p:nvPr/>
        </p:nvSpPr>
        <p:spPr>
          <a:xfrm>
            <a:off x="6168239"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6" name="Google Shape;1366;p163"/>
          <p:cNvSpPr/>
          <p:nvPr/>
        </p:nvSpPr>
        <p:spPr>
          <a:xfrm>
            <a:off x="9275139" y="0"/>
            <a:ext cx="2916861" cy="1643403"/>
          </a:xfrm>
          <a:custGeom>
            <a:rect b="b" l="l" r="r" t="t"/>
            <a:pathLst>
              <a:path extrusionOk="0" h="2465104" w="4375292">
                <a:moveTo>
                  <a:pt x="0" y="0"/>
                </a:moveTo>
                <a:lnTo>
                  <a:pt x="4375292" y="0"/>
                </a:lnTo>
                <a:lnTo>
                  <a:pt x="4375292" y="2465104"/>
                </a:lnTo>
                <a:lnTo>
                  <a:pt x="0" y="246510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7" name="Google Shape;1367;p163"/>
          <p:cNvSpPr/>
          <p:nvPr/>
        </p:nvSpPr>
        <p:spPr>
          <a:xfrm>
            <a:off x="1" y="1878155"/>
            <a:ext cx="2934647" cy="1653423"/>
          </a:xfrm>
          <a:custGeom>
            <a:rect b="b" l="l" r="r" t="t"/>
            <a:pathLst>
              <a:path extrusionOk="0" h="2480135" w="4401971">
                <a:moveTo>
                  <a:pt x="0" y="0"/>
                </a:moveTo>
                <a:lnTo>
                  <a:pt x="4401971" y="0"/>
                </a:lnTo>
                <a:lnTo>
                  <a:pt x="4401971" y="2480135"/>
                </a:lnTo>
                <a:lnTo>
                  <a:pt x="0" y="24801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8" name="Google Shape;1368;p163"/>
          <p:cNvSpPr/>
          <p:nvPr/>
        </p:nvSpPr>
        <p:spPr>
          <a:xfrm>
            <a:off x="3061340" y="1878155"/>
            <a:ext cx="2934647" cy="1653423"/>
          </a:xfrm>
          <a:custGeom>
            <a:rect b="b" l="l" r="r" t="t"/>
            <a:pathLst>
              <a:path extrusionOk="0" h="2480135" w="4401971">
                <a:moveTo>
                  <a:pt x="0" y="0"/>
                </a:moveTo>
                <a:lnTo>
                  <a:pt x="4401971" y="0"/>
                </a:lnTo>
                <a:lnTo>
                  <a:pt x="4401971" y="2480135"/>
                </a:lnTo>
                <a:lnTo>
                  <a:pt x="0" y="248013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69" name="Google Shape;1369;p163"/>
          <p:cNvSpPr/>
          <p:nvPr/>
        </p:nvSpPr>
        <p:spPr>
          <a:xfrm>
            <a:off x="6168239" y="1889651"/>
            <a:ext cx="2914242" cy="1641927"/>
          </a:xfrm>
          <a:custGeom>
            <a:rect b="b" l="l" r="r" t="t"/>
            <a:pathLst>
              <a:path extrusionOk="0" h="2462890" w="4371363">
                <a:moveTo>
                  <a:pt x="0" y="0"/>
                </a:moveTo>
                <a:lnTo>
                  <a:pt x="4371364" y="0"/>
                </a:lnTo>
                <a:lnTo>
                  <a:pt x="4371364" y="2462890"/>
                </a:lnTo>
                <a:lnTo>
                  <a:pt x="0" y="246289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0" name="Google Shape;1370;p163"/>
          <p:cNvSpPr/>
          <p:nvPr/>
        </p:nvSpPr>
        <p:spPr>
          <a:xfrm>
            <a:off x="9266247" y="1889652"/>
            <a:ext cx="2934647" cy="1653423"/>
          </a:xfrm>
          <a:custGeom>
            <a:rect b="b" l="l" r="r" t="t"/>
            <a:pathLst>
              <a:path extrusionOk="0" h="2480135" w="4401971">
                <a:moveTo>
                  <a:pt x="0" y="0"/>
                </a:moveTo>
                <a:lnTo>
                  <a:pt x="4401970" y="0"/>
                </a:lnTo>
                <a:lnTo>
                  <a:pt x="4401970" y="2480135"/>
                </a:lnTo>
                <a:lnTo>
                  <a:pt x="0" y="248013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1" name="Google Shape;1371;p163"/>
          <p:cNvSpPr/>
          <p:nvPr/>
        </p:nvSpPr>
        <p:spPr>
          <a:xfrm>
            <a:off x="-23249" y="3855069"/>
            <a:ext cx="2934647" cy="1650739"/>
          </a:xfrm>
          <a:custGeom>
            <a:rect b="b" l="l" r="r" t="t"/>
            <a:pathLst>
              <a:path extrusionOk="0" h="2476108" w="4401971">
                <a:moveTo>
                  <a:pt x="0" y="0"/>
                </a:moveTo>
                <a:lnTo>
                  <a:pt x="4401971" y="0"/>
                </a:lnTo>
                <a:lnTo>
                  <a:pt x="4401971" y="2476109"/>
                </a:lnTo>
                <a:lnTo>
                  <a:pt x="0" y="247610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2" name="Google Shape;1372;p163"/>
          <p:cNvSpPr/>
          <p:nvPr/>
        </p:nvSpPr>
        <p:spPr>
          <a:xfrm>
            <a:off x="3067354" y="3855069"/>
            <a:ext cx="2928633" cy="1650739"/>
          </a:xfrm>
          <a:custGeom>
            <a:rect b="b" l="l" r="r" t="t"/>
            <a:pathLst>
              <a:path extrusionOk="0" h="2476108" w="4392949">
                <a:moveTo>
                  <a:pt x="0" y="0"/>
                </a:moveTo>
                <a:lnTo>
                  <a:pt x="4392950" y="0"/>
                </a:lnTo>
                <a:lnTo>
                  <a:pt x="4392950" y="2476109"/>
                </a:lnTo>
                <a:lnTo>
                  <a:pt x="0" y="2476109"/>
                </a:lnTo>
                <a:lnTo>
                  <a:pt x="0" y="0"/>
                </a:lnTo>
                <a:close/>
              </a:path>
            </a:pathLst>
          </a:custGeom>
          <a:blipFill rotWithShape="1">
            <a:blip r:embed="rId13">
              <a:alphaModFix/>
            </a:blip>
            <a:stretch>
              <a:fillRect b="0" l="-19" r="-1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3" name="Google Shape;1373;p163"/>
          <p:cNvSpPr/>
          <p:nvPr/>
        </p:nvSpPr>
        <p:spPr>
          <a:xfrm>
            <a:off x="6168239" y="3852386"/>
            <a:ext cx="2914242" cy="1653423"/>
          </a:xfrm>
          <a:custGeom>
            <a:rect b="b" l="l" r="r" t="t"/>
            <a:pathLst>
              <a:path extrusionOk="0" h="2480135" w="4371363">
                <a:moveTo>
                  <a:pt x="0" y="0"/>
                </a:moveTo>
                <a:lnTo>
                  <a:pt x="4371364" y="0"/>
                </a:lnTo>
                <a:lnTo>
                  <a:pt x="4371364" y="2480135"/>
                </a:lnTo>
                <a:lnTo>
                  <a:pt x="0" y="2480135"/>
                </a:lnTo>
                <a:lnTo>
                  <a:pt x="0" y="0"/>
                </a:lnTo>
                <a:close/>
              </a:path>
            </a:pathLst>
          </a:custGeom>
          <a:blipFill rotWithShape="1">
            <a:blip r:embed="rId14">
              <a:alphaModFix/>
            </a:blip>
            <a:stretch>
              <a:fillRect b="-880" l="0" r="-2475" t="-88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4" name="Google Shape;1374;p163"/>
          <p:cNvSpPr/>
          <p:nvPr/>
        </p:nvSpPr>
        <p:spPr>
          <a:xfrm>
            <a:off x="9275139" y="3855070"/>
            <a:ext cx="2925754" cy="1682627"/>
          </a:xfrm>
          <a:custGeom>
            <a:rect b="b" l="l" r="r" t="t"/>
            <a:pathLst>
              <a:path extrusionOk="0" h="2523941" w="4388631">
                <a:moveTo>
                  <a:pt x="0" y="0"/>
                </a:moveTo>
                <a:lnTo>
                  <a:pt x="4388631" y="0"/>
                </a:lnTo>
                <a:lnTo>
                  <a:pt x="4388631" y="2523941"/>
                </a:lnTo>
                <a:lnTo>
                  <a:pt x="0" y="2523941"/>
                </a:lnTo>
                <a:lnTo>
                  <a:pt x="0" y="0"/>
                </a:lnTo>
                <a:close/>
              </a:path>
            </a:pathLst>
          </a:custGeom>
          <a:blipFill rotWithShape="1">
            <a:blip r:embed="rId15">
              <a:alphaModFix/>
            </a:blip>
            <a:stretch>
              <a:fillRect b="0" l="-2073"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375" name="Google Shape;1375;p163"/>
          <p:cNvSpPr txBox="1"/>
          <p:nvPr/>
        </p:nvSpPr>
        <p:spPr>
          <a:xfrm>
            <a:off x="1444075" y="6148125"/>
            <a:ext cx="9019282" cy="708143"/>
          </a:xfrm>
          <a:prstGeom prst="rect">
            <a:avLst/>
          </a:prstGeom>
          <a:noFill/>
          <a:ln>
            <a:noFill/>
          </a:ln>
        </p:spPr>
        <p:txBody>
          <a:bodyPr anchorCtr="0" anchor="t" bIns="0" lIns="0" spcFirstLastPara="1" rIns="0" wrap="square" tIns="0">
            <a:spAutoFit/>
          </a:bodyPr>
          <a:lstStyle/>
          <a:p>
            <a:pPr indent="0" lvl="0" marL="0" marR="0" rtl="0" algn="ctr">
              <a:lnSpc>
                <a:spcPct val="139952"/>
              </a:lnSpc>
              <a:spcBef>
                <a:spcPts val="0"/>
              </a:spcBef>
              <a:spcAft>
                <a:spcPts val="0"/>
              </a:spcAft>
              <a:buClr>
                <a:srgbClr val="000000"/>
              </a:buClr>
              <a:buSzPts val="2100"/>
              <a:buFont typeface="Arial"/>
              <a:buNone/>
            </a:pPr>
            <a:r>
              <a:rPr b="1" i="0" lang="en-US" sz="2100" u="none" cap="none" strike="noStrike">
                <a:solidFill>
                  <a:srgbClr val="FFFFFF"/>
                </a:solidFill>
                <a:latin typeface="Lato"/>
                <a:ea typeface="Lato"/>
                <a:cs typeface="Lato"/>
                <a:sym typeface="Lato"/>
              </a:rPr>
              <a:t>STUDENT ENGAGEMENT. STUDENT EMPOWERMENT. STUDENT VOICE.</a:t>
            </a:r>
            <a:endParaRPr b="0" i="0" sz="1500" u="none" cap="none" strike="noStrike">
              <a:solidFill>
                <a:srgbClr val="000000"/>
              </a:solidFill>
              <a:latin typeface="Arial"/>
              <a:ea typeface="Arial"/>
              <a:cs typeface="Arial"/>
              <a:sym typeface="Arial"/>
            </a:endParaRPr>
          </a:p>
        </p:txBody>
      </p:sp>
      <p:pic>
        <p:nvPicPr>
          <p:cNvPr id="1376" name="Google Shape;1376;p163"/>
          <p:cNvPicPr preferRelativeResize="0"/>
          <p:nvPr/>
        </p:nvPicPr>
        <p:blipFill rotWithShape="1">
          <a:blip r:embed="rId16">
            <a:alphaModFix/>
          </a:blip>
          <a:srcRect b="0" l="0" r="0" t="0"/>
          <a:stretch/>
        </p:blipFill>
        <p:spPr>
          <a:xfrm>
            <a:off x="5422900" y="3194050"/>
            <a:ext cx="1346200" cy="469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33"/>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094" name="Google Shape;1094;p133"/>
          <p:cNvSpPr txBox="1"/>
          <p:nvPr>
            <p:ph type="title"/>
          </p:nvPr>
        </p:nvSpPr>
        <p:spPr>
          <a:xfrm>
            <a:off x="249125" y="8"/>
            <a:ext cx="113607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900"/>
              <a:buNone/>
            </a:pPr>
            <a:r>
              <a:rPr b="1" lang="en-US" sz="3100"/>
              <a:t>Success Criteria  </a:t>
            </a:r>
            <a:endParaRPr b="1" sz="3100"/>
          </a:p>
        </p:txBody>
      </p:sp>
      <p:sp>
        <p:nvSpPr>
          <p:cNvPr id="1095" name="Google Shape;1095;p133"/>
          <p:cNvSpPr txBox="1"/>
          <p:nvPr>
            <p:ph idx="1" type="body"/>
          </p:nvPr>
        </p:nvSpPr>
        <p:spPr>
          <a:xfrm>
            <a:off x="249125" y="933525"/>
            <a:ext cx="11943000" cy="5181600"/>
          </a:xfrm>
          <a:prstGeom prst="rect">
            <a:avLst/>
          </a:prstGeom>
          <a:noFill/>
          <a:ln>
            <a:noFill/>
          </a:ln>
        </p:spPr>
        <p:txBody>
          <a:bodyPr anchorCtr="0" anchor="t" bIns="45700" lIns="91425" spcFirstLastPara="1" rIns="91425" wrap="square" tIns="45700">
            <a:noAutofit/>
          </a:bodyPr>
          <a:lstStyle/>
          <a:p>
            <a:pPr indent="0" lvl="0" marL="0" marR="101600" rtl="0" algn="l">
              <a:lnSpc>
                <a:spcPct val="100000"/>
              </a:lnSpc>
              <a:spcBef>
                <a:spcPts val="0"/>
              </a:spcBef>
              <a:spcAft>
                <a:spcPts val="0"/>
              </a:spcAft>
              <a:buSzPts val="700"/>
              <a:buNone/>
            </a:pPr>
            <a:r>
              <a:rPr b="1" lang="en-US" sz="3100">
                <a:solidFill>
                  <a:schemeClr val="accent1"/>
                </a:solidFill>
                <a:highlight>
                  <a:srgbClr val="FFFFFF"/>
                </a:highlight>
              </a:rPr>
              <a:t>By the end of this session, we will be able to:</a:t>
            </a:r>
            <a:endParaRPr b="1" sz="3100">
              <a:solidFill>
                <a:schemeClr val="accent1"/>
              </a:solidFill>
              <a:highlight>
                <a:srgbClr val="FFFFFF"/>
              </a:highlight>
            </a:endParaRPr>
          </a:p>
          <a:p>
            <a:pPr indent="0" lvl="0" marL="0" marR="101600" rtl="0" algn="l">
              <a:lnSpc>
                <a:spcPct val="100000"/>
              </a:lnSpc>
              <a:spcBef>
                <a:spcPts val="0"/>
              </a:spcBef>
              <a:spcAft>
                <a:spcPts val="0"/>
              </a:spcAft>
              <a:buSzPts val="700"/>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articulate ways to increase meaningful student </a:t>
            </a:r>
            <a:r>
              <a:rPr b="1" lang="en-US" sz="3100">
                <a:solidFill>
                  <a:schemeClr val="accent1"/>
                </a:solidFill>
                <a:highlight>
                  <a:srgbClr val="FFFFFF"/>
                </a:highlight>
              </a:rPr>
              <a:t>involvement</a:t>
            </a:r>
            <a:r>
              <a:rPr b="1" lang="en-US" sz="3100">
                <a:solidFill>
                  <a:schemeClr val="accent1"/>
                </a:solidFill>
                <a:highlight>
                  <a:srgbClr val="FFFFFF"/>
                </a:highlight>
              </a:rPr>
              <a:t> in initiatives in your school/district. </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identify ways that collaborative inquiry can be a powerful design for professional learning.</a:t>
            </a:r>
            <a:endParaRPr b="1" sz="3100">
              <a:solidFill>
                <a:schemeClr val="accent1"/>
              </a:solidFill>
              <a:highlight>
                <a:srgbClr val="FFFFFF"/>
              </a:highlight>
            </a:endParaRPr>
          </a:p>
          <a:p>
            <a:pPr indent="0" lvl="0" marL="457200" marR="101600" rtl="0" algn="l">
              <a:lnSpc>
                <a:spcPct val="100000"/>
              </a:lnSpc>
              <a:spcBef>
                <a:spcPts val="0"/>
              </a:spcBef>
              <a:spcAft>
                <a:spcPts val="0"/>
              </a:spcAft>
              <a:buNone/>
            </a:pPr>
            <a:r>
              <a:t/>
            </a:r>
            <a:endParaRPr b="1" sz="3100">
              <a:solidFill>
                <a:schemeClr val="accent1"/>
              </a:solidFill>
              <a:highlight>
                <a:srgbClr val="FFFFFF"/>
              </a:highlight>
            </a:endParaRPr>
          </a:p>
          <a:p>
            <a:pPr indent="-425450" lvl="0" marL="457200" marR="101600" rtl="0" algn="l">
              <a:lnSpc>
                <a:spcPct val="100000"/>
              </a:lnSpc>
              <a:spcBef>
                <a:spcPts val="0"/>
              </a:spcBef>
              <a:spcAft>
                <a:spcPts val="0"/>
              </a:spcAft>
              <a:buClr>
                <a:schemeClr val="accent1"/>
              </a:buClr>
              <a:buSzPts val="3100"/>
              <a:buChar char="•"/>
            </a:pPr>
            <a:r>
              <a:rPr b="1" lang="en-US" sz="3100">
                <a:solidFill>
                  <a:schemeClr val="accent1"/>
                </a:solidFill>
                <a:highlight>
                  <a:srgbClr val="FFFFFF"/>
                </a:highlight>
              </a:rPr>
              <a:t>brainstorm solutions to challenges of implementation. </a:t>
            </a:r>
            <a:endParaRPr b="1" sz="3100">
              <a:solidFill>
                <a:schemeClr val="accent1"/>
              </a:solidFill>
              <a:highlight>
                <a:srgbClr val="FFFFFF"/>
              </a:highlight>
            </a:endParaRPr>
          </a:p>
          <a:p>
            <a:pPr indent="0" lvl="0" marL="0" marR="101600" rtl="0" algn="l">
              <a:lnSpc>
                <a:spcPct val="100000"/>
              </a:lnSpc>
              <a:spcBef>
                <a:spcPts val="0"/>
              </a:spcBef>
              <a:spcAft>
                <a:spcPts val="0"/>
              </a:spcAft>
              <a:buSzPts val="1900"/>
              <a:buNone/>
            </a:pPr>
            <a:r>
              <a:t/>
            </a:r>
            <a:endParaRPr b="1" sz="2400">
              <a:solidFill>
                <a:srgbClr val="0D0D0D"/>
              </a:solidFill>
              <a:highlight>
                <a:srgbClr val="FFFFFF"/>
              </a:highlight>
            </a:endParaRPr>
          </a:p>
        </p:txBody>
      </p:sp>
      <p:pic>
        <p:nvPicPr>
          <p:cNvPr id="1096" name="Google Shape;1096;p133"/>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34"/>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diagram of a reflection in a circle&#10;&#10;Description automatically generated" id="1102" name="Google Shape;1102;p134"/>
          <p:cNvPicPr preferRelativeResize="0"/>
          <p:nvPr/>
        </p:nvPicPr>
        <p:blipFill rotWithShape="1">
          <a:blip r:embed="rId3">
            <a:alphaModFix/>
          </a:blip>
          <a:srcRect b="0" l="0" r="0" t="0"/>
          <a:stretch/>
        </p:blipFill>
        <p:spPr>
          <a:xfrm>
            <a:off x="1176400" y="474550"/>
            <a:ext cx="9839200" cy="5153076"/>
          </a:xfrm>
          <a:prstGeom prst="rect">
            <a:avLst/>
          </a:prstGeom>
          <a:noFill/>
          <a:ln>
            <a:noFill/>
          </a:ln>
        </p:spPr>
      </p:pic>
      <p:sp>
        <p:nvSpPr>
          <p:cNvPr id="1103" name="Google Shape;1103;p134"/>
          <p:cNvSpPr txBox="1"/>
          <p:nvPr/>
        </p:nvSpPr>
        <p:spPr>
          <a:xfrm>
            <a:off x="552524" y="5971400"/>
            <a:ext cx="7581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Helvetica Neue"/>
                <a:ea typeface="Helvetica Neue"/>
                <a:cs typeface="Helvetica Neue"/>
                <a:sym typeface="Helvetica Neue"/>
              </a:rPr>
              <a:t>School Leader Paradigm</a:t>
            </a:r>
            <a:endParaRPr b="0" i="0" sz="1400" u="none" cap="none" strike="noStrike">
              <a:solidFill>
                <a:srgbClr val="000000"/>
              </a:solidFill>
              <a:latin typeface="Arial"/>
              <a:ea typeface="Arial"/>
              <a:cs typeface="Arial"/>
              <a:sym typeface="Arial"/>
            </a:endParaRPr>
          </a:p>
        </p:txBody>
      </p:sp>
      <p:sp>
        <p:nvSpPr>
          <p:cNvPr id="1104" name="Google Shape;1104;p134"/>
          <p:cNvSpPr/>
          <p:nvPr/>
        </p:nvSpPr>
        <p:spPr>
          <a:xfrm>
            <a:off x="5883100" y="3772625"/>
            <a:ext cx="3193800" cy="1568700"/>
          </a:xfrm>
          <a:prstGeom prst="ellipse">
            <a:avLst/>
          </a:prstGeom>
          <a:solidFill>
            <a:srgbClr val="FFFFFF">
              <a:alpha val="0"/>
            </a:srgbClr>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34"/>
          <p:cNvSpPr/>
          <p:nvPr/>
        </p:nvSpPr>
        <p:spPr>
          <a:xfrm>
            <a:off x="7492275" y="600625"/>
            <a:ext cx="3193800" cy="1568700"/>
          </a:xfrm>
          <a:prstGeom prst="ellipse">
            <a:avLst/>
          </a:prstGeom>
          <a:solidFill>
            <a:srgbClr val="FFFFFF">
              <a:alpha val="0"/>
            </a:srgbClr>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34"/>
          <p:cNvSpPr/>
          <p:nvPr/>
        </p:nvSpPr>
        <p:spPr>
          <a:xfrm>
            <a:off x="2060400" y="3647900"/>
            <a:ext cx="3193800" cy="1568700"/>
          </a:xfrm>
          <a:prstGeom prst="ellipse">
            <a:avLst/>
          </a:prstGeom>
          <a:solidFill>
            <a:srgbClr val="FFFFFF">
              <a:alpha val="0"/>
            </a:srgbClr>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34"/>
          <p:cNvSpPr/>
          <p:nvPr/>
        </p:nvSpPr>
        <p:spPr>
          <a:xfrm>
            <a:off x="1708525" y="737325"/>
            <a:ext cx="3193800" cy="1568700"/>
          </a:xfrm>
          <a:prstGeom prst="ellipse">
            <a:avLst/>
          </a:prstGeom>
          <a:solidFill>
            <a:srgbClr val="FFFFFF">
              <a:alpha val="0"/>
            </a:srgbClr>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8" name="Google Shape;1108;p134"/>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135"/>
          <p:cNvPicPr preferRelativeResize="0"/>
          <p:nvPr/>
        </p:nvPicPr>
        <p:blipFill rotWithShape="1">
          <a:blip r:embed="rId3">
            <a:alphaModFix/>
          </a:blip>
          <a:srcRect b="0" l="0" r="0" t="0"/>
          <a:stretch/>
        </p:blipFill>
        <p:spPr>
          <a:xfrm>
            <a:off x="225862" y="-197083"/>
            <a:ext cx="11740276" cy="6553200"/>
          </a:xfrm>
          <a:prstGeom prst="rect">
            <a:avLst/>
          </a:prstGeom>
          <a:noFill/>
          <a:ln>
            <a:noFill/>
          </a:ln>
        </p:spPr>
      </p:pic>
      <p:sp>
        <p:nvSpPr>
          <p:cNvPr id="1114" name="Google Shape;1114;p135"/>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115" name="Google Shape;1115;p135"/>
          <p:cNvPicPr preferRelativeResize="0"/>
          <p:nvPr/>
        </p:nvPicPr>
        <p:blipFill rotWithShape="1">
          <a:blip r:embed="rId4">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36"/>
          <p:cNvSpPr txBox="1"/>
          <p:nvPr/>
        </p:nvSpPr>
        <p:spPr>
          <a:xfrm>
            <a:off x="0" y="5546374"/>
            <a:ext cx="12192000" cy="1708130"/>
          </a:xfrm>
          <a:prstGeom prst="rect">
            <a:avLst/>
          </a:prstGeom>
          <a:solidFill>
            <a:srgbClr val="C8E0E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Helvetica Neue"/>
                <a:ea typeface="Helvetica Neue"/>
                <a:cs typeface="Helvetica Neue"/>
                <a:sym typeface="Helvetica Neue"/>
              </a:rPr>
              <a:t>How have you used the ladder of </a:t>
            </a:r>
            <a:endParaRPr/>
          </a:p>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dk1"/>
                </a:solidFill>
                <a:latin typeface="Helvetica Neue"/>
                <a:ea typeface="Helvetica Neue"/>
                <a:cs typeface="Helvetica Neue"/>
                <a:sym typeface="Helvetica Neue"/>
              </a:rPr>
              <a:t>student involvement? </a:t>
            </a:r>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chemeClr val="dk1"/>
              </a:solidFill>
              <a:latin typeface="Helvetica Neue"/>
              <a:ea typeface="Helvetica Neue"/>
              <a:cs typeface="Helvetica Neue"/>
              <a:sym typeface="Helvetica Neue"/>
            </a:endParaRPr>
          </a:p>
        </p:txBody>
      </p:sp>
      <p:sp>
        <p:nvSpPr>
          <p:cNvPr id="1121" name="Google Shape;1121;p136"/>
          <p:cNvSpPr txBox="1"/>
          <p:nvPr/>
        </p:nvSpPr>
        <p:spPr>
          <a:xfrm>
            <a:off x="479550" y="6922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i="0" lang="en-US" sz="3400" u="none" cap="none" strike="noStrike">
                <a:solidFill>
                  <a:srgbClr val="55A29A"/>
                </a:solidFill>
                <a:latin typeface="Arial"/>
                <a:ea typeface="Arial"/>
                <a:cs typeface="Arial"/>
                <a:sym typeface="Arial"/>
              </a:rPr>
              <a:t>Ladder of Student Involvement </a:t>
            </a:r>
            <a:endParaRPr b="0" i="0" sz="2100" u="none" cap="none" strike="noStrike">
              <a:solidFill>
                <a:schemeClr val="dk1"/>
              </a:solidFill>
              <a:latin typeface="Arial"/>
              <a:ea typeface="Arial"/>
              <a:cs typeface="Arial"/>
              <a:sym typeface="Arial"/>
            </a:endParaRPr>
          </a:p>
        </p:txBody>
      </p:sp>
      <p:pic>
        <p:nvPicPr>
          <p:cNvPr id="1122" name="Google Shape;1122;p136"/>
          <p:cNvPicPr preferRelativeResize="0"/>
          <p:nvPr/>
        </p:nvPicPr>
        <p:blipFill rotWithShape="1">
          <a:blip r:embed="rId3">
            <a:alphaModFix/>
          </a:blip>
          <a:srcRect b="0" l="0" r="0" t="0"/>
          <a:stretch/>
        </p:blipFill>
        <p:spPr>
          <a:xfrm>
            <a:off x="3262025" y="777225"/>
            <a:ext cx="4870588" cy="4061149"/>
          </a:xfrm>
          <a:prstGeom prst="rect">
            <a:avLst/>
          </a:prstGeom>
          <a:noFill/>
          <a:ln>
            <a:noFill/>
          </a:ln>
        </p:spPr>
      </p:pic>
      <p:pic>
        <p:nvPicPr>
          <p:cNvPr id="1123" name="Google Shape;1123;p136"/>
          <p:cNvPicPr preferRelativeResize="0"/>
          <p:nvPr/>
        </p:nvPicPr>
        <p:blipFill rotWithShape="1">
          <a:blip r:embed="rId4">
            <a:alphaModFix/>
          </a:blip>
          <a:srcRect b="0" l="0" r="0" t="0"/>
          <a:stretch/>
        </p:blipFill>
        <p:spPr>
          <a:xfrm>
            <a:off x="9607650" y="350613"/>
            <a:ext cx="2085700" cy="1066800"/>
          </a:xfrm>
          <a:prstGeom prst="rect">
            <a:avLst/>
          </a:prstGeom>
          <a:noFill/>
          <a:ln>
            <a:noFill/>
          </a:ln>
        </p:spPr>
      </p:pic>
      <p:pic>
        <p:nvPicPr>
          <p:cNvPr id="1124" name="Google Shape;1124;p136"/>
          <p:cNvPicPr preferRelativeResize="0"/>
          <p:nvPr/>
        </p:nvPicPr>
        <p:blipFill rotWithShape="1">
          <a:blip r:embed="rId5">
            <a:alphaModFix/>
          </a:blip>
          <a:srcRect b="79" l="0" r="0" t="79"/>
          <a:stretch/>
        </p:blipFill>
        <p:spPr>
          <a:xfrm>
            <a:off x="9467705" y="5893671"/>
            <a:ext cx="2589767" cy="924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37"/>
          <p:cNvSpPr/>
          <p:nvPr/>
        </p:nvSpPr>
        <p:spPr>
          <a:xfrm>
            <a:off x="0" y="5822731"/>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30" name="Google Shape;1130;p137"/>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31" name="Google Shape;1131;p137"/>
          <p:cNvSpPr txBox="1"/>
          <p:nvPr/>
        </p:nvSpPr>
        <p:spPr>
          <a:xfrm>
            <a:off x="479549" y="226955"/>
            <a:ext cx="1123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300"/>
              </a:spcBef>
              <a:spcAft>
                <a:spcPts val="0"/>
              </a:spcAft>
              <a:buClr>
                <a:schemeClr val="dk1"/>
              </a:buClr>
              <a:buSzPts val="1800"/>
              <a:buFont typeface="Arial"/>
              <a:buNone/>
            </a:pPr>
            <a:r>
              <a:rPr b="1" lang="en-US" sz="3400">
                <a:solidFill>
                  <a:srgbClr val="55A29A"/>
                </a:solidFill>
              </a:rPr>
              <a:t>Collaborative Inquiry</a:t>
            </a:r>
            <a:endParaRPr b="0" i="0" sz="2100" u="none" cap="none" strike="noStrike">
              <a:solidFill>
                <a:schemeClr val="dk1"/>
              </a:solidFill>
              <a:latin typeface="Arial"/>
              <a:ea typeface="Arial"/>
              <a:cs typeface="Arial"/>
              <a:sym typeface="Arial"/>
            </a:endParaRPr>
          </a:p>
        </p:txBody>
      </p:sp>
      <p:sp>
        <p:nvSpPr>
          <p:cNvPr id="1132" name="Google Shape;1132;p137"/>
          <p:cNvSpPr txBox="1"/>
          <p:nvPr/>
        </p:nvSpPr>
        <p:spPr>
          <a:xfrm>
            <a:off x="1176681" y="1071460"/>
            <a:ext cx="10095000" cy="4371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Hearing about others’ inquiries makes you consider new ideas both for yourself and for your district.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Documenting your own learning (placemat) helps you understand what this process is like for others.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Relationships don’t need to come before the work begins; they can develop as you do the work.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25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en-US" sz="2500">
                <a:latin typeface="Helvetica Neue"/>
                <a:ea typeface="Helvetica Neue"/>
                <a:cs typeface="Helvetica Neue"/>
                <a:sym typeface="Helvetica Neue"/>
              </a:rPr>
              <a:t>Learning with an ‘outside’ critical friend can be an important part of the learning experience. </a:t>
            </a:r>
            <a:r>
              <a:rPr lang="en-US" sz="2800">
                <a:latin typeface="Helvetica Neue"/>
                <a:ea typeface="Helvetica Neue"/>
                <a:cs typeface="Helvetica Neue"/>
                <a:sym typeface="Helvetica Neue"/>
              </a:rPr>
              <a:t> </a:t>
            </a:r>
            <a:endParaRPr b="0" i="0" sz="2800" u="none" cap="none" strike="noStrike">
              <a:solidFill>
                <a:srgbClr val="000000"/>
              </a:solidFill>
              <a:latin typeface="Helvetica Neue"/>
              <a:ea typeface="Helvetica Neue"/>
              <a:cs typeface="Helvetica Neue"/>
              <a:sym typeface="Helvetica Neue"/>
            </a:endParaRPr>
          </a:p>
        </p:txBody>
      </p:sp>
      <p:pic>
        <p:nvPicPr>
          <p:cNvPr id="1133" name="Google Shape;1133;p137"/>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1134" name="Google Shape;1134;p137"/>
          <p:cNvSpPr txBox="1"/>
          <p:nvPr/>
        </p:nvSpPr>
        <p:spPr>
          <a:xfrm>
            <a:off x="161500" y="5990600"/>
            <a:ext cx="9450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Katz, S. (2015). What Are We Learning About Supervisory Officer Learning?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Ontario Public Supervisory </a:t>
            </a:r>
            <a:r>
              <a:rPr lang="en-US" sz="2400">
                <a:solidFill>
                  <a:schemeClr val="dk1"/>
                </a:solidFill>
                <a:latin typeface="Calibri"/>
                <a:ea typeface="Calibri"/>
                <a:cs typeface="Calibri"/>
                <a:sym typeface="Calibri"/>
              </a:rPr>
              <a:t>Officers</a:t>
            </a:r>
            <a:r>
              <a:rPr lang="en-US" sz="2400">
                <a:solidFill>
                  <a:schemeClr val="dk1"/>
                </a:solidFill>
                <a:latin typeface="Calibri"/>
                <a:ea typeface="Calibri"/>
                <a:cs typeface="Calibri"/>
                <a:sym typeface="Calibri"/>
              </a:rPr>
              <a:t> Association</a:t>
            </a:r>
            <a:endParaRPr sz="2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38"/>
          <p:cNvSpPr/>
          <p:nvPr/>
        </p:nvSpPr>
        <p:spPr>
          <a:xfrm>
            <a:off x="139550" y="5822744"/>
            <a:ext cx="12192000" cy="1066800"/>
          </a:xfrm>
          <a:prstGeom prst="rect">
            <a:avLst/>
          </a:prstGeom>
          <a:solidFill>
            <a:srgbClr val="C8E0E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40" name="Google Shape;1140;p138"/>
          <p:cNvSpPr txBox="1"/>
          <p:nvPr>
            <p:ph type="title"/>
          </p:nvPr>
        </p:nvSpPr>
        <p:spPr>
          <a:xfrm>
            <a:off x="838200" y="189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300"/>
              </a:spcBef>
              <a:spcAft>
                <a:spcPts val="0"/>
              </a:spcAft>
              <a:buSzPts val="1800"/>
              <a:buNone/>
            </a:pPr>
            <a:r>
              <a:rPr b="1" lang="en-US" sz="4000">
                <a:solidFill>
                  <a:srgbClr val="55A29A"/>
                </a:solidFill>
                <a:latin typeface="Arial"/>
                <a:ea typeface="Arial"/>
                <a:cs typeface="Arial"/>
                <a:sym typeface="Arial"/>
              </a:rPr>
              <a:t>Challenge Protocol</a:t>
            </a:r>
            <a:endParaRPr b="1" sz="3200">
              <a:latin typeface="Arial"/>
              <a:ea typeface="Arial"/>
              <a:cs typeface="Arial"/>
              <a:sym typeface="Arial"/>
            </a:endParaRPr>
          </a:p>
        </p:txBody>
      </p:sp>
      <p:sp>
        <p:nvSpPr>
          <p:cNvPr id="1141" name="Google Shape;1141;p138"/>
          <p:cNvSpPr txBox="1"/>
          <p:nvPr/>
        </p:nvSpPr>
        <p:spPr>
          <a:xfrm>
            <a:off x="755200" y="6075188"/>
            <a:ext cx="8262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50"/>
              <a:buFont typeface="Arial"/>
              <a:buNone/>
            </a:pPr>
            <a:r>
              <a:t/>
            </a:r>
            <a:endParaRPr b="0" i="0" sz="1700" u="none" cap="none" strike="noStrike">
              <a:solidFill>
                <a:srgbClr val="000000"/>
              </a:solidFill>
              <a:latin typeface="Arial"/>
              <a:ea typeface="Arial"/>
              <a:cs typeface="Arial"/>
              <a:sym typeface="Arial"/>
            </a:endParaRPr>
          </a:p>
        </p:txBody>
      </p:sp>
      <p:sp>
        <p:nvSpPr>
          <p:cNvPr id="1142" name="Google Shape;1142;p138"/>
          <p:cNvSpPr txBox="1"/>
          <p:nvPr/>
        </p:nvSpPr>
        <p:spPr>
          <a:xfrm>
            <a:off x="0" y="1910950"/>
            <a:ext cx="12135000" cy="2943000"/>
          </a:xfrm>
          <a:prstGeom prst="rect">
            <a:avLst/>
          </a:prstGeom>
          <a:noFill/>
          <a:ln>
            <a:noFill/>
          </a:ln>
        </p:spPr>
        <p:txBody>
          <a:bodyPr anchorCtr="0" anchor="t" bIns="91425" lIns="91425" spcFirstLastPara="1" rIns="91425" wrap="square" tIns="91425">
            <a:spAutoFit/>
          </a:bodyPr>
          <a:lstStyle/>
          <a:p>
            <a:pPr indent="0" lvl="0" marL="914400" rtl="0" algn="l">
              <a:lnSpc>
                <a:spcPct val="115000"/>
              </a:lnSpc>
              <a:spcBef>
                <a:spcPts val="0"/>
              </a:spcBef>
              <a:spcAft>
                <a:spcPts val="0"/>
              </a:spcAft>
              <a:buNone/>
            </a:pPr>
            <a:r>
              <a:rPr b="1" lang="en-US" sz="3200">
                <a:solidFill>
                  <a:schemeClr val="dk1"/>
                </a:solidFill>
                <a:latin typeface="Calibri"/>
                <a:ea typeface="Calibri"/>
                <a:cs typeface="Calibri"/>
                <a:sym typeface="Calibri"/>
              </a:rPr>
              <a:t>Identify one of the most difficult </a:t>
            </a:r>
            <a:r>
              <a:rPr b="1" lang="en-US" sz="3200">
                <a:solidFill>
                  <a:schemeClr val="dk1"/>
                </a:solidFill>
                <a:latin typeface="Calibri"/>
                <a:ea typeface="Calibri"/>
                <a:cs typeface="Calibri"/>
                <a:sym typeface="Calibri"/>
              </a:rPr>
              <a:t>challenges you’re having when it comes to </a:t>
            </a:r>
            <a:r>
              <a:rPr b="1" lang="en-US" sz="3200">
                <a:solidFill>
                  <a:schemeClr val="dk1"/>
                </a:solidFill>
                <a:latin typeface="Calibri"/>
                <a:ea typeface="Calibri"/>
                <a:cs typeface="Calibri"/>
                <a:sym typeface="Calibri"/>
              </a:rPr>
              <a:t>implementing…</a:t>
            </a:r>
            <a:endParaRPr b="1" sz="3200">
              <a:solidFill>
                <a:schemeClr val="dk1"/>
              </a:solidFill>
              <a:latin typeface="Calibri"/>
              <a:ea typeface="Calibri"/>
              <a:cs typeface="Calibri"/>
              <a:sym typeface="Calibri"/>
            </a:endParaRPr>
          </a:p>
          <a:p>
            <a:pPr indent="-431800" lvl="0" marL="1828800" rtl="0" algn="l">
              <a:lnSpc>
                <a:spcPct val="115000"/>
              </a:lnSpc>
              <a:spcBef>
                <a:spcPts val="0"/>
              </a:spcBef>
              <a:spcAft>
                <a:spcPts val="0"/>
              </a:spcAft>
              <a:buClr>
                <a:schemeClr val="dk1"/>
              </a:buClr>
              <a:buSzPts val="3200"/>
              <a:buFont typeface="Calibri"/>
              <a:buChar char="●"/>
            </a:pPr>
            <a:r>
              <a:rPr b="1" lang="en-US" sz="3200">
                <a:solidFill>
                  <a:schemeClr val="dk1"/>
                </a:solidFill>
                <a:latin typeface="Calibri"/>
                <a:ea typeface="Calibri"/>
                <a:cs typeface="Calibri"/>
                <a:sym typeface="Calibri"/>
              </a:rPr>
              <a:t>an aspect of </a:t>
            </a:r>
            <a:r>
              <a:rPr b="1" lang="en-US" sz="3200">
                <a:solidFill>
                  <a:schemeClr val="dk1"/>
                </a:solidFill>
                <a:latin typeface="Calibri"/>
                <a:ea typeface="Calibri"/>
                <a:cs typeface="Calibri"/>
                <a:sym typeface="Calibri"/>
              </a:rPr>
              <a:t>your collaborative inquiry cycle (placemat), </a:t>
            </a:r>
            <a:endParaRPr b="1" sz="3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3200">
                <a:solidFill>
                  <a:schemeClr val="dk1"/>
                </a:solidFill>
                <a:latin typeface="Calibri"/>
                <a:ea typeface="Calibri"/>
                <a:cs typeface="Calibri"/>
                <a:sym typeface="Calibri"/>
              </a:rPr>
              <a:t>              or </a:t>
            </a:r>
            <a:endParaRPr b="1" sz="3200">
              <a:solidFill>
                <a:schemeClr val="dk1"/>
              </a:solidFill>
              <a:latin typeface="Calibri"/>
              <a:ea typeface="Calibri"/>
              <a:cs typeface="Calibri"/>
              <a:sym typeface="Calibri"/>
            </a:endParaRPr>
          </a:p>
          <a:p>
            <a:pPr indent="-431800" lvl="0" marL="1828800" rtl="0" algn="l">
              <a:lnSpc>
                <a:spcPct val="115000"/>
              </a:lnSpc>
              <a:spcBef>
                <a:spcPts val="0"/>
              </a:spcBef>
              <a:spcAft>
                <a:spcPts val="0"/>
              </a:spcAft>
              <a:buClr>
                <a:schemeClr val="dk1"/>
              </a:buClr>
              <a:buSzPts val="3200"/>
              <a:buFont typeface="Calibri"/>
              <a:buChar char="●"/>
            </a:pPr>
            <a:r>
              <a:rPr b="1" lang="en-US" sz="3200">
                <a:solidFill>
                  <a:schemeClr val="dk1"/>
                </a:solidFill>
                <a:latin typeface="Calibri"/>
                <a:ea typeface="Calibri"/>
                <a:cs typeface="Calibri"/>
                <a:sym typeface="Calibri"/>
              </a:rPr>
              <a:t>a leadership move you’ve learned from a past NLL session.</a:t>
            </a:r>
            <a:endParaRPr b="1" sz="3200">
              <a:solidFill>
                <a:schemeClr val="dk1"/>
              </a:solidFill>
              <a:latin typeface="Calibri"/>
              <a:ea typeface="Calibri"/>
              <a:cs typeface="Calibri"/>
              <a:sym typeface="Calibri"/>
            </a:endParaRPr>
          </a:p>
        </p:txBody>
      </p:sp>
      <p:sp>
        <p:nvSpPr>
          <p:cNvPr id="1143" name="Google Shape;1143;p138"/>
          <p:cNvSpPr txBox="1"/>
          <p:nvPr/>
        </p:nvSpPr>
        <p:spPr>
          <a:xfrm>
            <a:off x="1031100" y="3857375"/>
            <a:ext cx="10515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dk1"/>
              </a:solidFill>
              <a:latin typeface="Calibri"/>
              <a:ea typeface="Calibri"/>
              <a:cs typeface="Calibri"/>
              <a:sym typeface="Calibri"/>
            </a:endParaRPr>
          </a:p>
        </p:txBody>
      </p:sp>
      <p:pic>
        <p:nvPicPr>
          <p:cNvPr id="1144" name="Google Shape;1144;p138"/>
          <p:cNvPicPr preferRelativeResize="0"/>
          <p:nvPr/>
        </p:nvPicPr>
        <p:blipFill rotWithShape="1">
          <a:blip r:embed="rId3">
            <a:alphaModFix/>
          </a:blip>
          <a:srcRect b="79" l="0" r="0" t="79"/>
          <a:stretch/>
        </p:blipFill>
        <p:spPr>
          <a:xfrm>
            <a:off x="9467705" y="5893671"/>
            <a:ext cx="2589767" cy="924917"/>
          </a:xfrm>
          <a:prstGeom prst="rect">
            <a:avLst/>
          </a:prstGeom>
          <a:noFill/>
          <a:ln>
            <a:noFill/>
          </a:ln>
        </p:spPr>
      </p:pic>
      <p:sp>
        <p:nvSpPr>
          <p:cNvPr id="1145" name="Google Shape;1145;p138"/>
          <p:cNvSpPr txBox="1"/>
          <p:nvPr/>
        </p:nvSpPr>
        <p:spPr>
          <a:xfrm>
            <a:off x="1579100" y="5822750"/>
            <a:ext cx="4840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u="sng">
                <a:solidFill>
                  <a:schemeClr val="hlink"/>
                </a:solidFill>
                <a:latin typeface="Calibri"/>
                <a:ea typeface="Calibri"/>
                <a:cs typeface="Calibri"/>
                <a:sym typeface="Calibri"/>
                <a:hlinkClick r:id="rId4"/>
              </a:rPr>
              <a:t>https://docs.google.com/document/d/11Yi_E83MHFc6ZH0LwrrGl11a4u6ujfMq8EoUapgO2n4/edit?usp=sharing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