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56" r:id="rId4"/>
    <p:sldMasterId id="2147483780" r:id="rId5"/>
    <p:sldMasterId id="2147483792" r:id="rId6"/>
  </p:sldMasterIdLst>
  <p:notesMasterIdLst>
    <p:notesMasterId r:id="rId33"/>
  </p:notesMasterIdLst>
  <p:handoutMasterIdLst>
    <p:handoutMasterId r:id="rId34"/>
  </p:handoutMasterIdLst>
  <p:sldIdLst>
    <p:sldId id="390" r:id="rId7"/>
    <p:sldId id="359" r:id="rId8"/>
    <p:sldId id="392" r:id="rId9"/>
    <p:sldId id="265" r:id="rId10"/>
    <p:sldId id="358" r:id="rId11"/>
    <p:sldId id="319" r:id="rId12"/>
    <p:sldId id="357" r:id="rId13"/>
    <p:sldId id="261" r:id="rId14"/>
    <p:sldId id="266" r:id="rId15"/>
    <p:sldId id="322" r:id="rId16"/>
    <p:sldId id="268" r:id="rId17"/>
    <p:sldId id="275" r:id="rId18"/>
    <p:sldId id="407" r:id="rId19"/>
    <p:sldId id="327" r:id="rId20"/>
    <p:sldId id="412" r:id="rId21"/>
    <p:sldId id="408" r:id="rId22"/>
    <p:sldId id="409" r:id="rId23"/>
    <p:sldId id="361" r:id="rId24"/>
    <p:sldId id="411" r:id="rId25"/>
    <p:sldId id="360" r:id="rId26"/>
    <p:sldId id="404" r:id="rId27"/>
    <p:sldId id="413" r:id="rId28"/>
    <p:sldId id="414" r:id="rId29"/>
    <p:sldId id="387" r:id="rId30"/>
    <p:sldId id="386" r:id="rId31"/>
    <p:sldId id="27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102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9F0"/>
    <a:srgbClr val="7B9FBA"/>
    <a:srgbClr val="438086"/>
    <a:srgbClr val="FFFFFF"/>
    <a:srgbClr val="333F93"/>
    <a:srgbClr val="0E4CA1"/>
    <a:srgbClr val="5384A4"/>
    <a:srgbClr val="000000"/>
    <a:srgbClr val="572314"/>
    <a:srgbClr val="3B3B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6" autoAdjust="0"/>
    <p:restoredTop sz="86893" autoAdjust="0"/>
  </p:normalViewPr>
  <p:slideViewPr>
    <p:cSldViewPr>
      <p:cViewPr varScale="1">
        <p:scale>
          <a:sx n="78" d="100"/>
          <a:sy n="78" d="100"/>
        </p:scale>
        <p:origin x="1074" y="90"/>
      </p:cViewPr>
      <p:guideLst>
        <p:guide orient="horz" pos="2256"/>
        <p:guide pos="1024"/>
      </p:guideLst>
    </p:cSldViewPr>
  </p:slideViewPr>
  <p:outlineViewPr>
    <p:cViewPr>
      <p:scale>
        <a:sx n="33" d="100"/>
        <a:sy n="33" d="100"/>
      </p:scale>
      <p:origin x="0" y="-5466"/>
    </p:cViewPr>
  </p:outlineViewPr>
  <p:notesTextViewPr>
    <p:cViewPr>
      <p:scale>
        <a:sx n="1" d="1"/>
        <a:sy n="1" d="1"/>
      </p:scale>
      <p:origin x="0" y="0"/>
    </p:cViewPr>
  </p:notesTextViewPr>
  <p:notesViewPr>
    <p:cSldViewPr>
      <p:cViewPr varScale="1">
        <p:scale>
          <a:sx n="81" d="100"/>
          <a:sy n="81" d="100"/>
        </p:scale>
        <p:origin x="-157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numbers!$A$3</c:f>
              <c:strCache>
                <c:ptCount val="1"/>
                <c:pt idx="0">
                  <c:v>CBT</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numbers!$B$2:$G$2</c:f>
              <c:strCache>
                <c:ptCount val="6"/>
                <c:pt idx="0">
                  <c:v>FY17 Qtr 1</c:v>
                </c:pt>
                <c:pt idx="1">
                  <c:v>FY17 Qtr 2</c:v>
                </c:pt>
                <c:pt idx="2">
                  <c:v>FY17 Qtr 3</c:v>
                </c:pt>
                <c:pt idx="3">
                  <c:v>FY17 Qtr 4</c:v>
                </c:pt>
                <c:pt idx="4">
                  <c:v>FY18 Qtr 1</c:v>
                </c:pt>
                <c:pt idx="5">
                  <c:v>FY18 Qtr 2</c:v>
                </c:pt>
              </c:strCache>
            </c:strRef>
          </c:cat>
          <c:val>
            <c:numRef>
              <c:f>numbers!$B$3:$G$3</c:f>
              <c:numCache>
                <c:formatCode>0_);\(0\)</c:formatCode>
                <c:ptCount val="6"/>
                <c:pt idx="0">
                  <c:v>719</c:v>
                </c:pt>
                <c:pt idx="1">
                  <c:v>785</c:v>
                </c:pt>
                <c:pt idx="2">
                  <c:v>692</c:v>
                </c:pt>
                <c:pt idx="3">
                  <c:v>1412</c:v>
                </c:pt>
                <c:pt idx="4" formatCode="General">
                  <c:v>1687</c:v>
                </c:pt>
                <c:pt idx="5" formatCode="General">
                  <c:v>1480</c:v>
                </c:pt>
              </c:numCache>
            </c:numRef>
          </c:val>
          <c:extLst>
            <c:ext xmlns:c16="http://schemas.microsoft.com/office/drawing/2014/chart" uri="{C3380CC4-5D6E-409C-BE32-E72D297353CC}">
              <c16:uniqueId val="{00000000-180D-4262-940B-7E0A40BBE722}"/>
            </c:ext>
          </c:extLst>
        </c:ser>
        <c:ser>
          <c:idx val="1"/>
          <c:order val="1"/>
          <c:tx>
            <c:strRef>
              <c:f>numbers!$A$4</c:f>
              <c:strCache>
                <c:ptCount val="1"/>
                <c:pt idx="0">
                  <c:v>WRITTEN</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numbers!$B$2:$G$2</c:f>
              <c:strCache>
                <c:ptCount val="6"/>
                <c:pt idx="0">
                  <c:v>FY17 Qtr 1</c:v>
                </c:pt>
                <c:pt idx="1">
                  <c:v>FY17 Qtr 2</c:v>
                </c:pt>
                <c:pt idx="2">
                  <c:v>FY17 Qtr 3</c:v>
                </c:pt>
                <c:pt idx="3">
                  <c:v>FY17 Qtr 4</c:v>
                </c:pt>
                <c:pt idx="4">
                  <c:v>FY18 Qtr 1</c:v>
                </c:pt>
                <c:pt idx="5">
                  <c:v>FY18 Qtr 2</c:v>
                </c:pt>
              </c:strCache>
            </c:strRef>
          </c:cat>
          <c:val>
            <c:numRef>
              <c:f>numbers!$B$4:$G$4</c:f>
              <c:numCache>
                <c:formatCode>0_);\(0\)</c:formatCode>
                <c:ptCount val="6"/>
                <c:pt idx="0">
                  <c:v>2077</c:v>
                </c:pt>
                <c:pt idx="1">
                  <c:v>1194</c:v>
                </c:pt>
                <c:pt idx="2">
                  <c:v>1410</c:v>
                </c:pt>
                <c:pt idx="3">
                  <c:v>1620</c:v>
                </c:pt>
                <c:pt idx="4" formatCode="General">
                  <c:v>1593</c:v>
                </c:pt>
                <c:pt idx="5" formatCode="General">
                  <c:v>1256</c:v>
                </c:pt>
              </c:numCache>
            </c:numRef>
          </c:val>
          <c:extLst>
            <c:ext xmlns:c16="http://schemas.microsoft.com/office/drawing/2014/chart" uri="{C3380CC4-5D6E-409C-BE32-E72D297353CC}">
              <c16:uniqueId val="{00000001-180D-4262-940B-7E0A40BBE722}"/>
            </c:ext>
          </c:extLst>
        </c:ser>
        <c:dLbls>
          <c:dLblPos val="inEnd"/>
          <c:showLegendKey val="0"/>
          <c:showVal val="1"/>
          <c:showCatName val="0"/>
          <c:showSerName val="0"/>
          <c:showPercent val="0"/>
          <c:showBubbleSize val="0"/>
        </c:dLbls>
        <c:gapWidth val="100"/>
        <c:overlap val="-24"/>
        <c:axId val="121984592"/>
        <c:axId val="254374776"/>
      </c:barChart>
      <c:catAx>
        <c:axId val="12198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54374776"/>
        <c:crosses val="autoZero"/>
        <c:auto val="1"/>
        <c:lblAlgn val="ctr"/>
        <c:lblOffset val="100"/>
        <c:noMultiLvlLbl val="0"/>
      </c:catAx>
      <c:valAx>
        <c:axId val="254374776"/>
        <c:scaling>
          <c:orientation val="minMax"/>
          <c:max val="3100"/>
          <c:min val="100"/>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198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8ACD5-78FF-4584-9B70-B4D8D3EF6DD3}" type="doc">
      <dgm:prSet loTypeId="urn:microsoft.com/office/officeart/2008/layout/NameandTitleOrganizationalChart" loCatId="hierarchy" qsTypeId="urn:microsoft.com/office/officeart/2005/8/quickstyle/simple1" qsCatId="simple" csTypeId="urn:microsoft.com/office/officeart/2005/8/colors/accent2_2" csCatId="accent2" phldr="1"/>
      <dgm:spPr/>
      <dgm:t>
        <a:bodyPr/>
        <a:lstStyle/>
        <a:p>
          <a:endParaRPr lang="en-US"/>
        </a:p>
      </dgm:t>
    </dgm:pt>
    <dgm:pt modelId="{7D868F90-D142-4450-816B-03C1F3A47108}">
      <dgm:prSet phldrT="[Text]" custT="1"/>
      <dgm:spPr/>
      <dgm:t>
        <a:bodyPr/>
        <a:lstStyle/>
        <a:p>
          <a:pPr>
            <a:spcAft>
              <a:spcPct val="35000"/>
            </a:spcAft>
          </a:pPr>
          <a:r>
            <a:rPr lang="en-US" sz="2800" dirty="0">
              <a:latin typeface="Tahoma" panose="020B0604030504040204" pitchFamily="34" charset="0"/>
              <a:ea typeface="Tahoma" panose="020B0604030504040204" pitchFamily="34" charset="0"/>
              <a:cs typeface="Tahoma" panose="020B0604030504040204" pitchFamily="34" charset="0"/>
            </a:rPr>
            <a:t>Division Administration</a:t>
          </a:r>
        </a:p>
      </dgm:t>
    </dgm:pt>
    <dgm:pt modelId="{80E2E323-E8C8-47EB-AA2A-CD19B61BB7DA}" type="parTrans" cxnId="{B6A89253-C30F-4EB7-ABF7-FE2C1D92A264}">
      <dgm:prSet/>
      <dgm:spPr/>
      <dgm:t>
        <a:bodyPr/>
        <a:lstStyle/>
        <a:p>
          <a:endParaRPr lang="en-US"/>
        </a:p>
      </dgm:t>
    </dgm:pt>
    <dgm:pt modelId="{D98EA056-B3E1-400B-8F79-39C42031E0A9}" type="sibTrans" cxnId="{B6A89253-C30F-4EB7-ABF7-FE2C1D92A264}">
      <dgm:prSet/>
      <dgm:spPr/>
      <dgm:t>
        <a:bodyPr/>
        <a:lstStyle/>
        <a:p>
          <a:pPr algn="ctr"/>
          <a:r>
            <a:rPr lang="en-US" dirty="0">
              <a:latin typeface="Tahoma" panose="020B0604030504040204" pitchFamily="34" charset="0"/>
              <a:ea typeface="Tahoma" panose="020B0604030504040204" pitchFamily="34" charset="0"/>
              <a:cs typeface="Tahoma" panose="020B0604030504040204" pitchFamily="34" charset="0"/>
            </a:rPr>
            <a:t>Jaya Zyman PE, Director </a:t>
          </a:r>
        </a:p>
      </dgm:t>
    </dgm:pt>
    <dgm:pt modelId="{AA062833-B669-4431-A19C-7D7267A842BF}">
      <dgm:prSet phldrT="[Tex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Registration &amp; Reporting Section</a:t>
          </a:r>
        </a:p>
      </dgm:t>
    </dgm:pt>
    <dgm:pt modelId="{B89B590D-9A07-4551-B4B9-95B6E1AD2D92}" type="parTrans" cxnId="{365604D8-770C-4E94-9E8D-38EF9B2BA481}">
      <dgm:prSet/>
      <dgm:spPr/>
      <dgm:t>
        <a:bodyPr/>
        <a:lstStyle/>
        <a:p>
          <a:endParaRPr lang="en-US"/>
        </a:p>
      </dgm:t>
    </dgm:pt>
    <dgm:pt modelId="{CA7F8141-37B8-4B12-9177-C903A13ADBA0}" type="sibTrans" cxnId="{365604D8-770C-4E94-9E8D-38EF9B2BA481}">
      <dgm:prSet/>
      <dgm:spPr/>
      <dgm:t>
        <a:bodyPr/>
        <a:lstStyle/>
        <a:p>
          <a:pPr algn="ctr"/>
          <a:r>
            <a:rPr lang="en-US" dirty="0">
              <a:latin typeface="Tahoma" panose="020B0604030504040204" pitchFamily="34" charset="0"/>
              <a:ea typeface="Tahoma" panose="020B0604030504040204" pitchFamily="34" charset="0"/>
              <a:cs typeface="Tahoma" panose="020B0604030504040204" pitchFamily="34" charset="0"/>
            </a:rPr>
            <a:t>Don Kennedy, </a:t>
          </a:r>
        </a:p>
        <a:p>
          <a:pPr algn="ctr"/>
          <a:r>
            <a:rPr lang="en-US" dirty="0">
              <a:latin typeface="Tahoma" panose="020B0604030504040204" pitchFamily="34" charset="0"/>
              <a:ea typeface="Tahoma" panose="020B0604030504040204" pitchFamily="34" charset="0"/>
              <a:cs typeface="Tahoma" panose="020B0604030504040204" pitchFamily="34" charset="0"/>
            </a:rPr>
            <a:t>Section Manager</a:t>
          </a:r>
        </a:p>
      </dgm:t>
    </dgm:pt>
    <dgm:pt modelId="{A086E88C-0C79-4DF8-BA47-15500E43D919}">
      <dgm:prSet phldrT="[Text]" custT="1"/>
      <dgm:spPr/>
      <dgm:t>
        <a:bodyPr/>
        <a:lstStyle/>
        <a:p>
          <a:pPr>
            <a:spcAft>
              <a:spcPct val="35000"/>
            </a:spcAft>
          </a:pPr>
          <a:r>
            <a:rPr lang="en-US" sz="2800" dirty="0">
              <a:latin typeface="Tahoma" panose="020B0604030504040204" pitchFamily="34" charset="0"/>
              <a:ea typeface="Tahoma" panose="020B0604030504040204" pitchFamily="34" charset="0"/>
              <a:cs typeface="Tahoma" panose="020B0604030504040204" pitchFamily="34" charset="0"/>
            </a:rPr>
            <a:t>Occupational Licensing Section</a:t>
          </a:r>
        </a:p>
      </dgm:t>
    </dgm:pt>
    <dgm:pt modelId="{A283EC4B-9D3A-41FB-BD66-E35AB3E9E5C7}" type="parTrans" cxnId="{92A4D697-A2DE-4747-BBAE-A36C4F14005F}">
      <dgm:prSet/>
      <dgm:spPr/>
      <dgm:t>
        <a:bodyPr/>
        <a:lstStyle/>
        <a:p>
          <a:endParaRPr lang="en-US"/>
        </a:p>
      </dgm:t>
    </dgm:pt>
    <dgm:pt modelId="{C95CAEA5-E9C6-45C3-9637-5E9674740995}" type="sibTrans" cxnId="{92A4D697-A2DE-4747-BBAE-A36C4F14005F}">
      <dgm:prSet/>
      <dgm:spPr/>
      <dgm:t>
        <a:bodyPr/>
        <a:lstStyle/>
        <a:p>
          <a:pPr algn="ctr"/>
          <a:r>
            <a:rPr lang="en-US" dirty="0">
              <a:latin typeface="Tahoma" panose="020B0604030504040204" pitchFamily="34" charset="0"/>
              <a:ea typeface="Tahoma" panose="020B0604030504040204" pitchFamily="34" charset="0"/>
              <a:cs typeface="Tahoma" panose="020B0604030504040204" pitchFamily="34" charset="0"/>
            </a:rPr>
            <a:t>Linda Saladino, </a:t>
          </a:r>
        </a:p>
        <a:p>
          <a:pPr algn="ctr"/>
          <a:r>
            <a:rPr lang="en-US" dirty="0">
              <a:latin typeface="Tahoma" panose="020B0604030504040204" pitchFamily="34" charset="0"/>
              <a:ea typeface="Tahoma" panose="020B0604030504040204" pitchFamily="34" charset="0"/>
              <a:cs typeface="Tahoma" panose="020B0604030504040204" pitchFamily="34" charset="0"/>
            </a:rPr>
            <a:t>Section Manager</a:t>
          </a:r>
        </a:p>
      </dgm:t>
    </dgm:pt>
    <dgm:pt modelId="{808C4D43-CA77-40D3-AA7B-5D90D134B762}" type="pres">
      <dgm:prSet presAssocID="{CD88ACD5-78FF-4584-9B70-B4D8D3EF6DD3}" presName="hierChild1" presStyleCnt="0">
        <dgm:presLayoutVars>
          <dgm:orgChart val="1"/>
          <dgm:chPref val="1"/>
          <dgm:dir/>
          <dgm:animOne val="branch"/>
          <dgm:animLvl val="lvl"/>
          <dgm:resizeHandles/>
        </dgm:presLayoutVars>
      </dgm:prSet>
      <dgm:spPr/>
    </dgm:pt>
    <dgm:pt modelId="{25744CA0-4EFD-49C0-AFAF-CF8B18ED37EC}" type="pres">
      <dgm:prSet presAssocID="{7D868F90-D142-4450-816B-03C1F3A47108}" presName="hierRoot1" presStyleCnt="0">
        <dgm:presLayoutVars>
          <dgm:hierBranch val="init"/>
        </dgm:presLayoutVars>
      </dgm:prSet>
      <dgm:spPr/>
    </dgm:pt>
    <dgm:pt modelId="{3768FBF0-CA00-4BA0-A27D-181DB616027C}" type="pres">
      <dgm:prSet presAssocID="{7D868F90-D142-4450-816B-03C1F3A47108}" presName="rootComposite1" presStyleCnt="0"/>
      <dgm:spPr/>
    </dgm:pt>
    <dgm:pt modelId="{5673D9EB-E667-43D6-BF13-3E7E532DD1E5}" type="pres">
      <dgm:prSet presAssocID="{7D868F90-D142-4450-816B-03C1F3A47108}" presName="rootText1" presStyleLbl="node0" presStyleIdx="0" presStyleCnt="1">
        <dgm:presLayoutVars>
          <dgm:chMax/>
          <dgm:chPref val="3"/>
        </dgm:presLayoutVars>
      </dgm:prSet>
      <dgm:spPr>
        <a:prstGeom prst="roundRect">
          <a:avLst/>
        </a:prstGeom>
      </dgm:spPr>
    </dgm:pt>
    <dgm:pt modelId="{DB647104-B51D-45BA-8820-9F61373F0A7C}" type="pres">
      <dgm:prSet presAssocID="{7D868F90-D142-4450-816B-03C1F3A47108}" presName="titleText1" presStyleLbl="fgAcc0" presStyleIdx="0" presStyleCnt="1" custLinFactNeighborX="340" custLinFactNeighborY="-26334">
        <dgm:presLayoutVars>
          <dgm:chMax val="0"/>
          <dgm:chPref val="0"/>
        </dgm:presLayoutVars>
      </dgm:prSet>
      <dgm:spPr>
        <a:prstGeom prst="roundRect">
          <a:avLst/>
        </a:prstGeom>
      </dgm:spPr>
    </dgm:pt>
    <dgm:pt modelId="{C20AF642-5FBA-4C9F-A155-6E2979B4A9F5}" type="pres">
      <dgm:prSet presAssocID="{7D868F90-D142-4450-816B-03C1F3A47108}" presName="rootConnector1" presStyleLbl="node1" presStyleIdx="0" presStyleCnt="2"/>
      <dgm:spPr/>
    </dgm:pt>
    <dgm:pt modelId="{55EC2DC1-F3C7-41A9-9A25-A9F0EC20BF1C}" type="pres">
      <dgm:prSet presAssocID="{7D868F90-D142-4450-816B-03C1F3A47108}" presName="hierChild2" presStyleCnt="0"/>
      <dgm:spPr/>
    </dgm:pt>
    <dgm:pt modelId="{E7006141-8AC7-4EB4-9C9D-C8683722D8DB}" type="pres">
      <dgm:prSet presAssocID="{B89B590D-9A07-4551-B4B9-95B6E1AD2D92}" presName="Name37" presStyleLbl="parChTrans1D2" presStyleIdx="0" presStyleCnt="2"/>
      <dgm:spPr/>
    </dgm:pt>
    <dgm:pt modelId="{3D305EFB-AA65-4BCA-9E3F-CFB3F29997B6}" type="pres">
      <dgm:prSet presAssocID="{AA062833-B669-4431-A19C-7D7267A842BF}" presName="hierRoot2" presStyleCnt="0">
        <dgm:presLayoutVars>
          <dgm:hierBranch val="init"/>
        </dgm:presLayoutVars>
      </dgm:prSet>
      <dgm:spPr/>
    </dgm:pt>
    <dgm:pt modelId="{873E5257-31E0-4F6E-9C94-7AA88995AAE7}" type="pres">
      <dgm:prSet presAssocID="{AA062833-B669-4431-A19C-7D7267A842BF}" presName="rootComposite" presStyleCnt="0"/>
      <dgm:spPr/>
    </dgm:pt>
    <dgm:pt modelId="{4D5EC123-BBC4-4BEE-8312-C4BD8FB0791B}" type="pres">
      <dgm:prSet presAssocID="{AA062833-B669-4431-A19C-7D7267A842BF}" presName="rootText" presStyleLbl="node1" presStyleIdx="0" presStyleCnt="2" custScaleY="98506" custLinFactNeighborX="934" custLinFactNeighborY="-18268">
        <dgm:presLayoutVars>
          <dgm:chMax/>
          <dgm:chPref val="3"/>
        </dgm:presLayoutVars>
      </dgm:prSet>
      <dgm:spPr>
        <a:prstGeom prst="roundRect">
          <a:avLst/>
        </a:prstGeom>
      </dgm:spPr>
    </dgm:pt>
    <dgm:pt modelId="{09D43AE6-96A2-4932-B88B-4B465F7CC3DB}" type="pres">
      <dgm:prSet presAssocID="{AA062833-B669-4431-A19C-7D7267A842BF}" presName="titleText2" presStyleLbl="fgAcc1" presStyleIdx="0" presStyleCnt="2" custScaleX="115187" custScaleY="130956" custLinFactNeighborX="2730" custLinFactNeighborY="-53148">
        <dgm:presLayoutVars>
          <dgm:chMax val="0"/>
          <dgm:chPref val="0"/>
        </dgm:presLayoutVars>
      </dgm:prSet>
      <dgm:spPr>
        <a:prstGeom prst="roundRect">
          <a:avLst/>
        </a:prstGeom>
      </dgm:spPr>
    </dgm:pt>
    <dgm:pt modelId="{4C9F7475-7F1D-4F49-A4B7-ED17E4DE530D}" type="pres">
      <dgm:prSet presAssocID="{AA062833-B669-4431-A19C-7D7267A842BF}" presName="rootConnector" presStyleLbl="node2" presStyleIdx="0" presStyleCnt="0"/>
      <dgm:spPr/>
    </dgm:pt>
    <dgm:pt modelId="{30AB074F-927F-4A69-A31C-687DAA664754}" type="pres">
      <dgm:prSet presAssocID="{AA062833-B669-4431-A19C-7D7267A842BF}" presName="hierChild4" presStyleCnt="0"/>
      <dgm:spPr/>
    </dgm:pt>
    <dgm:pt modelId="{DA722667-51CC-47D8-9C7B-AA31D1D035D0}" type="pres">
      <dgm:prSet presAssocID="{AA062833-B669-4431-A19C-7D7267A842BF}" presName="hierChild5" presStyleCnt="0"/>
      <dgm:spPr/>
    </dgm:pt>
    <dgm:pt modelId="{D757E09C-4962-4A2B-916C-76AE69989126}" type="pres">
      <dgm:prSet presAssocID="{A283EC4B-9D3A-41FB-BD66-E35AB3E9E5C7}" presName="Name37" presStyleLbl="parChTrans1D2" presStyleIdx="1" presStyleCnt="2"/>
      <dgm:spPr/>
    </dgm:pt>
    <dgm:pt modelId="{A221BFB6-D981-4AA7-85C3-001767AD2D48}" type="pres">
      <dgm:prSet presAssocID="{A086E88C-0C79-4DF8-BA47-15500E43D919}" presName="hierRoot2" presStyleCnt="0">
        <dgm:presLayoutVars>
          <dgm:hierBranch val="init"/>
        </dgm:presLayoutVars>
      </dgm:prSet>
      <dgm:spPr/>
    </dgm:pt>
    <dgm:pt modelId="{0261A5C7-1FDE-4714-B044-6C525CE3631B}" type="pres">
      <dgm:prSet presAssocID="{A086E88C-0C79-4DF8-BA47-15500E43D919}" presName="rootComposite" presStyleCnt="0"/>
      <dgm:spPr/>
    </dgm:pt>
    <dgm:pt modelId="{C801F072-2A58-4BCA-8EE0-77F70486CCE1}" type="pres">
      <dgm:prSet presAssocID="{A086E88C-0C79-4DF8-BA47-15500E43D919}" presName="rootText" presStyleLbl="node1" presStyleIdx="1" presStyleCnt="2" custLinFactNeighborX="300" custLinFactNeighborY="-19089">
        <dgm:presLayoutVars>
          <dgm:chMax/>
          <dgm:chPref val="3"/>
        </dgm:presLayoutVars>
      </dgm:prSet>
      <dgm:spPr>
        <a:prstGeom prst="roundRect">
          <a:avLst/>
        </a:prstGeom>
      </dgm:spPr>
    </dgm:pt>
    <dgm:pt modelId="{D9F47C19-CC8A-4671-9A1F-90B1FB733917}" type="pres">
      <dgm:prSet presAssocID="{A086E88C-0C79-4DF8-BA47-15500E43D919}" presName="titleText2" presStyleLbl="fgAcc1" presStyleIdx="1" presStyleCnt="2" custScaleX="114059" custScaleY="135734" custLinFactNeighborX="3399" custLinFactNeighborY="-65476">
        <dgm:presLayoutVars>
          <dgm:chMax val="0"/>
          <dgm:chPref val="0"/>
        </dgm:presLayoutVars>
      </dgm:prSet>
      <dgm:spPr>
        <a:prstGeom prst="roundRect">
          <a:avLst/>
        </a:prstGeom>
      </dgm:spPr>
    </dgm:pt>
    <dgm:pt modelId="{FF02C5D5-01FB-469C-8C0C-7F785EBAB337}" type="pres">
      <dgm:prSet presAssocID="{A086E88C-0C79-4DF8-BA47-15500E43D919}" presName="rootConnector" presStyleLbl="node2" presStyleIdx="0" presStyleCnt="0"/>
      <dgm:spPr/>
    </dgm:pt>
    <dgm:pt modelId="{57CE373D-7768-425E-8B6E-BEE0FAEE45F6}" type="pres">
      <dgm:prSet presAssocID="{A086E88C-0C79-4DF8-BA47-15500E43D919}" presName="hierChild4" presStyleCnt="0"/>
      <dgm:spPr/>
    </dgm:pt>
    <dgm:pt modelId="{CBA3C803-561D-4E85-886E-9DE4367B34FB}" type="pres">
      <dgm:prSet presAssocID="{A086E88C-0C79-4DF8-BA47-15500E43D919}" presName="hierChild5" presStyleCnt="0"/>
      <dgm:spPr/>
    </dgm:pt>
    <dgm:pt modelId="{4FD40FE5-A6D7-45D0-9911-722FA2CABD40}" type="pres">
      <dgm:prSet presAssocID="{7D868F90-D142-4450-816B-03C1F3A47108}" presName="hierChild3" presStyleCnt="0"/>
      <dgm:spPr/>
    </dgm:pt>
  </dgm:ptLst>
  <dgm:cxnLst>
    <dgm:cxn modelId="{032C4906-BD4A-4893-97D6-8C325DCF75A0}" type="presOf" srcId="{AA062833-B669-4431-A19C-7D7267A842BF}" destId="{4C9F7475-7F1D-4F49-A4B7-ED17E4DE530D}" srcOrd="1" destOrd="0" presId="urn:microsoft.com/office/officeart/2008/layout/NameandTitleOrganizationalChart"/>
    <dgm:cxn modelId="{2C64211D-4977-4C17-AA72-09B092CB099F}" type="presOf" srcId="{A086E88C-0C79-4DF8-BA47-15500E43D919}" destId="{C801F072-2A58-4BCA-8EE0-77F70486CCE1}" srcOrd="0" destOrd="0" presId="urn:microsoft.com/office/officeart/2008/layout/NameandTitleOrganizationalChart"/>
    <dgm:cxn modelId="{9F64E526-8470-4F1A-ABE7-DB2B7378C92E}" type="presOf" srcId="{7D868F90-D142-4450-816B-03C1F3A47108}" destId="{5673D9EB-E667-43D6-BF13-3E7E532DD1E5}" srcOrd="0" destOrd="0" presId="urn:microsoft.com/office/officeart/2008/layout/NameandTitleOrganizationalChart"/>
    <dgm:cxn modelId="{C580422F-475D-4AC4-B755-35056D6E314B}" type="presOf" srcId="{A283EC4B-9D3A-41FB-BD66-E35AB3E9E5C7}" destId="{D757E09C-4962-4A2B-916C-76AE69989126}" srcOrd="0" destOrd="0" presId="urn:microsoft.com/office/officeart/2008/layout/NameandTitleOrganizationalChart"/>
    <dgm:cxn modelId="{54143634-F1B1-42F0-B8A1-5E12CA500A24}" type="presOf" srcId="{7D868F90-D142-4450-816B-03C1F3A47108}" destId="{C20AF642-5FBA-4C9F-A155-6E2979B4A9F5}" srcOrd="1" destOrd="0" presId="urn:microsoft.com/office/officeart/2008/layout/NameandTitleOrganizationalChart"/>
    <dgm:cxn modelId="{78531740-3DDA-45D5-AFF6-0D81F3DE7B19}" type="presOf" srcId="{B89B590D-9A07-4551-B4B9-95B6E1AD2D92}" destId="{E7006141-8AC7-4EB4-9C9D-C8683722D8DB}" srcOrd="0" destOrd="0" presId="urn:microsoft.com/office/officeart/2008/layout/NameandTitleOrganizationalChart"/>
    <dgm:cxn modelId="{B6A89253-C30F-4EB7-ABF7-FE2C1D92A264}" srcId="{CD88ACD5-78FF-4584-9B70-B4D8D3EF6DD3}" destId="{7D868F90-D142-4450-816B-03C1F3A47108}" srcOrd="0" destOrd="0" parTransId="{80E2E323-E8C8-47EB-AA2A-CD19B61BB7DA}" sibTransId="{D98EA056-B3E1-400B-8F79-39C42031E0A9}"/>
    <dgm:cxn modelId="{25E97C85-8C29-4196-9049-680B117D75CE}" type="presOf" srcId="{CA7F8141-37B8-4B12-9177-C903A13ADBA0}" destId="{09D43AE6-96A2-4932-B88B-4B465F7CC3DB}" srcOrd="0" destOrd="0" presId="urn:microsoft.com/office/officeart/2008/layout/NameandTitleOrganizationalChart"/>
    <dgm:cxn modelId="{3547A387-CB56-45F6-910E-43BB51BFE2AA}" type="presOf" srcId="{A086E88C-0C79-4DF8-BA47-15500E43D919}" destId="{FF02C5D5-01FB-469C-8C0C-7F785EBAB337}" srcOrd="1" destOrd="0" presId="urn:microsoft.com/office/officeart/2008/layout/NameandTitleOrganizationalChart"/>
    <dgm:cxn modelId="{60B5758B-3113-4C9D-A683-357D291A0223}" type="presOf" srcId="{CD88ACD5-78FF-4584-9B70-B4D8D3EF6DD3}" destId="{808C4D43-CA77-40D3-AA7B-5D90D134B762}" srcOrd="0" destOrd="0" presId="urn:microsoft.com/office/officeart/2008/layout/NameandTitleOrganizationalChart"/>
    <dgm:cxn modelId="{92A4D697-A2DE-4747-BBAE-A36C4F14005F}" srcId="{7D868F90-D142-4450-816B-03C1F3A47108}" destId="{A086E88C-0C79-4DF8-BA47-15500E43D919}" srcOrd="1" destOrd="0" parTransId="{A283EC4B-9D3A-41FB-BD66-E35AB3E9E5C7}" sibTransId="{C95CAEA5-E9C6-45C3-9637-5E9674740995}"/>
    <dgm:cxn modelId="{144C2BCD-8F14-460C-97CE-1F46F3209461}" type="presOf" srcId="{AA062833-B669-4431-A19C-7D7267A842BF}" destId="{4D5EC123-BBC4-4BEE-8312-C4BD8FB0791B}" srcOrd="0" destOrd="0" presId="urn:microsoft.com/office/officeart/2008/layout/NameandTitleOrganizationalChart"/>
    <dgm:cxn modelId="{492584CF-C73E-441F-94D1-15BC2535AE93}" type="presOf" srcId="{D98EA056-B3E1-400B-8F79-39C42031E0A9}" destId="{DB647104-B51D-45BA-8820-9F61373F0A7C}" srcOrd="0" destOrd="0" presId="urn:microsoft.com/office/officeart/2008/layout/NameandTitleOrganizationalChart"/>
    <dgm:cxn modelId="{365604D8-770C-4E94-9E8D-38EF9B2BA481}" srcId="{7D868F90-D142-4450-816B-03C1F3A47108}" destId="{AA062833-B669-4431-A19C-7D7267A842BF}" srcOrd="0" destOrd="0" parTransId="{B89B590D-9A07-4551-B4B9-95B6E1AD2D92}" sibTransId="{CA7F8141-37B8-4B12-9177-C903A13ADBA0}"/>
    <dgm:cxn modelId="{B72202E6-568F-4258-8ED4-6E9C1D9275A7}" type="presOf" srcId="{C95CAEA5-E9C6-45C3-9637-5E9674740995}" destId="{D9F47C19-CC8A-4671-9A1F-90B1FB733917}" srcOrd="0" destOrd="0" presId="urn:microsoft.com/office/officeart/2008/layout/NameandTitleOrganizationalChart"/>
    <dgm:cxn modelId="{79EE5D5F-2867-4D56-8CB8-A2C9C427A658}" type="presParOf" srcId="{808C4D43-CA77-40D3-AA7B-5D90D134B762}" destId="{25744CA0-4EFD-49C0-AFAF-CF8B18ED37EC}" srcOrd="0" destOrd="0" presId="urn:microsoft.com/office/officeart/2008/layout/NameandTitleOrganizationalChart"/>
    <dgm:cxn modelId="{13FCA767-D9C4-4FCE-AE3A-07546612882B}" type="presParOf" srcId="{25744CA0-4EFD-49C0-AFAF-CF8B18ED37EC}" destId="{3768FBF0-CA00-4BA0-A27D-181DB616027C}" srcOrd="0" destOrd="0" presId="urn:microsoft.com/office/officeart/2008/layout/NameandTitleOrganizationalChart"/>
    <dgm:cxn modelId="{B99E3E57-143C-43EF-8623-ECB5D5A8557E}" type="presParOf" srcId="{3768FBF0-CA00-4BA0-A27D-181DB616027C}" destId="{5673D9EB-E667-43D6-BF13-3E7E532DD1E5}" srcOrd="0" destOrd="0" presId="urn:microsoft.com/office/officeart/2008/layout/NameandTitleOrganizationalChart"/>
    <dgm:cxn modelId="{0675ABD7-079F-460E-9C4A-C127DE868F0C}" type="presParOf" srcId="{3768FBF0-CA00-4BA0-A27D-181DB616027C}" destId="{DB647104-B51D-45BA-8820-9F61373F0A7C}" srcOrd="1" destOrd="0" presId="urn:microsoft.com/office/officeart/2008/layout/NameandTitleOrganizationalChart"/>
    <dgm:cxn modelId="{7B284192-E906-4822-ABC3-F0DD9AF69FC9}" type="presParOf" srcId="{3768FBF0-CA00-4BA0-A27D-181DB616027C}" destId="{C20AF642-5FBA-4C9F-A155-6E2979B4A9F5}" srcOrd="2" destOrd="0" presId="urn:microsoft.com/office/officeart/2008/layout/NameandTitleOrganizationalChart"/>
    <dgm:cxn modelId="{3CFEED87-A9BA-4B1F-9C0D-E8556AF75166}" type="presParOf" srcId="{25744CA0-4EFD-49C0-AFAF-CF8B18ED37EC}" destId="{55EC2DC1-F3C7-41A9-9A25-A9F0EC20BF1C}" srcOrd="1" destOrd="0" presId="urn:microsoft.com/office/officeart/2008/layout/NameandTitleOrganizationalChart"/>
    <dgm:cxn modelId="{4C523815-CC17-40F9-AE27-E3CB6D5CC37C}" type="presParOf" srcId="{55EC2DC1-F3C7-41A9-9A25-A9F0EC20BF1C}" destId="{E7006141-8AC7-4EB4-9C9D-C8683722D8DB}" srcOrd="0" destOrd="0" presId="urn:microsoft.com/office/officeart/2008/layout/NameandTitleOrganizationalChart"/>
    <dgm:cxn modelId="{4391DFCC-66A0-4CD1-B424-E617E93A9C8F}" type="presParOf" srcId="{55EC2DC1-F3C7-41A9-9A25-A9F0EC20BF1C}" destId="{3D305EFB-AA65-4BCA-9E3F-CFB3F29997B6}" srcOrd="1" destOrd="0" presId="urn:microsoft.com/office/officeart/2008/layout/NameandTitleOrganizationalChart"/>
    <dgm:cxn modelId="{1611E300-A823-4958-9EDB-5FFF1CD98F90}" type="presParOf" srcId="{3D305EFB-AA65-4BCA-9E3F-CFB3F29997B6}" destId="{873E5257-31E0-4F6E-9C94-7AA88995AAE7}" srcOrd="0" destOrd="0" presId="urn:microsoft.com/office/officeart/2008/layout/NameandTitleOrganizationalChart"/>
    <dgm:cxn modelId="{452E3EE7-4267-4A0B-9F42-BF2491DC86C9}" type="presParOf" srcId="{873E5257-31E0-4F6E-9C94-7AA88995AAE7}" destId="{4D5EC123-BBC4-4BEE-8312-C4BD8FB0791B}" srcOrd="0" destOrd="0" presId="urn:microsoft.com/office/officeart/2008/layout/NameandTitleOrganizationalChart"/>
    <dgm:cxn modelId="{024A7724-F53D-4B2C-8858-0F9A49F834CB}" type="presParOf" srcId="{873E5257-31E0-4F6E-9C94-7AA88995AAE7}" destId="{09D43AE6-96A2-4932-B88B-4B465F7CC3DB}" srcOrd="1" destOrd="0" presId="urn:microsoft.com/office/officeart/2008/layout/NameandTitleOrganizationalChart"/>
    <dgm:cxn modelId="{63DA55EA-24B9-4C15-95FC-C17541ECD462}" type="presParOf" srcId="{873E5257-31E0-4F6E-9C94-7AA88995AAE7}" destId="{4C9F7475-7F1D-4F49-A4B7-ED17E4DE530D}" srcOrd="2" destOrd="0" presId="urn:microsoft.com/office/officeart/2008/layout/NameandTitleOrganizationalChart"/>
    <dgm:cxn modelId="{4C494CC3-2B21-4FF3-A19F-4D78D07FD7BD}" type="presParOf" srcId="{3D305EFB-AA65-4BCA-9E3F-CFB3F29997B6}" destId="{30AB074F-927F-4A69-A31C-687DAA664754}" srcOrd="1" destOrd="0" presId="urn:microsoft.com/office/officeart/2008/layout/NameandTitleOrganizationalChart"/>
    <dgm:cxn modelId="{1D179ADB-438B-4D2A-A566-D7739FB9B430}" type="presParOf" srcId="{3D305EFB-AA65-4BCA-9E3F-CFB3F29997B6}" destId="{DA722667-51CC-47D8-9C7B-AA31D1D035D0}" srcOrd="2" destOrd="0" presId="urn:microsoft.com/office/officeart/2008/layout/NameandTitleOrganizationalChart"/>
    <dgm:cxn modelId="{594B3F8D-1C04-485E-998E-FD89F42FA230}" type="presParOf" srcId="{55EC2DC1-F3C7-41A9-9A25-A9F0EC20BF1C}" destId="{D757E09C-4962-4A2B-916C-76AE69989126}" srcOrd="2" destOrd="0" presId="urn:microsoft.com/office/officeart/2008/layout/NameandTitleOrganizationalChart"/>
    <dgm:cxn modelId="{B89AC7BF-C154-4F74-ADF5-67AFBE3C346F}" type="presParOf" srcId="{55EC2DC1-F3C7-41A9-9A25-A9F0EC20BF1C}" destId="{A221BFB6-D981-4AA7-85C3-001767AD2D48}" srcOrd="3" destOrd="0" presId="urn:microsoft.com/office/officeart/2008/layout/NameandTitleOrganizationalChart"/>
    <dgm:cxn modelId="{10C334E5-1E7B-4B52-AD04-9A3AA89CA51E}" type="presParOf" srcId="{A221BFB6-D981-4AA7-85C3-001767AD2D48}" destId="{0261A5C7-1FDE-4714-B044-6C525CE3631B}" srcOrd="0" destOrd="0" presId="urn:microsoft.com/office/officeart/2008/layout/NameandTitleOrganizationalChart"/>
    <dgm:cxn modelId="{0A4812D0-5378-4865-9537-BE30E3CFC15A}" type="presParOf" srcId="{0261A5C7-1FDE-4714-B044-6C525CE3631B}" destId="{C801F072-2A58-4BCA-8EE0-77F70486CCE1}" srcOrd="0" destOrd="0" presId="urn:microsoft.com/office/officeart/2008/layout/NameandTitleOrganizationalChart"/>
    <dgm:cxn modelId="{FD91FABB-4804-4550-BF06-10B7BE73F9E2}" type="presParOf" srcId="{0261A5C7-1FDE-4714-B044-6C525CE3631B}" destId="{D9F47C19-CC8A-4671-9A1F-90B1FB733917}" srcOrd="1" destOrd="0" presId="urn:microsoft.com/office/officeart/2008/layout/NameandTitleOrganizationalChart"/>
    <dgm:cxn modelId="{90569B23-3013-4076-82D4-0174627E14BF}" type="presParOf" srcId="{0261A5C7-1FDE-4714-B044-6C525CE3631B}" destId="{FF02C5D5-01FB-469C-8C0C-7F785EBAB337}" srcOrd="2" destOrd="0" presId="urn:microsoft.com/office/officeart/2008/layout/NameandTitleOrganizationalChart"/>
    <dgm:cxn modelId="{23F147D9-1B5A-45F6-8802-F85EF594E342}" type="presParOf" srcId="{A221BFB6-D981-4AA7-85C3-001767AD2D48}" destId="{57CE373D-7768-425E-8B6E-BEE0FAEE45F6}" srcOrd="1" destOrd="0" presId="urn:microsoft.com/office/officeart/2008/layout/NameandTitleOrganizationalChart"/>
    <dgm:cxn modelId="{CB8CF132-53ED-46E3-BBB0-74A3014D94ED}" type="presParOf" srcId="{A221BFB6-D981-4AA7-85C3-001767AD2D48}" destId="{CBA3C803-561D-4E85-886E-9DE4367B34FB}" srcOrd="2" destOrd="0" presId="urn:microsoft.com/office/officeart/2008/layout/NameandTitleOrganizationalChart"/>
    <dgm:cxn modelId="{6A6907D4-FDE5-46D2-8BA4-DFDA0EC2A149}" type="presParOf" srcId="{25744CA0-4EFD-49C0-AFAF-CF8B18ED37EC}" destId="{4FD40FE5-A6D7-45D0-9911-722FA2CABD40}"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88ACD5-78FF-4584-9B70-B4D8D3EF6DD3}"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7D868F90-D142-4450-816B-03C1F3A47108}">
      <dgm:prSet phldrT="[Text]" custT="1"/>
      <dgm:spPr>
        <a:solidFill>
          <a:srgbClr val="DEE9F0">
            <a:alpha val="90000"/>
          </a:srgbClr>
        </a:solidFill>
      </dgm:spPr>
      <dgm:t>
        <a:bodyPr/>
        <a:lstStyle/>
        <a:p>
          <a:pPr>
            <a:spcAft>
              <a:spcPts val="0"/>
            </a:spcAft>
          </a:pPr>
          <a:r>
            <a:rPr lang="en-US" sz="2000" dirty="0">
              <a:latin typeface="Tahoma" panose="020B0604030504040204" pitchFamily="34" charset="0"/>
              <a:ea typeface="Tahoma" panose="020B0604030504040204" pitchFamily="34" charset="0"/>
              <a:cs typeface="Tahoma" panose="020B0604030504040204" pitchFamily="34" charset="0"/>
            </a:rPr>
            <a:t>Jaya Zyman, P.E. Division Director</a:t>
          </a:r>
        </a:p>
      </dgm:t>
    </dgm:pt>
    <dgm:pt modelId="{80E2E323-E8C8-47EB-AA2A-CD19B61BB7DA}" type="parTrans" cxnId="{B6A89253-C30F-4EB7-ABF7-FE2C1D92A264}">
      <dgm:prSet/>
      <dgm:spPr/>
      <dgm:t>
        <a:bodyPr/>
        <a:lstStyle/>
        <a:p>
          <a:endParaRPr lang="en-US"/>
        </a:p>
      </dgm:t>
    </dgm:pt>
    <dgm:pt modelId="{D98EA056-B3E1-400B-8F79-39C42031E0A9}" type="sibTrans" cxnId="{B6A89253-C30F-4EB7-ABF7-FE2C1D92A264}">
      <dgm:prSet/>
      <dgm:spPr/>
      <dgm:t>
        <a:bodyPr/>
        <a:lstStyle/>
        <a:p>
          <a:endParaRPr lang="en-US"/>
        </a:p>
      </dgm:t>
    </dgm:pt>
    <dgm:pt modelId="{AA062833-B669-4431-A19C-7D7267A842BF}">
      <dgm:prSet phldrT="[Text]" custT="1"/>
      <dgm:spPr>
        <a:solidFill>
          <a:srgbClr val="DEE9F0">
            <a:alpha val="90000"/>
          </a:srgbClr>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Tamara Calhoun</a:t>
          </a:r>
        </a:p>
        <a:p>
          <a:r>
            <a:rPr lang="en-US" sz="1600" dirty="0">
              <a:latin typeface="Tahoma" panose="020B0604030504040204" pitchFamily="34" charset="0"/>
              <a:ea typeface="Tahoma" panose="020B0604030504040204" pitchFamily="34" charset="0"/>
              <a:cs typeface="Tahoma" panose="020B0604030504040204" pitchFamily="34" charset="0"/>
            </a:rPr>
            <a:t>Work Leader  Water Program</a:t>
          </a:r>
        </a:p>
      </dgm:t>
    </dgm:pt>
    <dgm:pt modelId="{B89B590D-9A07-4551-B4B9-95B6E1AD2D92}" type="parTrans" cxnId="{365604D8-770C-4E94-9E8D-38EF9B2BA481}">
      <dgm:prSet/>
      <dgm:spPr/>
      <dgm:t>
        <a:bodyPr/>
        <a:lstStyle/>
        <a:p>
          <a:endParaRPr lang="en-US"/>
        </a:p>
      </dgm:t>
    </dgm:pt>
    <dgm:pt modelId="{CA7F8141-37B8-4B12-9177-C903A13ADBA0}" type="sibTrans" cxnId="{365604D8-770C-4E94-9E8D-38EF9B2BA481}">
      <dgm:prSet/>
      <dgm:spPr/>
      <dgm:t>
        <a:bodyPr/>
        <a:lstStyle/>
        <a:p>
          <a:endParaRPr lang="en-US"/>
        </a:p>
      </dgm:t>
    </dgm:pt>
    <dgm:pt modelId="{A086E88C-0C79-4DF8-BA47-15500E43D919}">
      <dgm:prSet phldrT="[Text]" custT="1"/>
      <dgm:spPr>
        <a:solidFill>
          <a:srgbClr val="DEE9F0"/>
        </a:solidFill>
      </dgm:spPr>
      <dgm:t>
        <a:bodyPr/>
        <a:lstStyle/>
        <a:p>
          <a:pPr>
            <a:spcAft>
              <a:spcPct val="35000"/>
            </a:spcAft>
          </a:pPr>
          <a:r>
            <a:rPr lang="en-US" sz="1800" dirty="0">
              <a:latin typeface="Tahoma" panose="020B0604030504040204" pitchFamily="34" charset="0"/>
              <a:ea typeface="Tahoma" panose="020B0604030504040204" pitchFamily="34" charset="0"/>
              <a:cs typeface="Tahoma" panose="020B0604030504040204" pitchFamily="34" charset="0"/>
            </a:rPr>
            <a:t>Occupational Licensing Section</a:t>
          </a:r>
        </a:p>
        <a:p>
          <a:pPr>
            <a:spcAft>
              <a:spcPts val="0"/>
            </a:spcAft>
          </a:pPr>
          <a:r>
            <a:rPr lang="en-US" sz="1600" dirty="0">
              <a:latin typeface="Tahoma" panose="020B0604030504040204" pitchFamily="34" charset="0"/>
              <a:ea typeface="Tahoma" panose="020B0604030504040204" pitchFamily="34" charset="0"/>
              <a:cs typeface="Tahoma" panose="020B0604030504040204" pitchFamily="34" charset="0"/>
            </a:rPr>
            <a:t>Linda Saladino, Section Manager</a:t>
          </a:r>
        </a:p>
        <a:p>
          <a:pPr>
            <a:spcAft>
              <a:spcPts val="0"/>
            </a:spcAft>
          </a:pPr>
          <a:r>
            <a:rPr lang="en-US" sz="1600" dirty="0">
              <a:latin typeface="Tahoma" panose="020B0604030504040204" pitchFamily="34" charset="0"/>
              <a:ea typeface="Tahoma" panose="020B0604030504040204" pitchFamily="34" charset="0"/>
              <a:cs typeface="Tahoma" panose="020B0604030504040204" pitchFamily="34" charset="0"/>
            </a:rPr>
            <a:t>Ivan Messer, PhD, Program Support Coordinator</a:t>
          </a:r>
        </a:p>
      </dgm:t>
    </dgm:pt>
    <dgm:pt modelId="{A283EC4B-9D3A-41FB-BD66-E35AB3E9E5C7}" type="parTrans" cxnId="{92A4D697-A2DE-4747-BBAE-A36C4F14005F}">
      <dgm:prSet/>
      <dgm:spPr/>
      <dgm:t>
        <a:bodyPr/>
        <a:lstStyle/>
        <a:p>
          <a:endParaRPr lang="en-US"/>
        </a:p>
      </dgm:t>
    </dgm:pt>
    <dgm:pt modelId="{C95CAEA5-E9C6-45C3-9637-5E9674740995}" type="sibTrans" cxnId="{92A4D697-A2DE-4747-BBAE-A36C4F14005F}">
      <dgm:prSet/>
      <dgm:spPr/>
      <dgm:t>
        <a:bodyPr/>
        <a:lstStyle/>
        <a:p>
          <a:endParaRPr lang="en-US"/>
        </a:p>
      </dgm:t>
    </dgm:pt>
    <dgm:pt modelId="{308933E3-CB19-4A11-BB1B-82C1A74463F6}">
      <dgm:prSet custT="1"/>
      <dgm:spPr>
        <a:solidFill>
          <a:srgbClr val="DEE9F0">
            <a:alpha val="90000"/>
          </a:srgbClr>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Erwin Madrid</a:t>
          </a:r>
        </a:p>
        <a:p>
          <a:r>
            <a:rPr lang="en-US" sz="1600" dirty="0">
              <a:latin typeface="Tahoma" panose="020B0604030504040204" pitchFamily="34" charset="0"/>
              <a:ea typeface="Tahoma" panose="020B0604030504040204" pitchFamily="34" charset="0"/>
              <a:cs typeface="Tahoma" panose="020B0604030504040204" pitchFamily="34" charset="0"/>
            </a:rPr>
            <a:t>Work Leader WW/Installer Program</a:t>
          </a:r>
        </a:p>
      </dgm:t>
    </dgm:pt>
    <dgm:pt modelId="{D2162260-8F59-45FE-8F6B-19FFA39431C7}" type="parTrans" cxnId="{28E9B55E-69DC-42AA-99C0-76A12F68DD4E}">
      <dgm:prSet/>
      <dgm:spPr/>
      <dgm:t>
        <a:bodyPr/>
        <a:lstStyle/>
        <a:p>
          <a:endParaRPr lang="en-US"/>
        </a:p>
      </dgm:t>
    </dgm:pt>
    <dgm:pt modelId="{F6F8A91C-9440-4B81-B47A-6B97C30DD2E7}" type="sibTrans" cxnId="{28E9B55E-69DC-42AA-99C0-76A12F68DD4E}">
      <dgm:prSet/>
      <dgm:spPr/>
      <dgm:t>
        <a:bodyPr/>
        <a:lstStyle/>
        <a:p>
          <a:endParaRPr lang="en-US"/>
        </a:p>
      </dgm:t>
    </dgm:pt>
    <dgm:pt modelId="{12F931A1-ACFE-4BC5-BE7F-7012EAB68904}">
      <dgm:prSet custT="1"/>
      <dgm:spPr>
        <a:solidFill>
          <a:srgbClr val="DEE9F0">
            <a:alpha val="90000"/>
          </a:srgbClr>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Sarita Nazareth</a:t>
          </a:r>
        </a:p>
        <a:p>
          <a:r>
            <a:rPr lang="en-US" sz="1600" dirty="0">
              <a:latin typeface="Tahoma" panose="020B0604030504040204" pitchFamily="34" charset="0"/>
              <a:ea typeface="Tahoma" panose="020B0604030504040204" pitchFamily="34" charset="0"/>
              <a:cs typeface="Tahoma" panose="020B0604030504040204" pitchFamily="34" charset="0"/>
            </a:rPr>
            <a:t>Work Leader Training/Exam Program</a:t>
          </a:r>
        </a:p>
      </dgm:t>
    </dgm:pt>
    <dgm:pt modelId="{15BBF547-E1B9-4C6F-A558-A60B85EB624A}" type="parTrans" cxnId="{F0E7828A-3F28-4AC3-A0DE-D7056444F193}">
      <dgm:prSet/>
      <dgm:spPr/>
      <dgm:t>
        <a:bodyPr/>
        <a:lstStyle/>
        <a:p>
          <a:endParaRPr lang="en-US"/>
        </a:p>
      </dgm:t>
    </dgm:pt>
    <dgm:pt modelId="{E9FF4806-3B10-4C6E-8908-7D7FC437BF74}" type="sibTrans" cxnId="{F0E7828A-3F28-4AC3-A0DE-D7056444F193}">
      <dgm:prSet/>
      <dgm:spPr/>
      <dgm:t>
        <a:bodyPr/>
        <a:lstStyle/>
        <a:p>
          <a:endParaRPr lang="en-US"/>
        </a:p>
      </dgm:t>
    </dgm:pt>
    <dgm:pt modelId="{8AF00086-E9A4-44AB-A5E9-54F96CCA910F}">
      <dgm:prSet custT="1"/>
      <dgm:spPr>
        <a:solidFill>
          <a:srgbClr val="DEE9F0">
            <a:alpha val="90000"/>
          </a:srgbClr>
        </a:solidFill>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Deric Patton, Team Leader</a:t>
          </a:r>
        </a:p>
        <a:p>
          <a:r>
            <a:rPr lang="en-US" sz="1800" dirty="0">
              <a:latin typeface="Tahoma" panose="020B0604030504040204" pitchFamily="34" charset="0"/>
              <a:ea typeface="Tahoma" panose="020B0604030504040204" pitchFamily="34" charset="0"/>
              <a:cs typeface="Tahoma" panose="020B0604030504040204" pitchFamily="34" charset="0"/>
            </a:rPr>
            <a:t>Water, WW &amp; Installer Programs</a:t>
          </a:r>
        </a:p>
      </dgm:t>
    </dgm:pt>
    <dgm:pt modelId="{59B9A454-B801-48BD-B23A-5B6EE42203C7}" type="parTrans" cxnId="{C1C4A0BD-B894-4E8A-814E-4F5D7689C242}">
      <dgm:prSet/>
      <dgm:spPr/>
      <dgm:t>
        <a:bodyPr/>
        <a:lstStyle/>
        <a:p>
          <a:endParaRPr lang="en-US"/>
        </a:p>
      </dgm:t>
    </dgm:pt>
    <dgm:pt modelId="{CEA003F6-B605-4999-A6F9-3084C6D6C48C}" type="sibTrans" cxnId="{C1C4A0BD-B894-4E8A-814E-4F5D7689C242}">
      <dgm:prSet/>
      <dgm:spPr/>
      <dgm:t>
        <a:bodyPr/>
        <a:lstStyle/>
        <a:p>
          <a:endParaRPr lang="en-US"/>
        </a:p>
      </dgm:t>
    </dgm:pt>
    <dgm:pt modelId="{56995EB9-5798-481E-9B69-05B1B9EEC4C1}" type="pres">
      <dgm:prSet presAssocID="{CD88ACD5-78FF-4584-9B70-B4D8D3EF6DD3}" presName="hierChild1" presStyleCnt="0">
        <dgm:presLayoutVars>
          <dgm:chPref val="1"/>
          <dgm:dir/>
          <dgm:animOne val="branch"/>
          <dgm:animLvl val="lvl"/>
          <dgm:resizeHandles/>
        </dgm:presLayoutVars>
      </dgm:prSet>
      <dgm:spPr/>
    </dgm:pt>
    <dgm:pt modelId="{50B27D4D-B7C7-465D-8834-03B10536DF20}" type="pres">
      <dgm:prSet presAssocID="{7D868F90-D142-4450-816B-03C1F3A47108}" presName="hierRoot1" presStyleCnt="0"/>
      <dgm:spPr/>
    </dgm:pt>
    <dgm:pt modelId="{D4AB5BF2-E0BE-415D-8E9C-970AC9480FF5}" type="pres">
      <dgm:prSet presAssocID="{7D868F90-D142-4450-816B-03C1F3A47108}" presName="composite" presStyleCnt="0"/>
      <dgm:spPr/>
    </dgm:pt>
    <dgm:pt modelId="{05C40568-F39F-40AC-AD3F-7136C1CE8717}" type="pres">
      <dgm:prSet presAssocID="{7D868F90-D142-4450-816B-03C1F3A47108}" presName="background" presStyleLbl="node0" presStyleIdx="0" presStyleCnt="1"/>
      <dgm:spPr/>
    </dgm:pt>
    <dgm:pt modelId="{A0DD1398-AA45-4351-8772-0DA86C6F753A}" type="pres">
      <dgm:prSet presAssocID="{7D868F90-D142-4450-816B-03C1F3A47108}" presName="text" presStyleLbl="fgAcc0" presStyleIdx="0" presStyleCnt="1" custScaleX="271879" custScaleY="95036" custLinFactNeighborX="-27536" custLinFactNeighborY="-49095">
        <dgm:presLayoutVars>
          <dgm:chPref val="3"/>
        </dgm:presLayoutVars>
      </dgm:prSet>
      <dgm:spPr/>
    </dgm:pt>
    <dgm:pt modelId="{AB24DE37-A41F-483F-A569-369743206A90}" type="pres">
      <dgm:prSet presAssocID="{7D868F90-D142-4450-816B-03C1F3A47108}" presName="hierChild2" presStyleCnt="0"/>
      <dgm:spPr/>
    </dgm:pt>
    <dgm:pt modelId="{1BCBC1C3-C1D2-4D8C-AC2F-0137AABE7729}" type="pres">
      <dgm:prSet presAssocID="{B89B590D-9A07-4551-B4B9-95B6E1AD2D92}" presName="Name10" presStyleLbl="parChTrans1D2" presStyleIdx="0" presStyleCnt="3"/>
      <dgm:spPr/>
    </dgm:pt>
    <dgm:pt modelId="{79CD7914-9881-4F17-B006-6D5B9DCABC7D}" type="pres">
      <dgm:prSet presAssocID="{AA062833-B669-4431-A19C-7D7267A842BF}" presName="hierRoot2" presStyleCnt="0"/>
      <dgm:spPr/>
    </dgm:pt>
    <dgm:pt modelId="{23156A65-2B22-4B9E-B362-CB371F014125}" type="pres">
      <dgm:prSet presAssocID="{AA062833-B669-4431-A19C-7D7267A842BF}" presName="composite2" presStyleCnt="0"/>
      <dgm:spPr/>
    </dgm:pt>
    <dgm:pt modelId="{00BB0849-6E6F-4531-AD64-D035A4C014B7}" type="pres">
      <dgm:prSet presAssocID="{AA062833-B669-4431-A19C-7D7267A842BF}" presName="background2" presStyleLbl="node2" presStyleIdx="0" presStyleCnt="3"/>
      <dgm:spPr/>
    </dgm:pt>
    <dgm:pt modelId="{C019FADC-B55B-4305-B096-2A6149385E48}" type="pres">
      <dgm:prSet presAssocID="{AA062833-B669-4431-A19C-7D7267A842BF}" presName="text2" presStyleLbl="fgAcc2" presStyleIdx="0" presStyleCnt="3" custScaleX="167663" custLinFactY="100000" custLinFactNeighborX="60648" custLinFactNeighborY="110098">
        <dgm:presLayoutVars>
          <dgm:chPref val="3"/>
        </dgm:presLayoutVars>
      </dgm:prSet>
      <dgm:spPr/>
    </dgm:pt>
    <dgm:pt modelId="{A97A0B61-8E20-4EBD-B394-4DD755A0A818}" type="pres">
      <dgm:prSet presAssocID="{AA062833-B669-4431-A19C-7D7267A842BF}" presName="hierChild3" presStyleCnt="0"/>
      <dgm:spPr/>
    </dgm:pt>
    <dgm:pt modelId="{C6DC8A91-D6EB-40F9-9458-6A4DA67F316C}" type="pres">
      <dgm:prSet presAssocID="{A283EC4B-9D3A-41FB-BD66-E35AB3E9E5C7}" presName="Name10" presStyleLbl="parChTrans1D2" presStyleIdx="1" presStyleCnt="3"/>
      <dgm:spPr/>
    </dgm:pt>
    <dgm:pt modelId="{58D0107F-0D67-4AD3-B101-4BFF33A14078}" type="pres">
      <dgm:prSet presAssocID="{A086E88C-0C79-4DF8-BA47-15500E43D919}" presName="hierRoot2" presStyleCnt="0"/>
      <dgm:spPr/>
    </dgm:pt>
    <dgm:pt modelId="{2F3F10D2-6C10-411E-95FA-B104313FC090}" type="pres">
      <dgm:prSet presAssocID="{A086E88C-0C79-4DF8-BA47-15500E43D919}" presName="composite2" presStyleCnt="0"/>
      <dgm:spPr/>
    </dgm:pt>
    <dgm:pt modelId="{7DC65EC6-F8FC-4088-BA52-DB2AD1F91CC3}" type="pres">
      <dgm:prSet presAssocID="{A086E88C-0C79-4DF8-BA47-15500E43D919}" presName="background2" presStyleLbl="node2" presStyleIdx="1" presStyleCnt="3"/>
      <dgm:spPr/>
    </dgm:pt>
    <dgm:pt modelId="{5D49A3F3-BC69-42C8-AD92-6D04E5052A47}" type="pres">
      <dgm:prSet presAssocID="{A086E88C-0C79-4DF8-BA47-15500E43D919}" presName="text2" presStyleLbl="fgAcc2" presStyleIdx="1" presStyleCnt="3" custScaleX="272203" custScaleY="123629" custLinFactNeighborX="-24299" custLinFactNeighborY="-60235">
        <dgm:presLayoutVars>
          <dgm:chPref val="3"/>
        </dgm:presLayoutVars>
      </dgm:prSet>
      <dgm:spPr/>
    </dgm:pt>
    <dgm:pt modelId="{01C27BC5-2DE1-4EB8-9D0B-9AD23ED69F19}" type="pres">
      <dgm:prSet presAssocID="{A086E88C-0C79-4DF8-BA47-15500E43D919}" presName="hierChild3" presStyleCnt="0"/>
      <dgm:spPr/>
    </dgm:pt>
    <dgm:pt modelId="{BB72ED54-29FB-4A88-BBB4-4F3A93CE127A}" type="pres">
      <dgm:prSet presAssocID="{15BBF547-E1B9-4C6F-A558-A60B85EB624A}" presName="Name17" presStyleLbl="parChTrans1D3" presStyleIdx="0" presStyleCnt="2"/>
      <dgm:spPr/>
    </dgm:pt>
    <dgm:pt modelId="{6E9C92E8-23C0-4E92-ADF0-E0B594D3BB3D}" type="pres">
      <dgm:prSet presAssocID="{12F931A1-ACFE-4BC5-BE7F-7012EAB68904}" presName="hierRoot3" presStyleCnt="0"/>
      <dgm:spPr/>
    </dgm:pt>
    <dgm:pt modelId="{CD3447AD-BA37-41C8-8089-E7193E32DB03}" type="pres">
      <dgm:prSet presAssocID="{12F931A1-ACFE-4BC5-BE7F-7012EAB68904}" presName="composite3" presStyleCnt="0"/>
      <dgm:spPr/>
    </dgm:pt>
    <dgm:pt modelId="{B00B8BC0-4025-42C7-9B32-23FAC97C68F9}" type="pres">
      <dgm:prSet presAssocID="{12F931A1-ACFE-4BC5-BE7F-7012EAB68904}" presName="background3" presStyleLbl="node3" presStyleIdx="0" presStyleCnt="2"/>
      <dgm:spPr/>
    </dgm:pt>
    <dgm:pt modelId="{10B59967-C845-461A-82F5-7968B8F932E0}" type="pres">
      <dgm:prSet presAssocID="{12F931A1-ACFE-4BC5-BE7F-7012EAB68904}" presName="text3" presStyleLbl="fgAcc3" presStyleIdx="0" presStyleCnt="2" custScaleX="168139" custLinFactX="196198" custLinFactY="-63634" custLinFactNeighborX="200000" custLinFactNeighborY="-100000">
        <dgm:presLayoutVars>
          <dgm:chPref val="3"/>
        </dgm:presLayoutVars>
      </dgm:prSet>
      <dgm:spPr/>
    </dgm:pt>
    <dgm:pt modelId="{2A43E18F-70E9-479B-AF7D-83BBF3FA614C}" type="pres">
      <dgm:prSet presAssocID="{12F931A1-ACFE-4BC5-BE7F-7012EAB68904}" presName="hierChild4" presStyleCnt="0"/>
      <dgm:spPr/>
    </dgm:pt>
    <dgm:pt modelId="{370367C2-DB6F-4F1B-83AB-995356883493}" type="pres">
      <dgm:prSet presAssocID="{59B9A454-B801-48BD-B23A-5B6EE42203C7}" presName="Name17" presStyleLbl="parChTrans1D3" presStyleIdx="1" presStyleCnt="2"/>
      <dgm:spPr/>
    </dgm:pt>
    <dgm:pt modelId="{765D1238-A96C-4ECF-ACC4-D78579F7DF5C}" type="pres">
      <dgm:prSet presAssocID="{8AF00086-E9A4-44AB-A5E9-54F96CCA910F}" presName="hierRoot3" presStyleCnt="0"/>
      <dgm:spPr/>
    </dgm:pt>
    <dgm:pt modelId="{F0A6EEFE-044D-4F5D-A9F5-62F0F68FE02A}" type="pres">
      <dgm:prSet presAssocID="{8AF00086-E9A4-44AB-A5E9-54F96CCA910F}" presName="composite3" presStyleCnt="0"/>
      <dgm:spPr/>
    </dgm:pt>
    <dgm:pt modelId="{DFEB97B2-C817-4BC5-9E7B-BC0C686ED36B}" type="pres">
      <dgm:prSet presAssocID="{8AF00086-E9A4-44AB-A5E9-54F96CCA910F}" presName="background3" presStyleLbl="node3" presStyleIdx="1" presStyleCnt="2"/>
      <dgm:spPr/>
    </dgm:pt>
    <dgm:pt modelId="{4FAC8351-2EFC-4C3A-A15A-31EC561C14B9}" type="pres">
      <dgm:prSet presAssocID="{8AF00086-E9A4-44AB-A5E9-54F96CCA910F}" presName="text3" presStyleLbl="fgAcc3" presStyleIdx="1" presStyleCnt="2" custScaleX="276343" custScaleY="69950" custLinFactX="-22146" custLinFactNeighborX="-100000" custLinFactNeighborY="-75965">
        <dgm:presLayoutVars>
          <dgm:chPref val="3"/>
        </dgm:presLayoutVars>
      </dgm:prSet>
      <dgm:spPr/>
    </dgm:pt>
    <dgm:pt modelId="{06BC2DA7-85B0-465A-B709-3E06DA698961}" type="pres">
      <dgm:prSet presAssocID="{8AF00086-E9A4-44AB-A5E9-54F96CCA910F}" presName="hierChild4" presStyleCnt="0"/>
      <dgm:spPr/>
    </dgm:pt>
    <dgm:pt modelId="{EB153875-4184-4E0A-A647-C7813D0AD8C6}" type="pres">
      <dgm:prSet presAssocID="{D2162260-8F59-45FE-8F6B-19FFA39431C7}" presName="Name10" presStyleLbl="parChTrans1D2" presStyleIdx="2" presStyleCnt="3"/>
      <dgm:spPr/>
    </dgm:pt>
    <dgm:pt modelId="{CC0E8A84-3444-4019-8CE0-CD068B3465EC}" type="pres">
      <dgm:prSet presAssocID="{308933E3-CB19-4A11-BB1B-82C1A74463F6}" presName="hierRoot2" presStyleCnt="0"/>
      <dgm:spPr/>
    </dgm:pt>
    <dgm:pt modelId="{C7B9F10C-7197-4578-A33B-C7CB0ADF5A07}" type="pres">
      <dgm:prSet presAssocID="{308933E3-CB19-4A11-BB1B-82C1A74463F6}" presName="composite2" presStyleCnt="0"/>
      <dgm:spPr/>
    </dgm:pt>
    <dgm:pt modelId="{98430338-39D1-4427-A391-0ACEB8951521}" type="pres">
      <dgm:prSet presAssocID="{308933E3-CB19-4A11-BB1B-82C1A74463F6}" presName="background2" presStyleLbl="node2" presStyleIdx="2" presStyleCnt="3"/>
      <dgm:spPr/>
    </dgm:pt>
    <dgm:pt modelId="{DC314AF6-BAE4-41DB-A971-218785B84880}" type="pres">
      <dgm:prSet presAssocID="{308933E3-CB19-4A11-BB1B-82C1A74463F6}" presName="text2" presStyleLbl="fgAcc2" presStyleIdx="2" presStyleCnt="3" custScaleX="170536" custLinFactX="-4977" custLinFactY="100000" custLinFactNeighborX="-100000" custLinFactNeighborY="110098">
        <dgm:presLayoutVars>
          <dgm:chPref val="3"/>
        </dgm:presLayoutVars>
      </dgm:prSet>
      <dgm:spPr/>
    </dgm:pt>
    <dgm:pt modelId="{1B141D86-E315-4B7D-91F9-EE283462EB81}" type="pres">
      <dgm:prSet presAssocID="{308933E3-CB19-4A11-BB1B-82C1A74463F6}" presName="hierChild3" presStyleCnt="0"/>
      <dgm:spPr/>
    </dgm:pt>
  </dgm:ptLst>
  <dgm:cxnLst>
    <dgm:cxn modelId="{A3096201-E352-4102-A67B-B5A4AB05B3F5}" type="presOf" srcId="{308933E3-CB19-4A11-BB1B-82C1A74463F6}" destId="{DC314AF6-BAE4-41DB-A971-218785B84880}" srcOrd="0" destOrd="0" presId="urn:microsoft.com/office/officeart/2005/8/layout/hierarchy1"/>
    <dgm:cxn modelId="{B31DE60F-45B8-42B6-A3E0-D9CCA43F5BFF}" type="presOf" srcId="{15BBF547-E1B9-4C6F-A558-A60B85EB624A}" destId="{BB72ED54-29FB-4A88-BBB4-4F3A93CE127A}" srcOrd="0" destOrd="0" presId="urn:microsoft.com/office/officeart/2005/8/layout/hierarchy1"/>
    <dgm:cxn modelId="{AEFDE932-E2DA-49C6-8C03-5E5BCF00595C}" type="presOf" srcId="{59B9A454-B801-48BD-B23A-5B6EE42203C7}" destId="{370367C2-DB6F-4F1B-83AB-995356883493}" srcOrd="0" destOrd="0" presId="urn:microsoft.com/office/officeart/2005/8/layout/hierarchy1"/>
    <dgm:cxn modelId="{28E9B55E-69DC-42AA-99C0-76A12F68DD4E}" srcId="{7D868F90-D142-4450-816B-03C1F3A47108}" destId="{308933E3-CB19-4A11-BB1B-82C1A74463F6}" srcOrd="2" destOrd="0" parTransId="{D2162260-8F59-45FE-8F6B-19FFA39431C7}" sibTransId="{F6F8A91C-9440-4B81-B47A-6B97C30DD2E7}"/>
    <dgm:cxn modelId="{55C1174D-4E64-4AC9-AC6B-2B09B59BED08}" type="presOf" srcId="{8AF00086-E9A4-44AB-A5E9-54F96CCA910F}" destId="{4FAC8351-2EFC-4C3A-A15A-31EC561C14B9}" srcOrd="0" destOrd="0" presId="urn:microsoft.com/office/officeart/2005/8/layout/hierarchy1"/>
    <dgm:cxn modelId="{88D51652-96B7-4005-AAC4-D5357C237040}" type="presOf" srcId="{B89B590D-9A07-4551-B4B9-95B6E1AD2D92}" destId="{1BCBC1C3-C1D2-4D8C-AC2F-0137AABE7729}" srcOrd="0" destOrd="0" presId="urn:microsoft.com/office/officeart/2005/8/layout/hierarchy1"/>
    <dgm:cxn modelId="{B6A89253-C30F-4EB7-ABF7-FE2C1D92A264}" srcId="{CD88ACD5-78FF-4584-9B70-B4D8D3EF6DD3}" destId="{7D868F90-D142-4450-816B-03C1F3A47108}" srcOrd="0" destOrd="0" parTransId="{80E2E323-E8C8-47EB-AA2A-CD19B61BB7DA}" sibTransId="{D98EA056-B3E1-400B-8F79-39C42031E0A9}"/>
    <dgm:cxn modelId="{B7DB9A77-D344-4392-8994-66384AA2EB10}" type="presOf" srcId="{D2162260-8F59-45FE-8F6B-19FFA39431C7}" destId="{EB153875-4184-4E0A-A647-C7813D0AD8C6}" srcOrd="0" destOrd="0" presId="urn:microsoft.com/office/officeart/2005/8/layout/hierarchy1"/>
    <dgm:cxn modelId="{D61D7284-893C-4FF2-A299-377060E45A76}" type="presOf" srcId="{7D868F90-D142-4450-816B-03C1F3A47108}" destId="{A0DD1398-AA45-4351-8772-0DA86C6F753A}" srcOrd="0" destOrd="0" presId="urn:microsoft.com/office/officeart/2005/8/layout/hierarchy1"/>
    <dgm:cxn modelId="{DB8F6E89-B738-4AD6-8127-AD4F996AB918}" type="presOf" srcId="{CD88ACD5-78FF-4584-9B70-B4D8D3EF6DD3}" destId="{56995EB9-5798-481E-9B69-05B1B9EEC4C1}" srcOrd="0" destOrd="0" presId="urn:microsoft.com/office/officeart/2005/8/layout/hierarchy1"/>
    <dgm:cxn modelId="{F0E7828A-3F28-4AC3-A0DE-D7056444F193}" srcId="{A086E88C-0C79-4DF8-BA47-15500E43D919}" destId="{12F931A1-ACFE-4BC5-BE7F-7012EAB68904}" srcOrd="0" destOrd="0" parTransId="{15BBF547-E1B9-4C6F-A558-A60B85EB624A}" sibTransId="{E9FF4806-3B10-4C6E-8908-7D7FC437BF74}"/>
    <dgm:cxn modelId="{92A4D697-A2DE-4747-BBAE-A36C4F14005F}" srcId="{7D868F90-D142-4450-816B-03C1F3A47108}" destId="{A086E88C-0C79-4DF8-BA47-15500E43D919}" srcOrd="1" destOrd="0" parTransId="{A283EC4B-9D3A-41FB-BD66-E35AB3E9E5C7}" sibTransId="{C95CAEA5-E9C6-45C3-9637-5E9674740995}"/>
    <dgm:cxn modelId="{D64FDB9E-6B8F-403F-8B9B-2570989E2FF3}" type="presOf" srcId="{A086E88C-0C79-4DF8-BA47-15500E43D919}" destId="{5D49A3F3-BC69-42C8-AD92-6D04E5052A47}" srcOrd="0" destOrd="0" presId="urn:microsoft.com/office/officeart/2005/8/layout/hierarchy1"/>
    <dgm:cxn modelId="{C1C4A0BD-B894-4E8A-814E-4F5D7689C242}" srcId="{A086E88C-0C79-4DF8-BA47-15500E43D919}" destId="{8AF00086-E9A4-44AB-A5E9-54F96CCA910F}" srcOrd="1" destOrd="0" parTransId="{59B9A454-B801-48BD-B23A-5B6EE42203C7}" sibTransId="{CEA003F6-B605-4999-A6F9-3084C6D6C48C}"/>
    <dgm:cxn modelId="{B28816C8-DF10-4481-8F47-2FF4A2A154D7}" type="presOf" srcId="{AA062833-B669-4431-A19C-7D7267A842BF}" destId="{C019FADC-B55B-4305-B096-2A6149385E48}" srcOrd="0" destOrd="0" presId="urn:microsoft.com/office/officeart/2005/8/layout/hierarchy1"/>
    <dgm:cxn modelId="{43EAA0CE-900B-409D-B3A7-6B9BC767FCA2}" type="presOf" srcId="{A283EC4B-9D3A-41FB-BD66-E35AB3E9E5C7}" destId="{C6DC8A91-D6EB-40F9-9458-6A4DA67F316C}" srcOrd="0" destOrd="0" presId="urn:microsoft.com/office/officeart/2005/8/layout/hierarchy1"/>
    <dgm:cxn modelId="{365604D8-770C-4E94-9E8D-38EF9B2BA481}" srcId="{7D868F90-D142-4450-816B-03C1F3A47108}" destId="{AA062833-B669-4431-A19C-7D7267A842BF}" srcOrd="0" destOrd="0" parTransId="{B89B590D-9A07-4551-B4B9-95B6E1AD2D92}" sibTransId="{CA7F8141-37B8-4B12-9177-C903A13ADBA0}"/>
    <dgm:cxn modelId="{C0A1E8EA-5CA9-4A27-A927-332F6A3A3409}" type="presOf" srcId="{12F931A1-ACFE-4BC5-BE7F-7012EAB68904}" destId="{10B59967-C845-461A-82F5-7968B8F932E0}" srcOrd="0" destOrd="0" presId="urn:microsoft.com/office/officeart/2005/8/layout/hierarchy1"/>
    <dgm:cxn modelId="{FDE4472A-DD8C-4210-9FAA-9FA90B9E3B1E}" type="presParOf" srcId="{56995EB9-5798-481E-9B69-05B1B9EEC4C1}" destId="{50B27D4D-B7C7-465D-8834-03B10536DF20}" srcOrd="0" destOrd="0" presId="urn:microsoft.com/office/officeart/2005/8/layout/hierarchy1"/>
    <dgm:cxn modelId="{174FD519-70A6-45CD-A01D-8E400F832290}" type="presParOf" srcId="{50B27D4D-B7C7-465D-8834-03B10536DF20}" destId="{D4AB5BF2-E0BE-415D-8E9C-970AC9480FF5}" srcOrd="0" destOrd="0" presId="urn:microsoft.com/office/officeart/2005/8/layout/hierarchy1"/>
    <dgm:cxn modelId="{39B1A356-1E34-4724-8E5C-FBF6C9440AEB}" type="presParOf" srcId="{D4AB5BF2-E0BE-415D-8E9C-970AC9480FF5}" destId="{05C40568-F39F-40AC-AD3F-7136C1CE8717}" srcOrd="0" destOrd="0" presId="urn:microsoft.com/office/officeart/2005/8/layout/hierarchy1"/>
    <dgm:cxn modelId="{EAE890D8-A478-424F-9750-EFE6A6FAE075}" type="presParOf" srcId="{D4AB5BF2-E0BE-415D-8E9C-970AC9480FF5}" destId="{A0DD1398-AA45-4351-8772-0DA86C6F753A}" srcOrd="1" destOrd="0" presId="urn:microsoft.com/office/officeart/2005/8/layout/hierarchy1"/>
    <dgm:cxn modelId="{BE041A42-E0E9-45C4-9E09-51177823CF14}" type="presParOf" srcId="{50B27D4D-B7C7-465D-8834-03B10536DF20}" destId="{AB24DE37-A41F-483F-A569-369743206A90}" srcOrd="1" destOrd="0" presId="urn:microsoft.com/office/officeart/2005/8/layout/hierarchy1"/>
    <dgm:cxn modelId="{3D91954F-9B21-4D30-831F-0071BA31ABAA}" type="presParOf" srcId="{AB24DE37-A41F-483F-A569-369743206A90}" destId="{1BCBC1C3-C1D2-4D8C-AC2F-0137AABE7729}" srcOrd="0" destOrd="0" presId="urn:microsoft.com/office/officeart/2005/8/layout/hierarchy1"/>
    <dgm:cxn modelId="{C7FC6251-AD82-41D8-B342-1959A092B12F}" type="presParOf" srcId="{AB24DE37-A41F-483F-A569-369743206A90}" destId="{79CD7914-9881-4F17-B006-6D5B9DCABC7D}" srcOrd="1" destOrd="0" presId="urn:microsoft.com/office/officeart/2005/8/layout/hierarchy1"/>
    <dgm:cxn modelId="{85B45973-B897-4CAE-8D9E-66B16A712A6B}" type="presParOf" srcId="{79CD7914-9881-4F17-B006-6D5B9DCABC7D}" destId="{23156A65-2B22-4B9E-B362-CB371F014125}" srcOrd="0" destOrd="0" presId="urn:microsoft.com/office/officeart/2005/8/layout/hierarchy1"/>
    <dgm:cxn modelId="{5B9673D9-AB48-49BE-8E07-3A74A31739A8}" type="presParOf" srcId="{23156A65-2B22-4B9E-B362-CB371F014125}" destId="{00BB0849-6E6F-4531-AD64-D035A4C014B7}" srcOrd="0" destOrd="0" presId="urn:microsoft.com/office/officeart/2005/8/layout/hierarchy1"/>
    <dgm:cxn modelId="{312DAC9A-D3C1-494F-8454-7B0F625A25D9}" type="presParOf" srcId="{23156A65-2B22-4B9E-B362-CB371F014125}" destId="{C019FADC-B55B-4305-B096-2A6149385E48}" srcOrd="1" destOrd="0" presId="urn:microsoft.com/office/officeart/2005/8/layout/hierarchy1"/>
    <dgm:cxn modelId="{E7B80825-DDF4-4FD2-AF24-4128BC55F9DD}" type="presParOf" srcId="{79CD7914-9881-4F17-B006-6D5B9DCABC7D}" destId="{A97A0B61-8E20-4EBD-B394-4DD755A0A818}" srcOrd="1" destOrd="0" presId="urn:microsoft.com/office/officeart/2005/8/layout/hierarchy1"/>
    <dgm:cxn modelId="{BD3A358B-9875-4C63-9A38-BB776F12121C}" type="presParOf" srcId="{AB24DE37-A41F-483F-A569-369743206A90}" destId="{C6DC8A91-D6EB-40F9-9458-6A4DA67F316C}" srcOrd="2" destOrd="0" presId="urn:microsoft.com/office/officeart/2005/8/layout/hierarchy1"/>
    <dgm:cxn modelId="{9478C017-B9F4-4BC3-8E02-08D696BC8C3D}" type="presParOf" srcId="{AB24DE37-A41F-483F-A569-369743206A90}" destId="{58D0107F-0D67-4AD3-B101-4BFF33A14078}" srcOrd="3" destOrd="0" presId="urn:microsoft.com/office/officeart/2005/8/layout/hierarchy1"/>
    <dgm:cxn modelId="{D45098C0-18E8-440A-A947-03585F1EEC40}" type="presParOf" srcId="{58D0107F-0D67-4AD3-B101-4BFF33A14078}" destId="{2F3F10D2-6C10-411E-95FA-B104313FC090}" srcOrd="0" destOrd="0" presId="urn:microsoft.com/office/officeart/2005/8/layout/hierarchy1"/>
    <dgm:cxn modelId="{F9BEBB9C-8283-4BD1-8594-6FCE493D6A20}" type="presParOf" srcId="{2F3F10D2-6C10-411E-95FA-B104313FC090}" destId="{7DC65EC6-F8FC-4088-BA52-DB2AD1F91CC3}" srcOrd="0" destOrd="0" presId="urn:microsoft.com/office/officeart/2005/8/layout/hierarchy1"/>
    <dgm:cxn modelId="{31DE32E4-C362-4576-AA1B-47850B2C75F6}" type="presParOf" srcId="{2F3F10D2-6C10-411E-95FA-B104313FC090}" destId="{5D49A3F3-BC69-42C8-AD92-6D04E5052A47}" srcOrd="1" destOrd="0" presId="urn:microsoft.com/office/officeart/2005/8/layout/hierarchy1"/>
    <dgm:cxn modelId="{6859C810-A73F-4BDD-B25D-3975524F7EA8}" type="presParOf" srcId="{58D0107F-0D67-4AD3-B101-4BFF33A14078}" destId="{01C27BC5-2DE1-4EB8-9D0B-9AD23ED69F19}" srcOrd="1" destOrd="0" presId="urn:microsoft.com/office/officeart/2005/8/layout/hierarchy1"/>
    <dgm:cxn modelId="{CDCE0E14-682C-4679-8346-F64D06463716}" type="presParOf" srcId="{01C27BC5-2DE1-4EB8-9D0B-9AD23ED69F19}" destId="{BB72ED54-29FB-4A88-BBB4-4F3A93CE127A}" srcOrd="0" destOrd="0" presId="urn:microsoft.com/office/officeart/2005/8/layout/hierarchy1"/>
    <dgm:cxn modelId="{9CAB766C-BEF2-4E24-B3D4-4C493A9FE4F4}" type="presParOf" srcId="{01C27BC5-2DE1-4EB8-9D0B-9AD23ED69F19}" destId="{6E9C92E8-23C0-4E92-ADF0-E0B594D3BB3D}" srcOrd="1" destOrd="0" presId="urn:microsoft.com/office/officeart/2005/8/layout/hierarchy1"/>
    <dgm:cxn modelId="{748C06ED-36A9-4F57-B43E-5CF09194C665}" type="presParOf" srcId="{6E9C92E8-23C0-4E92-ADF0-E0B594D3BB3D}" destId="{CD3447AD-BA37-41C8-8089-E7193E32DB03}" srcOrd="0" destOrd="0" presId="urn:microsoft.com/office/officeart/2005/8/layout/hierarchy1"/>
    <dgm:cxn modelId="{960AD163-B9FC-4FAB-9563-803F63441CB7}" type="presParOf" srcId="{CD3447AD-BA37-41C8-8089-E7193E32DB03}" destId="{B00B8BC0-4025-42C7-9B32-23FAC97C68F9}" srcOrd="0" destOrd="0" presId="urn:microsoft.com/office/officeart/2005/8/layout/hierarchy1"/>
    <dgm:cxn modelId="{2278F0FA-568D-4965-99E1-E2AE945BC502}" type="presParOf" srcId="{CD3447AD-BA37-41C8-8089-E7193E32DB03}" destId="{10B59967-C845-461A-82F5-7968B8F932E0}" srcOrd="1" destOrd="0" presId="urn:microsoft.com/office/officeart/2005/8/layout/hierarchy1"/>
    <dgm:cxn modelId="{8502CE25-2032-4005-8EFE-822611BE6478}" type="presParOf" srcId="{6E9C92E8-23C0-4E92-ADF0-E0B594D3BB3D}" destId="{2A43E18F-70E9-479B-AF7D-83BBF3FA614C}" srcOrd="1" destOrd="0" presId="urn:microsoft.com/office/officeart/2005/8/layout/hierarchy1"/>
    <dgm:cxn modelId="{FA0BE803-1AF9-499E-BC50-5DD648E982C7}" type="presParOf" srcId="{01C27BC5-2DE1-4EB8-9D0B-9AD23ED69F19}" destId="{370367C2-DB6F-4F1B-83AB-995356883493}" srcOrd="2" destOrd="0" presId="urn:microsoft.com/office/officeart/2005/8/layout/hierarchy1"/>
    <dgm:cxn modelId="{77DF4B1E-F539-4131-8832-FEAFE33B1204}" type="presParOf" srcId="{01C27BC5-2DE1-4EB8-9D0B-9AD23ED69F19}" destId="{765D1238-A96C-4ECF-ACC4-D78579F7DF5C}" srcOrd="3" destOrd="0" presId="urn:microsoft.com/office/officeart/2005/8/layout/hierarchy1"/>
    <dgm:cxn modelId="{FC6C8F1B-F937-4BF6-AA18-672C418235C1}" type="presParOf" srcId="{765D1238-A96C-4ECF-ACC4-D78579F7DF5C}" destId="{F0A6EEFE-044D-4F5D-A9F5-62F0F68FE02A}" srcOrd="0" destOrd="0" presId="urn:microsoft.com/office/officeart/2005/8/layout/hierarchy1"/>
    <dgm:cxn modelId="{952FEBC1-F0E3-4464-B978-DE20F064B189}" type="presParOf" srcId="{F0A6EEFE-044D-4F5D-A9F5-62F0F68FE02A}" destId="{DFEB97B2-C817-4BC5-9E7B-BC0C686ED36B}" srcOrd="0" destOrd="0" presId="urn:microsoft.com/office/officeart/2005/8/layout/hierarchy1"/>
    <dgm:cxn modelId="{FB78C0FA-7BCE-4C76-9D3D-DF1FA23C9B77}" type="presParOf" srcId="{F0A6EEFE-044D-4F5D-A9F5-62F0F68FE02A}" destId="{4FAC8351-2EFC-4C3A-A15A-31EC561C14B9}" srcOrd="1" destOrd="0" presId="urn:microsoft.com/office/officeart/2005/8/layout/hierarchy1"/>
    <dgm:cxn modelId="{09A70297-5FDF-418C-B340-0C9B442B6897}" type="presParOf" srcId="{765D1238-A96C-4ECF-ACC4-D78579F7DF5C}" destId="{06BC2DA7-85B0-465A-B709-3E06DA698961}" srcOrd="1" destOrd="0" presId="urn:microsoft.com/office/officeart/2005/8/layout/hierarchy1"/>
    <dgm:cxn modelId="{FE528795-AAAC-4030-AEFE-E59AB3CD703B}" type="presParOf" srcId="{AB24DE37-A41F-483F-A569-369743206A90}" destId="{EB153875-4184-4E0A-A647-C7813D0AD8C6}" srcOrd="4" destOrd="0" presId="urn:microsoft.com/office/officeart/2005/8/layout/hierarchy1"/>
    <dgm:cxn modelId="{6189676D-554B-4F37-8B43-D125A29187F9}" type="presParOf" srcId="{AB24DE37-A41F-483F-A569-369743206A90}" destId="{CC0E8A84-3444-4019-8CE0-CD068B3465EC}" srcOrd="5" destOrd="0" presId="urn:microsoft.com/office/officeart/2005/8/layout/hierarchy1"/>
    <dgm:cxn modelId="{EF2C488A-33E8-429D-8DD6-4CCBA83CC878}" type="presParOf" srcId="{CC0E8A84-3444-4019-8CE0-CD068B3465EC}" destId="{C7B9F10C-7197-4578-A33B-C7CB0ADF5A07}" srcOrd="0" destOrd="0" presId="urn:microsoft.com/office/officeart/2005/8/layout/hierarchy1"/>
    <dgm:cxn modelId="{15AAF6DE-E011-4DC3-A630-ACDAE1FDC5AD}" type="presParOf" srcId="{C7B9F10C-7197-4578-A33B-C7CB0ADF5A07}" destId="{98430338-39D1-4427-A391-0ACEB8951521}" srcOrd="0" destOrd="0" presId="urn:microsoft.com/office/officeart/2005/8/layout/hierarchy1"/>
    <dgm:cxn modelId="{8D8544FA-85E2-4DC3-BE2E-CAFB595910C2}" type="presParOf" srcId="{C7B9F10C-7197-4578-A33B-C7CB0ADF5A07}" destId="{DC314AF6-BAE4-41DB-A971-218785B84880}" srcOrd="1" destOrd="0" presId="urn:microsoft.com/office/officeart/2005/8/layout/hierarchy1"/>
    <dgm:cxn modelId="{39DB7396-FF13-4404-BB3A-F2F99CCC7928}" type="presParOf" srcId="{CC0E8A84-3444-4019-8CE0-CD068B3465EC}" destId="{1B141D86-E315-4B7D-91F9-EE283462EB8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98D83-3C56-488B-A0F2-68BDB1DFCFD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6BEE081-ADAB-4F64-9D96-9750BE258A46}">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Review and approve training courses and providers</a:t>
          </a:r>
        </a:p>
      </dgm:t>
    </dgm:pt>
    <dgm:pt modelId="{FFD028BF-05F7-434B-A59F-54ADA5D5A049}" type="parTrans" cxnId="{F1593915-CF7B-4515-AFAB-03D9F97A88CB}">
      <dgm:prSet/>
      <dgm:spPr/>
      <dgm:t>
        <a:bodyPr/>
        <a:lstStyle/>
        <a:p>
          <a:endParaRPr lang="en-US"/>
        </a:p>
      </dgm:t>
    </dgm:pt>
    <dgm:pt modelId="{79B219AE-D132-418C-ABF5-3CE5DCDC1261}" type="sibTrans" cxnId="{F1593915-CF7B-4515-AFAB-03D9F97A88CB}">
      <dgm:prSet/>
      <dgm:spPr/>
      <dgm:t>
        <a:bodyPr/>
        <a:lstStyle/>
        <a:p>
          <a:endParaRPr lang="en-US"/>
        </a:p>
      </dgm:t>
    </dgm:pt>
    <dgm:pt modelId="{9BC43FD5-5EC3-4F9B-A633-200F2A0945BB}">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Oversee license examinations</a:t>
          </a:r>
        </a:p>
      </dgm:t>
    </dgm:pt>
    <dgm:pt modelId="{DD712F79-BD80-4394-B444-616737C171C8}" type="parTrans" cxnId="{C53096CD-5F1C-4FD8-B2FB-FB720008366D}">
      <dgm:prSet/>
      <dgm:spPr/>
      <dgm:t>
        <a:bodyPr/>
        <a:lstStyle/>
        <a:p>
          <a:endParaRPr lang="en-US"/>
        </a:p>
      </dgm:t>
    </dgm:pt>
    <dgm:pt modelId="{62F1532F-FBF2-4986-95BA-8FCD57D364FC}" type="sibTrans" cxnId="{C53096CD-5F1C-4FD8-B2FB-FB720008366D}">
      <dgm:prSet/>
      <dgm:spPr/>
      <dgm:t>
        <a:bodyPr/>
        <a:lstStyle/>
        <a:p>
          <a:endParaRPr lang="en-US"/>
        </a:p>
      </dgm:t>
    </dgm:pt>
    <dgm:pt modelId="{E0143B8D-7217-453E-B3CA-624EC10A162C}">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Complete job task analysis – to update curriculum and exam content within each occupation</a:t>
          </a:r>
        </a:p>
      </dgm:t>
    </dgm:pt>
    <dgm:pt modelId="{BAF30E7F-E301-498F-B8E1-AF03A946D8B8}" type="parTrans" cxnId="{3D5AAE19-A099-4922-BE8E-E9D12F405E32}">
      <dgm:prSet/>
      <dgm:spPr/>
      <dgm:t>
        <a:bodyPr/>
        <a:lstStyle/>
        <a:p>
          <a:endParaRPr lang="en-US"/>
        </a:p>
      </dgm:t>
    </dgm:pt>
    <dgm:pt modelId="{45610342-EC67-4122-9B3D-F7AF5898CCDB}" type="sibTrans" cxnId="{3D5AAE19-A099-4922-BE8E-E9D12F405E32}">
      <dgm:prSet/>
      <dgm:spPr/>
      <dgm:t>
        <a:bodyPr/>
        <a:lstStyle/>
        <a:p>
          <a:endParaRPr lang="en-US"/>
        </a:p>
      </dgm:t>
    </dgm:pt>
    <dgm:pt modelId="{B6D409B7-A081-4C86-82E1-39B7BACA4C0F}">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Issue environmental occupational licenses </a:t>
          </a:r>
        </a:p>
      </dgm:t>
    </dgm:pt>
    <dgm:pt modelId="{46545CEF-D74C-43D9-A803-AC273973C166}" type="sibTrans" cxnId="{AF4F34BF-215B-49B2-8FEC-A1F32A1D2B29}">
      <dgm:prSet/>
      <dgm:spPr/>
      <dgm:t>
        <a:bodyPr/>
        <a:lstStyle/>
        <a:p>
          <a:endParaRPr lang="en-US"/>
        </a:p>
      </dgm:t>
    </dgm:pt>
    <dgm:pt modelId="{C98874AA-54FF-4CDD-B87B-5657DC7F664D}" type="parTrans" cxnId="{AF4F34BF-215B-49B2-8FEC-A1F32A1D2B29}">
      <dgm:prSet/>
      <dgm:spPr/>
      <dgm:t>
        <a:bodyPr/>
        <a:lstStyle/>
        <a:p>
          <a:endParaRPr lang="en-US"/>
        </a:p>
      </dgm:t>
    </dgm:pt>
    <dgm:pt modelId="{8185D50C-3A9F-4F6F-8FB4-7FB2F34D5E36}" type="pres">
      <dgm:prSet presAssocID="{2C098D83-3C56-488B-A0F2-68BDB1DFCFD6}" presName="linear" presStyleCnt="0">
        <dgm:presLayoutVars>
          <dgm:animLvl val="lvl"/>
          <dgm:resizeHandles val="exact"/>
        </dgm:presLayoutVars>
      </dgm:prSet>
      <dgm:spPr/>
    </dgm:pt>
    <dgm:pt modelId="{75E6601A-3FA2-46ED-B812-5694A831FAFD}" type="pres">
      <dgm:prSet presAssocID="{B6D409B7-A081-4C86-82E1-39B7BACA4C0F}" presName="parentText" presStyleLbl="node1" presStyleIdx="0" presStyleCnt="4" custLinFactNeighborX="351" custLinFactNeighborY="-38280">
        <dgm:presLayoutVars>
          <dgm:chMax val="0"/>
          <dgm:bulletEnabled val="1"/>
        </dgm:presLayoutVars>
      </dgm:prSet>
      <dgm:spPr/>
    </dgm:pt>
    <dgm:pt modelId="{51044A3B-40CF-426E-A72C-B5449335E608}" type="pres">
      <dgm:prSet presAssocID="{46545CEF-D74C-43D9-A803-AC273973C166}" presName="spacer" presStyleCnt="0"/>
      <dgm:spPr/>
    </dgm:pt>
    <dgm:pt modelId="{342C804A-B5A5-40AB-A468-375C9C7E635E}" type="pres">
      <dgm:prSet presAssocID="{86BEE081-ADAB-4F64-9D96-9750BE258A46}" presName="parentText" presStyleLbl="node1" presStyleIdx="1" presStyleCnt="4">
        <dgm:presLayoutVars>
          <dgm:chMax val="0"/>
          <dgm:bulletEnabled val="1"/>
        </dgm:presLayoutVars>
      </dgm:prSet>
      <dgm:spPr/>
    </dgm:pt>
    <dgm:pt modelId="{300D3A45-5627-4E9E-A82E-AB86BA0DA93F}" type="pres">
      <dgm:prSet presAssocID="{79B219AE-D132-418C-ABF5-3CE5DCDC1261}" presName="spacer" presStyleCnt="0"/>
      <dgm:spPr/>
    </dgm:pt>
    <dgm:pt modelId="{2652D1C0-1ABE-4224-8053-D4CDC0B884CD}" type="pres">
      <dgm:prSet presAssocID="{9BC43FD5-5EC3-4F9B-A633-200F2A0945BB}" presName="parentText" presStyleLbl="node1" presStyleIdx="2" presStyleCnt="4">
        <dgm:presLayoutVars>
          <dgm:chMax val="0"/>
          <dgm:bulletEnabled val="1"/>
        </dgm:presLayoutVars>
      </dgm:prSet>
      <dgm:spPr/>
    </dgm:pt>
    <dgm:pt modelId="{161BB08B-3EC4-476F-AC26-8175A46B20A5}" type="pres">
      <dgm:prSet presAssocID="{62F1532F-FBF2-4986-95BA-8FCD57D364FC}" presName="spacer" presStyleCnt="0"/>
      <dgm:spPr/>
    </dgm:pt>
    <dgm:pt modelId="{63D55281-CD81-4DE2-A656-85B2F003B1AB}" type="pres">
      <dgm:prSet presAssocID="{E0143B8D-7217-453E-B3CA-624EC10A162C}" presName="parentText" presStyleLbl="node1" presStyleIdx="3" presStyleCnt="4">
        <dgm:presLayoutVars>
          <dgm:chMax val="0"/>
          <dgm:bulletEnabled val="1"/>
        </dgm:presLayoutVars>
      </dgm:prSet>
      <dgm:spPr/>
    </dgm:pt>
  </dgm:ptLst>
  <dgm:cxnLst>
    <dgm:cxn modelId="{F1593915-CF7B-4515-AFAB-03D9F97A88CB}" srcId="{2C098D83-3C56-488B-A0F2-68BDB1DFCFD6}" destId="{86BEE081-ADAB-4F64-9D96-9750BE258A46}" srcOrd="1" destOrd="0" parTransId="{FFD028BF-05F7-434B-A59F-54ADA5D5A049}" sibTransId="{79B219AE-D132-418C-ABF5-3CE5DCDC1261}"/>
    <dgm:cxn modelId="{3D5AAE19-A099-4922-BE8E-E9D12F405E32}" srcId="{2C098D83-3C56-488B-A0F2-68BDB1DFCFD6}" destId="{E0143B8D-7217-453E-B3CA-624EC10A162C}" srcOrd="3" destOrd="0" parTransId="{BAF30E7F-E301-498F-B8E1-AF03A946D8B8}" sibTransId="{45610342-EC67-4122-9B3D-F7AF5898CCDB}"/>
    <dgm:cxn modelId="{D1D6575E-4D7D-42C4-82EA-91115EB83C9D}" type="presOf" srcId="{2C098D83-3C56-488B-A0F2-68BDB1DFCFD6}" destId="{8185D50C-3A9F-4F6F-8FB4-7FB2F34D5E36}" srcOrd="0" destOrd="0" presId="urn:microsoft.com/office/officeart/2005/8/layout/vList2"/>
    <dgm:cxn modelId="{ADC0A042-3F01-49C6-8B3B-C2B45783723B}" type="presOf" srcId="{9BC43FD5-5EC3-4F9B-A633-200F2A0945BB}" destId="{2652D1C0-1ABE-4224-8053-D4CDC0B884CD}" srcOrd="0" destOrd="0" presId="urn:microsoft.com/office/officeart/2005/8/layout/vList2"/>
    <dgm:cxn modelId="{0EA82763-4ECC-46FD-B1AE-57D454CD249E}" type="presOf" srcId="{E0143B8D-7217-453E-B3CA-624EC10A162C}" destId="{63D55281-CD81-4DE2-A656-85B2F003B1AB}" srcOrd="0" destOrd="0" presId="urn:microsoft.com/office/officeart/2005/8/layout/vList2"/>
    <dgm:cxn modelId="{E1E8206A-F44B-4EB6-BDF8-756795A9345D}" type="presOf" srcId="{B6D409B7-A081-4C86-82E1-39B7BACA4C0F}" destId="{75E6601A-3FA2-46ED-B812-5694A831FAFD}" srcOrd="0" destOrd="0" presId="urn:microsoft.com/office/officeart/2005/8/layout/vList2"/>
    <dgm:cxn modelId="{35AFB974-5DB8-4C8D-A38F-9BEB2942DC32}" type="presOf" srcId="{86BEE081-ADAB-4F64-9D96-9750BE258A46}" destId="{342C804A-B5A5-40AB-A468-375C9C7E635E}" srcOrd="0" destOrd="0" presId="urn:microsoft.com/office/officeart/2005/8/layout/vList2"/>
    <dgm:cxn modelId="{AF4F34BF-215B-49B2-8FEC-A1F32A1D2B29}" srcId="{2C098D83-3C56-488B-A0F2-68BDB1DFCFD6}" destId="{B6D409B7-A081-4C86-82E1-39B7BACA4C0F}" srcOrd="0" destOrd="0" parTransId="{C98874AA-54FF-4CDD-B87B-5657DC7F664D}" sibTransId="{46545CEF-D74C-43D9-A803-AC273973C166}"/>
    <dgm:cxn modelId="{C53096CD-5F1C-4FD8-B2FB-FB720008366D}" srcId="{2C098D83-3C56-488B-A0F2-68BDB1DFCFD6}" destId="{9BC43FD5-5EC3-4F9B-A633-200F2A0945BB}" srcOrd="2" destOrd="0" parTransId="{DD712F79-BD80-4394-B444-616737C171C8}" sibTransId="{62F1532F-FBF2-4986-95BA-8FCD57D364FC}"/>
    <dgm:cxn modelId="{482B0345-57EF-47AD-9E18-97E5120DDE96}" type="presParOf" srcId="{8185D50C-3A9F-4F6F-8FB4-7FB2F34D5E36}" destId="{75E6601A-3FA2-46ED-B812-5694A831FAFD}" srcOrd="0" destOrd="0" presId="urn:microsoft.com/office/officeart/2005/8/layout/vList2"/>
    <dgm:cxn modelId="{E65A7BB4-F9F1-4200-9A88-8F9AA010FC80}" type="presParOf" srcId="{8185D50C-3A9F-4F6F-8FB4-7FB2F34D5E36}" destId="{51044A3B-40CF-426E-A72C-B5449335E608}" srcOrd="1" destOrd="0" presId="urn:microsoft.com/office/officeart/2005/8/layout/vList2"/>
    <dgm:cxn modelId="{DC43DFC6-E77C-4F19-A91B-079985236827}" type="presParOf" srcId="{8185D50C-3A9F-4F6F-8FB4-7FB2F34D5E36}" destId="{342C804A-B5A5-40AB-A468-375C9C7E635E}" srcOrd="2" destOrd="0" presId="urn:microsoft.com/office/officeart/2005/8/layout/vList2"/>
    <dgm:cxn modelId="{B8A7CA90-988B-44EB-A518-6D1348660926}" type="presParOf" srcId="{8185D50C-3A9F-4F6F-8FB4-7FB2F34D5E36}" destId="{300D3A45-5627-4E9E-A82E-AB86BA0DA93F}" srcOrd="3" destOrd="0" presId="urn:microsoft.com/office/officeart/2005/8/layout/vList2"/>
    <dgm:cxn modelId="{6C8BD5E0-B6C2-440D-A632-F6212EA9F6B9}" type="presParOf" srcId="{8185D50C-3A9F-4F6F-8FB4-7FB2F34D5E36}" destId="{2652D1C0-1ABE-4224-8053-D4CDC0B884CD}" srcOrd="4" destOrd="0" presId="urn:microsoft.com/office/officeart/2005/8/layout/vList2"/>
    <dgm:cxn modelId="{15ED7CDD-1973-48A4-84B7-EF839869641A}" type="presParOf" srcId="{8185D50C-3A9F-4F6F-8FB4-7FB2F34D5E36}" destId="{161BB08B-3EC4-476F-AC26-8175A46B20A5}" srcOrd="5" destOrd="0" presId="urn:microsoft.com/office/officeart/2005/8/layout/vList2"/>
    <dgm:cxn modelId="{BFA490AC-F7AB-4F73-A68C-81D00435E804}" type="presParOf" srcId="{8185D50C-3A9F-4F6F-8FB4-7FB2F34D5E36}" destId="{63D55281-CD81-4DE2-A656-85B2F003B1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06D38-FD82-467C-B4EE-2324C2D91631}" type="doc">
      <dgm:prSet loTypeId="urn:diagrams.loki3.com/VaryingWidthList" loCatId="list" qsTypeId="urn:microsoft.com/office/officeart/2005/8/quickstyle/simple3" qsCatId="simple" csTypeId="urn:microsoft.com/office/officeart/2005/8/colors/accent1_5" csCatId="accent1" phldr="1"/>
      <dgm:spPr/>
      <dgm:t>
        <a:bodyPr/>
        <a:lstStyle/>
        <a:p>
          <a:endParaRPr lang="en-US"/>
        </a:p>
      </dgm:t>
    </dgm:pt>
    <dgm:pt modelId="{DE49183D-E453-406E-8C4B-CFADDE6602FD}">
      <dgm:prSet phldrT="[Text]" custT="1"/>
      <dgm:spPr/>
      <dgm:t>
        <a:bodyPr/>
        <a:lstStyle/>
        <a:p>
          <a:r>
            <a:rPr lang="en-US" sz="2400" b="0" dirty="0">
              <a:latin typeface="Tahoma" panose="020B0604030504040204" pitchFamily="34" charset="0"/>
              <a:ea typeface="Tahoma" panose="020B0604030504040204" pitchFamily="34" charset="0"/>
              <a:cs typeface="Tahoma" panose="020B0604030504040204" pitchFamily="34" charset="0"/>
            </a:rPr>
            <a:t>In FY 2017 alone we</a:t>
          </a:r>
        </a:p>
      </dgm:t>
      <dgm:extLst>
        <a:ext uri="{E40237B7-FDA0-4F09-8148-C483321AD2D9}">
          <dgm14:cNvPr xmlns:dgm14="http://schemas.microsoft.com/office/drawing/2010/diagram" id="0" name="" descr="A total of 55,111 licensed environmental professionals&#10;In FY 2015 alone we&#10; Issued 19,458 licenses&#10; Processed 11,682 examinations&#10;Job task analysis for each occupation to develop effective examinations and provide a basis for approving licensing courses.&#10;" title="Occupational Licensing Section"/>
        </a:ext>
      </dgm:extLst>
    </dgm:pt>
    <dgm:pt modelId="{1664356F-AC12-415D-ADB9-42C9EBA5CCB7}" type="parTrans" cxnId="{2361A539-BBB2-424D-9178-8A232FBDE2D4}">
      <dgm:prSet/>
      <dgm:spPr/>
      <dgm:t>
        <a:bodyPr/>
        <a:lstStyle/>
        <a:p>
          <a:endParaRPr lang="en-US"/>
        </a:p>
      </dgm:t>
    </dgm:pt>
    <dgm:pt modelId="{6D86C490-C337-451D-867D-BE256B12CB68}" type="sibTrans" cxnId="{2361A539-BBB2-424D-9178-8A232FBDE2D4}">
      <dgm:prSet/>
      <dgm:spPr/>
      <dgm:t>
        <a:bodyPr/>
        <a:lstStyle/>
        <a:p>
          <a:endParaRPr lang="en-US"/>
        </a:p>
      </dgm:t>
    </dgm:pt>
    <dgm:pt modelId="{F06DD0B9-EE6B-4BC0-8E7C-FEDD9185F9DD}">
      <dgm:prSet phldrT="[Text]" custT="1"/>
      <dgm:spPr/>
      <dgm:t>
        <a:bodyPr/>
        <a:lstStyle/>
        <a:p>
          <a:pPr>
            <a:spcBef>
              <a:spcPts val="600"/>
            </a:spcBef>
            <a:spcAft>
              <a:spcPts val="1200"/>
            </a:spcAft>
          </a:pPr>
          <a:r>
            <a:rPr lang="en-US" sz="2400" b="0" dirty="0">
              <a:latin typeface="Tahoma" panose="020B0604030504040204" pitchFamily="34" charset="0"/>
              <a:ea typeface="Tahoma" panose="020B0604030504040204" pitchFamily="34" charset="0"/>
              <a:cs typeface="Tahoma" panose="020B0604030504040204" pitchFamily="34" charset="0"/>
            </a:rPr>
            <a:t>Issued 20,798 licenses</a:t>
          </a:r>
        </a:p>
      </dgm:t>
    </dgm:pt>
    <dgm:pt modelId="{7D1131D2-DDC4-4DFE-B0FC-D0C458B2F3FA}" type="parTrans" cxnId="{D843E756-967D-48ED-B2D9-CABBE65EDC4C}">
      <dgm:prSet/>
      <dgm:spPr/>
      <dgm:t>
        <a:bodyPr/>
        <a:lstStyle/>
        <a:p>
          <a:endParaRPr lang="en-US"/>
        </a:p>
      </dgm:t>
    </dgm:pt>
    <dgm:pt modelId="{CA8405F8-3F65-4886-8F76-17B56BF0743F}" type="sibTrans" cxnId="{D843E756-967D-48ED-B2D9-CABBE65EDC4C}">
      <dgm:prSet/>
      <dgm:spPr/>
      <dgm:t>
        <a:bodyPr/>
        <a:lstStyle/>
        <a:p>
          <a:endParaRPr lang="en-US"/>
        </a:p>
      </dgm:t>
    </dgm:pt>
    <dgm:pt modelId="{4D841548-6660-4CC0-92D2-E8E6D60004FA}">
      <dgm:prSet phldrT="[Text]" custT="1"/>
      <dgm:spPr/>
      <dgm:t>
        <a:bodyPr/>
        <a:lstStyle/>
        <a:p>
          <a:pPr>
            <a:spcBef>
              <a:spcPts val="600"/>
            </a:spcBef>
            <a:spcAft>
              <a:spcPts val="1200"/>
            </a:spcAft>
          </a:pPr>
          <a:r>
            <a:rPr lang="en-US" sz="2400" b="0" dirty="0">
              <a:latin typeface="Tahoma" panose="020B0604030504040204" pitchFamily="34" charset="0"/>
              <a:ea typeface="Tahoma" panose="020B0604030504040204" pitchFamily="34" charset="0"/>
              <a:cs typeface="Tahoma" panose="020B0604030504040204" pitchFamily="34" charset="0"/>
            </a:rPr>
            <a:t>Processed 10,401 examinations</a:t>
          </a:r>
        </a:p>
      </dgm:t>
    </dgm:pt>
    <dgm:pt modelId="{E5751141-516C-45E0-B4F2-E4C025B6427C}" type="parTrans" cxnId="{684CA132-DEC6-4942-B198-BC1D297F0E3F}">
      <dgm:prSet/>
      <dgm:spPr/>
      <dgm:t>
        <a:bodyPr/>
        <a:lstStyle/>
        <a:p>
          <a:endParaRPr lang="en-US"/>
        </a:p>
      </dgm:t>
    </dgm:pt>
    <dgm:pt modelId="{8199012C-7D2F-451B-B866-258463EA1180}" type="sibTrans" cxnId="{684CA132-DEC6-4942-B198-BC1D297F0E3F}">
      <dgm:prSet/>
      <dgm:spPr/>
      <dgm:t>
        <a:bodyPr/>
        <a:lstStyle/>
        <a:p>
          <a:endParaRPr lang="en-US"/>
        </a:p>
      </dgm:t>
    </dgm:pt>
    <dgm:pt modelId="{2C942A3D-8C4D-4106-A1FE-FBFCE3427D26}">
      <dgm:prSet phldrT="[Text]" custT="1"/>
      <dgm:spPr/>
      <dgm:t>
        <a:bodyPr/>
        <a:lstStyle/>
        <a:p>
          <a:r>
            <a:rPr lang="en-US" sz="2400" b="0" dirty="0">
              <a:latin typeface="Tahoma" panose="020B0604030504040204" pitchFamily="34" charset="0"/>
              <a:ea typeface="Tahoma" panose="020B0604030504040204" pitchFamily="34" charset="0"/>
              <a:cs typeface="Tahoma" panose="020B0604030504040204" pitchFamily="34" charset="0"/>
            </a:rPr>
            <a:t>A total of 55,849 licensed environmental professionals</a:t>
          </a:r>
        </a:p>
      </dgm:t>
      <dgm:extLst>
        <a:ext uri="{E40237B7-FDA0-4F09-8148-C483321AD2D9}">
          <dgm14:cNvPr xmlns:dgm14="http://schemas.microsoft.com/office/drawing/2010/diagram" id="0" name="" descr="A total of 55,111 licensed environmental professionals&#10;In FY 2015 alone we&#10; Issued 19,458 licenses&#10; Processed 11,682 examinations&#10;Job task analysis for each occupation to develop effective examinations and provide a basis for approving licensing courses.&#10;" title="Occupational Licensing Section"/>
        </a:ext>
      </dgm:extLst>
    </dgm:pt>
    <dgm:pt modelId="{9BF2E29C-86AB-45F0-B1BD-4569BE40A395}" type="parTrans" cxnId="{646C41E7-0B57-44DA-B0F4-5EF07D8BCF71}">
      <dgm:prSet/>
      <dgm:spPr/>
      <dgm:t>
        <a:bodyPr/>
        <a:lstStyle/>
        <a:p>
          <a:endParaRPr lang="en-US"/>
        </a:p>
      </dgm:t>
    </dgm:pt>
    <dgm:pt modelId="{1656B8DD-55D3-471E-8E5E-5E96F5C45B02}" type="sibTrans" cxnId="{646C41E7-0B57-44DA-B0F4-5EF07D8BCF71}">
      <dgm:prSet/>
      <dgm:spPr/>
      <dgm:t>
        <a:bodyPr/>
        <a:lstStyle/>
        <a:p>
          <a:endParaRPr lang="en-US"/>
        </a:p>
      </dgm:t>
    </dgm:pt>
    <dgm:pt modelId="{B0670E5E-4B0F-4416-B796-FEAA3A26D404}" type="pres">
      <dgm:prSet presAssocID="{42806D38-FD82-467C-B4EE-2324C2D91631}" presName="Name0" presStyleCnt="0">
        <dgm:presLayoutVars>
          <dgm:resizeHandles/>
        </dgm:presLayoutVars>
      </dgm:prSet>
      <dgm:spPr/>
    </dgm:pt>
    <dgm:pt modelId="{DAD6DEB6-5823-4751-BF1D-5C76A85D08C8}" type="pres">
      <dgm:prSet presAssocID="{2C942A3D-8C4D-4106-A1FE-FBFCE3427D26}" presName="text" presStyleLbl="node1" presStyleIdx="0" presStyleCnt="2" custScaleX="172720" custScaleY="85044">
        <dgm:presLayoutVars>
          <dgm:bulletEnabled val="1"/>
        </dgm:presLayoutVars>
      </dgm:prSet>
      <dgm:spPr>
        <a:prstGeom prst="roundRect">
          <a:avLst/>
        </a:prstGeom>
      </dgm:spPr>
    </dgm:pt>
    <dgm:pt modelId="{6CCE0E1F-377D-4731-81B1-D26FF5B75A2D}" type="pres">
      <dgm:prSet presAssocID="{1656B8DD-55D3-471E-8E5E-5E96F5C45B02}" presName="space" presStyleCnt="0"/>
      <dgm:spPr/>
    </dgm:pt>
    <dgm:pt modelId="{E44CD51B-405D-4624-87D5-264FB1949DBA}" type="pres">
      <dgm:prSet presAssocID="{DE49183D-E453-406E-8C4B-CFADDE6602FD}" presName="text" presStyleLbl="node1" presStyleIdx="1" presStyleCnt="2" custScaleX="142125" custScaleY="83927" custLinFactNeighborX="926" custLinFactNeighborY="-91344">
        <dgm:presLayoutVars>
          <dgm:bulletEnabled val="1"/>
        </dgm:presLayoutVars>
      </dgm:prSet>
      <dgm:spPr>
        <a:prstGeom prst="roundRect">
          <a:avLst/>
        </a:prstGeom>
      </dgm:spPr>
    </dgm:pt>
  </dgm:ptLst>
  <dgm:cxnLst>
    <dgm:cxn modelId="{13D2DA19-8673-422A-8B85-5FFEEA31EB72}" type="presOf" srcId="{4D841548-6660-4CC0-92D2-E8E6D60004FA}" destId="{E44CD51B-405D-4624-87D5-264FB1949DBA}" srcOrd="0" destOrd="2" presId="urn:diagrams.loki3.com/VaryingWidthList"/>
    <dgm:cxn modelId="{A158E72A-2259-44D9-AAD9-BC635D3ED84E}" type="presOf" srcId="{F06DD0B9-EE6B-4BC0-8E7C-FEDD9185F9DD}" destId="{E44CD51B-405D-4624-87D5-264FB1949DBA}" srcOrd="0" destOrd="1" presId="urn:diagrams.loki3.com/VaryingWidthList"/>
    <dgm:cxn modelId="{684CA132-DEC6-4942-B198-BC1D297F0E3F}" srcId="{DE49183D-E453-406E-8C4B-CFADDE6602FD}" destId="{4D841548-6660-4CC0-92D2-E8E6D60004FA}" srcOrd="1" destOrd="0" parTransId="{E5751141-516C-45E0-B4F2-E4C025B6427C}" sibTransId="{8199012C-7D2F-451B-B866-258463EA1180}"/>
    <dgm:cxn modelId="{2361A539-BBB2-424D-9178-8A232FBDE2D4}" srcId="{42806D38-FD82-467C-B4EE-2324C2D91631}" destId="{DE49183D-E453-406E-8C4B-CFADDE6602FD}" srcOrd="1" destOrd="0" parTransId="{1664356F-AC12-415D-ADB9-42C9EBA5CCB7}" sibTransId="{6D86C490-C337-451D-867D-BE256B12CB68}"/>
    <dgm:cxn modelId="{ECD16C6A-86EC-4D05-A4CB-344BBB4C5F38}" type="presOf" srcId="{42806D38-FD82-467C-B4EE-2324C2D91631}" destId="{B0670E5E-4B0F-4416-B796-FEAA3A26D404}" srcOrd="0" destOrd="0" presId="urn:diagrams.loki3.com/VaryingWidthList"/>
    <dgm:cxn modelId="{D843E756-967D-48ED-B2D9-CABBE65EDC4C}" srcId="{DE49183D-E453-406E-8C4B-CFADDE6602FD}" destId="{F06DD0B9-EE6B-4BC0-8E7C-FEDD9185F9DD}" srcOrd="0" destOrd="0" parTransId="{7D1131D2-DDC4-4DFE-B0FC-D0C458B2F3FA}" sibTransId="{CA8405F8-3F65-4886-8F76-17B56BF0743F}"/>
    <dgm:cxn modelId="{907FB381-386F-44AB-8248-A5DFCE3FC03C}" type="presOf" srcId="{2C942A3D-8C4D-4106-A1FE-FBFCE3427D26}" destId="{DAD6DEB6-5823-4751-BF1D-5C76A85D08C8}" srcOrd="0" destOrd="0" presId="urn:diagrams.loki3.com/VaryingWidthList"/>
    <dgm:cxn modelId="{8D6B46CB-B145-4E09-84C8-4D642B0621FC}" type="presOf" srcId="{DE49183D-E453-406E-8C4B-CFADDE6602FD}" destId="{E44CD51B-405D-4624-87D5-264FB1949DBA}" srcOrd="0" destOrd="0" presId="urn:diagrams.loki3.com/VaryingWidthList"/>
    <dgm:cxn modelId="{646C41E7-0B57-44DA-B0F4-5EF07D8BCF71}" srcId="{42806D38-FD82-467C-B4EE-2324C2D91631}" destId="{2C942A3D-8C4D-4106-A1FE-FBFCE3427D26}" srcOrd="0" destOrd="0" parTransId="{9BF2E29C-86AB-45F0-B1BD-4569BE40A395}" sibTransId="{1656B8DD-55D3-471E-8E5E-5E96F5C45B02}"/>
    <dgm:cxn modelId="{89846C34-53CD-4957-8431-B3B9FCE0BD51}" type="presParOf" srcId="{B0670E5E-4B0F-4416-B796-FEAA3A26D404}" destId="{DAD6DEB6-5823-4751-BF1D-5C76A85D08C8}" srcOrd="0" destOrd="0" presId="urn:diagrams.loki3.com/VaryingWidthList"/>
    <dgm:cxn modelId="{18C2A84C-A003-4A20-A2E9-34D77F178F55}" type="presParOf" srcId="{B0670E5E-4B0F-4416-B796-FEAA3A26D404}" destId="{6CCE0E1F-377D-4731-81B1-D26FF5B75A2D}" srcOrd="1" destOrd="0" presId="urn:diagrams.loki3.com/VaryingWidthList"/>
    <dgm:cxn modelId="{720EA9E7-15EE-4213-BC07-66581494951A}" type="presParOf" srcId="{B0670E5E-4B0F-4416-B796-FEAA3A26D404}" destId="{E44CD51B-405D-4624-87D5-264FB1949DBA}" srcOrd="2"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B565BB-E548-434B-BB7E-445DCEA796E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90129EDB-058C-4AAD-AFDC-E4F6232255F2}">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Additional 3 years</a:t>
          </a:r>
        </a:p>
      </dgm:t>
      <dgm:extLst>
        <a:ext uri="{E40237B7-FDA0-4F09-8148-C483321AD2D9}">
          <dgm14:cNvPr xmlns:dgm14="http://schemas.microsoft.com/office/drawing/2010/diagram" id="0" name="" descr="Requirements for a license renwal&#10;Additional 3 years&#10;Completion of 10 hours of continuing education credits per year for a total of 30 CEC’s&#10;Submit a complete application &#10;Pay renewal fee of $111&#10;" title="License renewal"/>
        </a:ext>
      </dgm:extLst>
    </dgm:pt>
    <dgm:pt modelId="{A670A31C-0ED5-48D7-9B0D-182F21449F62}" type="parTrans" cxnId="{490E6BEB-899E-4905-9718-E60CF3D3614B}">
      <dgm:prSet/>
      <dgm:spPr/>
      <dgm:t>
        <a:bodyPr/>
        <a:lstStyle/>
        <a:p>
          <a:endParaRPr lang="en-US"/>
        </a:p>
      </dgm:t>
    </dgm:pt>
    <dgm:pt modelId="{DA2C39A2-E9C3-472D-A714-E2F4DC7D44EE}" type="sibTrans" cxnId="{490E6BEB-899E-4905-9718-E60CF3D3614B}">
      <dgm:prSet/>
      <dgm:spPr/>
      <dgm:t>
        <a:bodyPr/>
        <a:lstStyle/>
        <a:p>
          <a:endParaRPr lang="en-US"/>
        </a:p>
      </dgm:t>
    </dgm:pt>
    <dgm:pt modelId="{617F98FC-23A6-4983-BBD7-EA35BA933725}">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Submit a complete application </a:t>
          </a:r>
        </a:p>
      </dgm:t>
      <dgm:extLst>
        <a:ext uri="{E40237B7-FDA0-4F09-8148-C483321AD2D9}">
          <dgm14:cNvPr xmlns:dgm14="http://schemas.microsoft.com/office/drawing/2010/diagram" id="0" name="" descr="Requirements for a license renwal&#10;Additional 3 years&#10;Completion of 10 hours of continuing education credits per year for a total of 30 CEC’s&#10;Submit a complete application &#10;Pay renewal fee of $111&#10;" title="License renewal"/>
        </a:ext>
      </dgm:extLst>
    </dgm:pt>
    <dgm:pt modelId="{05C0EF08-8609-4416-915C-02F5FAE00BD0}" type="parTrans" cxnId="{809565BC-79D6-40B6-9122-A3318EA2CA45}">
      <dgm:prSet/>
      <dgm:spPr/>
      <dgm:t>
        <a:bodyPr/>
        <a:lstStyle/>
        <a:p>
          <a:endParaRPr lang="en-US"/>
        </a:p>
      </dgm:t>
    </dgm:pt>
    <dgm:pt modelId="{B33FD2A7-6A0B-4F6C-9176-8A3C59D8E6CF}" type="sibTrans" cxnId="{809565BC-79D6-40B6-9122-A3318EA2CA45}">
      <dgm:prSet/>
      <dgm:spPr/>
      <dgm:t>
        <a:bodyPr/>
        <a:lstStyle/>
        <a:p>
          <a:endParaRPr lang="en-US"/>
        </a:p>
      </dgm:t>
    </dgm:pt>
    <dgm:pt modelId="{3526490C-40D0-40D2-9425-ACEAF6F9E834}">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Pay renewal fee of $111</a:t>
          </a:r>
        </a:p>
      </dgm:t>
      <dgm:extLst>
        <a:ext uri="{E40237B7-FDA0-4F09-8148-C483321AD2D9}">
          <dgm14:cNvPr xmlns:dgm14="http://schemas.microsoft.com/office/drawing/2010/diagram" id="0" name="" descr="Requirements for a license renwal&#10;Additional 3 years&#10;Completion of 10 hours of continuing education credits per year for a total of 30 CEC’s&#10;Submit a complete application &#10;Pay renewal fee of $111&#10;" title="License renewal"/>
        </a:ext>
      </dgm:extLst>
    </dgm:pt>
    <dgm:pt modelId="{57FE1B2F-8717-467C-B6DF-691312B2E674}" type="parTrans" cxnId="{91DA8AC6-7225-4285-8967-59BA2B12B6C2}">
      <dgm:prSet/>
      <dgm:spPr/>
      <dgm:t>
        <a:bodyPr/>
        <a:lstStyle/>
        <a:p>
          <a:endParaRPr lang="en-US"/>
        </a:p>
      </dgm:t>
    </dgm:pt>
    <dgm:pt modelId="{BB2158FD-0B42-4934-B752-7722A4026E7A}" type="sibTrans" cxnId="{91DA8AC6-7225-4285-8967-59BA2B12B6C2}">
      <dgm:prSet/>
      <dgm:spPr/>
      <dgm:t>
        <a:bodyPr/>
        <a:lstStyle/>
        <a:p>
          <a:endParaRPr lang="en-US"/>
        </a:p>
      </dgm:t>
    </dgm:pt>
    <dgm:pt modelId="{A566DFEC-7A1F-48F0-91B0-C903CC973F6A}">
      <dgm:prSet phldrT="[Text]" custT="1"/>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Completion of 10 hours of continuing education credits per year for a total of 30 CEC’s</a:t>
          </a:r>
        </a:p>
      </dgm:t>
      <dgm:extLst>
        <a:ext uri="{E40237B7-FDA0-4F09-8148-C483321AD2D9}">
          <dgm14:cNvPr xmlns:dgm14="http://schemas.microsoft.com/office/drawing/2010/diagram" id="0" name="" descr="Requirements for a license renwal&#10;Additional 3 years&#10;Completion of 10 hours of continuing education credits per year for a total of 30 CEC’s&#10;Submit a complete application &#10;Pay renewal fee of $111&#10;" title="License renewal"/>
        </a:ext>
      </dgm:extLst>
    </dgm:pt>
    <dgm:pt modelId="{75E7A974-11C9-4ABD-AD4F-3580CD3E99E8}" type="parTrans" cxnId="{A191DADA-75AC-4E41-AAF8-01E4EF1A20CC}">
      <dgm:prSet/>
      <dgm:spPr/>
      <dgm:t>
        <a:bodyPr/>
        <a:lstStyle/>
        <a:p>
          <a:endParaRPr lang="en-US"/>
        </a:p>
      </dgm:t>
    </dgm:pt>
    <dgm:pt modelId="{55C23159-5D65-4CD4-9D19-FE1C9EB61EB8}" type="sibTrans" cxnId="{A191DADA-75AC-4E41-AAF8-01E4EF1A20CC}">
      <dgm:prSet/>
      <dgm:spPr/>
      <dgm:t>
        <a:bodyPr/>
        <a:lstStyle/>
        <a:p>
          <a:endParaRPr lang="en-US"/>
        </a:p>
      </dgm:t>
    </dgm:pt>
    <dgm:pt modelId="{2B6ED7E4-9EA9-4E3A-BEC0-D585B429FD44}" type="pres">
      <dgm:prSet presAssocID="{20B565BB-E548-434B-BB7E-445DCEA796EA}" presName="Name0" presStyleCnt="0">
        <dgm:presLayoutVars>
          <dgm:chMax val="7"/>
          <dgm:chPref val="7"/>
          <dgm:dir/>
        </dgm:presLayoutVars>
      </dgm:prSet>
      <dgm:spPr/>
    </dgm:pt>
    <dgm:pt modelId="{66E2BDF3-9BB8-461F-938F-5540D7641C02}" type="pres">
      <dgm:prSet presAssocID="{20B565BB-E548-434B-BB7E-445DCEA796EA}" presName="Name1" presStyleCnt="0"/>
      <dgm:spPr/>
    </dgm:pt>
    <dgm:pt modelId="{2D534DB4-EB4D-4529-8541-FCFEDDB389AF}" type="pres">
      <dgm:prSet presAssocID="{20B565BB-E548-434B-BB7E-445DCEA796EA}" presName="cycle" presStyleCnt="0"/>
      <dgm:spPr/>
    </dgm:pt>
    <dgm:pt modelId="{4C1047B3-7D9A-4256-A331-3F1BD3080D55}" type="pres">
      <dgm:prSet presAssocID="{20B565BB-E548-434B-BB7E-445DCEA796EA}" presName="srcNode" presStyleLbl="node1" presStyleIdx="0" presStyleCnt="4"/>
      <dgm:spPr/>
    </dgm:pt>
    <dgm:pt modelId="{09AE4D85-BAC7-4B63-B0CC-73FD667BC6E8}" type="pres">
      <dgm:prSet presAssocID="{20B565BB-E548-434B-BB7E-445DCEA796EA}" presName="conn" presStyleLbl="parChTrans1D2" presStyleIdx="0" presStyleCnt="1"/>
      <dgm:spPr/>
    </dgm:pt>
    <dgm:pt modelId="{66407760-6167-416C-82CE-DC251BB044F0}" type="pres">
      <dgm:prSet presAssocID="{20B565BB-E548-434B-BB7E-445DCEA796EA}" presName="extraNode" presStyleLbl="node1" presStyleIdx="0" presStyleCnt="4"/>
      <dgm:spPr/>
    </dgm:pt>
    <dgm:pt modelId="{8C94BD0D-F8BC-4309-A61C-41189D42AB7F}" type="pres">
      <dgm:prSet presAssocID="{20B565BB-E548-434B-BB7E-445DCEA796EA}" presName="dstNode" presStyleLbl="node1" presStyleIdx="0" presStyleCnt="4"/>
      <dgm:spPr/>
    </dgm:pt>
    <dgm:pt modelId="{1FEE4264-12ED-400C-BA39-D4DE653DD64E}" type="pres">
      <dgm:prSet presAssocID="{90129EDB-058C-4AAD-AFDC-E4F6232255F2}" presName="text_1" presStyleLbl="node1" presStyleIdx="0" presStyleCnt="4">
        <dgm:presLayoutVars>
          <dgm:bulletEnabled val="1"/>
        </dgm:presLayoutVars>
      </dgm:prSet>
      <dgm:spPr/>
    </dgm:pt>
    <dgm:pt modelId="{633CA755-FE63-4CAC-993D-9076455064CC}" type="pres">
      <dgm:prSet presAssocID="{90129EDB-058C-4AAD-AFDC-E4F6232255F2}" presName="accent_1" presStyleCnt="0"/>
      <dgm:spPr/>
    </dgm:pt>
    <dgm:pt modelId="{CA6E6BB0-75B7-4C84-A3F3-F1C78EA8E04B}" type="pres">
      <dgm:prSet presAssocID="{90129EDB-058C-4AAD-AFDC-E4F6232255F2}" presName="accentRepeatNode" presStyleLbl="solidFgAcc1" presStyleIdx="0" presStyleCnt="4" custLinFactNeighborX="-924" custLinFactNeighborY="1141"/>
      <dgm:spPr>
        <a:blipFill rotWithShape="0">
          <a:blip xmlns:r="http://schemas.openxmlformats.org/officeDocument/2006/relationships" r:embed="rId1"/>
          <a:stretch>
            <a:fillRect/>
          </a:stretch>
        </a:blipFill>
      </dgm:spPr>
      <dgm:extLst>
        <a:ext uri="{E40237B7-FDA0-4F09-8148-C483321AD2D9}">
          <dgm14:cNvPr xmlns:dgm14="http://schemas.microsoft.com/office/drawing/2010/diagram" id="0" name="" title="Check mark"/>
        </a:ext>
      </dgm:extLst>
    </dgm:pt>
    <dgm:pt modelId="{1FA78DFF-41A1-434C-9BBB-1D7DBC0DBF8A}" type="pres">
      <dgm:prSet presAssocID="{A566DFEC-7A1F-48F0-91B0-C903CC973F6A}" presName="text_2" presStyleLbl="node1" presStyleIdx="1" presStyleCnt="4">
        <dgm:presLayoutVars>
          <dgm:bulletEnabled val="1"/>
        </dgm:presLayoutVars>
      </dgm:prSet>
      <dgm:spPr/>
    </dgm:pt>
    <dgm:pt modelId="{8C3A4684-684B-40E4-879D-111767CDBBA8}" type="pres">
      <dgm:prSet presAssocID="{A566DFEC-7A1F-48F0-91B0-C903CC973F6A}" presName="accent_2" presStyleCnt="0"/>
      <dgm:spPr/>
    </dgm:pt>
    <dgm:pt modelId="{9A84E539-CA53-4297-A2F9-E19D8DA8CA47}" type="pres">
      <dgm:prSet presAssocID="{A566DFEC-7A1F-48F0-91B0-C903CC973F6A}" presName="accentRepeatNode" presStyleLbl="solidFgAcc1" presStyleIdx="1" presStyleCnt="4"/>
      <dgm:spPr>
        <a:blipFill rotWithShape="0">
          <a:blip xmlns:r="http://schemas.openxmlformats.org/officeDocument/2006/relationships" r:embed="rId1"/>
          <a:stretch>
            <a:fillRect/>
          </a:stretch>
        </a:blipFill>
      </dgm:spPr>
      <dgm:extLst>
        <a:ext uri="{E40237B7-FDA0-4F09-8148-C483321AD2D9}">
          <dgm14:cNvPr xmlns:dgm14="http://schemas.microsoft.com/office/drawing/2010/diagram" id="0" name="" title="Check mark"/>
        </a:ext>
      </dgm:extLst>
    </dgm:pt>
    <dgm:pt modelId="{8644126A-C5D8-4F1C-9449-2BB7CE9FA3E0}" type="pres">
      <dgm:prSet presAssocID="{617F98FC-23A6-4983-BBD7-EA35BA933725}" presName="text_3" presStyleLbl="node1" presStyleIdx="2" presStyleCnt="4">
        <dgm:presLayoutVars>
          <dgm:bulletEnabled val="1"/>
        </dgm:presLayoutVars>
      </dgm:prSet>
      <dgm:spPr/>
    </dgm:pt>
    <dgm:pt modelId="{225299C7-9DCC-44C0-A8AB-96526806D3CD}" type="pres">
      <dgm:prSet presAssocID="{617F98FC-23A6-4983-BBD7-EA35BA933725}" presName="accent_3" presStyleCnt="0"/>
      <dgm:spPr/>
    </dgm:pt>
    <dgm:pt modelId="{2DD5755C-6C9E-41B5-B97F-A85381382951}" type="pres">
      <dgm:prSet presAssocID="{617F98FC-23A6-4983-BBD7-EA35BA933725}" presName="accentRepeatNode" presStyleLbl="solidFgAcc1" presStyleIdx="2" presStyleCnt="4"/>
      <dgm:spPr>
        <a:blipFill rotWithShape="0">
          <a:blip xmlns:r="http://schemas.openxmlformats.org/officeDocument/2006/relationships" r:embed="rId1"/>
          <a:stretch>
            <a:fillRect/>
          </a:stretch>
        </a:blipFill>
      </dgm:spPr>
      <dgm:extLst>
        <a:ext uri="{E40237B7-FDA0-4F09-8148-C483321AD2D9}">
          <dgm14:cNvPr xmlns:dgm14="http://schemas.microsoft.com/office/drawing/2010/diagram" id="0" name="" title="Check mark"/>
        </a:ext>
      </dgm:extLst>
    </dgm:pt>
    <dgm:pt modelId="{BEDE6DF0-EA37-4EBB-AD18-3219B1B56294}" type="pres">
      <dgm:prSet presAssocID="{3526490C-40D0-40D2-9425-ACEAF6F9E834}" presName="text_4" presStyleLbl="node1" presStyleIdx="3" presStyleCnt="4">
        <dgm:presLayoutVars>
          <dgm:bulletEnabled val="1"/>
        </dgm:presLayoutVars>
      </dgm:prSet>
      <dgm:spPr/>
    </dgm:pt>
    <dgm:pt modelId="{F1E383B9-F5DE-42B7-A470-65892DE8DD8E}" type="pres">
      <dgm:prSet presAssocID="{3526490C-40D0-40D2-9425-ACEAF6F9E834}" presName="accent_4" presStyleCnt="0"/>
      <dgm:spPr/>
    </dgm:pt>
    <dgm:pt modelId="{D8945915-490E-4A83-B397-787212308ADF}" type="pres">
      <dgm:prSet presAssocID="{3526490C-40D0-40D2-9425-ACEAF6F9E834}" presName="accentRepeatNode" presStyleLbl="solidFgAcc1" presStyleIdx="3" presStyleCnt="4"/>
      <dgm:spPr>
        <a:blipFill rotWithShape="0">
          <a:blip xmlns:r="http://schemas.openxmlformats.org/officeDocument/2006/relationships" r:embed="rId1"/>
          <a:stretch>
            <a:fillRect/>
          </a:stretch>
        </a:blipFill>
      </dgm:spPr>
      <dgm:extLst>
        <a:ext uri="{E40237B7-FDA0-4F09-8148-C483321AD2D9}">
          <dgm14:cNvPr xmlns:dgm14="http://schemas.microsoft.com/office/drawing/2010/diagram" id="0" name="" title="Check mark"/>
        </a:ext>
      </dgm:extLst>
    </dgm:pt>
  </dgm:ptLst>
  <dgm:cxnLst>
    <dgm:cxn modelId="{B23D9147-C52E-4C2E-A1E6-2AFAC15CBA61}" type="presOf" srcId="{90129EDB-058C-4AAD-AFDC-E4F6232255F2}" destId="{1FEE4264-12ED-400C-BA39-D4DE653DD64E}" srcOrd="0" destOrd="0" presId="urn:microsoft.com/office/officeart/2008/layout/VerticalCurvedList"/>
    <dgm:cxn modelId="{92CDD373-50B6-4C2B-9489-5180E95F4F04}" type="presOf" srcId="{A566DFEC-7A1F-48F0-91B0-C903CC973F6A}" destId="{1FA78DFF-41A1-434C-9BBB-1D7DBC0DBF8A}" srcOrd="0" destOrd="0" presId="urn:microsoft.com/office/officeart/2008/layout/VerticalCurvedList"/>
    <dgm:cxn modelId="{276D04AD-B822-4575-87FF-45C8C98B01B1}" type="presOf" srcId="{617F98FC-23A6-4983-BBD7-EA35BA933725}" destId="{8644126A-C5D8-4F1C-9449-2BB7CE9FA3E0}" srcOrd="0" destOrd="0" presId="urn:microsoft.com/office/officeart/2008/layout/VerticalCurvedList"/>
    <dgm:cxn modelId="{809565BC-79D6-40B6-9122-A3318EA2CA45}" srcId="{20B565BB-E548-434B-BB7E-445DCEA796EA}" destId="{617F98FC-23A6-4983-BBD7-EA35BA933725}" srcOrd="2" destOrd="0" parTransId="{05C0EF08-8609-4416-915C-02F5FAE00BD0}" sibTransId="{B33FD2A7-6A0B-4F6C-9176-8A3C59D8E6CF}"/>
    <dgm:cxn modelId="{91DA8AC6-7225-4285-8967-59BA2B12B6C2}" srcId="{20B565BB-E548-434B-BB7E-445DCEA796EA}" destId="{3526490C-40D0-40D2-9425-ACEAF6F9E834}" srcOrd="3" destOrd="0" parTransId="{57FE1B2F-8717-467C-B6DF-691312B2E674}" sibTransId="{BB2158FD-0B42-4934-B752-7722A4026E7A}"/>
    <dgm:cxn modelId="{6F13E2D0-6ADC-4B91-BFE1-0740D750CA7C}" type="presOf" srcId="{DA2C39A2-E9C3-472D-A714-E2F4DC7D44EE}" destId="{09AE4D85-BAC7-4B63-B0CC-73FD667BC6E8}" srcOrd="0" destOrd="0" presId="urn:microsoft.com/office/officeart/2008/layout/VerticalCurvedList"/>
    <dgm:cxn modelId="{A191DADA-75AC-4E41-AAF8-01E4EF1A20CC}" srcId="{20B565BB-E548-434B-BB7E-445DCEA796EA}" destId="{A566DFEC-7A1F-48F0-91B0-C903CC973F6A}" srcOrd="1" destOrd="0" parTransId="{75E7A974-11C9-4ABD-AD4F-3580CD3E99E8}" sibTransId="{55C23159-5D65-4CD4-9D19-FE1C9EB61EB8}"/>
    <dgm:cxn modelId="{2028B2EA-571D-445F-91DC-7D8871467B24}" type="presOf" srcId="{20B565BB-E548-434B-BB7E-445DCEA796EA}" destId="{2B6ED7E4-9EA9-4E3A-BEC0-D585B429FD44}" srcOrd="0" destOrd="0" presId="urn:microsoft.com/office/officeart/2008/layout/VerticalCurvedList"/>
    <dgm:cxn modelId="{490E6BEB-899E-4905-9718-E60CF3D3614B}" srcId="{20B565BB-E548-434B-BB7E-445DCEA796EA}" destId="{90129EDB-058C-4AAD-AFDC-E4F6232255F2}" srcOrd="0" destOrd="0" parTransId="{A670A31C-0ED5-48D7-9B0D-182F21449F62}" sibTransId="{DA2C39A2-E9C3-472D-A714-E2F4DC7D44EE}"/>
    <dgm:cxn modelId="{22552DFC-C997-4DE9-8E05-39748F057795}" type="presOf" srcId="{3526490C-40D0-40D2-9425-ACEAF6F9E834}" destId="{BEDE6DF0-EA37-4EBB-AD18-3219B1B56294}" srcOrd="0" destOrd="0" presId="urn:microsoft.com/office/officeart/2008/layout/VerticalCurvedList"/>
    <dgm:cxn modelId="{CABF6B0B-A53B-45E8-B382-4690C6EA780D}" type="presParOf" srcId="{2B6ED7E4-9EA9-4E3A-BEC0-D585B429FD44}" destId="{66E2BDF3-9BB8-461F-938F-5540D7641C02}" srcOrd="0" destOrd="0" presId="urn:microsoft.com/office/officeart/2008/layout/VerticalCurvedList"/>
    <dgm:cxn modelId="{7FD97CD7-68A6-4919-8FE2-4BDB3B09A144}" type="presParOf" srcId="{66E2BDF3-9BB8-461F-938F-5540D7641C02}" destId="{2D534DB4-EB4D-4529-8541-FCFEDDB389AF}" srcOrd="0" destOrd="0" presId="urn:microsoft.com/office/officeart/2008/layout/VerticalCurvedList"/>
    <dgm:cxn modelId="{9116D684-B880-4620-8BB1-C10EC9498A81}" type="presParOf" srcId="{2D534DB4-EB4D-4529-8541-FCFEDDB389AF}" destId="{4C1047B3-7D9A-4256-A331-3F1BD3080D55}" srcOrd="0" destOrd="0" presId="urn:microsoft.com/office/officeart/2008/layout/VerticalCurvedList"/>
    <dgm:cxn modelId="{A7D4995B-CFB1-4043-9DFD-62DC30B6F6D9}" type="presParOf" srcId="{2D534DB4-EB4D-4529-8541-FCFEDDB389AF}" destId="{09AE4D85-BAC7-4B63-B0CC-73FD667BC6E8}" srcOrd="1" destOrd="0" presId="urn:microsoft.com/office/officeart/2008/layout/VerticalCurvedList"/>
    <dgm:cxn modelId="{8ECB79B5-B775-4BF7-A040-DCC060710E41}" type="presParOf" srcId="{2D534DB4-EB4D-4529-8541-FCFEDDB389AF}" destId="{66407760-6167-416C-82CE-DC251BB044F0}" srcOrd="2" destOrd="0" presId="urn:microsoft.com/office/officeart/2008/layout/VerticalCurvedList"/>
    <dgm:cxn modelId="{29AD64B5-9D93-4F2C-962B-B8646106AA7E}" type="presParOf" srcId="{2D534DB4-EB4D-4529-8541-FCFEDDB389AF}" destId="{8C94BD0D-F8BC-4309-A61C-41189D42AB7F}" srcOrd="3" destOrd="0" presId="urn:microsoft.com/office/officeart/2008/layout/VerticalCurvedList"/>
    <dgm:cxn modelId="{95E52513-9071-4891-BFBC-13530F8CBCCB}" type="presParOf" srcId="{66E2BDF3-9BB8-461F-938F-5540D7641C02}" destId="{1FEE4264-12ED-400C-BA39-D4DE653DD64E}" srcOrd="1" destOrd="0" presId="urn:microsoft.com/office/officeart/2008/layout/VerticalCurvedList"/>
    <dgm:cxn modelId="{63AC2682-308D-4AA6-B044-0242657A5D28}" type="presParOf" srcId="{66E2BDF3-9BB8-461F-938F-5540D7641C02}" destId="{633CA755-FE63-4CAC-993D-9076455064CC}" srcOrd="2" destOrd="0" presId="urn:microsoft.com/office/officeart/2008/layout/VerticalCurvedList"/>
    <dgm:cxn modelId="{B9834D50-4F12-4B5E-B15B-BF76BBA04610}" type="presParOf" srcId="{633CA755-FE63-4CAC-993D-9076455064CC}" destId="{CA6E6BB0-75B7-4C84-A3F3-F1C78EA8E04B}" srcOrd="0" destOrd="0" presId="urn:microsoft.com/office/officeart/2008/layout/VerticalCurvedList"/>
    <dgm:cxn modelId="{792C1278-ECB5-4D4C-88A9-E4ECE2970ADA}" type="presParOf" srcId="{66E2BDF3-9BB8-461F-938F-5540D7641C02}" destId="{1FA78DFF-41A1-434C-9BBB-1D7DBC0DBF8A}" srcOrd="3" destOrd="0" presId="urn:microsoft.com/office/officeart/2008/layout/VerticalCurvedList"/>
    <dgm:cxn modelId="{DFD5F6B0-3A39-4E0D-AA6C-DCB7FD685650}" type="presParOf" srcId="{66E2BDF3-9BB8-461F-938F-5540D7641C02}" destId="{8C3A4684-684B-40E4-879D-111767CDBBA8}" srcOrd="4" destOrd="0" presId="urn:microsoft.com/office/officeart/2008/layout/VerticalCurvedList"/>
    <dgm:cxn modelId="{A3458AF3-8314-4651-93F3-FDA5322BBECE}" type="presParOf" srcId="{8C3A4684-684B-40E4-879D-111767CDBBA8}" destId="{9A84E539-CA53-4297-A2F9-E19D8DA8CA47}" srcOrd="0" destOrd="0" presId="urn:microsoft.com/office/officeart/2008/layout/VerticalCurvedList"/>
    <dgm:cxn modelId="{6DA12791-9320-494B-A36D-C21F8BF60C85}" type="presParOf" srcId="{66E2BDF3-9BB8-461F-938F-5540D7641C02}" destId="{8644126A-C5D8-4F1C-9449-2BB7CE9FA3E0}" srcOrd="5" destOrd="0" presId="urn:microsoft.com/office/officeart/2008/layout/VerticalCurvedList"/>
    <dgm:cxn modelId="{E077B203-C120-4F2D-9554-ADD80EFED080}" type="presParOf" srcId="{66E2BDF3-9BB8-461F-938F-5540D7641C02}" destId="{225299C7-9DCC-44C0-A8AB-96526806D3CD}" srcOrd="6" destOrd="0" presId="urn:microsoft.com/office/officeart/2008/layout/VerticalCurvedList"/>
    <dgm:cxn modelId="{ABAAD04F-A173-4653-A084-45F74E6673A7}" type="presParOf" srcId="{225299C7-9DCC-44C0-A8AB-96526806D3CD}" destId="{2DD5755C-6C9E-41B5-B97F-A85381382951}" srcOrd="0" destOrd="0" presId="urn:microsoft.com/office/officeart/2008/layout/VerticalCurvedList"/>
    <dgm:cxn modelId="{0B22D9E1-046D-45C3-AA0A-D6EAAF95CACF}" type="presParOf" srcId="{66E2BDF3-9BB8-461F-938F-5540D7641C02}" destId="{BEDE6DF0-EA37-4EBB-AD18-3219B1B56294}" srcOrd="7" destOrd="0" presId="urn:microsoft.com/office/officeart/2008/layout/VerticalCurvedList"/>
    <dgm:cxn modelId="{6302D3F4-8109-444C-9FD8-04D98239808C}" type="presParOf" srcId="{66E2BDF3-9BB8-461F-938F-5540D7641C02}" destId="{F1E383B9-F5DE-42B7-A470-65892DE8DD8E}" srcOrd="8" destOrd="0" presId="urn:microsoft.com/office/officeart/2008/layout/VerticalCurvedList"/>
    <dgm:cxn modelId="{189779A3-9F37-49F3-8473-B0613F5D57E6}" type="presParOf" srcId="{F1E383B9-F5DE-42B7-A470-65892DE8DD8E}" destId="{D8945915-490E-4A83-B397-787212308AD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806D38-FD82-467C-B4EE-2324C2D91631}" type="doc">
      <dgm:prSet loTypeId="urn:diagrams.loki3.com/VaryingWidthList" loCatId="list" qsTypeId="urn:microsoft.com/office/officeart/2005/8/quickstyle/simple4" qsCatId="simple" csTypeId="urn:microsoft.com/office/officeart/2005/8/colors/accent1_2" csCatId="accent1" phldr="1"/>
      <dgm:spPr/>
      <dgm:t>
        <a:bodyPr/>
        <a:lstStyle/>
        <a:p>
          <a:endParaRPr lang="en-US"/>
        </a:p>
      </dgm:t>
    </dgm:pt>
    <dgm:pt modelId="{DE49183D-E453-406E-8C4B-CFADDE6602FD}">
      <dgm:prSet phldrT="[Text]" custT="1"/>
      <dgm:spPr/>
      <dgm:t>
        <a:bodyPr/>
        <a:lstStyle/>
        <a:p>
          <a:r>
            <a:rPr lang="en-US" sz="2400" b="0" dirty="0">
              <a:latin typeface="Tahoma" panose="020B0604030504040204" pitchFamily="34" charset="0"/>
              <a:ea typeface="Tahoma" panose="020B0604030504040204" pitchFamily="34" charset="0"/>
              <a:cs typeface="Tahoma" panose="020B0604030504040204" pitchFamily="34" charset="0"/>
            </a:rPr>
            <a:t>Use of electronic application has significantly increased from 25% to 89% today.</a:t>
          </a:r>
        </a:p>
      </dgm:t>
      <dgm:extLst>
        <a:ext uri="{E40237B7-FDA0-4F09-8148-C483321AD2D9}">
          <dgm14:cNvPr xmlns:dgm14="http://schemas.microsoft.com/office/drawing/2010/diagram" id="0" name="" descr="A total of 55,111 licensed environmental professionals&#10;In FY 2015 alone we&#10; Issued 19,458 licenses&#10; Processed 11,682 examinations&#10;Job task analysis for each occupation to develop effective examinations and provide a basis for approving licensing courses.&#10;" title="Occupational Licensing Section"/>
        </a:ext>
      </dgm:extLst>
    </dgm:pt>
    <dgm:pt modelId="{1664356F-AC12-415D-ADB9-42C9EBA5CCB7}" type="parTrans" cxnId="{2361A539-BBB2-424D-9178-8A232FBDE2D4}">
      <dgm:prSet/>
      <dgm:spPr/>
      <dgm:t>
        <a:bodyPr/>
        <a:lstStyle/>
        <a:p>
          <a:endParaRPr lang="en-US"/>
        </a:p>
      </dgm:t>
    </dgm:pt>
    <dgm:pt modelId="{6D86C490-C337-451D-867D-BE256B12CB68}" type="sibTrans" cxnId="{2361A539-BBB2-424D-9178-8A232FBDE2D4}">
      <dgm:prSet/>
      <dgm:spPr/>
      <dgm:t>
        <a:bodyPr/>
        <a:lstStyle/>
        <a:p>
          <a:endParaRPr lang="en-US"/>
        </a:p>
      </dgm:t>
    </dgm:pt>
    <dgm:pt modelId="{2C942A3D-8C4D-4106-A1FE-FBFCE3427D26}">
      <dgm:prSet phldrT="[Text]" custT="1"/>
      <dgm:spPr/>
      <dgm:t>
        <a:bodyPr/>
        <a:lstStyle/>
        <a:p>
          <a:r>
            <a:rPr lang="en-US" sz="2400" b="0" dirty="0">
              <a:latin typeface="Tahoma" panose="020B0604030504040204" pitchFamily="34" charset="0"/>
              <a:ea typeface="Tahoma" panose="020B0604030504040204" pitchFamily="34" charset="0"/>
              <a:cs typeface="Tahoma" panose="020B0604030504040204" pitchFamily="34" charset="0"/>
            </a:rPr>
            <a:t>Application processing times have been significantly reduced from 45 days to 3-4 weeks</a:t>
          </a:r>
        </a:p>
      </dgm:t>
      <dgm:extLst>
        <a:ext uri="{E40237B7-FDA0-4F09-8148-C483321AD2D9}">
          <dgm14:cNvPr xmlns:dgm14="http://schemas.microsoft.com/office/drawing/2010/diagram" id="0" name="" descr="A total of 55,111 licensed environmental professionals&#10;In FY 2015 alone we&#10; Issued 19,458 licenses&#10; Processed 11,682 examinations&#10;Job task analysis for each occupation to develop effective examinations and provide a basis for approving licensing courses.&#10;" title="Occupational Licensing Section"/>
        </a:ext>
      </dgm:extLst>
    </dgm:pt>
    <dgm:pt modelId="{9BF2E29C-86AB-45F0-B1BD-4569BE40A395}" type="parTrans" cxnId="{646C41E7-0B57-44DA-B0F4-5EF07D8BCF71}">
      <dgm:prSet/>
      <dgm:spPr/>
      <dgm:t>
        <a:bodyPr/>
        <a:lstStyle/>
        <a:p>
          <a:endParaRPr lang="en-US"/>
        </a:p>
      </dgm:t>
    </dgm:pt>
    <dgm:pt modelId="{1656B8DD-55D3-471E-8E5E-5E96F5C45B02}" type="sibTrans" cxnId="{646C41E7-0B57-44DA-B0F4-5EF07D8BCF71}">
      <dgm:prSet/>
      <dgm:spPr/>
      <dgm:t>
        <a:bodyPr/>
        <a:lstStyle/>
        <a:p>
          <a:endParaRPr lang="en-US"/>
        </a:p>
      </dgm:t>
    </dgm:pt>
    <dgm:pt modelId="{B0670E5E-4B0F-4416-B796-FEAA3A26D404}" type="pres">
      <dgm:prSet presAssocID="{42806D38-FD82-467C-B4EE-2324C2D91631}" presName="Name0" presStyleCnt="0">
        <dgm:presLayoutVars>
          <dgm:resizeHandles/>
        </dgm:presLayoutVars>
      </dgm:prSet>
      <dgm:spPr/>
    </dgm:pt>
    <dgm:pt modelId="{DAD6DEB6-5823-4751-BF1D-5C76A85D08C8}" type="pres">
      <dgm:prSet presAssocID="{2C942A3D-8C4D-4106-A1FE-FBFCE3427D26}" presName="text" presStyleLbl="node1" presStyleIdx="0" presStyleCnt="2" custScaleX="140310" custScaleY="47764">
        <dgm:presLayoutVars>
          <dgm:bulletEnabled val="1"/>
        </dgm:presLayoutVars>
      </dgm:prSet>
      <dgm:spPr>
        <a:prstGeom prst="roundRect">
          <a:avLst/>
        </a:prstGeom>
      </dgm:spPr>
    </dgm:pt>
    <dgm:pt modelId="{6CCE0E1F-377D-4731-81B1-D26FF5B75A2D}" type="pres">
      <dgm:prSet presAssocID="{1656B8DD-55D3-471E-8E5E-5E96F5C45B02}" presName="space" presStyleCnt="0"/>
      <dgm:spPr/>
    </dgm:pt>
    <dgm:pt modelId="{E44CD51B-405D-4624-87D5-264FB1949DBA}" type="pres">
      <dgm:prSet presAssocID="{DE49183D-E453-406E-8C4B-CFADDE6602FD}" presName="text" presStyleLbl="node1" presStyleIdx="1" presStyleCnt="2" custScaleX="154037" custScaleY="47586" custLinFactNeighborX="1234" custLinFactNeighborY="-92832">
        <dgm:presLayoutVars>
          <dgm:bulletEnabled val="1"/>
        </dgm:presLayoutVars>
      </dgm:prSet>
      <dgm:spPr>
        <a:prstGeom prst="roundRect">
          <a:avLst/>
        </a:prstGeom>
      </dgm:spPr>
    </dgm:pt>
  </dgm:ptLst>
  <dgm:cxnLst>
    <dgm:cxn modelId="{2361A539-BBB2-424D-9178-8A232FBDE2D4}" srcId="{42806D38-FD82-467C-B4EE-2324C2D91631}" destId="{DE49183D-E453-406E-8C4B-CFADDE6602FD}" srcOrd="1" destOrd="0" parTransId="{1664356F-AC12-415D-ADB9-42C9EBA5CCB7}" sibTransId="{6D86C490-C337-451D-867D-BE256B12CB68}"/>
    <dgm:cxn modelId="{ECD16C6A-86EC-4D05-A4CB-344BBB4C5F38}" type="presOf" srcId="{42806D38-FD82-467C-B4EE-2324C2D91631}" destId="{B0670E5E-4B0F-4416-B796-FEAA3A26D404}" srcOrd="0" destOrd="0" presId="urn:diagrams.loki3.com/VaryingWidthList"/>
    <dgm:cxn modelId="{907FB381-386F-44AB-8248-A5DFCE3FC03C}" type="presOf" srcId="{2C942A3D-8C4D-4106-A1FE-FBFCE3427D26}" destId="{DAD6DEB6-5823-4751-BF1D-5C76A85D08C8}" srcOrd="0" destOrd="0" presId="urn:diagrams.loki3.com/VaryingWidthList"/>
    <dgm:cxn modelId="{8D6B46CB-B145-4E09-84C8-4D642B0621FC}" type="presOf" srcId="{DE49183D-E453-406E-8C4B-CFADDE6602FD}" destId="{E44CD51B-405D-4624-87D5-264FB1949DBA}" srcOrd="0" destOrd="0" presId="urn:diagrams.loki3.com/VaryingWidthList"/>
    <dgm:cxn modelId="{646C41E7-0B57-44DA-B0F4-5EF07D8BCF71}" srcId="{42806D38-FD82-467C-B4EE-2324C2D91631}" destId="{2C942A3D-8C4D-4106-A1FE-FBFCE3427D26}" srcOrd="0" destOrd="0" parTransId="{9BF2E29C-86AB-45F0-B1BD-4569BE40A395}" sibTransId="{1656B8DD-55D3-471E-8E5E-5E96F5C45B02}"/>
    <dgm:cxn modelId="{89846C34-53CD-4957-8431-B3B9FCE0BD51}" type="presParOf" srcId="{B0670E5E-4B0F-4416-B796-FEAA3A26D404}" destId="{DAD6DEB6-5823-4751-BF1D-5C76A85D08C8}" srcOrd="0" destOrd="0" presId="urn:diagrams.loki3.com/VaryingWidthList"/>
    <dgm:cxn modelId="{18C2A84C-A003-4A20-A2E9-34D77F178F55}" type="presParOf" srcId="{B0670E5E-4B0F-4416-B796-FEAA3A26D404}" destId="{6CCE0E1F-377D-4731-81B1-D26FF5B75A2D}" srcOrd="1" destOrd="0" presId="urn:diagrams.loki3.com/VaryingWidthList"/>
    <dgm:cxn modelId="{720EA9E7-15EE-4213-BC07-66581494951A}" type="presParOf" srcId="{B0670E5E-4B0F-4416-B796-FEAA3A26D404}" destId="{E44CD51B-405D-4624-87D5-264FB1949DBA}" srcOrd="2"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80BF5-5D0B-478E-896F-9A97F00007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8E4827-ADD7-4707-B766-75A379BF7915}">
      <dgm:prSet phldrT="[Text]" custT="1"/>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Current Method</a:t>
          </a:r>
        </a:p>
      </dgm:t>
    </dgm:pt>
    <dgm:pt modelId="{B481D028-A5BB-4298-9631-5E29C57921B9}" type="parTrans" cxnId="{5AB1815E-E6E7-4B3F-9140-1B471E726135}">
      <dgm:prSet/>
      <dgm:spPr/>
      <dgm:t>
        <a:bodyPr/>
        <a:lstStyle/>
        <a:p>
          <a:endParaRPr lang="en-US"/>
        </a:p>
      </dgm:t>
    </dgm:pt>
    <dgm:pt modelId="{907DEB3A-0E6E-4DD2-A6CF-4F08AE7BBC44}" type="sibTrans" cxnId="{5AB1815E-E6E7-4B3F-9140-1B471E726135}">
      <dgm:prSet/>
      <dgm:spPr/>
      <dgm:t>
        <a:bodyPr/>
        <a:lstStyle/>
        <a:p>
          <a:endParaRPr lang="en-US"/>
        </a:p>
      </dgm:t>
    </dgm:pt>
    <dgm:pt modelId="{CD9C0F53-E46C-48EF-B2AC-38D601ED2CA3}">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Uses </a:t>
          </a:r>
          <a:r>
            <a:rPr lang="en-US" sz="2000" dirty="0" err="1">
              <a:latin typeface="Tahoma" panose="020B0604030504040204" pitchFamily="34" charset="0"/>
              <a:ea typeface="Tahoma" panose="020B0604030504040204" pitchFamily="34" charset="0"/>
              <a:cs typeface="Tahoma" panose="020B0604030504040204" pitchFamily="34" charset="0"/>
            </a:rPr>
            <a:t>Plone</a:t>
          </a:r>
          <a:r>
            <a:rPr lang="en-US" sz="2000" dirty="0">
              <a:latin typeface="Tahoma" panose="020B0604030504040204" pitchFamily="34" charset="0"/>
              <a:ea typeface="Tahoma" panose="020B0604030504040204" pitchFamily="34" charset="0"/>
              <a:cs typeface="Tahoma" panose="020B0604030504040204" pitchFamily="34" charset="0"/>
            </a:rPr>
            <a:t> to enter exam registration</a:t>
          </a:r>
        </a:p>
      </dgm:t>
    </dgm:pt>
    <dgm:pt modelId="{1B114FE5-0550-49B9-97D7-311244C9D60B}" type="parTrans" cxnId="{337C0563-7BA0-410E-9DB7-C43EA4C0DCC9}">
      <dgm:prSet/>
      <dgm:spPr/>
      <dgm:t>
        <a:bodyPr/>
        <a:lstStyle/>
        <a:p>
          <a:endParaRPr lang="en-US"/>
        </a:p>
      </dgm:t>
    </dgm:pt>
    <dgm:pt modelId="{17448345-CE5D-48B0-99BC-41E89DA341C7}" type="sibTrans" cxnId="{337C0563-7BA0-410E-9DB7-C43EA4C0DCC9}">
      <dgm:prSet/>
      <dgm:spPr/>
      <dgm:t>
        <a:bodyPr/>
        <a:lstStyle/>
        <a:p>
          <a:endParaRPr lang="en-US"/>
        </a:p>
      </dgm:t>
    </dgm:pt>
    <dgm:pt modelId="{6E71D2C2-1E89-43F1-BA2C-212E45AB7A63}">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No validation of application approval status</a:t>
          </a:r>
        </a:p>
      </dgm:t>
    </dgm:pt>
    <dgm:pt modelId="{D2BB9D1F-EB33-4F78-A834-2EC00065D33E}" type="parTrans" cxnId="{86C20E4C-3D34-43BD-A0DF-05C59802C67D}">
      <dgm:prSet/>
      <dgm:spPr/>
      <dgm:t>
        <a:bodyPr/>
        <a:lstStyle/>
        <a:p>
          <a:endParaRPr lang="en-US"/>
        </a:p>
      </dgm:t>
    </dgm:pt>
    <dgm:pt modelId="{7C646346-4B88-4334-BACF-30104B7BFD4C}" type="sibTrans" cxnId="{86C20E4C-3D34-43BD-A0DF-05C59802C67D}">
      <dgm:prSet/>
      <dgm:spPr/>
      <dgm:t>
        <a:bodyPr/>
        <a:lstStyle/>
        <a:p>
          <a:endParaRPr lang="en-US"/>
        </a:p>
      </dgm:t>
    </dgm:pt>
    <dgm:pt modelId="{94457401-45D5-4DEB-91A2-530893AC38F6}">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No validation of exam sitting capacity</a:t>
          </a:r>
        </a:p>
      </dgm:t>
    </dgm:pt>
    <dgm:pt modelId="{4A67FC16-30CC-4F00-82A8-366F3540E715}" type="parTrans" cxnId="{4131DF5E-D357-4293-8F74-2DFDB9184C8A}">
      <dgm:prSet/>
      <dgm:spPr/>
      <dgm:t>
        <a:bodyPr/>
        <a:lstStyle/>
        <a:p>
          <a:endParaRPr lang="en-US"/>
        </a:p>
      </dgm:t>
    </dgm:pt>
    <dgm:pt modelId="{D87365DB-33C2-4100-A6EF-A01E68E25FBD}" type="sibTrans" cxnId="{4131DF5E-D357-4293-8F74-2DFDB9184C8A}">
      <dgm:prSet/>
      <dgm:spPr/>
      <dgm:t>
        <a:bodyPr/>
        <a:lstStyle/>
        <a:p>
          <a:endParaRPr lang="en-US"/>
        </a:p>
      </dgm:t>
    </dgm:pt>
    <dgm:pt modelId="{9FB29CE6-304B-42FE-ACD3-27568BE35EA7}">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No validation of duplicate registrations</a:t>
          </a:r>
        </a:p>
      </dgm:t>
    </dgm:pt>
    <dgm:pt modelId="{C2299D3B-845C-43FE-AD56-37AF19BF84D7}" type="parTrans" cxnId="{C5E31E51-A32D-4697-A832-5234E0E60EAA}">
      <dgm:prSet/>
      <dgm:spPr/>
      <dgm:t>
        <a:bodyPr/>
        <a:lstStyle/>
        <a:p>
          <a:endParaRPr lang="en-US"/>
        </a:p>
      </dgm:t>
    </dgm:pt>
    <dgm:pt modelId="{B52CDE5C-B42E-4C91-94F2-D5800F512A0B}" type="sibTrans" cxnId="{C5E31E51-A32D-4697-A832-5234E0E60EAA}">
      <dgm:prSet/>
      <dgm:spPr/>
      <dgm:t>
        <a:bodyPr/>
        <a:lstStyle/>
        <a:p>
          <a:endParaRPr lang="en-US"/>
        </a:p>
      </dgm:t>
    </dgm:pt>
    <dgm:pt modelId="{2DF874E7-FBA1-432C-A541-729FC54B0493}" type="pres">
      <dgm:prSet presAssocID="{4B880BF5-5D0B-478E-896F-9A97F0000765}" presName="vert0" presStyleCnt="0">
        <dgm:presLayoutVars>
          <dgm:dir/>
          <dgm:animOne val="branch"/>
          <dgm:animLvl val="lvl"/>
        </dgm:presLayoutVars>
      </dgm:prSet>
      <dgm:spPr/>
    </dgm:pt>
    <dgm:pt modelId="{DB35C461-9E39-42A9-8DD3-9ABD5C47BD78}" type="pres">
      <dgm:prSet presAssocID="{0E8E4827-ADD7-4707-B766-75A379BF7915}" presName="thickLine" presStyleLbl="alignNode1" presStyleIdx="0" presStyleCnt="1"/>
      <dgm:spPr/>
    </dgm:pt>
    <dgm:pt modelId="{54F63103-FDF5-4BB6-B6DB-C1A932E16FF4}" type="pres">
      <dgm:prSet presAssocID="{0E8E4827-ADD7-4707-B766-75A379BF7915}" presName="horz1" presStyleCnt="0"/>
      <dgm:spPr/>
    </dgm:pt>
    <dgm:pt modelId="{692BAE93-0520-4A92-AD41-6889EA39DC80}" type="pres">
      <dgm:prSet presAssocID="{0E8E4827-ADD7-4707-B766-75A379BF7915}" presName="tx1" presStyleLbl="revTx" presStyleIdx="0" presStyleCnt="5" custScaleX="157693"/>
      <dgm:spPr/>
    </dgm:pt>
    <dgm:pt modelId="{1DF1A5BB-E035-4C71-A9A6-3B5E405690AF}" type="pres">
      <dgm:prSet presAssocID="{0E8E4827-ADD7-4707-B766-75A379BF7915}" presName="vert1" presStyleCnt="0"/>
      <dgm:spPr/>
    </dgm:pt>
    <dgm:pt modelId="{36161B46-1D60-4113-A765-F34E99686B96}" type="pres">
      <dgm:prSet presAssocID="{CD9C0F53-E46C-48EF-B2AC-38D601ED2CA3}" presName="vertSpace2a" presStyleCnt="0"/>
      <dgm:spPr/>
    </dgm:pt>
    <dgm:pt modelId="{BF135140-D8FB-4D29-89E8-629BC3561E77}" type="pres">
      <dgm:prSet presAssocID="{CD9C0F53-E46C-48EF-B2AC-38D601ED2CA3}" presName="horz2" presStyleCnt="0"/>
      <dgm:spPr/>
    </dgm:pt>
    <dgm:pt modelId="{571EBCAC-9688-4811-B9A9-AC0A8FCD1A08}" type="pres">
      <dgm:prSet presAssocID="{CD9C0F53-E46C-48EF-B2AC-38D601ED2CA3}" presName="horzSpace2" presStyleCnt="0"/>
      <dgm:spPr/>
    </dgm:pt>
    <dgm:pt modelId="{BE415DA9-EB36-45DC-8D80-DF7C3BFC8533}" type="pres">
      <dgm:prSet presAssocID="{CD9C0F53-E46C-48EF-B2AC-38D601ED2CA3}" presName="tx2" presStyleLbl="revTx" presStyleIdx="1" presStyleCnt="5"/>
      <dgm:spPr/>
    </dgm:pt>
    <dgm:pt modelId="{382BBF4B-8808-4B86-B232-41EA17292FD8}" type="pres">
      <dgm:prSet presAssocID="{CD9C0F53-E46C-48EF-B2AC-38D601ED2CA3}" presName="vert2" presStyleCnt="0"/>
      <dgm:spPr/>
    </dgm:pt>
    <dgm:pt modelId="{E94BB059-56D5-4777-B521-4BCDA6EE4588}" type="pres">
      <dgm:prSet presAssocID="{CD9C0F53-E46C-48EF-B2AC-38D601ED2CA3}" presName="thinLine2b" presStyleLbl="callout" presStyleIdx="0" presStyleCnt="4"/>
      <dgm:spPr/>
    </dgm:pt>
    <dgm:pt modelId="{0C2C213B-F628-4E58-BB2B-186EC9E328C7}" type="pres">
      <dgm:prSet presAssocID="{CD9C0F53-E46C-48EF-B2AC-38D601ED2CA3}" presName="vertSpace2b" presStyleCnt="0"/>
      <dgm:spPr/>
    </dgm:pt>
    <dgm:pt modelId="{20669EBB-D5A0-4C47-86AA-AEEC8239AC2C}" type="pres">
      <dgm:prSet presAssocID="{94457401-45D5-4DEB-91A2-530893AC38F6}" presName="horz2" presStyleCnt="0"/>
      <dgm:spPr/>
    </dgm:pt>
    <dgm:pt modelId="{544F4926-1446-4D15-9B37-DBAEF606352E}" type="pres">
      <dgm:prSet presAssocID="{94457401-45D5-4DEB-91A2-530893AC38F6}" presName="horzSpace2" presStyleCnt="0"/>
      <dgm:spPr/>
    </dgm:pt>
    <dgm:pt modelId="{B00F9B11-CCB1-4142-A89C-F876A3DB7E1B}" type="pres">
      <dgm:prSet presAssocID="{94457401-45D5-4DEB-91A2-530893AC38F6}" presName="tx2" presStyleLbl="revTx" presStyleIdx="2" presStyleCnt="5"/>
      <dgm:spPr/>
    </dgm:pt>
    <dgm:pt modelId="{2BFFF1A1-A011-4CD6-97D8-680B9DD8E579}" type="pres">
      <dgm:prSet presAssocID="{94457401-45D5-4DEB-91A2-530893AC38F6}" presName="vert2" presStyleCnt="0"/>
      <dgm:spPr/>
    </dgm:pt>
    <dgm:pt modelId="{0FD2788B-17C2-4990-B294-8742183E070D}" type="pres">
      <dgm:prSet presAssocID="{94457401-45D5-4DEB-91A2-530893AC38F6}" presName="thinLine2b" presStyleLbl="callout" presStyleIdx="1" presStyleCnt="4"/>
      <dgm:spPr/>
    </dgm:pt>
    <dgm:pt modelId="{0BB0D631-B948-4F0E-A425-F030631C28E4}" type="pres">
      <dgm:prSet presAssocID="{94457401-45D5-4DEB-91A2-530893AC38F6}" presName="vertSpace2b" presStyleCnt="0"/>
      <dgm:spPr/>
    </dgm:pt>
    <dgm:pt modelId="{F76FBDF8-CEB6-4108-A4EC-496190E4DFBD}" type="pres">
      <dgm:prSet presAssocID="{9FB29CE6-304B-42FE-ACD3-27568BE35EA7}" presName="horz2" presStyleCnt="0"/>
      <dgm:spPr/>
    </dgm:pt>
    <dgm:pt modelId="{8AB05AAA-D401-4AFE-B2B2-2645A480328D}" type="pres">
      <dgm:prSet presAssocID="{9FB29CE6-304B-42FE-ACD3-27568BE35EA7}" presName="horzSpace2" presStyleCnt="0"/>
      <dgm:spPr/>
    </dgm:pt>
    <dgm:pt modelId="{6EA91F37-1A9A-445B-A1AA-02E955F101E5}" type="pres">
      <dgm:prSet presAssocID="{9FB29CE6-304B-42FE-ACD3-27568BE35EA7}" presName="tx2" presStyleLbl="revTx" presStyleIdx="3" presStyleCnt="5"/>
      <dgm:spPr/>
    </dgm:pt>
    <dgm:pt modelId="{B1B2A739-F801-440F-9D75-6F7F3A2DCEAC}" type="pres">
      <dgm:prSet presAssocID="{9FB29CE6-304B-42FE-ACD3-27568BE35EA7}" presName="vert2" presStyleCnt="0"/>
      <dgm:spPr/>
    </dgm:pt>
    <dgm:pt modelId="{678B70D0-D9C8-404A-9842-4F16CF9FD506}" type="pres">
      <dgm:prSet presAssocID="{9FB29CE6-304B-42FE-ACD3-27568BE35EA7}" presName="thinLine2b" presStyleLbl="callout" presStyleIdx="2" presStyleCnt="4"/>
      <dgm:spPr/>
    </dgm:pt>
    <dgm:pt modelId="{C9F5F5BB-447C-4C56-A21E-8264849A0D31}" type="pres">
      <dgm:prSet presAssocID="{9FB29CE6-304B-42FE-ACD3-27568BE35EA7}" presName="vertSpace2b" presStyleCnt="0"/>
      <dgm:spPr/>
    </dgm:pt>
    <dgm:pt modelId="{56F04246-E945-4FB1-8DE3-53DC0684461C}" type="pres">
      <dgm:prSet presAssocID="{6E71D2C2-1E89-43F1-BA2C-212E45AB7A63}" presName="horz2" presStyleCnt="0"/>
      <dgm:spPr/>
    </dgm:pt>
    <dgm:pt modelId="{96D745C3-E6DF-4199-A231-604E29D31D05}" type="pres">
      <dgm:prSet presAssocID="{6E71D2C2-1E89-43F1-BA2C-212E45AB7A63}" presName="horzSpace2" presStyleCnt="0"/>
      <dgm:spPr/>
    </dgm:pt>
    <dgm:pt modelId="{383E87DE-C994-4B22-A2DA-1B69B467C16F}" type="pres">
      <dgm:prSet presAssocID="{6E71D2C2-1E89-43F1-BA2C-212E45AB7A63}" presName="tx2" presStyleLbl="revTx" presStyleIdx="4" presStyleCnt="5"/>
      <dgm:spPr/>
    </dgm:pt>
    <dgm:pt modelId="{296FAB9C-560A-4EC1-8609-247B673EE009}" type="pres">
      <dgm:prSet presAssocID="{6E71D2C2-1E89-43F1-BA2C-212E45AB7A63}" presName="vert2" presStyleCnt="0"/>
      <dgm:spPr/>
    </dgm:pt>
    <dgm:pt modelId="{A6E5BB32-FACC-4820-8CE1-7FD759FBF62B}" type="pres">
      <dgm:prSet presAssocID="{6E71D2C2-1E89-43F1-BA2C-212E45AB7A63}" presName="thinLine2b" presStyleLbl="callout" presStyleIdx="3" presStyleCnt="4"/>
      <dgm:spPr/>
    </dgm:pt>
    <dgm:pt modelId="{CAEB6CA0-D85F-4C21-BC62-9229790FFA8F}" type="pres">
      <dgm:prSet presAssocID="{6E71D2C2-1E89-43F1-BA2C-212E45AB7A63}" presName="vertSpace2b" presStyleCnt="0"/>
      <dgm:spPr/>
    </dgm:pt>
  </dgm:ptLst>
  <dgm:cxnLst>
    <dgm:cxn modelId="{5AB1815E-E6E7-4B3F-9140-1B471E726135}" srcId="{4B880BF5-5D0B-478E-896F-9A97F0000765}" destId="{0E8E4827-ADD7-4707-B766-75A379BF7915}" srcOrd="0" destOrd="0" parTransId="{B481D028-A5BB-4298-9631-5E29C57921B9}" sibTransId="{907DEB3A-0E6E-4DD2-A6CF-4F08AE7BBC44}"/>
    <dgm:cxn modelId="{4131DF5E-D357-4293-8F74-2DFDB9184C8A}" srcId="{0E8E4827-ADD7-4707-B766-75A379BF7915}" destId="{94457401-45D5-4DEB-91A2-530893AC38F6}" srcOrd="1" destOrd="0" parTransId="{4A67FC16-30CC-4F00-82A8-366F3540E715}" sibTransId="{D87365DB-33C2-4100-A6EF-A01E68E25FBD}"/>
    <dgm:cxn modelId="{337C0563-7BA0-410E-9DB7-C43EA4C0DCC9}" srcId="{0E8E4827-ADD7-4707-B766-75A379BF7915}" destId="{CD9C0F53-E46C-48EF-B2AC-38D601ED2CA3}" srcOrd="0" destOrd="0" parTransId="{1B114FE5-0550-49B9-97D7-311244C9D60B}" sibTransId="{17448345-CE5D-48B0-99BC-41E89DA341C7}"/>
    <dgm:cxn modelId="{42B4C748-6B3B-4187-AC39-4FFB9513850B}" type="presOf" srcId="{0E8E4827-ADD7-4707-B766-75A379BF7915}" destId="{692BAE93-0520-4A92-AD41-6889EA39DC80}" srcOrd="0" destOrd="0" presId="urn:microsoft.com/office/officeart/2008/layout/LinedList"/>
    <dgm:cxn modelId="{86C20E4C-3D34-43BD-A0DF-05C59802C67D}" srcId="{0E8E4827-ADD7-4707-B766-75A379BF7915}" destId="{6E71D2C2-1E89-43F1-BA2C-212E45AB7A63}" srcOrd="3" destOrd="0" parTransId="{D2BB9D1F-EB33-4F78-A834-2EC00065D33E}" sibTransId="{7C646346-4B88-4334-BACF-30104B7BFD4C}"/>
    <dgm:cxn modelId="{C5E31E51-A32D-4697-A832-5234E0E60EAA}" srcId="{0E8E4827-ADD7-4707-B766-75A379BF7915}" destId="{9FB29CE6-304B-42FE-ACD3-27568BE35EA7}" srcOrd="2" destOrd="0" parTransId="{C2299D3B-845C-43FE-AD56-37AF19BF84D7}" sibTransId="{B52CDE5C-B42E-4C91-94F2-D5800F512A0B}"/>
    <dgm:cxn modelId="{B8D09187-BED2-4181-B0D3-C002BAFF8737}" type="presOf" srcId="{4B880BF5-5D0B-478E-896F-9A97F0000765}" destId="{2DF874E7-FBA1-432C-A541-729FC54B0493}" srcOrd="0" destOrd="0" presId="urn:microsoft.com/office/officeart/2008/layout/LinedList"/>
    <dgm:cxn modelId="{4145BA92-05D1-4935-A825-24AEC84631C4}" type="presOf" srcId="{94457401-45D5-4DEB-91A2-530893AC38F6}" destId="{B00F9B11-CCB1-4142-A89C-F876A3DB7E1B}" srcOrd="0" destOrd="0" presId="urn:microsoft.com/office/officeart/2008/layout/LinedList"/>
    <dgm:cxn modelId="{C3E2F498-269F-440C-BE58-94D6927B34D2}" type="presOf" srcId="{CD9C0F53-E46C-48EF-B2AC-38D601ED2CA3}" destId="{BE415DA9-EB36-45DC-8D80-DF7C3BFC8533}" srcOrd="0" destOrd="0" presId="urn:microsoft.com/office/officeart/2008/layout/LinedList"/>
    <dgm:cxn modelId="{218044AA-9CBE-4CFD-9C61-6FD293B37379}" type="presOf" srcId="{9FB29CE6-304B-42FE-ACD3-27568BE35EA7}" destId="{6EA91F37-1A9A-445B-A1AA-02E955F101E5}" srcOrd="0" destOrd="0" presId="urn:microsoft.com/office/officeart/2008/layout/LinedList"/>
    <dgm:cxn modelId="{AFC535E0-B08C-462E-B172-7B46321EFFD1}" type="presOf" srcId="{6E71D2C2-1E89-43F1-BA2C-212E45AB7A63}" destId="{383E87DE-C994-4B22-A2DA-1B69B467C16F}" srcOrd="0" destOrd="0" presId="urn:microsoft.com/office/officeart/2008/layout/LinedList"/>
    <dgm:cxn modelId="{3D47AC48-91A4-4014-BEEE-2F4B02D546FE}" type="presParOf" srcId="{2DF874E7-FBA1-432C-A541-729FC54B0493}" destId="{DB35C461-9E39-42A9-8DD3-9ABD5C47BD78}" srcOrd="0" destOrd="0" presId="urn:microsoft.com/office/officeart/2008/layout/LinedList"/>
    <dgm:cxn modelId="{2F659740-83DB-4EB1-B3EA-DFCB3D253B21}" type="presParOf" srcId="{2DF874E7-FBA1-432C-A541-729FC54B0493}" destId="{54F63103-FDF5-4BB6-B6DB-C1A932E16FF4}" srcOrd="1" destOrd="0" presId="urn:microsoft.com/office/officeart/2008/layout/LinedList"/>
    <dgm:cxn modelId="{52E9398B-A716-4ABC-99FF-6403654EA8D3}" type="presParOf" srcId="{54F63103-FDF5-4BB6-B6DB-C1A932E16FF4}" destId="{692BAE93-0520-4A92-AD41-6889EA39DC80}" srcOrd="0" destOrd="0" presId="urn:microsoft.com/office/officeart/2008/layout/LinedList"/>
    <dgm:cxn modelId="{317D8457-D494-473C-8654-CA35A09BA579}" type="presParOf" srcId="{54F63103-FDF5-4BB6-B6DB-C1A932E16FF4}" destId="{1DF1A5BB-E035-4C71-A9A6-3B5E405690AF}" srcOrd="1" destOrd="0" presId="urn:microsoft.com/office/officeart/2008/layout/LinedList"/>
    <dgm:cxn modelId="{A4D3DE63-A6E7-4DF5-8C39-418890AEF502}" type="presParOf" srcId="{1DF1A5BB-E035-4C71-A9A6-3B5E405690AF}" destId="{36161B46-1D60-4113-A765-F34E99686B96}" srcOrd="0" destOrd="0" presId="urn:microsoft.com/office/officeart/2008/layout/LinedList"/>
    <dgm:cxn modelId="{C655186C-2FB2-4337-80F2-8D2893DADE9C}" type="presParOf" srcId="{1DF1A5BB-E035-4C71-A9A6-3B5E405690AF}" destId="{BF135140-D8FB-4D29-89E8-629BC3561E77}" srcOrd="1" destOrd="0" presId="urn:microsoft.com/office/officeart/2008/layout/LinedList"/>
    <dgm:cxn modelId="{821D94C6-532A-47BB-9D04-F53837291E34}" type="presParOf" srcId="{BF135140-D8FB-4D29-89E8-629BC3561E77}" destId="{571EBCAC-9688-4811-B9A9-AC0A8FCD1A08}" srcOrd="0" destOrd="0" presId="urn:microsoft.com/office/officeart/2008/layout/LinedList"/>
    <dgm:cxn modelId="{B7957B65-5364-486B-AF98-CC396A893E9B}" type="presParOf" srcId="{BF135140-D8FB-4D29-89E8-629BC3561E77}" destId="{BE415DA9-EB36-45DC-8D80-DF7C3BFC8533}" srcOrd="1" destOrd="0" presId="urn:microsoft.com/office/officeart/2008/layout/LinedList"/>
    <dgm:cxn modelId="{FD2E75D8-40EA-4DA8-924E-A635BF40EF80}" type="presParOf" srcId="{BF135140-D8FB-4D29-89E8-629BC3561E77}" destId="{382BBF4B-8808-4B86-B232-41EA17292FD8}" srcOrd="2" destOrd="0" presId="urn:microsoft.com/office/officeart/2008/layout/LinedList"/>
    <dgm:cxn modelId="{F8EF1EB9-023F-4DD9-9F30-4002A32A4A37}" type="presParOf" srcId="{1DF1A5BB-E035-4C71-A9A6-3B5E405690AF}" destId="{E94BB059-56D5-4777-B521-4BCDA6EE4588}" srcOrd="2" destOrd="0" presId="urn:microsoft.com/office/officeart/2008/layout/LinedList"/>
    <dgm:cxn modelId="{17BE4FCB-2D86-4EB3-AEE8-48F609653DF9}" type="presParOf" srcId="{1DF1A5BB-E035-4C71-A9A6-3B5E405690AF}" destId="{0C2C213B-F628-4E58-BB2B-186EC9E328C7}" srcOrd="3" destOrd="0" presId="urn:microsoft.com/office/officeart/2008/layout/LinedList"/>
    <dgm:cxn modelId="{980D978B-133E-404D-A359-BEA540B8FEE8}" type="presParOf" srcId="{1DF1A5BB-E035-4C71-A9A6-3B5E405690AF}" destId="{20669EBB-D5A0-4C47-86AA-AEEC8239AC2C}" srcOrd="4" destOrd="0" presId="urn:microsoft.com/office/officeart/2008/layout/LinedList"/>
    <dgm:cxn modelId="{4B3F4FA1-8C43-4236-94E6-BA04FFFBB808}" type="presParOf" srcId="{20669EBB-D5A0-4C47-86AA-AEEC8239AC2C}" destId="{544F4926-1446-4D15-9B37-DBAEF606352E}" srcOrd="0" destOrd="0" presId="urn:microsoft.com/office/officeart/2008/layout/LinedList"/>
    <dgm:cxn modelId="{40763829-1448-4E59-BA44-8EA1A4334370}" type="presParOf" srcId="{20669EBB-D5A0-4C47-86AA-AEEC8239AC2C}" destId="{B00F9B11-CCB1-4142-A89C-F876A3DB7E1B}" srcOrd="1" destOrd="0" presId="urn:microsoft.com/office/officeart/2008/layout/LinedList"/>
    <dgm:cxn modelId="{900D0F39-26F5-4DBE-B7CF-2753A14FB204}" type="presParOf" srcId="{20669EBB-D5A0-4C47-86AA-AEEC8239AC2C}" destId="{2BFFF1A1-A011-4CD6-97D8-680B9DD8E579}" srcOrd="2" destOrd="0" presId="urn:microsoft.com/office/officeart/2008/layout/LinedList"/>
    <dgm:cxn modelId="{255C04C6-8E52-4EE9-AF02-DF8744A74C2A}" type="presParOf" srcId="{1DF1A5BB-E035-4C71-A9A6-3B5E405690AF}" destId="{0FD2788B-17C2-4990-B294-8742183E070D}" srcOrd="5" destOrd="0" presId="urn:microsoft.com/office/officeart/2008/layout/LinedList"/>
    <dgm:cxn modelId="{2930B7A0-1889-40C7-907B-7BE519D76AB0}" type="presParOf" srcId="{1DF1A5BB-E035-4C71-A9A6-3B5E405690AF}" destId="{0BB0D631-B948-4F0E-A425-F030631C28E4}" srcOrd="6" destOrd="0" presId="urn:microsoft.com/office/officeart/2008/layout/LinedList"/>
    <dgm:cxn modelId="{AE215DEC-1AED-4B22-93E7-687AB53CB9C3}" type="presParOf" srcId="{1DF1A5BB-E035-4C71-A9A6-3B5E405690AF}" destId="{F76FBDF8-CEB6-4108-A4EC-496190E4DFBD}" srcOrd="7" destOrd="0" presId="urn:microsoft.com/office/officeart/2008/layout/LinedList"/>
    <dgm:cxn modelId="{2A8FD001-4D54-4F49-AA03-E754A9532C76}" type="presParOf" srcId="{F76FBDF8-CEB6-4108-A4EC-496190E4DFBD}" destId="{8AB05AAA-D401-4AFE-B2B2-2645A480328D}" srcOrd="0" destOrd="0" presId="urn:microsoft.com/office/officeart/2008/layout/LinedList"/>
    <dgm:cxn modelId="{F53D4F5A-652C-4AE7-BED2-31C67F4265E9}" type="presParOf" srcId="{F76FBDF8-CEB6-4108-A4EC-496190E4DFBD}" destId="{6EA91F37-1A9A-445B-A1AA-02E955F101E5}" srcOrd="1" destOrd="0" presId="urn:microsoft.com/office/officeart/2008/layout/LinedList"/>
    <dgm:cxn modelId="{F90E0000-F378-4A75-A097-E288B86309AE}" type="presParOf" srcId="{F76FBDF8-CEB6-4108-A4EC-496190E4DFBD}" destId="{B1B2A739-F801-440F-9D75-6F7F3A2DCEAC}" srcOrd="2" destOrd="0" presId="urn:microsoft.com/office/officeart/2008/layout/LinedList"/>
    <dgm:cxn modelId="{FFD0ED98-99E6-4A4F-A381-C1B4D6039E92}" type="presParOf" srcId="{1DF1A5BB-E035-4C71-A9A6-3B5E405690AF}" destId="{678B70D0-D9C8-404A-9842-4F16CF9FD506}" srcOrd="8" destOrd="0" presId="urn:microsoft.com/office/officeart/2008/layout/LinedList"/>
    <dgm:cxn modelId="{AA170CC6-F600-459D-9C9D-50683F4B11F8}" type="presParOf" srcId="{1DF1A5BB-E035-4C71-A9A6-3B5E405690AF}" destId="{C9F5F5BB-447C-4C56-A21E-8264849A0D31}" srcOrd="9" destOrd="0" presId="urn:microsoft.com/office/officeart/2008/layout/LinedList"/>
    <dgm:cxn modelId="{817DD799-57CB-4E3D-90C8-128FB50EE89A}" type="presParOf" srcId="{1DF1A5BB-E035-4C71-A9A6-3B5E405690AF}" destId="{56F04246-E945-4FB1-8DE3-53DC0684461C}" srcOrd="10" destOrd="0" presId="urn:microsoft.com/office/officeart/2008/layout/LinedList"/>
    <dgm:cxn modelId="{A21E62E4-5D2B-4809-A765-34D5EFC0E259}" type="presParOf" srcId="{56F04246-E945-4FB1-8DE3-53DC0684461C}" destId="{96D745C3-E6DF-4199-A231-604E29D31D05}" srcOrd="0" destOrd="0" presId="urn:microsoft.com/office/officeart/2008/layout/LinedList"/>
    <dgm:cxn modelId="{299AFB0E-B476-45AF-A87F-910F71B45CCD}" type="presParOf" srcId="{56F04246-E945-4FB1-8DE3-53DC0684461C}" destId="{383E87DE-C994-4B22-A2DA-1B69B467C16F}" srcOrd="1" destOrd="0" presId="urn:microsoft.com/office/officeart/2008/layout/LinedList"/>
    <dgm:cxn modelId="{2DC2B978-E22A-490D-81B1-4546C2D118FA}" type="presParOf" srcId="{56F04246-E945-4FB1-8DE3-53DC0684461C}" destId="{296FAB9C-560A-4EC1-8609-247B673EE009}" srcOrd="2" destOrd="0" presId="urn:microsoft.com/office/officeart/2008/layout/LinedList"/>
    <dgm:cxn modelId="{3F064005-E89A-4411-9C7E-EBDAEB6CE579}" type="presParOf" srcId="{1DF1A5BB-E035-4C71-A9A6-3B5E405690AF}" destId="{A6E5BB32-FACC-4820-8CE1-7FD759FBF62B}" srcOrd="11" destOrd="0" presId="urn:microsoft.com/office/officeart/2008/layout/LinedList"/>
    <dgm:cxn modelId="{A6079064-4845-4E1B-9C87-2666E214AD9B}" type="presParOf" srcId="{1DF1A5BB-E035-4C71-A9A6-3B5E405690AF}" destId="{CAEB6CA0-D85F-4C21-BC62-9229790FFA8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880BF5-5D0B-478E-896F-9A97F00007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8E4827-ADD7-4707-B766-75A379BF7915}">
      <dgm:prSet phldrT="[Text]" custT="1"/>
      <dgm:spPr/>
      <dgm:t>
        <a:bodyPr/>
        <a:lstStyle/>
        <a:p>
          <a:r>
            <a:rPr lang="en-US" sz="2400" b="1" dirty="0">
              <a:latin typeface="Tahoma" panose="020B0604030504040204" pitchFamily="34" charset="0"/>
              <a:ea typeface="Tahoma" panose="020B0604030504040204" pitchFamily="34" charset="0"/>
              <a:cs typeface="Tahoma" panose="020B0604030504040204" pitchFamily="34" charset="0"/>
            </a:rPr>
            <a:t>Future Method</a:t>
          </a:r>
        </a:p>
      </dgm:t>
    </dgm:pt>
    <dgm:pt modelId="{B481D028-A5BB-4298-9631-5E29C57921B9}" type="parTrans" cxnId="{5AB1815E-E6E7-4B3F-9140-1B471E726135}">
      <dgm:prSet/>
      <dgm:spPr/>
      <dgm:t>
        <a:bodyPr/>
        <a:lstStyle/>
        <a:p>
          <a:endParaRPr lang="en-US"/>
        </a:p>
      </dgm:t>
    </dgm:pt>
    <dgm:pt modelId="{907DEB3A-0E6E-4DD2-A6CF-4F08AE7BBC44}" type="sibTrans" cxnId="{5AB1815E-E6E7-4B3F-9140-1B471E726135}">
      <dgm:prSet/>
      <dgm:spPr/>
      <dgm:t>
        <a:bodyPr/>
        <a:lstStyle/>
        <a:p>
          <a:endParaRPr lang="en-US"/>
        </a:p>
      </dgm:t>
    </dgm:pt>
    <dgm:pt modelId="{CD9C0F53-E46C-48EF-B2AC-38D601ED2CA3}">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Oracle based</a:t>
          </a:r>
        </a:p>
      </dgm:t>
    </dgm:pt>
    <dgm:pt modelId="{1B114FE5-0550-49B9-97D7-311244C9D60B}" type="parTrans" cxnId="{337C0563-7BA0-410E-9DB7-C43EA4C0DCC9}">
      <dgm:prSet/>
      <dgm:spPr/>
      <dgm:t>
        <a:bodyPr/>
        <a:lstStyle/>
        <a:p>
          <a:endParaRPr lang="en-US"/>
        </a:p>
      </dgm:t>
    </dgm:pt>
    <dgm:pt modelId="{17448345-CE5D-48B0-99BC-41E89DA341C7}" type="sibTrans" cxnId="{337C0563-7BA0-410E-9DB7-C43EA4C0DCC9}">
      <dgm:prSet/>
      <dgm:spPr/>
      <dgm:t>
        <a:bodyPr/>
        <a:lstStyle/>
        <a:p>
          <a:endParaRPr lang="en-US"/>
        </a:p>
      </dgm:t>
    </dgm:pt>
    <dgm:pt modelId="{6E71D2C2-1E89-43F1-BA2C-212E45AB7A63}">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Will validate approval status</a:t>
          </a:r>
        </a:p>
      </dgm:t>
    </dgm:pt>
    <dgm:pt modelId="{D2BB9D1F-EB33-4F78-A834-2EC00065D33E}" type="parTrans" cxnId="{86C20E4C-3D34-43BD-A0DF-05C59802C67D}">
      <dgm:prSet/>
      <dgm:spPr/>
      <dgm:t>
        <a:bodyPr/>
        <a:lstStyle/>
        <a:p>
          <a:endParaRPr lang="en-US"/>
        </a:p>
      </dgm:t>
    </dgm:pt>
    <dgm:pt modelId="{7C646346-4B88-4334-BACF-30104B7BFD4C}" type="sibTrans" cxnId="{86C20E4C-3D34-43BD-A0DF-05C59802C67D}">
      <dgm:prSet/>
      <dgm:spPr/>
      <dgm:t>
        <a:bodyPr/>
        <a:lstStyle/>
        <a:p>
          <a:endParaRPr lang="en-US"/>
        </a:p>
      </dgm:t>
    </dgm:pt>
    <dgm:pt modelId="{94457401-45D5-4DEB-91A2-530893AC38F6}">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Will ill keep track of seats available</a:t>
          </a:r>
        </a:p>
      </dgm:t>
    </dgm:pt>
    <dgm:pt modelId="{4A67FC16-30CC-4F00-82A8-366F3540E715}" type="parTrans" cxnId="{4131DF5E-D357-4293-8F74-2DFDB9184C8A}">
      <dgm:prSet/>
      <dgm:spPr/>
      <dgm:t>
        <a:bodyPr/>
        <a:lstStyle/>
        <a:p>
          <a:endParaRPr lang="en-US"/>
        </a:p>
      </dgm:t>
    </dgm:pt>
    <dgm:pt modelId="{D87365DB-33C2-4100-A6EF-A01E68E25FBD}" type="sibTrans" cxnId="{4131DF5E-D357-4293-8F74-2DFDB9184C8A}">
      <dgm:prSet/>
      <dgm:spPr/>
      <dgm:t>
        <a:bodyPr/>
        <a:lstStyle/>
        <a:p>
          <a:endParaRPr lang="en-US"/>
        </a:p>
      </dgm:t>
    </dgm:pt>
    <dgm:pt modelId="{9FB29CE6-304B-42FE-ACD3-27568BE35EA7}">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Will eliminate duplications of registrations</a:t>
          </a:r>
        </a:p>
      </dgm:t>
    </dgm:pt>
    <dgm:pt modelId="{C2299D3B-845C-43FE-AD56-37AF19BF84D7}" type="parTrans" cxnId="{C5E31E51-A32D-4697-A832-5234E0E60EAA}">
      <dgm:prSet/>
      <dgm:spPr/>
      <dgm:t>
        <a:bodyPr/>
        <a:lstStyle/>
        <a:p>
          <a:endParaRPr lang="en-US"/>
        </a:p>
      </dgm:t>
    </dgm:pt>
    <dgm:pt modelId="{B52CDE5C-B42E-4C91-94F2-D5800F512A0B}" type="sibTrans" cxnId="{C5E31E51-A32D-4697-A832-5234E0E60EAA}">
      <dgm:prSet/>
      <dgm:spPr/>
      <dgm:t>
        <a:bodyPr/>
        <a:lstStyle/>
        <a:p>
          <a:endParaRPr lang="en-US"/>
        </a:p>
      </dgm:t>
    </dgm:pt>
    <dgm:pt modelId="{AE02593D-F39C-496D-9D7A-8DB5887046CD}">
      <dgm:prSet phldrT="[Text]" custT="1"/>
      <dgm:spPr/>
      <dgm:t>
        <a:bodyPr/>
        <a:lstStyle/>
        <a:p>
          <a:r>
            <a:rPr lang="en-US" sz="2000" dirty="0">
              <a:latin typeface="Tahoma" panose="020B0604030504040204" pitchFamily="34" charset="0"/>
              <a:ea typeface="Tahoma" panose="020B0604030504040204" pitchFamily="34" charset="0"/>
              <a:cs typeface="Tahoma" panose="020B0604030504040204" pitchFamily="34" charset="0"/>
            </a:rPr>
            <a:t>Will validate CN, exam type and personal information</a:t>
          </a:r>
        </a:p>
      </dgm:t>
    </dgm:pt>
    <dgm:pt modelId="{8B3CF266-C860-480D-AB60-460A42000754}" type="parTrans" cxnId="{CBBD7A92-9112-4B04-9849-DCC62860B16B}">
      <dgm:prSet/>
      <dgm:spPr/>
      <dgm:t>
        <a:bodyPr/>
        <a:lstStyle/>
        <a:p>
          <a:endParaRPr lang="en-US"/>
        </a:p>
      </dgm:t>
    </dgm:pt>
    <dgm:pt modelId="{B9FDBD9A-C753-4485-A322-826AFE38FC9B}" type="sibTrans" cxnId="{CBBD7A92-9112-4B04-9849-DCC62860B16B}">
      <dgm:prSet/>
      <dgm:spPr/>
      <dgm:t>
        <a:bodyPr/>
        <a:lstStyle/>
        <a:p>
          <a:endParaRPr lang="en-US"/>
        </a:p>
      </dgm:t>
    </dgm:pt>
    <dgm:pt modelId="{2DF874E7-FBA1-432C-A541-729FC54B0493}" type="pres">
      <dgm:prSet presAssocID="{4B880BF5-5D0B-478E-896F-9A97F0000765}" presName="vert0" presStyleCnt="0">
        <dgm:presLayoutVars>
          <dgm:dir/>
          <dgm:animOne val="branch"/>
          <dgm:animLvl val="lvl"/>
        </dgm:presLayoutVars>
      </dgm:prSet>
      <dgm:spPr/>
    </dgm:pt>
    <dgm:pt modelId="{DB35C461-9E39-42A9-8DD3-9ABD5C47BD78}" type="pres">
      <dgm:prSet presAssocID="{0E8E4827-ADD7-4707-B766-75A379BF7915}" presName="thickLine" presStyleLbl="alignNode1" presStyleIdx="0" presStyleCnt="1"/>
      <dgm:spPr/>
    </dgm:pt>
    <dgm:pt modelId="{54F63103-FDF5-4BB6-B6DB-C1A932E16FF4}" type="pres">
      <dgm:prSet presAssocID="{0E8E4827-ADD7-4707-B766-75A379BF7915}" presName="horz1" presStyleCnt="0"/>
      <dgm:spPr/>
    </dgm:pt>
    <dgm:pt modelId="{692BAE93-0520-4A92-AD41-6889EA39DC80}" type="pres">
      <dgm:prSet presAssocID="{0E8E4827-ADD7-4707-B766-75A379BF7915}" presName="tx1" presStyleLbl="revTx" presStyleIdx="0" presStyleCnt="6" custScaleX="144939"/>
      <dgm:spPr/>
    </dgm:pt>
    <dgm:pt modelId="{1DF1A5BB-E035-4C71-A9A6-3B5E405690AF}" type="pres">
      <dgm:prSet presAssocID="{0E8E4827-ADD7-4707-B766-75A379BF7915}" presName="vert1" presStyleCnt="0"/>
      <dgm:spPr/>
    </dgm:pt>
    <dgm:pt modelId="{36161B46-1D60-4113-A765-F34E99686B96}" type="pres">
      <dgm:prSet presAssocID="{CD9C0F53-E46C-48EF-B2AC-38D601ED2CA3}" presName="vertSpace2a" presStyleCnt="0"/>
      <dgm:spPr/>
    </dgm:pt>
    <dgm:pt modelId="{BF135140-D8FB-4D29-89E8-629BC3561E77}" type="pres">
      <dgm:prSet presAssocID="{CD9C0F53-E46C-48EF-B2AC-38D601ED2CA3}" presName="horz2" presStyleCnt="0"/>
      <dgm:spPr/>
    </dgm:pt>
    <dgm:pt modelId="{571EBCAC-9688-4811-B9A9-AC0A8FCD1A08}" type="pres">
      <dgm:prSet presAssocID="{CD9C0F53-E46C-48EF-B2AC-38D601ED2CA3}" presName="horzSpace2" presStyleCnt="0"/>
      <dgm:spPr/>
    </dgm:pt>
    <dgm:pt modelId="{BE415DA9-EB36-45DC-8D80-DF7C3BFC8533}" type="pres">
      <dgm:prSet presAssocID="{CD9C0F53-E46C-48EF-B2AC-38D601ED2CA3}" presName="tx2" presStyleLbl="revTx" presStyleIdx="1" presStyleCnt="6"/>
      <dgm:spPr/>
    </dgm:pt>
    <dgm:pt modelId="{382BBF4B-8808-4B86-B232-41EA17292FD8}" type="pres">
      <dgm:prSet presAssocID="{CD9C0F53-E46C-48EF-B2AC-38D601ED2CA3}" presName="vert2" presStyleCnt="0"/>
      <dgm:spPr/>
    </dgm:pt>
    <dgm:pt modelId="{E94BB059-56D5-4777-B521-4BCDA6EE4588}" type="pres">
      <dgm:prSet presAssocID="{CD9C0F53-E46C-48EF-B2AC-38D601ED2CA3}" presName="thinLine2b" presStyleLbl="callout" presStyleIdx="0" presStyleCnt="5"/>
      <dgm:spPr/>
    </dgm:pt>
    <dgm:pt modelId="{0C2C213B-F628-4E58-BB2B-186EC9E328C7}" type="pres">
      <dgm:prSet presAssocID="{CD9C0F53-E46C-48EF-B2AC-38D601ED2CA3}" presName="vertSpace2b" presStyleCnt="0"/>
      <dgm:spPr/>
    </dgm:pt>
    <dgm:pt modelId="{20669EBB-D5A0-4C47-86AA-AEEC8239AC2C}" type="pres">
      <dgm:prSet presAssocID="{94457401-45D5-4DEB-91A2-530893AC38F6}" presName="horz2" presStyleCnt="0"/>
      <dgm:spPr/>
    </dgm:pt>
    <dgm:pt modelId="{544F4926-1446-4D15-9B37-DBAEF606352E}" type="pres">
      <dgm:prSet presAssocID="{94457401-45D5-4DEB-91A2-530893AC38F6}" presName="horzSpace2" presStyleCnt="0"/>
      <dgm:spPr/>
    </dgm:pt>
    <dgm:pt modelId="{B00F9B11-CCB1-4142-A89C-F876A3DB7E1B}" type="pres">
      <dgm:prSet presAssocID="{94457401-45D5-4DEB-91A2-530893AC38F6}" presName="tx2" presStyleLbl="revTx" presStyleIdx="2" presStyleCnt="6"/>
      <dgm:spPr/>
    </dgm:pt>
    <dgm:pt modelId="{2BFFF1A1-A011-4CD6-97D8-680B9DD8E579}" type="pres">
      <dgm:prSet presAssocID="{94457401-45D5-4DEB-91A2-530893AC38F6}" presName="vert2" presStyleCnt="0"/>
      <dgm:spPr/>
    </dgm:pt>
    <dgm:pt modelId="{0FD2788B-17C2-4990-B294-8742183E070D}" type="pres">
      <dgm:prSet presAssocID="{94457401-45D5-4DEB-91A2-530893AC38F6}" presName="thinLine2b" presStyleLbl="callout" presStyleIdx="1" presStyleCnt="5"/>
      <dgm:spPr/>
    </dgm:pt>
    <dgm:pt modelId="{0BB0D631-B948-4F0E-A425-F030631C28E4}" type="pres">
      <dgm:prSet presAssocID="{94457401-45D5-4DEB-91A2-530893AC38F6}" presName="vertSpace2b" presStyleCnt="0"/>
      <dgm:spPr/>
    </dgm:pt>
    <dgm:pt modelId="{F76FBDF8-CEB6-4108-A4EC-496190E4DFBD}" type="pres">
      <dgm:prSet presAssocID="{9FB29CE6-304B-42FE-ACD3-27568BE35EA7}" presName="horz2" presStyleCnt="0"/>
      <dgm:spPr/>
    </dgm:pt>
    <dgm:pt modelId="{8AB05AAA-D401-4AFE-B2B2-2645A480328D}" type="pres">
      <dgm:prSet presAssocID="{9FB29CE6-304B-42FE-ACD3-27568BE35EA7}" presName="horzSpace2" presStyleCnt="0"/>
      <dgm:spPr/>
    </dgm:pt>
    <dgm:pt modelId="{6EA91F37-1A9A-445B-A1AA-02E955F101E5}" type="pres">
      <dgm:prSet presAssocID="{9FB29CE6-304B-42FE-ACD3-27568BE35EA7}" presName="tx2" presStyleLbl="revTx" presStyleIdx="3" presStyleCnt="6"/>
      <dgm:spPr/>
    </dgm:pt>
    <dgm:pt modelId="{B1B2A739-F801-440F-9D75-6F7F3A2DCEAC}" type="pres">
      <dgm:prSet presAssocID="{9FB29CE6-304B-42FE-ACD3-27568BE35EA7}" presName="vert2" presStyleCnt="0"/>
      <dgm:spPr/>
    </dgm:pt>
    <dgm:pt modelId="{678B70D0-D9C8-404A-9842-4F16CF9FD506}" type="pres">
      <dgm:prSet presAssocID="{9FB29CE6-304B-42FE-ACD3-27568BE35EA7}" presName="thinLine2b" presStyleLbl="callout" presStyleIdx="2" presStyleCnt="5"/>
      <dgm:spPr/>
    </dgm:pt>
    <dgm:pt modelId="{C9F5F5BB-447C-4C56-A21E-8264849A0D31}" type="pres">
      <dgm:prSet presAssocID="{9FB29CE6-304B-42FE-ACD3-27568BE35EA7}" presName="vertSpace2b" presStyleCnt="0"/>
      <dgm:spPr/>
    </dgm:pt>
    <dgm:pt modelId="{56F04246-E945-4FB1-8DE3-53DC0684461C}" type="pres">
      <dgm:prSet presAssocID="{6E71D2C2-1E89-43F1-BA2C-212E45AB7A63}" presName="horz2" presStyleCnt="0"/>
      <dgm:spPr/>
    </dgm:pt>
    <dgm:pt modelId="{96D745C3-E6DF-4199-A231-604E29D31D05}" type="pres">
      <dgm:prSet presAssocID="{6E71D2C2-1E89-43F1-BA2C-212E45AB7A63}" presName="horzSpace2" presStyleCnt="0"/>
      <dgm:spPr/>
    </dgm:pt>
    <dgm:pt modelId="{383E87DE-C994-4B22-A2DA-1B69B467C16F}" type="pres">
      <dgm:prSet presAssocID="{6E71D2C2-1E89-43F1-BA2C-212E45AB7A63}" presName="tx2" presStyleLbl="revTx" presStyleIdx="4" presStyleCnt="6"/>
      <dgm:spPr/>
    </dgm:pt>
    <dgm:pt modelId="{296FAB9C-560A-4EC1-8609-247B673EE009}" type="pres">
      <dgm:prSet presAssocID="{6E71D2C2-1E89-43F1-BA2C-212E45AB7A63}" presName="vert2" presStyleCnt="0"/>
      <dgm:spPr/>
    </dgm:pt>
    <dgm:pt modelId="{A6E5BB32-FACC-4820-8CE1-7FD759FBF62B}" type="pres">
      <dgm:prSet presAssocID="{6E71D2C2-1E89-43F1-BA2C-212E45AB7A63}" presName="thinLine2b" presStyleLbl="callout" presStyleIdx="3" presStyleCnt="5"/>
      <dgm:spPr/>
    </dgm:pt>
    <dgm:pt modelId="{CAEB6CA0-D85F-4C21-BC62-9229790FFA8F}" type="pres">
      <dgm:prSet presAssocID="{6E71D2C2-1E89-43F1-BA2C-212E45AB7A63}" presName="vertSpace2b" presStyleCnt="0"/>
      <dgm:spPr/>
    </dgm:pt>
    <dgm:pt modelId="{6E49A2DE-B1DE-4ABE-A63E-572D7117065B}" type="pres">
      <dgm:prSet presAssocID="{AE02593D-F39C-496D-9D7A-8DB5887046CD}" presName="horz2" presStyleCnt="0"/>
      <dgm:spPr/>
    </dgm:pt>
    <dgm:pt modelId="{E13505DB-5953-4184-8F33-ACEC6E1295CF}" type="pres">
      <dgm:prSet presAssocID="{AE02593D-F39C-496D-9D7A-8DB5887046CD}" presName="horzSpace2" presStyleCnt="0"/>
      <dgm:spPr/>
    </dgm:pt>
    <dgm:pt modelId="{9C8AEF7E-B5BB-4277-9955-A9C17150FA6B}" type="pres">
      <dgm:prSet presAssocID="{AE02593D-F39C-496D-9D7A-8DB5887046CD}" presName="tx2" presStyleLbl="revTx" presStyleIdx="5" presStyleCnt="6"/>
      <dgm:spPr/>
    </dgm:pt>
    <dgm:pt modelId="{C9178F2C-EE39-452E-985F-2B53F4188BEC}" type="pres">
      <dgm:prSet presAssocID="{AE02593D-F39C-496D-9D7A-8DB5887046CD}" presName="vert2" presStyleCnt="0"/>
      <dgm:spPr/>
    </dgm:pt>
    <dgm:pt modelId="{B2D415D8-FF41-4C7C-AFFF-6C2E0C2E4E1A}" type="pres">
      <dgm:prSet presAssocID="{AE02593D-F39C-496D-9D7A-8DB5887046CD}" presName="thinLine2b" presStyleLbl="callout" presStyleIdx="4" presStyleCnt="5"/>
      <dgm:spPr/>
    </dgm:pt>
    <dgm:pt modelId="{6327D77F-4F09-4C0F-8AC1-D14EEE6ED8F5}" type="pres">
      <dgm:prSet presAssocID="{AE02593D-F39C-496D-9D7A-8DB5887046CD}" presName="vertSpace2b" presStyleCnt="0"/>
      <dgm:spPr/>
    </dgm:pt>
  </dgm:ptLst>
  <dgm:cxnLst>
    <dgm:cxn modelId="{5AB1815E-E6E7-4B3F-9140-1B471E726135}" srcId="{4B880BF5-5D0B-478E-896F-9A97F0000765}" destId="{0E8E4827-ADD7-4707-B766-75A379BF7915}" srcOrd="0" destOrd="0" parTransId="{B481D028-A5BB-4298-9631-5E29C57921B9}" sibTransId="{907DEB3A-0E6E-4DD2-A6CF-4F08AE7BBC44}"/>
    <dgm:cxn modelId="{4131DF5E-D357-4293-8F74-2DFDB9184C8A}" srcId="{0E8E4827-ADD7-4707-B766-75A379BF7915}" destId="{94457401-45D5-4DEB-91A2-530893AC38F6}" srcOrd="1" destOrd="0" parTransId="{4A67FC16-30CC-4F00-82A8-366F3540E715}" sibTransId="{D87365DB-33C2-4100-A6EF-A01E68E25FBD}"/>
    <dgm:cxn modelId="{337C0563-7BA0-410E-9DB7-C43EA4C0DCC9}" srcId="{0E8E4827-ADD7-4707-B766-75A379BF7915}" destId="{CD9C0F53-E46C-48EF-B2AC-38D601ED2CA3}" srcOrd="0" destOrd="0" parTransId="{1B114FE5-0550-49B9-97D7-311244C9D60B}" sibTransId="{17448345-CE5D-48B0-99BC-41E89DA341C7}"/>
    <dgm:cxn modelId="{42B4C748-6B3B-4187-AC39-4FFB9513850B}" type="presOf" srcId="{0E8E4827-ADD7-4707-B766-75A379BF7915}" destId="{692BAE93-0520-4A92-AD41-6889EA39DC80}" srcOrd="0" destOrd="0" presId="urn:microsoft.com/office/officeart/2008/layout/LinedList"/>
    <dgm:cxn modelId="{85EAEF4B-B821-4BC7-88B3-C2692F35BCE2}" type="presOf" srcId="{AE02593D-F39C-496D-9D7A-8DB5887046CD}" destId="{9C8AEF7E-B5BB-4277-9955-A9C17150FA6B}" srcOrd="0" destOrd="0" presId="urn:microsoft.com/office/officeart/2008/layout/LinedList"/>
    <dgm:cxn modelId="{86C20E4C-3D34-43BD-A0DF-05C59802C67D}" srcId="{0E8E4827-ADD7-4707-B766-75A379BF7915}" destId="{6E71D2C2-1E89-43F1-BA2C-212E45AB7A63}" srcOrd="3" destOrd="0" parTransId="{D2BB9D1F-EB33-4F78-A834-2EC00065D33E}" sibTransId="{7C646346-4B88-4334-BACF-30104B7BFD4C}"/>
    <dgm:cxn modelId="{C5E31E51-A32D-4697-A832-5234E0E60EAA}" srcId="{0E8E4827-ADD7-4707-B766-75A379BF7915}" destId="{9FB29CE6-304B-42FE-ACD3-27568BE35EA7}" srcOrd="2" destOrd="0" parTransId="{C2299D3B-845C-43FE-AD56-37AF19BF84D7}" sibTransId="{B52CDE5C-B42E-4C91-94F2-D5800F512A0B}"/>
    <dgm:cxn modelId="{B8D09187-BED2-4181-B0D3-C002BAFF8737}" type="presOf" srcId="{4B880BF5-5D0B-478E-896F-9A97F0000765}" destId="{2DF874E7-FBA1-432C-A541-729FC54B0493}" srcOrd="0" destOrd="0" presId="urn:microsoft.com/office/officeart/2008/layout/LinedList"/>
    <dgm:cxn modelId="{CBBD7A92-9112-4B04-9849-DCC62860B16B}" srcId="{0E8E4827-ADD7-4707-B766-75A379BF7915}" destId="{AE02593D-F39C-496D-9D7A-8DB5887046CD}" srcOrd="4" destOrd="0" parTransId="{8B3CF266-C860-480D-AB60-460A42000754}" sibTransId="{B9FDBD9A-C753-4485-A322-826AFE38FC9B}"/>
    <dgm:cxn modelId="{4145BA92-05D1-4935-A825-24AEC84631C4}" type="presOf" srcId="{94457401-45D5-4DEB-91A2-530893AC38F6}" destId="{B00F9B11-CCB1-4142-A89C-F876A3DB7E1B}" srcOrd="0" destOrd="0" presId="urn:microsoft.com/office/officeart/2008/layout/LinedList"/>
    <dgm:cxn modelId="{C3E2F498-269F-440C-BE58-94D6927B34D2}" type="presOf" srcId="{CD9C0F53-E46C-48EF-B2AC-38D601ED2CA3}" destId="{BE415DA9-EB36-45DC-8D80-DF7C3BFC8533}" srcOrd="0" destOrd="0" presId="urn:microsoft.com/office/officeart/2008/layout/LinedList"/>
    <dgm:cxn modelId="{218044AA-9CBE-4CFD-9C61-6FD293B37379}" type="presOf" srcId="{9FB29CE6-304B-42FE-ACD3-27568BE35EA7}" destId="{6EA91F37-1A9A-445B-A1AA-02E955F101E5}" srcOrd="0" destOrd="0" presId="urn:microsoft.com/office/officeart/2008/layout/LinedList"/>
    <dgm:cxn modelId="{AFC535E0-B08C-462E-B172-7B46321EFFD1}" type="presOf" srcId="{6E71D2C2-1E89-43F1-BA2C-212E45AB7A63}" destId="{383E87DE-C994-4B22-A2DA-1B69B467C16F}" srcOrd="0" destOrd="0" presId="urn:microsoft.com/office/officeart/2008/layout/LinedList"/>
    <dgm:cxn modelId="{3D47AC48-91A4-4014-BEEE-2F4B02D546FE}" type="presParOf" srcId="{2DF874E7-FBA1-432C-A541-729FC54B0493}" destId="{DB35C461-9E39-42A9-8DD3-9ABD5C47BD78}" srcOrd="0" destOrd="0" presId="urn:microsoft.com/office/officeart/2008/layout/LinedList"/>
    <dgm:cxn modelId="{2F659740-83DB-4EB1-B3EA-DFCB3D253B21}" type="presParOf" srcId="{2DF874E7-FBA1-432C-A541-729FC54B0493}" destId="{54F63103-FDF5-4BB6-B6DB-C1A932E16FF4}" srcOrd="1" destOrd="0" presId="urn:microsoft.com/office/officeart/2008/layout/LinedList"/>
    <dgm:cxn modelId="{52E9398B-A716-4ABC-99FF-6403654EA8D3}" type="presParOf" srcId="{54F63103-FDF5-4BB6-B6DB-C1A932E16FF4}" destId="{692BAE93-0520-4A92-AD41-6889EA39DC80}" srcOrd="0" destOrd="0" presId="urn:microsoft.com/office/officeart/2008/layout/LinedList"/>
    <dgm:cxn modelId="{317D8457-D494-473C-8654-CA35A09BA579}" type="presParOf" srcId="{54F63103-FDF5-4BB6-B6DB-C1A932E16FF4}" destId="{1DF1A5BB-E035-4C71-A9A6-3B5E405690AF}" srcOrd="1" destOrd="0" presId="urn:microsoft.com/office/officeart/2008/layout/LinedList"/>
    <dgm:cxn modelId="{A4D3DE63-A6E7-4DF5-8C39-418890AEF502}" type="presParOf" srcId="{1DF1A5BB-E035-4C71-A9A6-3B5E405690AF}" destId="{36161B46-1D60-4113-A765-F34E99686B96}" srcOrd="0" destOrd="0" presId="urn:microsoft.com/office/officeart/2008/layout/LinedList"/>
    <dgm:cxn modelId="{C655186C-2FB2-4337-80F2-8D2893DADE9C}" type="presParOf" srcId="{1DF1A5BB-E035-4C71-A9A6-3B5E405690AF}" destId="{BF135140-D8FB-4D29-89E8-629BC3561E77}" srcOrd="1" destOrd="0" presId="urn:microsoft.com/office/officeart/2008/layout/LinedList"/>
    <dgm:cxn modelId="{821D94C6-532A-47BB-9D04-F53837291E34}" type="presParOf" srcId="{BF135140-D8FB-4D29-89E8-629BC3561E77}" destId="{571EBCAC-9688-4811-B9A9-AC0A8FCD1A08}" srcOrd="0" destOrd="0" presId="urn:microsoft.com/office/officeart/2008/layout/LinedList"/>
    <dgm:cxn modelId="{B7957B65-5364-486B-AF98-CC396A893E9B}" type="presParOf" srcId="{BF135140-D8FB-4D29-89E8-629BC3561E77}" destId="{BE415DA9-EB36-45DC-8D80-DF7C3BFC8533}" srcOrd="1" destOrd="0" presId="urn:microsoft.com/office/officeart/2008/layout/LinedList"/>
    <dgm:cxn modelId="{FD2E75D8-40EA-4DA8-924E-A635BF40EF80}" type="presParOf" srcId="{BF135140-D8FB-4D29-89E8-629BC3561E77}" destId="{382BBF4B-8808-4B86-B232-41EA17292FD8}" srcOrd="2" destOrd="0" presId="urn:microsoft.com/office/officeart/2008/layout/LinedList"/>
    <dgm:cxn modelId="{F8EF1EB9-023F-4DD9-9F30-4002A32A4A37}" type="presParOf" srcId="{1DF1A5BB-E035-4C71-A9A6-3B5E405690AF}" destId="{E94BB059-56D5-4777-B521-4BCDA6EE4588}" srcOrd="2" destOrd="0" presId="urn:microsoft.com/office/officeart/2008/layout/LinedList"/>
    <dgm:cxn modelId="{17BE4FCB-2D86-4EB3-AEE8-48F609653DF9}" type="presParOf" srcId="{1DF1A5BB-E035-4C71-A9A6-3B5E405690AF}" destId="{0C2C213B-F628-4E58-BB2B-186EC9E328C7}" srcOrd="3" destOrd="0" presId="urn:microsoft.com/office/officeart/2008/layout/LinedList"/>
    <dgm:cxn modelId="{980D978B-133E-404D-A359-BEA540B8FEE8}" type="presParOf" srcId="{1DF1A5BB-E035-4C71-A9A6-3B5E405690AF}" destId="{20669EBB-D5A0-4C47-86AA-AEEC8239AC2C}" srcOrd="4" destOrd="0" presId="urn:microsoft.com/office/officeart/2008/layout/LinedList"/>
    <dgm:cxn modelId="{4B3F4FA1-8C43-4236-94E6-BA04FFFBB808}" type="presParOf" srcId="{20669EBB-D5A0-4C47-86AA-AEEC8239AC2C}" destId="{544F4926-1446-4D15-9B37-DBAEF606352E}" srcOrd="0" destOrd="0" presId="urn:microsoft.com/office/officeart/2008/layout/LinedList"/>
    <dgm:cxn modelId="{40763829-1448-4E59-BA44-8EA1A4334370}" type="presParOf" srcId="{20669EBB-D5A0-4C47-86AA-AEEC8239AC2C}" destId="{B00F9B11-CCB1-4142-A89C-F876A3DB7E1B}" srcOrd="1" destOrd="0" presId="urn:microsoft.com/office/officeart/2008/layout/LinedList"/>
    <dgm:cxn modelId="{900D0F39-26F5-4DBE-B7CF-2753A14FB204}" type="presParOf" srcId="{20669EBB-D5A0-4C47-86AA-AEEC8239AC2C}" destId="{2BFFF1A1-A011-4CD6-97D8-680B9DD8E579}" srcOrd="2" destOrd="0" presId="urn:microsoft.com/office/officeart/2008/layout/LinedList"/>
    <dgm:cxn modelId="{255C04C6-8E52-4EE9-AF02-DF8744A74C2A}" type="presParOf" srcId="{1DF1A5BB-E035-4C71-A9A6-3B5E405690AF}" destId="{0FD2788B-17C2-4990-B294-8742183E070D}" srcOrd="5" destOrd="0" presId="urn:microsoft.com/office/officeart/2008/layout/LinedList"/>
    <dgm:cxn modelId="{2930B7A0-1889-40C7-907B-7BE519D76AB0}" type="presParOf" srcId="{1DF1A5BB-E035-4C71-A9A6-3B5E405690AF}" destId="{0BB0D631-B948-4F0E-A425-F030631C28E4}" srcOrd="6" destOrd="0" presId="urn:microsoft.com/office/officeart/2008/layout/LinedList"/>
    <dgm:cxn modelId="{AE215DEC-1AED-4B22-93E7-687AB53CB9C3}" type="presParOf" srcId="{1DF1A5BB-E035-4C71-A9A6-3B5E405690AF}" destId="{F76FBDF8-CEB6-4108-A4EC-496190E4DFBD}" srcOrd="7" destOrd="0" presId="urn:microsoft.com/office/officeart/2008/layout/LinedList"/>
    <dgm:cxn modelId="{2A8FD001-4D54-4F49-AA03-E754A9532C76}" type="presParOf" srcId="{F76FBDF8-CEB6-4108-A4EC-496190E4DFBD}" destId="{8AB05AAA-D401-4AFE-B2B2-2645A480328D}" srcOrd="0" destOrd="0" presId="urn:microsoft.com/office/officeart/2008/layout/LinedList"/>
    <dgm:cxn modelId="{F53D4F5A-652C-4AE7-BED2-31C67F4265E9}" type="presParOf" srcId="{F76FBDF8-CEB6-4108-A4EC-496190E4DFBD}" destId="{6EA91F37-1A9A-445B-A1AA-02E955F101E5}" srcOrd="1" destOrd="0" presId="urn:microsoft.com/office/officeart/2008/layout/LinedList"/>
    <dgm:cxn modelId="{F90E0000-F378-4A75-A097-E288B86309AE}" type="presParOf" srcId="{F76FBDF8-CEB6-4108-A4EC-496190E4DFBD}" destId="{B1B2A739-F801-440F-9D75-6F7F3A2DCEAC}" srcOrd="2" destOrd="0" presId="urn:microsoft.com/office/officeart/2008/layout/LinedList"/>
    <dgm:cxn modelId="{FFD0ED98-99E6-4A4F-A381-C1B4D6039E92}" type="presParOf" srcId="{1DF1A5BB-E035-4C71-A9A6-3B5E405690AF}" destId="{678B70D0-D9C8-404A-9842-4F16CF9FD506}" srcOrd="8" destOrd="0" presId="urn:microsoft.com/office/officeart/2008/layout/LinedList"/>
    <dgm:cxn modelId="{AA170CC6-F600-459D-9C9D-50683F4B11F8}" type="presParOf" srcId="{1DF1A5BB-E035-4C71-A9A6-3B5E405690AF}" destId="{C9F5F5BB-447C-4C56-A21E-8264849A0D31}" srcOrd="9" destOrd="0" presId="urn:microsoft.com/office/officeart/2008/layout/LinedList"/>
    <dgm:cxn modelId="{817DD799-57CB-4E3D-90C8-128FB50EE89A}" type="presParOf" srcId="{1DF1A5BB-E035-4C71-A9A6-3B5E405690AF}" destId="{56F04246-E945-4FB1-8DE3-53DC0684461C}" srcOrd="10" destOrd="0" presId="urn:microsoft.com/office/officeart/2008/layout/LinedList"/>
    <dgm:cxn modelId="{A21E62E4-5D2B-4809-A765-34D5EFC0E259}" type="presParOf" srcId="{56F04246-E945-4FB1-8DE3-53DC0684461C}" destId="{96D745C3-E6DF-4199-A231-604E29D31D05}" srcOrd="0" destOrd="0" presId="urn:microsoft.com/office/officeart/2008/layout/LinedList"/>
    <dgm:cxn modelId="{299AFB0E-B476-45AF-A87F-910F71B45CCD}" type="presParOf" srcId="{56F04246-E945-4FB1-8DE3-53DC0684461C}" destId="{383E87DE-C994-4B22-A2DA-1B69B467C16F}" srcOrd="1" destOrd="0" presId="urn:microsoft.com/office/officeart/2008/layout/LinedList"/>
    <dgm:cxn modelId="{2DC2B978-E22A-490D-81B1-4546C2D118FA}" type="presParOf" srcId="{56F04246-E945-4FB1-8DE3-53DC0684461C}" destId="{296FAB9C-560A-4EC1-8609-247B673EE009}" srcOrd="2" destOrd="0" presId="urn:microsoft.com/office/officeart/2008/layout/LinedList"/>
    <dgm:cxn modelId="{3F064005-E89A-4411-9C7E-EBDAEB6CE579}" type="presParOf" srcId="{1DF1A5BB-E035-4C71-A9A6-3B5E405690AF}" destId="{A6E5BB32-FACC-4820-8CE1-7FD759FBF62B}" srcOrd="11" destOrd="0" presId="urn:microsoft.com/office/officeart/2008/layout/LinedList"/>
    <dgm:cxn modelId="{A6079064-4845-4E1B-9C87-2666E214AD9B}" type="presParOf" srcId="{1DF1A5BB-E035-4C71-A9A6-3B5E405690AF}" destId="{CAEB6CA0-D85F-4C21-BC62-9229790FFA8F}" srcOrd="12" destOrd="0" presId="urn:microsoft.com/office/officeart/2008/layout/LinedList"/>
    <dgm:cxn modelId="{C1D819F8-8834-4C21-AEF5-779DD380997C}" type="presParOf" srcId="{1DF1A5BB-E035-4C71-A9A6-3B5E405690AF}" destId="{6E49A2DE-B1DE-4ABE-A63E-572D7117065B}" srcOrd="13" destOrd="0" presId="urn:microsoft.com/office/officeart/2008/layout/LinedList"/>
    <dgm:cxn modelId="{EB9CB820-2604-47DA-B431-0778638DCA76}" type="presParOf" srcId="{6E49A2DE-B1DE-4ABE-A63E-572D7117065B}" destId="{E13505DB-5953-4184-8F33-ACEC6E1295CF}" srcOrd="0" destOrd="0" presId="urn:microsoft.com/office/officeart/2008/layout/LinedList"/>
    <dgm:cxn modelId="{A3189327-28E5-4C2B-9A1E-A512550A5C68}" type="presParOf" srcId="{6E49A2DE-B1DE-4ABE-A63E-572D7117065B}" destId="{9C8AEF7E-B5BB-4277-9955-A9C17150FA6B}" srcOrd="1" destOrd="0" presId="urn:microsoft.com/office/officeart/2008/layout/LinedList"/>
    <dgm:cxn modelId="{CB24C7CE-8DC3-4B44-B72F-F5C6604547D6}" type="presParOf" srcId="{6E49A2DE-B1DE-4ABE-A63E-572D7117065B}" destId="{C9178F2C-EE39-452E-985F-2B53F4188BEC}" srcOrd="2" destOrd="0" presId="urn:microsoft.com/office/officeart/2008/layout/LinedList"/>
    <dgm:cxn modelId="{2E58DF77-4C2A-4486-AD0C-DCBCCD7E1380}" type="presParOf" srcId="{1DF1A5BB-E035-4C71-A9A6-3B5E405690AF}" destId="{B2D415D8-FF41-4C7C-AFFF-6C2E0C2E4E1A}" srcOrd="14" destOrd="0" presId="urn:microsoft.com/office/officeart/2008/layout/LinedList"/>
    <dgm:cxn modelId="{5CFC0EBF-BD26-4305-9CCE-10BBFB7B3DC6}" type="presParOf" srcId="{1DF1A5BB-E035-4C71-A9A6-3B5E405690AF}" destId="{6327D77F-4F09-4C0F-8AC1-D14EEE6ED8F5}" srcOrd="15"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98D83-3C56-488B-A0F2-68BDB1DFCFD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6BEE081-ADAB-4F64-9D96-9750BE258A46}">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Applies to training providers for new licenses only</a:t>
          </a:r>
        </a:p>
      </dgm:t>
    </dgm:pt>
    <dgm:pt modelId="{FFD028BF-05F7-434B-A59F-54ADA5D5A049}" type="parTrans" cxnId="{F1593915-CF7B-4515-AFAB-03D9F97A88CB}">
      <dgm:prSet/>
      <dgm:spPr/>
      <dgm:t>
        <a:bodyPr/>
        <a:lstStyle/>
        <a:p>
          <a:endParaRPr lang="en-US"/>
        </a:p>
      </dgm:t>
    </dgm:pt>
    <dgm:pt modelId="{79B219AE-D132-418C-ABF5-3CE5DCDC1261}" type="sibTrans" cxnId="{F1593915-CF7B-4515-AFAB-03D9F97A88CB}">
      <dgm:prSet/>
      <dgm:spPr/>
      <dgm:t>
        <a:bodyPr/>
        <a:lstStyle/>
        <a:p>
          <a:endParaRPr lang="en-US"/>
        </a:p>
      </dgm:t>
    </dgm:pt>
    <dgm:pt modelId="{9BC43FD5-5EC3-4F9B-A633-200F2A0945BB}">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Must notify students of:</a:t>
          </a:r>
        </a:p>
      </dgm:t>
    </dgm:pt>
    <dgm:pt modelId="{DD712F79-BD80-4394-B444-616737C171C8}" type="parTrans" cxnId="{C53096CD-5F1C-4FD8-B2FB-FB720008366D}">
      <dgm:prSet/>
      <dgm:spPr/>
      <dgm:t>
        <a:bodyPr/>
        <a:lstStyle/>
        <a:p>
          <a:endParaRPr lang="en-US"/>
        </a:p>
      </dgm:t>
    </dgm:pt>
    <dgm:pt modelId="{62F1532F-FBF2-4986-95BA-8FCD57D364FC}" type="sibTrans" cxnId="{C53096CD-5F1C-4FD8-B2FB-FB720008366D}">
      <dgm:prSet/>
      <dgm:spPr/>
      <dgm:t>
        <a:bodyPr/>
        <a:lstStyle/>
        <a:p>
          <a:endParaRPr lang="en-US"/>
        </a:p>
      </dgm:t>
    </dgm:pt>
    <dgm:pt modelId="{B6D409B7-A081-4C86-82E1-39B7BACA4C0F}">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HB 1508 became effective September 1, 2017</a:t>
          </a:r>
        </a:p>
      </dgm:t>
    </dgm:pt>
    <dgm:pt modelId="{46545CEF-D74C-43D9-A803-AC273973C166}" type="sibTrans" cxnId="{AF4F34BF-215B-49B2-8FEC-A1F32A1D2B29}">
      <dgm:prSet/>
      <dgm:spPr/>
      <dgm:t>
        <a:bodyPr/>
        <a:lstStyle/>
        <a:p>
          <a:endParaRPr lang="en-US"/>
        </a:p>
      </dgm:t>
    </dgm:pt>
    <dgm:pt modelId="{C98874AA-54FF-4CDD-B87B-5657DC7F664D}" type="parTrans" cxnId="{AF4F34BF-215B-49B2-8FEC-A1F32A1D2B29}">
      <dgm:prSet/>
      <dgm:spPr/>
      <dgm:t>
        <a:bodyPr/>
        <a:lstStyle/>
        <a:p>
          <a:endParaRPr lang="en-US"/>
        </a:p>
      </dgm:t>
    </dgm:pt>
    <dgm:pt modelId="{C9597710-0487-41C9-B482-FE9C535BBE27}">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Potential ineligibility based on criminal history</a:t>
          </a:r>
        </a:p>
      </dgm:t>
    </dgm:pt>
    <dgm:pt modelId="{47882246-4DFC-4466-8D4F-9BA6535BC32E}" type="parTrans" cxnId="{13366FCE-5734-4330-B2D4-22361B6D30CC}">
      <dgm:prSet/>
      <dgm:spPr/>
      <dgm:t>
        <a:bodyPr/>
        <a:lstStyle/>
        <a:p>
          <a:endParaRPr lang="en-US"/>
        </a:p>
      </dgm:t>
    </dgm:pt>
    <dgm:pt modelId="{F88E973C-53A3-4290-A866-0F366FE970EB}" type="sibTrans" cxnId="{13366FCE-5734-4330-B2D4-22361B6D30CC}">
      <dgm:prSet/>
      <dgm:spPr/>
      <dgm:t>
        <a:bodyPr/>
        <a:lstStyle/>
        <a:p>
          <a:endParaRPr lang="en-US"/>
        </a:p>
      </dgm:t>
    </dgm:pt>
    <dgm:pt modelId="{7586FA74-08A4-444A-AF9B-D0EA487CA4A8}">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Provide criminal history review guidelines</a:t>
          </a:r>
        </a:p>
      </dgm:t>
    </dgm:pt>
    <dgm:pt modelId="{CB7B3071-1877-4CD7-AB08-55F0DC62F7E6}" type="parTrans" cxnId="{4BA3C272-E287-4E06-9845-785AC935DE0F}">
      <dgm:prSet/>
      <dgm:spPr/>
      <dgm:t>
        <a:bodyPr/>
        <a:lstStyle/>
        <a:p>
          <a:endParaRPr lang="en-US"/>
        </a:p>
      </dgm:t>
    </dgm:pt>
    <dgm:pt modelId="{01B1521F-C568-45BC-A46B-9DF24E62187F}" type="sibTrans" cxnId="{4BA3C272-E287-4E06-9845-785AC935DE0F}">
      <dgm:prSet/>
      <dgm:spPr/>
      <dgm:t>
        <a:bodyPr/>
        <a:lstStyle/>
        <a:p>
          <a:endParaRPr lang="en-US"/>
        </a:p>
      </dgm:t>
    </dgm:pt>
    <dgm:pt modelId="{135CD1ED-33FF-4019-83D0-ABEFBD7B9FEF}">
      <dgm:prSet custT="1"/>
      <dgm:spPr/>
      <dgm:t>
        <a:bodyPr/>
        <a:lstStyle/>
        <a:p>
          <a:r>
            <a:rPr lang="en-US" sz="2800" dirty="0">
              <a:latin typeface="Tahoma" panose="020B0604030504040204" pitchFamily="34" charset="0"/>
              <a:ea typeface="Tahoma" panose="020B0604030504040204" pitchFamily="34" charset="0"/>
              <a:cs typeface="Tahoma" panose="020B0604030504040204" pitchFamily="34" charset="0"/>
            </a:rPr>
            <a:t>Inform students of their right to an evaluation</a:t>
          </a:r>
        </a:p>
      </dgm:t>
    </dgm:pt>
    <dgm:pt modelId="{50BEEED4-BE65-4A2C-805A-75C1B9656EF2}" type="parTrans" cxnId="{1DAE5D71-1178-465D-A3C6-85FAB81387BB}">
      <dgm:prSet/>
      <dgm:spPr/>
      <dgm:t>
        <a:bodyPr/>
        <a:lstStyle/>
        <a:p>
          <a:endParaRPr lang="en-US"/>
        </a:p>
      </dgm:t>
    </dgm:pt>
    <dgm:pt modelId="{26B2BB6D-4EA5-4B52-9211-4CD78F642524}" type="sibTrans" cxnId="{1DAE5D71-1178-465D-A3C6-85FAB81387BB}">
      <dgm:prSet/>
      <dgm:spPr/>
      <dgm:t>
        <a:bodyPr/>
        <a:lstStyle/>
        <a:p>
          <a:endParaRPr lang="en-US"/>
        </a:p>
      </dgm:t>
    </dgm:pt>
    <dgm:pt modelId="{8185D50C-3A9F-4F6F-8FB4-7FB2F34D5E36}" type="pres">
      <dgm:prSet presAssocID="{2C098D83-3C56-488B-A0F2-68BDB1DFCFD6}" presName="linear" presStyleCnt="0">
        <dgm:presLayoutVars>
          <dgm:animLvl val="lvl"/>
          <dgm:resizeHandles val="exact"/>
        </dgm:presLayoutVars>
      </dgm:prSet>
      <dgm:spPr/>
    </dgm:pt>
    <dgm:pt modelId="{75E6601A-3FA2-46ED-B812-5694A831FAFD}" type="pres">
      <dgm:prSet presAssocID="{B6D409B7-A081-4C86-82E1-39B7BACA4C0F}" presName="parentText" presStyleLbl="node1" presStyleIdx="0" presStyleCnt="3" custLinFactNeighborX="351" custLinFactNeighborY="-38280">
        <dgm:presLayoutVars>
          <dgm:chMax val="0"/>
          <dgm:bulletEnabled val="1"/>
        </dgm:presLayoutVars>
      </dgm:prSet>
      <dgm:spPr/>
    </dgm:pt>
    <dgm:pt modelId="{51044A3B-40CF-426E-A72C-B5449335E608}" type="pres">
      <dgm:prSet presAssocID="{46545CEF-D74C-43D9-A803-AC273973C166}" presName="spacer" presStyleCnt="0"/>
      <dgm:spPr/>
    </dgm:pt>
    <dgm:pt modelId="{342C804A-B5A5-40AB-A468-375C9C7E635E}" type="pres">
      <dgm:prSet presAssocID="{86BEE081-ADAB-4F64-9D96-9750BE258A46}" presName="parentText" presStyleLbl="node1" presStyleIdx="1" presStyleCnt="3">
        <dgm:presLayoutVars>
          <dgm:chMax val="0"/>
          <dgm:bulletEnabled val="1"/>
        </dgm:presLayoutVars>
      </dgm:prSet>
      <dgm:spPr/>
    </dgm:pt>
    <dgm:pt modelId="{300D3A45-5627-4E9E-A82E-AB86BA0DA93F}" type="pres">
      <dgm:prSet presAssocID="{79B219AE-D132-418C-ABF5-3CE5DCDC1261}" presName="spacer" presStyleCnt="0"/>
      <dgm:spPr/>
    </dgm:pt>
    <dgm:pt modelId="{2652D1C0-1ABE-4224-8053-D4CDC0B884CD}" type="pres">
      <dgm:prSet presAssocID="{9BC43FD5-5EC3-4F9B-A633-200F2A0945BB}" presName="parentText" presStyleLbl="node1" presStyleIdx="2" presStyleCnt="3">
        <dgm:presLayoutVars>
          <dgm:chMax val="0"/>
          <dgm:bulletEnabled val="1"/>
        </dgm:presLayoutVars>
      </dgm:prSet>
      <dgm:spPr/>
    </dgm:pt>
    <dgm:pt modelId="{CEB1518B-55C5-4E02-B28C-0CE0813A1BEE}" type="pres">
      <dgm:prSet presAssocID="{9BC43FD5-5EC3-4F9B-A633-200F2A0945BB}" presName="childText" presStyleLbl="revTx" presStyleIdx="0" presStyleCnt="1">
        <dgm:presLayoutVars>
          <dgm:bulletEnabled val="1"/>
        </dgm:presLayoutVars>
      </dgm:prSet>
      <dgm:spPr/>
    </dgm:pt>
  </dgm:ptLst>
  <dgm:cxnLst>
    <dgm:cxn modelId="{219E1404-5325-4786-8F6A-4D1508FC3182}" type="presOf" srcId="{C9597710-0487-41C9-B482-FE9C535BBE27}" destId="{CEB1518B-55C5-4E02-B28C-0CE0813A1BEE}" srcOrd="0" destOrd="0" presId="urn:microsoft.com/office/officeart/2005/8/layout/vList2"/>
    <dgm:cxn modelId="{F1593915-CF7B-4515-AFAB-03D9F97A88CB}" srcId="{2C098D83-3C56-488B-A0F2-68BDB1DFCFD6}" destId="{86BEE081-ADAB-4F64-9D96-9750BE258A46}" srcOrd="1" destOrd="0" parTransId="{FFD028BF-05F7-434B-A59F-54ADA5D5A049}" sibTransId="{79B219AE-D132-418C-ABF5-3CE5DCDC1261}"/>
    <dgm:cxn modelId="{5C25DD28-D65F-4685-8434-6810C6A50CE5}" type="presOf" srcId="{135CD1ED-33FF-4019-83D0-ABEFBD7B9FEF}" destId="{CEB1518B-55C5-4E02-B28C-0CE0813A1BEE}" srcOrd="0" destOrd="2" presId="urn:microsoft.com/office/officeart/2005/8/layout/vList2"/>
    <dgm:cxn modelId="{D1D6575E-4D7D-42C4-82EA-91115EB83C9D}" type="presOf" srcId="{2C098D83-3C56-488B-A0F2-68BDB1DFCFD6}" destId="{8185D50C-3A9F-4F6F-8FB4-7FB2F34D5E36}" srcOrd="0" destOrd="0" presId="urn:microsoft.com/office/officeart/2005/8/layout/vList2"/>
    <dgm:cxn modelId="{ADC0A042-3F01-49C6-8B3B-C2B45783723B}" type="presOf" srcId="{9BC43FD5-5EC3-4F9B-A633-200F2A0945BB}" destId="{2652D1C0-1ABE-4224-8053-D4CDC0B884CD}" srcOrd="0" destOrd="0" presId="urn:microsoft.com/office/officeart/2005/8/layout/vList2"/>
    <dgm:cxn modelId="{E1E8206A-F44B-4EB6-BDF8-756795A9345D}" type="presOf" srcId="{B6D409B7-A081-4C86-82E1-39B7BACA4C0F}" destId="{75E6601A-3FA2-46ED-B812-5694A831FAFD}" srcOrd="0" destOrd="0" presId="urn:microsoft.com/office/officeart/2005/8/layout/vList2"/>
    <dgm:cxn modelId="{1DAE5D71-1178-465D-A3C6-85FAB81387BB}" srcId="{9BC43FD5-5EC3-4F9B-A633-200F2A0945BB}" destId="{135CD1ED-33FF-4019-83D0-ABEFBD7B9FEF}" srcOrd="2" destOrd="0" parTransId="{50BEEED4-BE65-4A2C-805A-75C1B9656EF2}" sibTransId="{26B2BB6D-4EA5-4B52-9211-4CD78F642524}"/>
    <dgm:cxn modelId="{4BA3C272-E287-4E06-9845-785AC935DE0F}" srcId="{9BC43FD5-5EC3-4F9B-A633-200F2A0945BB}" destId="{7586FA74-08A4-444A-AF9B-D0EA487CA4A8}" srcOrd="1" destOrd="0" parTransId="{CB7B3071-1877-4CD7-AB08-55F0DC62F7E6}" sibTransId="{01B1521F-C568-45BC-A46B-9DF24E62187F}"/>
    <dgm:cxn modelId="{35AFB974-5DB8-4C8D-A38F-9BEB2942DC32}" type="presOf" srcId="{86BEE081-ADAB-4F64-9D96-9750BE258A46}" destId="{342C804A-B5A5-40AB-A468-375C9C7E635E}" srcOrd="0" destOrd="0" presId="urn:microsoft.com/office/officeart/2005/8/layout/vList2"/>
    <dgm:cxn modelId="{AF4F34BF-215B-49B2-8FEC-A1F32A1D2B29}" srcId="{2C098D83-3C56-488B-A0F2-68BDB1DFCFD6}" destId="{B6D409B7-A081-4C86-82E1-39B7BACA4C0F}" srcOrd="0" destOrd="0" parTransId="{C98874AA-54FF-4CDD-B87B-5657DC7F664D}" sibTransId="{46545CEF-D74C-43D9-A803-AC273973C166}"/>
    <dgm:cxn modelId="{D080D6C0-5730-404D-AC97-FF438563FAA6}" type="presOf" srcId="{7586FA74-08A4-444A-AF9B-D0EA487CA4A8}" destId="{CEB1518B-55C5-4E02-B28C-0CE0813A1BEE}" srcOrd="0" destOrd="1" presId="urn:microsoft.com/office/officeart/2005/8/layout/vList2"/>
    <dgm:cxn modelId="{C53096CD-5F1C-4FD8-B2FB-FB720008366D}" srcId="{2C098D83-3C56-488B-A0F2-68BDB1DFCFD6}" destId="{9BC43FD5-5EC3-4F9B-A633-200F2A0945BB}" srcOrd="2" destOrd="0" parTransId="{DD712F79-BD80-4394-B444-616737C171C8}" sibTransId="{62F1532F-FBF2-4986-95BA-8FCD57D364FC}"/>
    <dgm:cxn modelId="{13366FCE-5734-4330-B2D4-22361B6D30CC}" srcId="{9BC43FD5-5EC3-4F9B-A633-200F2A0945BB}" destId="{C9597710-0487-41C9-B482-FE9C535BBE27}" srcOrd="0" destOrd="0" parTransId="{47882246-4DFC-4466-8D4F-9BA6535BC32E}" sibTransId="{F88E973C-53A3-4290-A866-0F366FE970EB}"/>
    <dgm:cxn modelId="{482B0345-57EF-47AD-9E18-97E5120DDE96}" type="presParOf" srcId="{8185D50C-3A9F-4F6F-8FB4-7FB2F34D5E36}" destId="{75E6601A-3FA2-46ED-B812-5694A831FAFD}" srcOrd="0" destOrd="0" presId="urn:microsoft.com/office/officeart/2005/8/layout/vList2"/>
    <dgm:cxn modelId="{E65A7BB4-F9F1-4200-9A88-8F9AA010FC80}" type="presParOf" srcId="{8185D50C-3A9F-4F6F-8FB4-7FB2F34D5E36}" destId="{51044A3B-40CF-426E-A72C-B5449335E608}" srcOrd="1" destOrd="0" presId="urn:microsoft.com/office/officeart/2005/8/layout/vList2"/>
    <dgm:cxn modelId="{DC43DFC6-E77C-4F19-A91B-079985236827}" type="presParOf" srcId="{8185D50C-3A9F-4F6F-8FB4-7FB2F34D5E36}" destId="{342C804A-B5A5-40AB-A468-375C9C7E635E}" srcOrd="2" destOrd="0" presId="urn:microsoft.com/office/officeart/2005/8/layout/vList2"/>
    <dgm:cxn modelId="{B8A7CA90-988B-44EB-A518-6D1348660926}" type="presParOf" srcId="{8185D50C-3A9F-4F6F-8FB4-7FB2F34D5E36}" destId="{300D3A45-5627-4E9E-A82E-AB86BA0DA93F}" srcOrd="3" destOrd="0" presId="urn:microsoft.com/office/officeart/2005/8/layout/vList2"/>
    <dgm:cxn modelId="{6C8BD5E0-B6C2-440D-A632-F6212EA9F6B9}" type="presParOf" srcId="{8185D50C-3A9F-4F6F-8FB4-7FB2F34D5E36}" destId="{2652D1C0-1ABE-4224-8053-D4CDC0B884CD}" srcOrd="4" destOrd="0" presId="urn:microsoft.com/office/officeart/2005/8/layout/vList2"/>
    <dgm:cxn modelId="{41966EFA-1688-4250-BE6E-039618FF61E2}" type="presParOf" srcId="{8185D50C-3A9F-4F6F-8FB4-7FB2F34D5E36}" destId="{CEB1518B-55C5-4E02-B28C-0CE0813A1BE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7E09C-4962-4A2B-916C-76AE69989126}">
      <dsp:nvSpPr>
        <dsp:cNvPr id="0" name=""/>
        <dsp:cNvSpPr/>
      </dsp:nvSpPr>
      <dsp:spPr>
        <a:xfrm>
          <a:off x="4699846" y="1835170"/>
          <a:ext cx="2393639" cy="708922"/>
        </a:xfrm>
        <a:custGeom>
          <a:avLst/>
          <a:gdLst/>
          <a:ahLst/>
          <a:cxnLst/>
          <a:rect l="0" t="0" r="0" b="0"/>
          <a:pathLst>
            <a:path>
              <a:moveTo>
                <a:pt x="0" y="0"/>
              </a:moveTo>
              <a:lnTo>
                <a:pt x="0" y="281368"/>
              </a:lnTo>
              <a:lnTo>
                <a:pt x="2393639" y="281368"/>
              </a:lnTo>
              <a:lnTo>
                <a:pt x="2393639" y="70892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06141-8AC7-4EB4-9C9D-C8683722D8DB}">
      <dsp:nvSpPr>
        <dsp:cNvPr id="0" name=""/>
        <dsp:cNvSpPr/>
      </dsp:nvSpPr>
      <dsp:spPr>
        <a:xfrm>
          <a:off x="2125978" y="1835170"/>
          <a:ext cx="2573868" cy="723966"/>
        </a:xfrm>
        <a:custGeom>
          <a:avLst/>
          <a:gdLst/>
          <a:ahLst/>
          <a:cxnLst/>
          <a:rect l="0" t="0" r="0" b="0"/>
          <a:pathLst>
            <a:path>
              <a:moveTo>
                <a:pt x="2573868" y="0"/>
              </a:moveTo>
              <a:lnTo>
                <a:pt x="2573868" y="296412"/>
              </a:lnTo>
              <a:lnTo>
                <a:pt x="0" y="296412"/>
              </a:lnTo>
              <a:lnTo>
                <a:pt x="0" y="72396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3D9EB-E667-43D6-BF13-3E7E532DD1E5}">
      <dsp:nvSpPr>
        <dsp:cNvPr id="0" name=""/>
        <dsp:cNvSpPr/>
      </dsp:nvSpPr>
      <dsp:spPr>
        <a:xfrm>
          <a:off x="2930313" y="2798"/>
          <a:ext cx="3539066" cy="183237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5856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Division Administration</a:t>
          </a:r>
        </a:p>
      </dsp:txBody>
      <dsp:txXfrm>
        <a:off x="3019762" y="92247"/>
        <a:ext cx="3360168" cy="1653473"/>
      </dsp:txXfrm>
    </dsp:sp>
    <dsp:sp modelId="{DB647104-B51D-45BA-8820-9F61373F0A7C}">
      <dsp:nvSpPr>
        <dsp:cNvPr id="0" name=""/>
        <dsp:cNvSpPr/>
      </dsp:nvSpPr>
      <dsp:spPr>
        <a:xfrm>
          <a:off x="3648956" y="1267130"/>
          <a:ext cx="3185159" cy="610790"/>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ahoma" panose="020B0604030504040204" pitchFamily="34" charset="0"/>
              <a:ea typeface="Tahoma" panose="020B0604030504040204" pitchFamily="34" charset="0"/>
              <a:cs typeface="Tahoma" panose="020B0604030504040204" pitchFamily="34" charset="0"/>
            </a:rPr>
            <a:t>Jaya Zyman PE, Director </a:t>
          </a:r>
        </a:p>
      </dsp:txBody>
      <dsp:txXfrm>
        <a:off x="3678772" y="1296946"/>
        <a:ext cx="3125527" cy="551158"/>
      </dsp:txXfrm>
    </dsp:sp>
    <dsp:sp modelId="{4D5EC123-BBC4-4BEE-8312-C4BD8FB0791B}">
      <dsp:nvSpPr>
        <dsp:cNvPr id="0" name=""/>
        <dsp:cNvSpPr/>
      </dsp:nvSpPr>
      <dsp:spPr>
        <a:xfrm>
          <a:off x="356445" y="2559136"/>
          <a:ext cx="3539066" cy="180499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5856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Registration &amp; Reporting Section</a:t>
          </a:r>
        </a:p>
      </dsp:txBody>
      <dsp:txXfrm>
        <a:off x="444558" y="2647249"/>
        <a:ext cx="3362840" cy="1628770"/>
      </dsp:txXfrm>
    </dsp:sp>
    <dsp:sp modelId="{09D43AE6-96A2-4932-B88B-4B465F7CC3DB}">
      <dsp:nvSpPr>
        <dsp:cNvPr id="0" name=""/>
        <dsp:cNvSpPr/>
      </dsp:nvSpPr>
      <dsp:spPr>
        <a:xfrm>
          <a:off x="876293" y="3886203"/>
          <a:ext cx="3668890" cy="799866"/>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ahoma" panose="020B0604030504040204" pitchFamily="34" charset="0"/>
              <a:ea typeface="Tahoma" panose="020B0604030504040204" pitchFamily="34" charset="0"/>
              <a:cs typeface="Tahoma" panose="020B0604030504040204" pitchFamily="34" charset="0"/>
            </a:rPr>
            <a:t>Don Kennedy, </a:t>
          </a:r>
        </a:p>
        <a:p>
          <a:pPr marL="0" lvl="0" indent="0" algn="ctr" defTabSz="844550">
            <a:lnSpc>
              <a:spcPct val="90000"/>
            </a:lnSpc>
            <a:spcBef>
              <a:spcPct val="0"/>
            </a:spcBef>
            <a:spcAft>
              <a:spcPct val="35000"/>
            </a:spcAft>
            <a:buNone/>
          </a:pPr>
          <a:r>
            <a:rPr lang="en-US" sz="1900" kern="1200" dirty="0">
              <a:latin typeface="Tahoma" panose="020B0604030504040204" pitchFamily="34" charset="0"/>
              <a:ea typeface="Tahoma" panose="020B0604030504040204" pitchFamily="34" charset="0"/>
              <a:cs typeface="Tahoma" panose="020B0604030504040204" pitchFamily="34" charset="0"/>
            </a:rPr>
            <a:t>Section Manager</a:t>
          </a:r>
        </a:p>
      </dsp:txBody>
      <dsp:txXfrm>
        <a:off x="915339" y="3925249"/>
        <a:ext cx="3590798" cy="721774"/>
      </dsp:txXfrm>
    </dsp:sp>
    <dsp:sp modelId="{C801F072-2A58-4BCA-8EE0-77F70486CCE1}">
      <dsp:nvSpPr>
        <dsp:cNvPr id="0" name=""/>
        <dsp:cNvSpPr/>
      </dsp:nvSpPr>
      <dsp:spPr>
        <a:xfrm>
          <a:off x="5323952" y="2544092"/>
          <a:ext cx="3539066" cy="183237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5856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Occupational Licensing Section</a:t>
          </a:r>
        </a:p>
      </dsp:txBody>
      <dsp:txXfrm>
        <a:off x="5413401" y="2633541"/>
        <a:ext cx="3360168" cy="1653473"/>
      </dsp:txXfrm>
    </dsp:sp>
    <dsp:sp modelId="{D9F47C19-CC8A-4671-9A1F-90B1FB733917}">
      <dsp:nvSpPr>
        <dsp:cNvPr id="0" name=""/>
        <dsp:cNvSpPr/>
      </dsp:nvSpPr>
      <dsp:spPr>
        <a:xfrm>
          <a:off x="5905511" y="3810000"/>
          <a:ext cx="3632961" cy="829050"/>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48260"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ahoma" panose="020B0604030504040204" pitchFamily="34" charset="0"/>
              <a:ea typeface="Tahoma" panose="020B0604030504040204" pitchFamily="34" charset="0"/>
              <a:cs typeface="Tahoma" panose="020B0604030504040204" pitchFamily="34" charset="0"/>
            </a:rPr>
            <a:t>Linda Saladino, </a:t>
          </a:r>
        </a:p>
        <a:p>
          <a:pPr marL="0" lvl="0" indent="0" algn="ctr" defTabSz="844550">
            <a:lnSpc>
              <a:spcPct val="90000"/>
            </a:lnSpc>
            <a:spcBef>
              <a:spcPct val="0"/>
            </a:spcBef>
            <a:spcAft>
              <a:spcPct val="35000"/>
            </a:spcAft>
            <a:buNone/>
          </a:pPr>
          <a:r>
            <a:rPr lang="en-US" sz="1900" kern="1200" dirty="0">
              <a:latin typeface="Tahoma" panose="020B0604030504040204" pitchFamily="34" charset="0"/>
              <a:ea typeface="Tahoma" panose="020B0604030504040204" pitchFamily="34" charset="0"/>
              <a:cs typeface="Tahoma" panose="020B0604030504040204" pitchFamily="34" charset="0"/>
            </a:rPr>
            <a:t>Section Manager</a:t>
          </a:r>
        </a:p>
      </dsp:txBody>
      <dsp:txXfrm>
        <a:off x="5945982" y="3850471"/>
        <a:ext cx="3552019" cy="748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53875-4184-4E0A-A647-C7813D0AD8C6}">
      <dsp:nvSpPr>
        <dsp:cNvPr id="0" name=""/>
        <dsp:cNvSpPr/>
      </dsp:nvSpPr>
      <dsp:spPr>
        <a:xfrm>
          <a:off x="4827607" y="1376450"/>
          <a:ext cx="2649886" cy="3115735"/>
        </a:xfrm>
        <a:custGeom>
          <a:avLst/>
          <a:gdLst/>
          <a:ahLst/>
          <a:cxnLst/>
          <a:rect l="0" t="0" r="0" b="0"/>
          <a:pathLst>
            <a:path>
              <a:moveTo>
                <a:pt x="0" y="0"/>
              </a:moveTo>
              <a:lnTo>
                <a:pt x="0" y="2966699"/>
              </a:lnTo>
              <a:lnTo>
                <a:pt x="2649886" y="2966699"/>
              </a:lnTo>
              <a:lnTo>
                <a:pt x="2649886" y="3115735"/>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367C2-DB6F-4F1B-83AB-995356883493}">
      <dsp:nvSpPr>
        <dsp:cNvPr id="0" name=""/>
        <dsp:cNvSpPr/>
      </dsp:nvSpPr>
      <dsp:spPr>
        <a:xfrm>
          <a:off x="4767957" y="2993496"/>
          <a:ext cx="91440" cy="307192"/>
        </a:xfrm>
        <a:custGeom>
          <a:avLst/>
          <a:gdLst/>
          <a:ahLst/>
          <a:cxnLst/>
          <a:rect l="0" t="0" r="0" b="0"/>
          <a:pathLst>
            <a:path>
              <a:moveTo>
                <a:pt x="88616" y="0"/>
              </a:moveTo>
              <a:lnTo>
                <a:pt x="88616" y="158157"/>
              </a:lnTo>
              <a:lnTo>
                <a:pt x="45720" y="158157"/>
              </a:lnTo>
              <a:lnTo>
                <a:pt x="45720" y="307192"/>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2ED54-29FB-4A88-BBB4-4F3A93CE127A}">
      <dsp:nvSpPr>
        <dsp:cNvPr id="0" name=""/>
        <dsp:cNvSpPr/>
      </dsp:nvSpPr>
      <dsp:spPr>
        <a:xfrm>
          <a:off x="4856573" y="2405084"/>
          <a:ext cx="4332136" cy="588411"/>
        </a:xfrm>
        <a:custGeom>
          <a:avLst/>
          <a:gdLst/>
          <a:ahLst/>
          <a:cxnLst/>
          <a:rect l="0" t="0" r="0" b="0"/>
          <a:pathLst>
            <a:path>
              <a:moveTo>
                <a:pt x="0" y="588411"/>
              </a:moveTo>
              <a:lnTo>
                <a:pt x="4332136" y="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C8A91-D6EB-40F9-9458-6A4DA67F316C}">
      <dsp:nvSpPr>
        <dsp:cNvPr id="0" name=""/>
        <dsp:cNvSpPr/>
      </dsp:nvSpPr>
      <dsp:spPr>
        <a:xfrm>
          <a:off x="4781887" y="1376450"/>
          <a:ext cx="91440" cy="354083"/>
        </a:xfrm>
        <a:custGeom>
          <a:avLst/>
          <a:gdLst/>
          <a:ahLst/>
          <a:cxnLst/>
          <a:rect l="0" t="0" r="0" b="0"/>
          <a:pathLst>
            <a:path>
              <a:moveTo>
                <a:pt x="45720" y="0"/>
              </a:moveTo>
              <a:lnTo>
                <a:pt x="45720" y="205047"/>
              </a:lnTo>
              <a:lnTo>
                <a:pt x="74686" y="205047"/>
              </a:lnTo>
              <a:lnTo>
                <a:pt x="74686" y="354083"/>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BC1C3-C1D2-4D8C-AC2F-0137AABE7729}">
      <dsp:nvSpPr>
        <dsp:cNvPr id="0" name=""/>
        <dsp:cNvSpPr/>
      </dsp:nvSpPr>
      <dsp:spPr>
        <a:xfrm>
          <a:off x="2327441" y="1376450"/>
          <a:ext cx="2500165" cy="3115735"/>
        </a:xfrm>
        <a:custGeom>
          <a:avLst/>
          <a:gdLst/>
          <a:ahLst/>
          <a:cxnLst/>
          <a:rect l="0" t="0" r="0" b="0"/>
          <a:pathLst>
            <a:path>
              <a:moveTo>
                <a:pt x="2500165" y="0"/>
              </a:moveTo>
              <a:lnTo>
                <a:pt x="2500165" y="2966699"/>
              </a:lnTo>
              <a:lnTo>
                <a:pt x="0" y="2966699"/>
              </a:lnTo>
              <a:lnTo>
                <a:pt x="0" y="3115735"/>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C40568-F39F-40AC-AD3F-7136C1CE8717}">
      <dsp:nvSpPr>
        <dsp:cNvPr id="0" name=""/>
        <dsp:cNvSpPr/>
      </dsp:nvSpPr>
      <dsp:spPr>
        <a:xfrm>
          <a:off x="2640642" y="405587"/>
          <a:ext cx="4373930" cy="97086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D1398-AA45-4351-8772-0DA86C6F753A}">
      <dsp:nvSpPr>
        <dsp:cNvPr id="0" name=""/>
        <dsp:cNvSpPr/>
      </dsp:nvSpPr>
      <dsp:spPr>
        <a:xfrm>
          <a:off x="2819395" y="575403"/>
          <a:ext cx="4373930" cy="970863"/>
        </a:xfrm>
        <a:prstGeom prst="roundRect">
          <a:avLst>
            <a:gd name="adj" fmla="val 10000"/>
          </a:avLst>
        </a:prstGeom>
        <a:solidFill>
          <a:srgbClr val="DEE9F0">
            <a:alpha val="90000"/>
          </a:srgb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Jaya Zyman, P.E. Division Director</a:t>
          </a:r>
        </a:p>
      </dsp:txBody>
      <dsp:txXfrm>
        <a:off x="2847831" y="603839"/>
        <a:ext cx="4317058" cy="913991"/>
      </dsp:txXfrm>
    </dsp:sp>
    <dsp:sp modelId="{00BB0849-6E6F-4531-AD64-D035A4C014B7}">
      <dsp:nvSpPr>
        <dsp:cNvPr id="0" name=""/>
        <dsp:cNvSpPr/>
      </dsp:nvSpPr>
      <dsp:spPr>
        <a:xfrm>
          <a:off x="978778" y="4492186"/>
          <a:ext cx="2697326" cy="10215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19FADC-B55B-4305-B096-2A6149385E48}">
      <dsp:nvSpPr>
        <dsp:cNvPr id="0" name=""/>
        <dsp:cNvSpPr/>
      </dsp:nvSpPr>
      <dsp:spPr>
        <a:xfrm>
          <a:off x="1157531" y="4662001"/>
          <a:ext cx="2697326" cy="1021574"/>
        </a:xfrm>
        <a:prstGeom prst="roundRect">
          <a:avLst>
            <a:gd name="adj" fmla="val 10000"/>
          </a:avLst>
        </a:prstGeom>
        <a:solidFill>
          <a:srgbClr val="DEE9F0">
            <a:alpha val="90000"/>
          </a:srgb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Tamara Calhoun</a:t>
          </a:r>
        </a:p>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Work Leader  Water Program</a:t>
          </a:r>
        </a:p>
      </dsp:txBody>
      <dsp:txXfrm>
        <a:off x="1187452" y="4691922"/>
        <a:ext cx="2637484" cy="961732"/>
      </dsp:txXfrm>
    </dsp:sp>
    <dsp:sp modelId="{7DC65EC6-F8FC-4088-BA52-DB2AD1F91CC3}">
      <dsp:nvSpPr>
        <dsp:cNvPr id="0" name=""/>
        <dsp:cNvSpPr/>
      </dsp:nvSpPr>
      <dsp:spPr>
        <a:xfrm>
          <a:off x="2667002" y="1730533"/>
          <a:ext cx="4379143" cy="126296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9A3F3-BC69-42C8-AD92-6D04E5052A47}">
      <dsp:nvSpPr>
        <dsp:cNvPr id="0" name=""/>
        <dsp:cNvSpPr/>
      </dsp:nvSpPr>
      <dsp:spPr>
        <a:xfrm>
          <a:off x="2845755" y="1900349"/>
          <a:ext cx="4379143" cy="1262962"/>
        </a:xfrm>
        <a:prstGeom prst="roundRect">
          <a:avLst>
            <a:gd name="adj" fmla="val 10000"/>
          </a:avLst>
        </a:prstGeom>
        <a:solidFill>
          <a:srgbClr val="DEE9F0"/>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Occupational Licensing Section</a:t>
          </a:r>
        </a:p>
        <a:p>
          <a:pPr marL="0" lvl="0" indent="0" algn="ctr" defTabSz="800100">
            <a:lnSpc>
              <a:spcPct val="90000"/>
            </a:lnSpc>
            <a:spcBef>
              <a:spcPct val="0"/>
            </a:spcBef>
            <a:spcAft>
              <a:spcPts val="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Linda Saladino, Section Manager</a:t>
          </a:r>
        </a:p>
        <a:p>
          <a:pPr marL="0" lvl="0" indent="0" algn="ctr" defTabSz="800100">
            <a:lnSpc>
              <a:spcPct val="90000"/>
            </a:lnSpc>
            <a:spcBef>
              <a:spcPct val="0"/>
            </a:spcBef>
            <a:spcAft>
              <a:spcPts val="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Ivan Messer, PhD, Program Support Coordinator</a:t>
          </a:r>
        </a:p>
      </dsp:txBody>
      <dsp:txXfrm>
        <a:off x="2882746" y="1937340"/>
        <a:ext cx="4305161" cy="1188980"/>
      </dsp:txXfrm>
    </dsp:sp>
    <dsp:sp modelId="{B00B8BC0-4025-42C7-9B32-23FAC97C68F9}">
      <dsp:nvSpPr>
        <dsp:cNvPr id="0" name=""/>
        <dsp:cNvSpPr/>
      </dsp:nvSpPr>
      <dsp:spPr>
        <a:xfrm>
          <a:off x="7836217" y="2405084"/>
          <a:ext cx="2704983" cy="10215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59967-C845-461A-82F5-7968B8F932E0}">
      <dsp:nvSpPr>
        <dsp:cNvPr id="0" name=""/>
        <dsp:cNvSpPr/>
      </dsp:nvSpPr>
      <dsp:spPr>
        <a:xfrm>
          <a:off x="8014971" y="2574900"/>
          <a:ext cx="2704983" cy="1021574"/>
        </a:xfrm>
        <a:prstGeom prst="roundRect">
          <a:avLst>
            <a:gd name="adj" fmla="val 10000"/>
          </a:avLst>
        </a:prstGeom>
        <a:solidFill>
          <a:srgbClr val="DEE9F0">
            <a:alpha val="90000"/>
          </a:srgb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Sarita Nazareth</a:t>
          </a:r>
        </a:p>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Work Leader Training/Exam Program</a:t>
          </a:r>
        </a:p>
      </dsp:txBody>
      <dsp:txXfrm>
        <a:off x="8044892" y="2604821"/>
        <a:ext cx="2645141" cy="961732"/>
      </dsp:txXfrm>
    </dsp:sp>
    <dsp:sp modelId="{DFEB97B2-C817-4BC5-9E7B-BC0C686ED36B}">
      <dsp:nvSpPr>
        <dsp:cNvPr id="0" name=""/>
        <dsp:cNvSpPr/>
      </dsp:nvSpPr>
      <dsp:spPr>
        <a:xfrm>
          <a:off x="2590804" y="3300688"/>
          <a:ext cx="4445746" cy="71459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C8351-2EFC-4C3A-A15A-31EC561C14B9}">
      <dsp:nvSpPr>
        <dsp:cNvPr id="0" name=""/>
        <dsp:cNvSpPr/>
      </dsp:nvSpPr>
      <dsp:spPr>
        <a:xfrm>
          <a:off x="2769557" y="3470504"/>
          <a:ext cx="4445746" cy="714591"/>
        </a:xfrm>
        <a:prstGeom prst="roundRect">
          <a:avLst>
            <a:gd name="adj" fmla="val 10000"/>
          </a:avLst>
        </a:prstGeom>
        <a:solidFill>
          <a:srgbClr val="DEE9F0">
            <a:alpha val="90000"/>
          </a:srgb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Deric Patton, Team Leader</a:t>
          </a:r>
        </a:p>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Water, WW &amp; Installer Programs</a:t>
          </a:r>
        </a:p>
      </dsp:txBody>
      <dsp:txXfrm>
        <a:off x="2790487" y="3491434"/>
        <a:ext cx="4403886" cy="672731"/>
      </dsp:txXfrm>
    </dsp:sp>
    <dsp:sp modelId="{98430338-39D1-4427-A391-0ACEB8951521}">
      <dsp:nvSpPr>
        <dsp:cNvPr id="0" name=""/>
        <dsp:cNvSpPr/>
      </dsp:nvSpPr>
      <dsp:spPr>
        <a:xfrm>
          <a:off x="6105721" y="4492186"/>
          <a:ext cx="2743546" cy="102157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314AF6-BAE4-41DB-A971-218785B84880}">
      <dsp:nvSpPr>
        <dsp:cNvPr id="0" name=""/>
        <dsp:cNvSpPr/>
      </dsp:nvSpPr>
      <dsp:spPr>
        <a:xfrm>
          <a:off x="6284474" y="4662001"/>
          <a:ext cx="2743546" cy="1021574"/>
        </a:xfrm>
        <a:prstGeom prst="roundRect">
          <a:avLst>
            <a:gd name="adj" fmla="val 10000"/>
          </a:avLst>
        </a:prstGeom>
        <a:solidFill>
          <a:srgbClr val="DEE9F0">
            <a:alpha val="90000"/>
          </a:srgb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Erwin Madrid</a:t>
          </a:r>
        </a:p>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Work Leader WW/Installer Program</a:t>
          </a:r>
        </a:p>
      </dsp:txBody>
      <dsp:txXfrm>
        <a:off x="6314395" y="4691922"/>
        <a:ext cx="2683704" cy="961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6601A-3FA2-46ED-B812-5694A831FAFD}">
      <dsp:nvSpPr>
        <dsp:cNvPr id="0" name=""/>
        <dsp:cNvSpPr/>
      </dsp:nvSpPr>
      <dsp:spPr>
        <a:xfrm>
          <a:off x="0" y="0"/>
          <a:ext cx="10363200" cy="10937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Issue environmental occupational licenses </a:t>
          </a:r>
        </a:p>
      </dsp:txBody>
      <dsp:txXfrm>
        <a:off x="53393" y="53393"/>
        <a:ext cx="10256414" cy="986980"/>
      </dsp:txXfrm>
    </dsp:sp>
    <dsp:sp modelId="{342C804A-B5A5-40AB-A468-375C9C7E635E}">
      <dsp:nvSpPr>
        <dsp:cNvPr id="0" name=""/>
        <dsp:cNvSpPr/>
      </dsp:nvSpPr>
      <dsp:spPr>
        <a:xfrm>
          <a:off x="0" y="1108903"/>
          <a:ext cx="10363200" cy="10937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Review and approve training courses and providers</a:t>
          </a:r>
        </a:p>
      </dsp:txBody>
      <dsp:txXfrm>
        <a:off x="53393" y="1162296"/>
        <a:ext cx="10256414" cy="986980"/>
      </dsp:txXfrm>
    </dsp:sp>
    <dsp:sp modelId="{2652D1C0-1ABE-4224-8053-D4CDC0B884CD}">
      <dsp:nvSpPr>
        <dsp:cNvPr id="0" name=""/>
        <dsp:cNvSpPr/>
      </dsp:nvSpPr>
      <dsp:spPr>
        <a:xfrm>
          <a:off x="0" y="2216929"/>
          <a:ext cx="10363200" cy="10937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Oversee license examinations</a:t>
          </a:r>
        </a:p>
      </dsp:txBody>
      <dsp:txXfrm>
        <a:off x="53393" y="2270322"/>
        <a:ext cx="10256414" cy="986980"/>
      </dsp:txXfrm>
    </dsp:sp>
    <dsp:sp modelId="{63D55281-CD81-4DE2-A656-85B2F003B1AB}">
      <dsp:nvSpPr>
        <dsp:cNvPr id="0" name=""/>
        <dsp:cNvSpPr/>
      </dsp:nvSpPr>
      <dsp:spPr>
        <a:xfrm>
          <a:off x="0" y="3324955"/>
          <a:ext cx="10363200" cy="10937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Complete job task analysis – to update curriculum and exam content within each occupation</a:t>
          </a:r>
        </a:p>
      </dsp:txBody>
      <dsp:txXfrm>
        <a:off x="53393" y="3378348"/>
        <a:ext cx="10256414" cy="98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6DEB6-5823-4751-BF1D-5C76A85D08C8}">
      <dsp:nvSpPr>
        <dsp:cNvPr id="0" name=""/>
        <dsp:cNvSpPr/>
      </dsp:nvSpPr>
      <dsp:spPr>
        <a:xfrm>
          <a:off x="2209800" y="2149"/>
          <a:ext cx="3886200" cy="2046626"/>
        </a:xfrm>
        <a:prstGeom prst="roundRect">
          <a:avLst/>
        </a:prstGeom>
        <a:gradFill rotWithShape="0">
          <a:gsLst>
            <a:gs pos="0">
              <a:schemeClr val="accent1">
                <a:alpha val="90000"/>
                <a:hueOff val="0"/>
                <a:satOff val="0"/>
                <a:lumOff val="0"/>
                <a:alphaOff val="0"/>
                <a:tint val="1000"/>
                <a:satMod val="255000"/>
              </a:schemeClr>
            </a:gs>
            <a:gs pos="55000">
              <a:schemeClr val="accent1">
                <a:alpha val="90000"/>
                <a:hueOff val="0"/>
                <a:satOff val="0"/>
                <a:lumOff val="0"/>
                <a:alphaOff val="0"/>
                <a:tint val="12000"/>
                <a:satMod val="255000"/>
              </a:schemeClr>
            </a:gs>
            <a:gs pos="100000">
              <a:schemeClr val="accent1">
                <a:alpha val="90000"/>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Tahoma" panose="020B0604030504040204" pitchFamily="34" charset="0"/>
              <a:ea typeface="Tahoma" panose="020B0604030504040204" pitchFamily="34" charset="0"/>
              <a:cs typeface="Tahoma" panose="020B0604030504040204" pitchFamily="34" charset="0"/>
            </a:rPr>
            <a:t>A total of 55,849 licensed environmental professionals</a:t>
          </a:r>
        </a:p>
      </dsp:txBody>
      <dsp:txXfrm>
        <a:off x="2309708" y="102057"/>
        <a:ext cx="3686384" cy="1846810"/>
      </dsp:txXfrm>
    </dsp:sp>
    <dsp:sp modelId="{E44CD51B-405D-4624-87D5-264FB1949DBA}">
      <dsp:nvSpPr>
        <dsp:cNvPr id="0" name=""/>
        <dsp:cNvSpPr/>
      </dsp:nvSpPr>
      <dsp:spPr>
        <a:xfrm>
          <a:off x="1627986" y="2059191"/>
          <a:ext cx="5116500" cy="2019745"/>
        </a:xfrm>
        <a:prstGeom prst="roundRect">
          <a:avLst/>
        </a:prstGeom>
        <a:gradFill rotWithShape="0">
          <a:gsLst>
            <a:gs pos="0">
              <a:schemeClr val="accent1">
                <a:alpha val="90000"/>
                <a:hueOff val="0"/>
                <a:satOff val="0"/>
                <a:lumOff val="0"/>
                <a:alphaOff val="-40000"/>
                <a:tint val="1000"/>
                <a:satMod val="255000"/>
              </a:schemeClr>
            </a:gs>
            <a:gs pos="55000">
              <a:schemeClr val="accent1">
                <a:alpha val="90000"/>
                <a:hueOff val="0"/>
                <a:satOff val="0"/>
                <a:lumOff val="0"/>
                <a:alphaOff val="-40000"/>
                <a:tint val="12000"/>
                <a:satMod val="255000"/>
              </a:schemeClr>
            </a:gs>
            <a:gs pos="100000">
              <a:schemeClr val="accent1">
                <a:alpha val="90000"/>
                <a:hueOff val="0"/>
                <a:satOff val="0"/>
                <a:lumOff val="0"/>
                <a:alphaOff val="-4000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l" defTabSz="1066800">
            <a:lnSpc>
              <a:spcPct val="90000"/>
            </a:lnSpc>
            <a:spcBef>
              <a:spcPct val="0"/>
            </a:spcBef>
            <a:spcAft>
              <a:spcPct val="35000"/>
            </a:spcAft>
            <a:buNone/>
          </a:pPr>
          <a:r>
            <a:rPr lang="en-US" sz="2400" b="0" kern="1200" dirty="0">
              <a:latin typeface="Tahoma" panose="020B0604030504040204" pitchFamily="34" charset="0"/>
              <a:ea typeface="Tahoma" panose="020B0604030504040204" pitchFamily="34" charset="0"/>
              <a:cs typeface="Tahoma" panose="020B0604030504040204" pitchFamily="34" charset="0"/>
            </a:rPr>
            <a:t>In FY 2017 alone we</a:t>
          </a:r>
        </a:p>
        <a:p>
          <a:pPr marL="228600" lvl="1" indent="-228600" algn="l" defTabSz="1066800">
            <a:lnSpc>
              <a:spcPct val="90000"/>
            </a:lnSpc>
            <a:spcBef>
              <a:spcPct val="0"/>
            </a:spcBef>
            <a:spcAft>
              <a:spcPts val="1200"/>
            </a:spcAft>
            <a:buChar char="•"/>
          </a:pPr>
          <a:r>
            <a:rPr lang="en-US" sz="2400" b="0" kern="1200" dirty="0">
              <a:latin typeface="Tahoma" panose="020B0604030504040204" pitchFamily="34" charset="0"/>
              <a:ea typeface="Tahoma" panose="020B0604030504040204" pitchFamily="34" charset="0"/>
              <a:cs typeface="Tahoma" panose="020B0604030504040204" pitchFamily="34" charset="0"/>
            </a:rPr>
            <a:t>Issued 20,798 licenses</a:t>
          </a:r>
        </a:p>
        <a:p>
          <a:pPr marL="228600" lvl="1" indent="-228600" algn="l" defTabSz="1066800">
            <a:lnSpc>
              <a:spcPct val="90000"/>
            </a:lnSpc>
            <a:spcBef>
              <a:spcPct val="0"/>
            </a:spcBef>
            <a:spcAft>
              <a:spcPts val="1200"/>
            </a:spcAft>
            <a:buChar char="•"/>
          </a:pPr>
          <a:r>
            <a:rPr lang="en-US" sz="2400" b="0" kern="1200" dirty="0">
              <a:latin typeface="Tahoma" panose="020B0604030504040204" pitchFamily="34" charset="0"/>
              <a:ea typeface="Tahoma" panose="020B0604030504040204" pitchFamily="34" charset="0"/>
              <a:cs typeface="Tahoma" panose="020B0604030504040204" pitchFamily="34" charset="0"/>
            </a:rPr>
            <a:t>Processed 10,401 examinations</a:t>
          </a:r>
        </a:p>
      </dsp:txBody>
      <dsp:txXfrm>
        <a:off x="1726582" y="2157787"/>
        <a:ext cx="4919308" cy="1822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E4D85-BAC7-4B63-B0CC-73FD667BC6E8}">
      <dsp:nvSpPr>
        <dsp:cNvPr id="0" name=""/>
        <dsp:cNvSpPr/>
      </dsp:nvSpPr>
      <dsp:spPr>
        <a:xfrm>
          <a:off x="-5582389" y="-854618"/>
          <a:ext cx="6646552" cy="6646552"/>
        </a:xfrm>
        <a:prstGeom prst="blockArc">
          <a:avLst>
            <a:gd name="adj1" fmla="val 18900000"/>
            <a:gd name="adj2" fmla="val 2700000"/>
            <a:gd name="adj3" fmla="val 325"/>
          </a:avLst>
        </a:pr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E4264-12ED-400C-BA39-D4DE653DD64E}">
      <dsp:nvSpPr>
        <dsp:cNvPr id="0" name=""/>
        <dsp:cNvSpPr/>
      </dsp:nvSpPr>
      <dsp:spPr>
        <a:xfrm>
          <a:off x="557071" y="379580"/>
          <a:ext cx="8060748" cy="7595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89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Additional 3 years</a:t>
          </a:r>
        </a:p>
      </dsp:txBody>
      <dsp:txXfrm>
        <a:off x="557071" y="379580"/>
        <a:ext cx="8060748" cy="759556"/>
      </dsp:txXfrm>
    </dsp:sp>
    <dsp:sp modelId="{CA6E6BB0-75B7-4C84-A3F3-F1C78EA8E04B}">
      <dsp:nvSpPr>
        <dsp:cNvPr id="0" name=""/>
        <dsp:cNvSpPr/>
      </dsp:nvSpPr>
      <dsp:spPr>
        <a:xfrm>
          <a:off x="73576" y="295469"/>
          <a:ext cx="949445" cy="949445"/>
        </a:xfrm>
        <a:prstGeom prst="ellipse">
          <a:avLst/>
        </a:prstGeom>
        <a:blipFill rotWithShape="0">
          <a:blip xmlns:r="http://schemas.openxmlformats.org/officeDocument/2006/relationships" r:embed="rId1"/>
          <a:stretch>
            <a:fillRect/>
          </a:stretch>
        </a:blip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A78DFF-41A1-434C-9BBB-1D7DBC0DBF8A}">
      <dsp:nvSpPr>
        <dsp:cNvPr id="0" name=""/>
        <dsp:cNvSpPr/>
      </dsp:nvSpPr>
      <dsp:spPr>
        <a:xfrm>
          <a:off x="992543" y="1519113"/>
          <a:ext cx="7625277" cy="7595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89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Completion of 10 hours of continuing education credits per year for a total of 30 CEC’s</a:t>
          </a:r>
        </a:p>
      </dsp:txBody>
      <dsp:txXfrm>
        <a:off x="992543" y="1519113"/>
        <a:ext cx="7625277" cy="759556"/>
      </dsp:txXfrm>
    </dsp:sp>
    <dsp:sp modelId="{9A84E539-CA53-4297-A2F9-E19D8DA8CA47}">
      <dsp:nvSpPr>
        <dsp:cNvPr id="0" name=""/>
        <dsp:cNvSpPr/>
      </dsp:nvSpPr>
      <dsp:spPr>
        <a:xfrm>
          <a:off x="517820" y="1424168"/>
          <a:ext cx="949445" cy="949445"/>
        </a:xfrm>
        <a:prstGeom prst="ellipse">
          <a:avLst/>
        </a:prstGeom>
        <a:blipFill rotWithShape="0">
          <a:blip xmlns:r="http://schemas.openxmlformats.org/officeDocument/2006/relationships" r:embed="rId1"/>
          <a:stretch>
            <a:fillRect/>
          </a:stretch>
        </a:blip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4126A-C5D8-4F1C-9449-2BB7CE9FA3E0}">
      <dsp:nvSpPr>
        <dsp:cNvPr id="0" name=""/>
        <dsp:cNvSpPr/>
      </dsp:nvSpPr>
      <dsp:spPr>
        <a:xfrm>
          <a:off x="992543" y="2658645"/>
          <a:ext cx="7625277" cy="7595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89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Submit a complete application </a:t>
          </a:r>
        </a:p>
      </dsp:txBody>
      <dsp:txXfrm>
        <a:off x="992543" y="2658645"/>
        <a:ext cx="7625277" cy="759556"/>
      </dsp:txXfrm>
    </dsp:sp>
    <dsp:sp modelId="{2DD5755C-6C9E-41B5-B97F-A85381382951}">
      <dsp:nvSpPr>
        <dsp:cNvPr id="0" name=""/>
        <dsp:cNvSpPr/>
      </dsp:nvSpPr>
      <dsp:spPr>
        <a:xfrm>
          <a:off x="517820" y="2563701"/>
          <a:ext cx="949445" cy="949445"/>
        </a:xfrm>
        <a:prstGeom prst="ellipse">
          <a:avLst/>
        </a:prstGeom>
        <a:blipFill rotWithShape="0">
          <a:blip xmlns:r="http://schemas.openxmlformats.org/officeDocument/2006/relationships" r:embed="rId1"/>
          <a:stretch>
            <a:fillRect/>
          </a:stretch>
        </a:blip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DE6DF0-EA37-4EBB-AD18-3219B1B56294}">
      <dsp:nvSpPr>
        <dsp:cNvPr id="0" name=""/>
        <dsp:cNvSpPr/>
      </dsp:nvSpPr>
      <dsp:spPr>
        <a:xfrm>
          <a:off x="557071" y="3798178"/>
          <a:ext cx="8060748" cy="7595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89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Pay renewal fee of $111</a:t>
          </a:r>
        </a:p>
      </dsp:txBody>
      <dsp:txXfrm>
        <a:off x="557071" y="3798178"/>
        <a:ext cx="8060748" cy="759556"/>
      </dsp:txXfrm>
    </dsp:sp>
    <dsp:sp modelId="{D8945915-490E-4A83-B397-787212308ADF}">
      <dsp:nvSpPr>
        <dsp:cNvPr id="0" name=""/>
        <dsp:cNvSpPr/>
      </dsp:nvSpPr>
      <dsp:spPr>
        <a:xfrm>
          <a:off x="82349" y="3703233"/>
          <a:ext cx="949445" cy="949445"/>
        </a:xfrm>
        <a:prstGeom prst="ellipse">
          <a:avLst/>
        </a:prstGeom>
        <a:blipFill rotWithShape="0">
          <a:blip xmlns:r="http://schemas.openxmlformats.org/officeDocument/2006/relationships" r:embed="rId1"/>
          <a:stretch>
            <a:fillRect/>
          </a:stretch>
        </a:blip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6DEB6-5823-4751-BF1D-5C76A85D08C8}">
      <dsp:nvSpPr>
        <dsp:cNvPr id="0" name=""/>
        <dsp:cNvSpPr/>
      </dsp:nvSpPr>
      <dsp:spPr>
        <a:xfrm>
          <a:off x="1816738" y="879"/>
          <a:ext cx="4672323" cy="1993969"/>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Tahoma" panose="020B0604030504040204" pitchFamily="34" charset="0"/>
              <a:ea typeface="Tahoma" panose="020B0604030504040204" pitchFamily="34" charset="0"/>
              <a:cs typeface="Tahoma" panose="020B0604030504040204" pitchFamily="34" charset="0"/>
            </a:rPr>
            <a:t>Application processing times have been significantly reduced from 45 days to 3-4 weeks</a:t>
          </a:r>
        </a:p>
      </dsp:txBody>
      <dsp:txXfrm>
        <a:off x="1914076" y="98217"/>
        <a:ext cx="4477647" cy="1799293"/>
      </dsp:txXfrm>
    </dsp:sp>
    <dsp:sp modelId="{E44CD51B-405D-4624-87D5-264FB1949DBA}">
      <dsp:nvSpPr>
        <dsp:cNvPr id="0" name=""/>
        <dsp:cNvSpPr/>
      </dsp:nvSpPr>
      <dsp:spPr>
        <a:xfrm>
          <a:off x="1902100" y="2009811"/>
          <a:ext cx="4574898" cy="1986538"/>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Tahoma" panose="020B0604030504040204" pitchFamily="34" charset="0"/>
              <a:ea typeface="Tahoma" panose="020B0604030504040204" pitchFamily="34" charset="0"/>
              <a:cs typeface="Tahoma" panose="020B0604030504040204" pitchFamily="34" charset="0"/>
            </a:rPr>
            <a:t>Use of electronic application has significantly increased from 25% to 89% today.</a:t>
          </a:r>
        </a:p>
      </dsp:txBody>
      <dsp:txXfrm>
        <a:off x="1999075" y="2106786"/>
        <a:ext cx="4380948" cy="1792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5C461-9E39-42A9-8DD3-9ABD5C47BD78}">
      <dsp:nvSpPr>
        <dsp:cNvPr id="0" name=""/>
        <dsp:cNvSpPr/>
      </dsp:nvSpPr>
      <dsp:spPr>
        <a:xfrm>
          <a:off x="0" y="0"/>
          <a:ext cx="5359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BAE93-0520-4A92-AD41-6889EA39DC80}">
      <dsp:nvSpPr>
        <dsp:cNvPr id="0" name=""/>
        <dsp:cNvSpPr/>
      </dsp:nvSpPr>
      <dsp:spPr>
        <a:xfrm>
          <a:off x="0" y="0"/>
          <a:ext cx="1515309" cy="377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Current Method</a:t>
          </a:r>
        </a:p>
      </dsp:txBody>
      <dsp:txXfrm>
        <a:off x="0" y="0"/>
        <a:ext cx="1515309" cy="3776133"/>
      </dsp:txXfrm>
    </dsp:sp>
    <dsp:sp modelId="{BE415DA9-EB36-45DC-8D80-DF7C3BFC8533}">
      <dsp:nvSpPr>
        <dsp:cNvPr id="0" name=""/>
        <dsp:cNvSpPr/>
      </dsp:nvSpPr>
      <dsp:spPr>
        <a:xfrm>
          <a:off x="1587378" y="44389"/>
          <a:ext cx="3771625" cy="8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Uses </a:t>
          </a:r>
          <a:r>
            <a:rPr lang="en-US" sz="2000" kern="1200" dirty="0" err="1">
              <a:latin typeface="Tahoma" panose="020B0604030504040204" pitchFamily="34" charset="0"/>
              <a:ea typeface="Tahoma" panose="020B0604030504040204" pitchFamily="34" charset="0"/>
              <a:cs typeface="Tahoma" panose="020B0604030504040204" pitchFamily="34" charset="0"/>
            </a:rPr>
            <a:t>Plone</a:t>
          </a:r>
          <a:r>
            <a:rPr lang="en-US" sz="2000" kern="1200" dirty="0">
              <a:latin typeface="Tahoma" panose="020B0604030504040204" pitchFamily="34" charset="0"/>
              <a:ea typeface="Tahoma" panose="020B0604030504040204" pitchFamily="34" charset="0"/>
              <a:cs typeface="Tahoma" panose="020B0604030504040204" pitchFamily="34" charset="0"/>
            </a:rPr>
            <a:t> to enter exam registration</a:t>
          </a:r>
        </a:p>
      </dsp:txBody>
      <dsp:txXfrm>
        <a:off x="1587378" y="44389"/>
        <a:ext cx="3771625" cy="887796"/>
      </dsp:txXfrm>
    </dsp:sp>
    <dsp:sp modelId="{E94BB059-56D5-4777-B521-4BCDA6EE4588}">
      <dsp:nvSpPr>
        <dsp:cNvPr id="0" name=""/>
        <dsp:cNvSpPr/>
      </dsp:nvSpPr>
      <dsp:spPr>
        <a:xfrm>
          <a:off x="1515309" y="932186"/>
          <a:ext cx="384369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F9B11-CCB1-4142-A89C-F876A3DB7E1B}">
      <dsp:nvSpPr>
        <dsp:cNvPr id="0" name=""/>
        <dsp:cNvSpPr/>
      </dsp:nvSpPr>
      <dsp:spPr>
        <a:xfrm>
          <a:off x="1587378" y="976576"/>
          <a:ext cx="3771625" cy="8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No validation of exam sitting capacity</a:t>
          </a:r>
        </a:p>
      </dsp:txBody>
      <dsp:txXfrm>
        <a:off x="1587378" y="976576"/>
        <a:ext cx="3771625" cy="887796"/>
      </dsp:txXfrm>
    </dsp:sp>
    <dsp:sp modelId="{0FD2788B-17C2-4990-B294-8742183E070D}">
      <dsp:nvSpPr>
        <dsp:cNvPr id="0" name=""/>
        <dsp:cNvSpPr/>
      </dsp:nvSpPr>
      <dsp:spPr>
        <a:xfrm>
          <a:off x="1515309" y="1864373"/>
          <a:ext cx="384369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91F37-1A9A-445B-A1AA-02E955F101E5}">
      <dsp:nvSpPr>
        <dsp:cNvPr id="0" name=""/>
        <dsp:cNvSpPr/>
      </dsp:nvSpPr>
      <dsp:spPr>
        <a:xfrm>
          <a:off x="1587378" y="1908763"/>
          <a:ext cx="3771625" cy="8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No validation of duplicate registrations</a:t>
          </a:r>
        </a:p>
      </dsp:txBody>
      <dsp:txXfrm>
        <a:off x="1587378" y="1908763"/>
        <a:ext cx="3771625" cy="887796"/>
      </dsp:txXfrm>
    </dsp:sp>
    <dsp:sp modelId="{678B70D0-D9C8-404A-9842-4F16CF9FD506}">
      <dsp:nvSpPr>
        <dsp:cNvPr id="0" name=""/>
        <dsp:cNvSpPr/>
      </dsp:nvSpPr>
      <dsp:spPr>
        <a:xfrm>
          <a:off x="1515309" y="2796560"/>
          <a:ext cx="384369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E87DE-C994-4B22-A2DA-1B69B467C16F}">
      <dsp:nvSpPr>
        <dsp:cNvPr id="0" name=""/>
        <dsp:cNvSpPr/>
      </dsp:nvSpPr>
      <dsp:spPr>
        <a:xfrm>
          <a:off x="1587378" y="2840950"/>
          <a:ext cx="3771625" cy="8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No validation of application approval status</a:t>
          </a:r>
        </a:p>
      </dsp:txBody>
      <dsp:txXfrm>
        <a:off x="1587378" y="2840950"/>
        <a:ext cx="3771625" cy="887796"/>
      </dsp:txXfrm>
    </dsp:sp>
    <dsp:sp modelId="{A6E5BB32-FACC-4820-8CE1-7FD759FBF62B}">
      <dsp:nvSpPr>
        <dsp:cNvPr id="0" name=""/>
        <dsp:cNvSpPr/>
      </dsp:nvSpPr>
      <dsp:spPr>
        <a:xfrm>
          <a:off x="1515309" y="3728746"/>
          <a:ext cx="3843694"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5C461-9E39-42A9-8DD3-9ABD5C47BD78}">
      <dsp:nvSpPr>
        <dsp:cNvPr id="0" name=""/>
        <dsp:cNvSpPr/>
      </dsp:nvSpPr>
      <dsp:spPr>
        <a:xfrm>
          <a:off x="0" y="0"/>
          <a:ext cx="53594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BAE93-0520-4A92-AD41-6889EA39DC80}">
      <dsp:nvSpPr>
        <dsp:cNvPr id="0" name=""/>
        <dsp:cNvSpPr/>
      </dsp:nvSpPr>
      <dsp:spPr>
        <a:xfrm>
          <a:off x="0" y="0"/>
          <a:ext cx="1424613" cy="377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Tahoma" panose="020B0604030504040204" pitchFamily="34" charset="0"/>
              <a:ea typeface="Tahoma" panose="020B0604030504040204" pitchFamily="34" charset="0"/>
              <a:cs typeface="Tahoma" panose="020B0604030504040204" pitchFamily="34" charset="0"/>
            </a:rPr>
            <a:t>Future Method</a:t>
          </a:r>
        </a:p>
      </dsp:txBody>
      <dsp:txXfrm>
        <a:off x="0" y="0"/>
        <a:ext cx="1424613" cy="3776133"/>
      </dsp:txXfrm>
    </dsp:sp>
    <dsp:sp modelId="{BE415DA9-EB36-45DC-8D80-DF7C3BFC8533}">
      <dsp:nvSpPr>
        <dsp:cNvPr id="0" name=""/>
        <dsp:cNvSpPr/>
      </dsp:nvSpPr>
      <dsp:spPr>
        <a:xfrm>
          <a:off x="1498331" y="35585"/>
          <a:ext cx="3857904" cy="71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Oracle based</a:t>
          </a:r>
        </a:p>
      </dsp:txBody>
      <dsp:txXfrm>
        <a:off x="1498331" y="35585"/>
        <a:ext cx="3857904" cy="711712"/>
      </dsp:txXfrm>
    </dsp:sp>
    <dsp:sp modelId="{E94BB059-56D5-4777-B521-4BCDA6EE4588}">
      <dsp:nvSpPr>
        <dsp:cNvPr id="0" name=""/>
        <dsp:cNvSpPr/>
      </dsp:nvSpPr>
      <dsp:spPr>
        <a:xfrm>
          <a:off x="1424613" y="747298"/>
          <a:ext cx="393162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F9B11-CCB1-4142-A89C-F876A3DB7E1B}">
      <dsp:nvSpPr>
        <dsp:cNvPr id="0" name=""/>
        <dsp:cNvSpPr/>
      </dsp:nvSpPr>
      <dsp:spPr>
        <a:xfrm>
          <a:off x="1498331" y="782883"/>
          <a:ext cx="3857904" cy="71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Will ill keep track of seats available</a:t>
          </a:r>
        </a:p>
      </dsp:txBody>
      <dsp:txXfrm>
        <a:off x="1498331" y="782883"/>
        <a:ext cx="3857904" cy="711712"/>
      </dsp:txXfrm>
    </dsp:sp>
    <dsp:sp modelId="{0FD2788B-17C2-4990-B294-8742183E070D}">
      <dsp:nvSpPr>
        <dsp:cNvPr id="0" name=""/>
        <dsp:cNvSpPr/>
      </dsp:nvSpPr>
      <dsp:spPr>
        <a:xfrm>
          <a:off x="1424613" y="1494596"/>
          <a:ext cx="393162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91F37-1A9A-445B-A1AA-02E955F101E5}">
      <dsp:nvSpPr>
        <dsp:cNvPr id="0" name=""/>
        <dsp:cNvSpPr/>
      </dsp:nvSpPr>
      <dsp:spPr>
        <a:xfrm>
          <a:off x="1498331" y="1530182"/>
          <a:ext cx="3857904" cy="71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Will eliminate duplications of registrations</a:t>
          </a:r>
        </a:p>
      </dsp:txBody>
      <dsp:txXfrm>
        <a:off x="1498331" y="1530182"/>
        <a:ext cx="3857904" cy="711712"/>
      </dsp:txXfrm>
    </dsp:sp>
    <dsp:sp modelId="{678B70D0-D9C8-404A-9842-4F16CF9FD506}">
      <dsp:nvSpPr>
        <dsp:cNvPr id="0" name=""/>
        <dsp:cNvSpPr/>
      </dsp:nvSpPr>
      <dsp:spPr>
        <a:xfrm>
          <a:off x="1424613" y="2241894"/>
          <a:ext cx="393162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E87DE-C994-4B22-A2DA-1B69B467C16F}">
      <dsp:nvSpPr>
        <dsp:cNvPr id="0" name=""/>
        <dsp:cNvSpPr/>
      </dsp:nvSpPr>
      <dsp:spPr>
        <a:xfrm>
          <a:off x="1498331" y="2277480"/>
          <a:ext cx="3857904" cy="71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Will validate approval status</a:t>
          </a:r>
        </a:p>
      </dsp:txBody>
      <dsp:txXfrm>
        <a:off x="1498331" y="2277480"/>
        <a:ext cx="3857904" cy="711712"/>
      </dsp:txXfrm>
    </dsp:sp>
    <dsp:sp modelId="{A6E5BB32-FACC-4820-8CE1-7FD759FBF62B}">
      <dsp:nvSpPr>
        <dsp:cNvPr id="0" name=""/>
        <dsp:cNvSpPr/>
      </dsp:nvSpPr>
      <dsp:spPr>
        <a:xfrm>
          <a:off x="1424613" y="2989192"/>
          <a:ext cx="393162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8AEF7E-B5BB-4277-9955-A9C17150FA6B}">
      <dsp:nvSpPr>
        <dsp:cNvPr id="0" name=""/>
        <dsp:cNvSpPr/>
      </dsp:nvSpPr>
      <dsp:spPr>
        <a:xfrm>
          <a:off x="1498331" y="3024778"/>
          <a:ext cx="3857904" cy="71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ahoma" panose="020B0604030504040204" pitchFamily="34" charset="0"/>
              <a:ea typeface="Tahoma" panose="020B0604030504040204" pitchFamily="34" charset="0"/>
              <a:cs typeface="Tahoma" panose="020B0604030504040204" pitchFamily="34" charset="0"/>
            </a:rPr>
            <a:t>Will validate CN, exam type and personal information</a:t>
          </a:r>
        </a:p>
      </dsp:txBody>
      <dsp:txXfrm>
        <a:off x="1498331" y="3024778"/>
        <a:ext cx="3857904" cy="711712"/>
      </dsp:txXfrm>
    </dsp:sp>
    <dsp:sp modelId="{B2D415D8-FF41-4C7C-AFFF-6C2E0C2E4E1A}">
      <dsp:nvSpPr>
        <dsp:cNvPr id="0" name=""/>
        <dsp:cNvSpPr/>
      </dsp:nvSpPr>
      <dsp:spPr>
        <a:xfrm>
          <a:off x="1424613" y="3736490"/>
          <a:ext cx="393162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6601A-3FA2-46ED-B812-5694A831FAFD}">
      <dsp:nvSpPr>
        <dsp:cNvPr id="0" name=""/>
        <dsp:cNvSpPr/>
      </dsp:nvSpPr>
      <dsp:spPr>
        <a:xfrm>
          <a:off x="0" y="0"/>
          <a:ext cx="10363200" cy="898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HB 1508 became effective September 1, 2017</a:t>
          </a:r>
        </a:p>
      </dsp:txBody>
      <dsp:txXfrm>
        <a:off x="43864" y="43864"/>
        <a:ext cx="10275472" cy="810832"/>
      </dsp:txXfrm>
    </dsp:sp>
    <dsp:sp modelId="{342C804A-B5A5-40AB-A468-375C9C7E635E}">
      <dsp:nvSpPr>
        <dsp:cNvPr id="0" name=""/>
        <dsp:cNvSpPr/>
      </dsp:nvSpPr>
      <dsp:spPr>
        <a:xfrm>
          <a:off x="0" y="1052579"/>
          <a:ext cx="10363200" cy="898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Applies to training providers for new licenses only</a:t>
          </a:r>
        </a:p>
      </dsp:txBody>
      <dsp:txXfrm>
        <a:off x="43864" y="1096443"/>
        <a:ext cx="10275472" cy="810832"/>
      </dsp:txXfrm>
    </dsp:sp>
    <dsp:sp modelId="{2652D1C0-1ABE-4224-8053-D4CDC0B884CD}">
      <dsp:nvSpPr>
        <dsp:cNvPr id="0" name=""/>
        <dsp:cNvSpPr/>
      </dsp:nvSpPr>
      <dsp:spPr>
        <a:xfrm>
          <a:off x="0" y="2089380"/>
          <a:ext cx="10363200" cy="8985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Tahoma" panose="020B0604030504040204" pitchFamily="34" charset="0"/>
              <a:ea typeface="Tahoma" panose="020B0604030504040204" pitchFamily="34" charset="0"/>
              <a:cs typeface="Tahoma" panose="020B0604030504040204" pitchFamily="34" charset="0"/>
            </a:rPr>
            <a:t>Must notify students of:</a:t>
          </a:r>
        </a:p>
      </dsp:txBody>
      <dsp:txXfrm>
        <a:off x="43864" y="2133244"/>
        <a:ext cx="10275472" cy="810832"/>
      </dsp:txXfrm>
    </dsp:sp>
    <dsp:sp modelId="{CEB1518B-55C5-4E02-B28C-0CE0813A1BEE}">
      <dsp:nvSpPr>
        <dsp:cNvPr id="0" name=""/>
        <dsp:cNvSpPr/>
      </dsp:nvSpPr>
      <dsp:spPr>
        <a:xfrm>
          <a:off x="0" y="2987940"/>
          <a:ext cx="10363200"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Tahoma" panose="020B0604030504040204" pitchFamily="34" charset="0"/>
              <a:ea typeface="Tahoma" panose="020B0604030504040204" pitchFamily="34" charset="0"/>
              <a:cs typeface="Tahoma" panose="020B0604030504040204" pitchFamily="34" charset="0"/>
            </a:rPr>
            <a:t>Potential ineligibility based on criminal history</a:t>
          </a:r>
        </a:p>
        <a:p>
          <a:pPr marL="285750" lvl="1" indent="-285750" algn="l" defTabSz="1244600">
            <a:lnSpc>
              <a:spcPct val="90000"/>
            </a:lnSpc>
            <a:spcBef>
              <a:spcPct val="0"/>
            </a:spcBef>
            <a:spcAft>
              <a:spcPct val="20000"/>
            </a:spcAft>
            <a:buChar char="•"/>
          </a:pPr>
          <a:r>
            <a:rPr lang="en-US" sz="2800" kern="1200" dirty="0">
              <a:latin typeface="Tahoma" panose="020B0604030504040204" pitchFamily="34" charset="0"/>
              <a:ea typeface="Tahoma" panose="020B0604030504040204" pitchFamily="34" charset="0"/>
              <a:cs typeface="Tahoma" panose="020B0604030504040204" pitchFamily="34" charset="0"/>
            </a:rPr>
            <a:t>Provide criminal history review guidelines</a:t>
          </a:r>
        </a:p>
        <a:p>
          <a:pPr marL="285750" lvl="1" indent="-285750" algn="l" defTabSz="1244600">
            <a:lnSpc>
              <a:spcPct val="90000"/>
            </a:lnSpc>
            <a:spcBef>
              <a:spcPct val="0"/>
            </a:spcBef>
            <a:spcAft>
              <a:spcPct val="20000"/>
            </a:spcAft>
            <a:buChar char="•"/>
          </a:pPr>
          <a:r>
            <a:rPr lang="en-US" sz="2800" kern="1200" dirty="0">
              <a:latin typeface="Tahoma" panose="020B0604030504040204" pitchFamily="34" charset="0"/>
              <a:ea typeface="Tahoma" panose="020B0604030504040204" pitchFamily="34" charset="0"/>
              <a:cs typeface="Tahoma" panose="020B0604030504040204" pitchFamily="34" charset="0"/>
            </a:rPr>
            <a:t>Inform students of their right to an evaluation</a:t>
          </a:r>
        </a:p>
      </dsp:txBody>
      <dsp:txXfrm>
        <a:off x="0" y="2987940"/>
        <a:ext cx="10363200" cy="141588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BE2E43-9CDE-4D1A-A746-944B95E4DF1C}" type="datetimeFigureOut">
              <a:rPr lang="en-US" smtClean="0"/>
              <a:t>4/20/2018</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0D0B7F0-AE21-4C9B-BC7F-CD12B971EA13}" type="slidenum">
              <a:rPr lang="en-US" smtClean="0"/>
              <a:t>‹#›</a:t>
            </a:fld>
            <a:endParaRPr lang="en-US" dirty="0"/>
          </a:p>
        </p:txBody>
      </p:sp>
    </p:spTree>
    <p:extLst>
      <p:ext uri="{BB962C8B-B14F-4D97-AF65-F5344CB8AC3E}">
        <p14:creationId xmlns:p14="http://schemas.microsoft.com/office/powerpoint/2010/main" val="4112486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561D2B-1282-49ED-B226-50E99034C554}" type="datetimeFigureOut">
              <a:rPr lang="en-US" smtClean="0"/>
              <a:t>4/20/2018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349A7A-D2E3-4E41-A601-132DEB95877F}" type="slidenum">
              <a:rPr lang="en-US" smtClean="0"/>
              <a:t>‹#›</a:t>
            </a:fld>
            <a:endParaRPr lang="en-US" dirty="0"/>
          </a:p>
        </p:txBody>
      </p:sp>
    </p:spTree>
    <p:extLst>
      <p:ext uri="{BB962C8B-B14F-4D97-AF65-F5344CB8AC3E}">
        <p14:creationId xmlns:p14="http://schemas.microsoft.com/office/powerpoint/2010/main" val="205801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1</a:t>
            </a:fld>
            <a:endParaRPr lang="en-US" dirty="0"/>
          </a:p>
        </p:txBody>
      </p:sp>
    </p:spTree>
    <p:extLst>
      <p:ext uri="{BB962C8B-B14F-4D97-AF65-F5344CB8AC3E}">
        <p14:creationId xmlns:p14="http://schemas.microsoft.com/office/powerpoint/2010/main" val="68048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Applications can be submitted online.  All applications need to be approved before sitting for the exam.</a:t>
            </a:r>
          </a:p>
        </p:txBody>
      </p:sp>
      <p:sp>
        <p:nvSpPr>
          <p:cNvPr id="4" name="Slide Number Placeholder 3"/>
          <p:cNvSpPr>
            <a:spLocks noGrp="1"/>
          </p:cNvSpPr>
          <p:nvPr>
            <p:ph type="sldNum" sz="quarter" idx="10"/>
          </p:nvPr>
        </p:nvSpPr>
        <p:spPr/>
        <p:txBody>
          <a:bodyPr/>
          <a:lstStyle/>
          <a:p>
            <a:fld id="{35349A7A-D2E3-4E41-A601-132DEB95877F}" type="slidenum">
              <a:rPr lang="en-US" smtClean="0"/>
              <a:t>10</a:t>
            </a:fld>
            <a:endParaRPr lang="en-US" dirty="0"/>
          </a:p>
        </p:txBody>
      </p:sp>
    </p:spTree>
    <p:extLst>
      <p:ext uri="{BB962C8B-B14F-4D97-AF65-F5344CB8AC3E}">
        <p14:creationId xmlns:p14="http://schemas.microsoft.com/office/powerpoint/2010/main" val="87530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Each applicant has 4</a:t>
            </a:r>
            <a:r>
              <a:rPr lang="en-US" baseline="0" dirty="0"/>
              <a:t> attempts within a year to pass an exam.  After 4 attempts or a year, a new application and fee needs to be submitted.  We have paper and computer based exams.  We are continually working to expand our testing center offerings.  I will discuss this more a bit later.</a:t>
            </a:r>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11</a:t>
            </a:fld>
            <a:endParaRPr lang="en-US" dirty="0"/>
          </a:p>
        </p:txBody>
      </p:sp>
    </p:spTree>
    <p:extLst>
      <p:ext uri="{BB962C8B-B14F-4D97-AF65-F5344CB8AC3E}">
        <p14:creationId xmlns:p14="http://schemas.microsoft.com/office/powerpoint/2010/main" val="74938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Additional 3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CEC’s vary, 30 CECs is average for most licenses (about</a:t>
            </a:r>
            <a:r>
              <a:rPr lang="en-US" sz="1200" baseline="0" dirty="0"/>
              <a:t> 10 years)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Renewals involve passing another criminal background check.  We look at criminal activity that may have happened since last review. Screening based on risk level of license. </a:t>
            </a:r>
          </a:p>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12</a:t>
            </a:fld>
            <a:endParaRPr lang="en-US" dirty="0"/>
          </a:p>
        </p:txBody>
      </p:sp>
    </p:spTree>
    <p:extLst>
      <p:ext uri="{BB962C8B-B14F-4D97-AF65-F5344CB8AC3E}">
        <p14:creationId xmlns:p14="http://schemas.microsoft.com/office/powerpoint/2010/main" val="165494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regulatory guidance RG 373 to inform vendors on how to develop training for obtaining a license. All interested parties need to submit the proposed training curriculum to TCEQ for review and approval before offering the training. The training can take many forms from classroom to correspondence.  More about training providers approval</a:t>
            </a:r>
            <a:r>
              <a:rPr lang="en-US" baseline="0" dirty="0"/>
              <a:t> later on today.</a:t>
            </a:r>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79001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to the core of this presentation. </a:t>
            </a:r>
            <a:r>
              <a:rPr lang="en-US" baseline="0" dirty="0"/>
              <a:t>I will discuss the status of recent improvements and updates within the occupational licensing section.</a:t>
            </a:r>
          </a:p>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14</a:t>
            </a:fld>
            <a:endParaRPr lang="en-US" dirty="0"/>
          </a:p>
        </p:txBody>
      </p:sp>
    </p:spTree>
    <p:extLst>
      <p:ext uri="{BB962C8B-B14F-4D97-AF65-F5344CB8AC3E}">
        <p14:creationId xmlns:p14="http://schemas.microsoft.com/office/powerpoint/2010/main" val="173814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Read slide. The use of the electronic online application for new licenses is equivalent to the electronic renewal of applications, both approximately at 90%</a:t>
            </a:r>
          </a:p>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15</a:t>
            </a:fld>
            <a:endParaRPr lang="en-US" dirty="0"/>
          </a:p>
        </p:txBody>
      </p:sp>
    </p:spTree>
    <p:extLst>
      <p:ext uri="{BB962C8B-B14F-4D97-AF65-F5344CB8AC3E}">
        <p14:creationId xmlns:p14="http://schemas.microsoft.com/office/powerpoint/2010/main" val="383753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will discuss more specifics about the e-app in the next presentation. </a:t>
            </a:r>
          </a:p>
        </p:txBody>
      </p:sp>
      <p:sp>
        <p:nvSpPr>
          <p:cNvPr id="4" name="Slide Number Placeholder 3"/>
          <p:cNvSpPr>
            <a:spLocks noGrp="1"/>
          </p:cNvSpPr>
          <p:nvPr>
            <p:ph type="sldNum" sz="quarter" idx="10"/>
          </p:nvPr>
        </p:nvSpPr>
        <p:spPr/>
        <p:txBody>
          <a:bodyPr/>
          <a:lstStyle/>
          <a:p>
            <a:fld id="{35349A7A-D2E3-4E41-A601-132DEB95877F}" type="slidenum">
              <a:rPr lang="en-US" smtClean="0"/>
              <a:t>16</a:t>
            </a:fld>
            <a:endParaRPr lang="en-US" dirty="0"/>
          </a:p>
        </p:txBody>
      </p:sp>
    </p:spTree>
    <p:extLst>
      <p:ext uri="{BB962C8B-B14F-4D97-AF65-F5344CB8AC3E}">
        <p14:creationId xmlns:p14="http://schemas.microsoft.com/office/powerpoint/2010/main" val="406760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and say: more details later.</a:t>
            </a:r>
          </a:p>
        </p:txBody>
      </p:sp>
      <p:sp>
        <p:nvSpPr>
          <p:cNvPr id="4" name="Slide Number Placeholder 3"/>
          <p:cNvSpPr>
            <a:spLocks noGrp="1"/>
          </p:cNvSpPr>
          <p:nvPr>
            <p:ph type="sldNum" sz="quarter" idx="10"/>
          </p:nvPr>
        </p:nvSpPr>
        <p:spPr/>
        <p:txBody>
          <a:bodyPr/>
          <a:lstStyle/>
          <a:p>
            <a:fld id="{35349A7A-D2E3-4E41-A601-132DEB95877F}" type="slidenum">
              <a:rPr lang="en-US" smtClean="0"/>
              <a:t>17</a:t>
            </a:fld>
            <a:endParaRPr lang="en-US" dirty="0"/>
          </a:p>
        </p:txBody>
      </p:sp>
    </p:spTree>
    <p:extLst>
      <p:ext uri="{BB962C8B-B14F-4D97-AF65-F5344CB8AC3E}">
        <p14:creationId xmlns:p14="http://schemas.microsoft.com/office/powerpoint/2010/main" val="179709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Based Tests</a:t>
            </a:r>
          </a:p>
          <a:p>
            <a:r>
              <a:rPr lang="en-US" dirty="0"/>
              <a:t>We have continued to expand the CBT offerings throughout</a:t>
            </a:r>
            <a:r>
              <a:rPr lang="en-US" baseline="0" dirty="0"/>
              <a:t> the state and will continue to expand.  This interactive map is on our website.  If you hover your mouse over the C and P you can find the exam address and location</a:t>
            </a:r>
          </a:p>
          <a:p>
            <a:r>
              <a:rPr lang="en-US" baseline="0" dirty="0"/>
              <a:t>P = paper exam at regional office</a:t>
            </a:r>
          </a:p>
          <a:p>
            <a:r>
              <a:rPr lang="en-US" baseline="0" dirty="0"/>
              <a:t>C = CBT test center</a:t>
            </a:r>
          </a:p>
          <a:p>
            <a:r>
              <a:rPr lang="en-US" baseline="0" dirty="0"/>
              <a:t>Green = offers both paper and CBT</a:t>
            </a:r>
          </a:p>
          <a:p>
            <a:r>
              <a:rPr lang="en-US" baseline="0" dirty="0"/>
              <a:t>Orange = only paper exams at this time</a:t>
            </a:r>
          </a:p>
          <a:p>
            <a:r>
              <a:rPr lang="en-US" baseline="0" dirty="0"/>
              <a:t>2 more CBT sites coming (indicated by the stars)</a:t>
            </a:r>
          </a:p>
          <a:p>
            <a:r>
              <a:rPr lang="en-US" baseline="0" dirty="0"/>
              <a:t>Only region 2 lacks CBT centers.</a:t>
            </a:r>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18</a:t>
            </a:fld>
            <a:endParaRPr lang="en-US" dirty="0"/>
          </a:p>
        </p:txBody>
      </p:sp>
    </p:spTree>
    <p:extLst>
      <p:ext uri="{BB962C8B-B14F-4D97-AF65-F5344CB8AC3E}">
        <p14:creationId xmlns:p14="http://schemas.microsoft.com/office/powerpoint/2010/main" val="273738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r>
              <a:rPr lang="en-US" dirty="0"/>
              <a:t>Funding has been requested and prioritization is in the works. We are hoping to begin this effort in FY19 if funding is granted.</a:t>
            </a:r>
          </a:p>
        </p:txBody>
      </p:sp>
      <p:sp>
        <p:nvSpPr>
          <p:cNvPr id="4" name="Slide Number Placeholder 3"/>
          <p:cNvSpPr>
            <a:spLocks noGrp="1"/>
          </p:cNvSpPr>
          <p:nvPr>
            <p:ph type="sldNum" sz="quarter" idx="10"/>
          </p:nvPr>
        </p:nvSpPr>
        <p:spPr/>
        <p:txBody>
          <a:bodyPr/>
          <a:lstStyle/>
          <a:p>
            <a:fld id="{35349A7A-D2E3-4E41-A601-132DEB95877F}" type="slidenum">
              <a:rPr lang="en-US" smtClean="0"/>
              <a:t>19</a:t>
            </a:fld>
            <a:endParaRPr lang="en-US" dirty="0"/>
          </a:p>
        </p:txBody>
      </p:sp>
    </p:spTree>
    <p:extLst>
      <p:ext uri="{BB962C8B-B14F-4D97-AF65-F5344CB8AC3E}">
        <p14:creationId xmlns:p14="http://schemas.microsoft.com/office/powerpoint/2010/main" val="65286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b="1" dirty="0"/>
          </a:p>
          <a:p>
            <a:r>
              <a:rPr lang="en-US" b="1" dirty="0"/>
              <a:t>1. </a:t>
            </a:r>
            <a:r>
              <a:rPr lang="en-US" dirty="0"/>
              <a:t>Content of presentation – read slide</a:t>
            </a:r>
          </a:p>
        </p:txBody>
      </p:sp>
      <p:sp>
        <p:nvSpPr>
          <p:cNvPr id="4" name="Slide Number Placeholder 3"/>
          <p:cNvSpPr>
            <a:spLocks noGrp="1"/>
          </p:cNvSpPr>
          <p:nvPr>
            <p:ph type="sldNum" sz="quarter" idx="10"/>
          </p:nvPr>
        </p:nvSpPr>
        <p:spPr/>
        <p:txBody>
          <a:bodyPr/>
          <a:lstStyle/>
          <a:p>
            <a:fld id="{35349A7A-D2E3-4E41-A601-132DEB95877F}" type="slidenum">
              <a:rPr lang="en-US" smtClean="0"/>
              <a:t>2</a:t>
            </a:fld>
            <a:endParaRPr lang="en-US" dirty="0"/>
          </a:p>
        </p:txBody>
      </p:sp>
    </p:spTree>
    <p:extLst>
      <p:ext uri="{BB962C8B-B14F-4D97-AF65-F5344CB8AC3E}">
        <p14:creationId xmlns:p14="http://schemas.microsoft.com/office/powerpoint/2010/main" val="529473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This is a list of all the active CBT centers as of today. Let audience scan slide.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349A7A-D2E3-4E41-A601-132DEB95877F}" type="slidenum">
              <a:rPr lang="en-US" smtClean="0"/>
              <a:t>20</a:t>
            </a:fld>
            <a:endParaRPr lang="en-US" dirty="0"/>
          </a:p>
        </p:txBody>
      </p:sp>
    </p:spTree>
    <p:extLst>
      <p:ext uri="{BB962C8B-B14F-4D97-AF65-F5344CB8AC3E}">
        <p14:creationId xmlns:p14="http://schemas.microsoft.com/office/powerpoint/2010/main" val="1057194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quarter of FY 17, CBT usage was 25% and most of the exams were being administered at the regional offices and regional schools.  By the end of 2</a:t>
            </a:r>
            <a:r>
              <a:rPr lang="en-US" baseline="30000" dirty="0"/>
              <a:t>nd</a:t>
            </a:r>
            <a:r>
              <a:rPr lang="en-US" dirty="0"/>
              <a:t> quarter of FY 8 CBT, usage has increased to 54%.  The usage of CBT is expected to continue to increase even more in the future based on more location availability  and convenience. </a:t>
            </a:r>
          </a:p>
        </p:txBody>
      </p:sp>
      <p:sp>
        <p:nvSpPr>
          <p:cNvPr id="4" name="Slide Number Placeholder 3"/>
          <p:cNvSpPr>
            <a:spLocks noGrp="1"/>
          </p:cNvSpPr>
          <p:nvPr>
            <p:ph type="sldNum" sz="quarter" idx="10"/>
          </p:nvPr>
        </p:nvSpPr>
        <p:spPr/>
        <p:txBody>
          <a:bodyPr/>
          <a:lstStyle/>
          <a:p>
            <a:fld id="{35349A7A-D2E3-4E41-A601-132DEB95877F}" type="slidenum">
              <a:rPr lang="en-US" smtClean="0"/>
              <a:t>21</a:t>
            </a:fld>
            <a:endParaRPr lang="en-US" dirty="0"/>
          </a:p>
        </p:txBody>
      </p:sp>
    </p:spTree>
    <p:extLst>
      <p:ext uri="{BB962C8B-B14F-4D97-AF65-F5344CB8AC3E}">
        <p14:creationId xmlns:p14="http://schemas.microsoft.com/office/powerpoint/2010/main" val="2448097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r>
              <a:rPr lang="en-US" dirty="0"/>
              <a:t>All training providers that prep[are students for a new license must comply with these notification requirements. Providers of courses to support renewal of licenses are not subject to this requirement, although are encouraged to inform students.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22</a:t>
            </a:fld>
            <a:endParaRPr lang="en-US" dirty="0"/>
          </a:p>
        </p:txBody>
      </p:sp>
    </p:spTree>
    <p:extLst>
      <p:ext uri="{BB962C8B-B14F-4D97-AF65-F5344CB8AC3E}">
        <p14:creationId xmlns:p14="http://schemas.microsoft.com/office/powerpoint/2010/main" val="867443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Draft rule language will be available for review and comment</a:t>
            </a:r>
          </a:p>
        </p:txBody>
      </p:sp>
      <p:sp>
        <p:nvSpPr>
          <p:cNvPr id="4" name="Slide Number Placeholder 3"/>
          <p:cNvSpPr>
            <a:spLocks noGrp="1"/>
          </p:cNvSpPr>
          <p:nvPr>
            <p:ph type="sldNum" sz="quarter" idx="10"/>
          </p:nvPr>
        </p:nvSpPr>
        <p:spPr/>
        <p:txBody>
          <a:bodyPr/>
          <a:lstStyle/>
          <a:p>
            <a:fld id="{35349A7A-D2E3-4E41-A601-132DEB95877F}" type="slidenum">
              <a:rPr lang="en-US" smtClean="0"/>
              <a:t>23</a:t>
            </a:fld>
            <a:endParaRPr lang="en-US" dirty="0"/>
          </a:p>
        </p:txBody>
      </p:sp>
    </p:spTree>
    <p:extLst>
      <p:ext uri="{BB962C8B-B14F-4D97-AF65-F5344CB8AC3E}">
        <p14:creationId xmlns:p14="http://schemas.microsoft.com/office/powerpoint/2010/main" val="380211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457200" algn="l"/>
              </a:tabLst>
            </a:pPr>
            <a:r>
              <a:rPr lang="en-US" sz="1200" dirty="0">
                <a:solidFill>
                  <a:srgbClr val="000000"/>
                </a:solidFill>
                <a:effectLst/>
                <a:latin typeface="Lucida Bright" panose="02040602050505020304" pitchFamily="18" charset="0"/>
                <a:ea typeface="Calibri" panose="020F0502020204030204" pitchFamily="34" charset="0"/>
                <a:cs typeface="70vtcjn"/>
              </a:rPr>
              <a:t>Note – only new license applicants that have committed an offense are eligible to request an evaluation prior to applying for the license. Evaluations are currently free of charge. </a:t>
            </a:r>
            <a:endParaRPr lang="en-US" sz="1200" dirty="0">
              <a:effectLst/>
              <a:latin typeface="Lucida Bright" panose="020406020505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1200" dirty="0">
                <a:solidFill>
                  <a:srgbClr val="000000"/>
                </a:solidFill>
                <a:effectLst/>
                <a:latin typeface="Lucida Bright" panose="02040602050505020304" pitchFamily="18" charset="0"/>
                <a:ea typeface="Calibri" panose="020F0502020204030204" pitchFamily="34" charset="0"/>
                <a:cs typeface="70vtcjn"/>
              </a:rPr>
              <a:t> </a:t>
            </a:r>
            <a:endParaRPr lang="en-US" sz="1200" dirty="0">
              <a:effectLst/>
              <a:latin typeface="Lucida Bright" panose="020406020505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1200" dirty="0">
                <a:solidFill>
                  <a:srgbClr val="000000"/>
                </a:solidFill>
                <a:effectLst/>
                <a:latin typeface="Lucida Bright" panose="02040602050505020304" pitchFamily="18" charset="0"/>
                <a:ea typeface="Calibri" panose="020F0502020204030204" pitchFamily="34" charset="0"/>
                <a:cs typeface="70vtcjn"/>
              </a:rPr>
              <a:t>Provide all arrests and convictions in any state or country, including pending, deferred or dismissed cases must be included.</a:t>
            </a:r>
            <a:endParaRPr lang="en-US" sz="1200" dirty="0">
              <a:effectLst/>
              <a:latin typeface="Lucida Bright" panose="020406020505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457200" algn="l"/>
              </a:tabLst>
            </a:pPr>
            <a:r>
              <a:rPr lang="en-US" sz="1200" dirty="0">
                <a:solidFill>
                  <a:srgbClr val="000000"/>
                </a:solidFill>
                <a:effectLst/>
                <a:latin typeface="Lucida Bright" panose="02040602050505020304" pitchFamily="18" charset="0"/>
                <a:ea typeface="Calibri" panose="020F0502020204030204" pitchFamily="34" charset="0"/>
                <a:cs typeface="70vtcjn"/>
              </a:rPr>
              <a:t>  </a:t>
            </a:r>
            <a:endParaRPr lang="en-US" sz="1200" dirty="0">
              <a:effectLst/>
              <a:latin typeface="Lucida Bright" panose="020406020505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Four general factors we consider: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1. The nature and seriousness of the crime.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2. The relationship of the crime to the purposes for requiring a license to engage in the occupation.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3. The extent to which a license might offer an opportunity to engage in further criminal activity of the same type.</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4. The relationship of the crime to the ability, capacity, or fitness required to perform the duties and discharge the responsibilities of the licensed occupation.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There are six principal factors that we consider in determining your fitness to perform the duties and discharge the responsibilities of the licensed occupation: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1. The extent and nature of your past criminal activity.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2. Your age when the crime was committed.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3. The amount of time that has elapsed since your last criminal activity.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4. Your conduct and work activity before and after the criminal activity.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5. Evidence of your rehabilitation or rehabilitative effort while incarcerated or after release.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6. Other evidence of your fitness, including letters of recommendation from the following: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145"/>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a. Prosecutors, law-enforcement officers, and correctional personnel who prosecuted, arrested, or had custodial responsibility for you.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b. The sheriff or chief of police in the community </a:t>
            </a:r>
          </a:p>
          <a:p>
            <a:pPr marL="0" marR="0">
              <a:spcBef>
                <a:spcPts val="0"/>
              </a:spcBef>
              <a:spcAft>
                <a:spcPts val="0"/>
              </a:spcAft>
            </a:pPr>
            <a:endPar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Deric will be discussing more details about</a:t>
            </a:r>
            <a:r>
              <a:rPr lang="en-US" sz="1200" baseline="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criminal history in a later presentation</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24</a:t>
            </a:fld>
            <a:endParaRPr lang="en-US" dirty="0"/>
          </a:p>
        </p:txBody>
      </p:sp>
    </p:spTree>
    <p:extLst>
      <p:ext uri="{BB962C8B-B14F-4D97-AF65-F5344CB8AC3E}">
        <p14:creationId xmlns:p14="http://schemas.microsoft.com/office/powerpoint/2010/main" val="3925057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We</a:t>
            </a:r>
            <a:r>
              <a:rPr lang="en-US" sz="1200" baseline="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h</a:t>
            </a: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ave categorized our 10 basic license types into three risk categories. High, medium, and low based on possible contact with the public.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High Risk license holders work on private residences and have access to the general public and to unattended property, hence the criminal background screening is more stringent.  An example of a High Risk license would be a Landscape Irrigator who could install an irrigation system in someone's backyard.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Medium Risk license holders work at businesses, like gas stations, where there may be some or occasional public interaction.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Low Risk license holders work at businesses, like Treatment Plants or landfills, where there is little to no public interaction.</a:t>
            </a:r>
          </a:p>
          <a:p>
            <a:pPr marL="0" marR="0">
              <a:spcBef>
                <a:spcPts val="0"/>
              </a:spcBef>
              <a:spcAft>
                <a:spcPts val="0"/>
              </a:spcAft>
            </a:pPr>
            <a:endPar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endParaRPr>
          </a:p>
          <a:p>
            <a:pPr marL="0" marR="0">
              <a:spcBef>
                <a:spcPts val="0"/>
              </a:spcBef>
              <a:spcAft>
                <a:spcPts val="0"/>
              </a:spcAft>
            </a:pPr>
            <a:r>
              <a:rPr lang="en-US" sz="120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Please</a:t>
            </a:r>
            <a:r>
              <a:rPr lang="en-US" sz="1200" baseline="0" dirty="0">
                <a:solidFill>
                  <a:srgbClr val="000000"/>
                </a:solidFill>
                <a:effectLst/>
                <a:latin typeface="Lucida Bright" panose="02040602050505020304" pitchFamily="18" charset="0"/>
                <a:ea typeface="Calibri" panose="020F0502020204030204" pitchFamily="34" charset="0"/>
                <a:cs typeface="Georgia" panose="02040502050405020303" pitchFamily="18" charset="0"/>
              </a:rPr>
              <a:t> note that an individual could be approved for a low risk license but not a high risk, based on his criminal record.</a:t>
            </a:r>
            <a:endParaRPr lang="en-US" sz="1200" dirty="0">
              <a:solidFill>
                <a:srgbClr val="000000"/>
              </a:solidFill>
              <a:effectLst/>
              <a:latin typeface="Georgia" panose="02040502050405020303" pitchFamily="18" charset="0"/>
              <a:ea typeface="Calibri" panose="020F0502020204030204" pitchFamily="34" charset="0"/>
              <a:cs typeface="Georgia" panose="02040502050405020303" pitchFamily="18" charset="0"/>
            </a:endParaRPr>
          </a:p>
        </p:txBody>
      </p:sp>
      <p:sp>
        <p:nvSpPr>
          <p:cNvPr id="4" name="Slide Number Placeholder 3"/>
          <p:cNvSpPr>
            <a:spLocks noGrp="1"/>
          </p:cNvSpPr>
          <p:nvPr>
            <p:ph type="sldNum" sz="quarter" idx="10"/>
          </p:nvPr>
        </p:nvSpPr>
        <p:spPr/>
        <p:txBody>
          <a:bodyPr/>
          <a:lstStyle/>
          <a:p>
            <a:fld id="{35349A7A-D2E3-4E41-A601-132DEB95877F}" type="slidenum">
              <a:rPr lang="en-US" smtClean="0"/>
              <a:t>25</a:t>
            </a:fld>
            <a:endParaRPr lang="en-US" dirty="0"/>
          </a:p>
        </p:txBody>
      </p:sp>
    </p:spTree>
    <p:extLst>
      <p:ext uri="{BB962C8B-B14F-4D97-AF65-F5344CB8AC3E}">
        <p14:creationId xmlns:p14="http://schemas.microsoft.com/office/powerpoint/2010/main" val="1465354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26</a:t>
            </a:fld>
            <a:endParaRPr lang="en-US" dirty="0"/>
          </a:p>
        </p:txBody>
      </p:sp>
    </p:spTree>
    <p:extLst>
      <p:ext uri="{BB962C8B-B14F-4D97-AF65-F5344CB8AC3E}">
        <p14:creationId xmlns:p14="http://schemas.microsoft.com/office/powerpoint/2010/main" val="298213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5584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Division structure</a:t>
            </a:r>
          </a:p>
          <a:p>
            <a:endParaRPr lang="en-US" dirty="0"/>
          </a:p>
          <a:p>
            <a:r>
              <a:rPr lang="en-US" dirty="0"/>
              <a:t>Two</a:t>
            </a:r>
            <a:r>
              <a:rPr lang="en-US" baseline="0" dirty="0"/>
              <a:t> sections</a:t>
            </a:r>
          </a:p>
          <a:p>
            <a:pPr marL="228600" indent="-228600">
              <a:buFont typeface="+mj-lt"/>
              <a:buAutoNum type="arabicPeriod"/>
            </a:pPr>
            <a:r>
              <a:rPr lang="en-US" baseline="0" dirty="0"/>
              <a:t>Registration and reporting – MSW, IHW, DC, PST, sludge transporters and medical waste</a:t>
            </a:r>
          </a:p>
          <a:p>
            <a:pPr marL="228600" indent="-228600">
              <a:buFont typeface="+mj-lt"/>
              <a:buAutoNum type="arabicPeriod"/>
            </a:pPr>
            <a:r>
              <a:rPr lang="en-US" dirty="0"/>
              <a:t>Occupational licensing will be the focus of this presentation </a:t>
            </a:r>
          </a:p>
        </p:txBody>
      </p:sp>
      <p:sp>
        <p:nvSpPr>
          <p:cNvPr id="4" name="Slide Number Placeholder 3"/>
          <p:cNvSpPr>
            <a:spLocks noGrp="1"/>
          </p:cNvSpPr>
          <p:nvPr>
            <p:ph type="sldNum" sz="quarter" idx="10"/>
          </p:nvPr>
        </p:nvSpPr>
        <p:spPr/>
        <p:txBody>
          <a:bodyPr/>
          <a:lstStyle/>
          <a:p>
            <a:fld id="{35349A7A-D2E3-4E41-A601-132DEB95877F}" type="slidenum">
              <a:rPr lang="en-US" smtClean="0"/>
              <a:t>4</a:t>
            </a:fld>
            <a:endParaRPr lang="en-US" dirty="0"/>
          </a:p>
        </p:txBody>
      </p:sp>
    </p:spTree>
    <p:extLst>
      <p:ext uri="{BB962C8B-B14F-4D97-AF65-F5344CB8AC3E}">
        <p14:creationId xmlns:p14="http://schemas.microsoft.com/office/powerpoint/2010/main" val="381011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Occupational licensing section</a:t>
            </a:r>
          </a:p>
          <a:p>
            <a:r>
              <a:rPr lang="en-US" dirty="0"/>
              <a:t>3 work</a:t>
            </a:r>
            <a:r>
              <a:rPr lang="en-US" baseline="0" dirty="0"/>
              <a:t> groups</a:t>
            </a:r>
            <a:endParaRPr lang="en-US" dirty="0"/>
          </a:p>
          <a:p>
            <a:pPr marL="228600" indent="-228600">
              <a:buFont typeface="+mj-lt"/>
              <a:buAutoNum type="arabicPeriod"/>
            </a:pPr>
            <a:r>
              <a:rPr lang="en-US" dirty="0"/>
              <a:t>Tamara Calhoun, Work leader – Water Program (Water operators, BPAT, CSI, WTS)</a:t>
            </a:r>
          </a:p>
          <a:p>
            <a:pPr marL="228600" indent="-228600">
              <a:buFont typeface="+mj-lt"/>
              <a:buAutoNum type="arabicPeriod"/>
            </a:pPr>
            <a:r>
              <a:rPr lang="en-US" dirty="0"/>
              <a:t>Erwin</a:t>
            </a:r>
            <a:r>
              <a:rPr lang="en-US" baseline="0" dirty="0"/>
              <a:t> Madrid, Work leader – WW/Installer (WW operators, irrigation, OSSF, MSW, LPST and UST)</a:t>
            </a:r>
          </a:p>
          <a:p>
            <a:pPr marL="228600" indent="-228600">
              <a:buFont typeface="+mj-lt"/>
              <a:buAutoNum type="arabicPeriod"/>
            </a:pPr>
            <a:r>
              <a:rPr lang="en-US" baseline="0" dirty="0"/>
              <a:t>Sarita Nazareth, work leader – training and continuing education credits.  Review and approval of training providers and qualifying </a:t>
            </a:r>
            <a:r>
              <a:rPr lang="en-US" baseline="0" dirty="0" err="1"/>
              <a:t>instructos</a:t>
            </a:r>
            <a:r>
              <a:rPr lang="en-US" baseline="0" dirty="0"/>
              <a:t> and exam development</a:t>
            </a:r>
          </a:p>
          <a:p>
            <a:pPr marL="228600" indent="-228600">
              <a:buFont typeface="+mj-lt"/>
              <a:buAutoNum type="arabicPeriod"/>
            </a:pPr>
            <a:endParaRPr lang="en-US" baseline="0" dirty="0"/>
          </a:p>
          <a:p>
            <a:pPr marL="0" indent="0">
              <a:buFont typeface="+mj-lt"/>
              <a:buNone/>
            </a:pPr>
            <a:r>
              <a:rPr lang="en-US" baseline="0" dirty="0"/>
              <a:t>Deric Patton is the team leader for the licensing processing of all new and renewal applications.</a:t>
            </a:r>
            <a:endParaRPr lang="en-US" dirty="0"/>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9995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r>
              <a:rPr lang="en-US" dirty="0"/>
              <a:t>Read Slide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Complete job task analysis - use to determine valid job content and employment requirements within the occupations we regulate– involves surveying subject matter experts in the field, analyzing data, determining criticality and frequency of tasks.</a:t>
            </a:r>
            <a:r>
              <a:rPr lang="en-US" baseline="0" dirty="0"/>
              <a:t>  This information is used to develop and/or update curriculum and exams.  These JTAs need to be updated periodically to keep up with new technology and industry changes.</a:t>
            </a:r>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6</a:t>
            </a:fld>
            <a:endParaRPr lang="en-US" dirty="0"/>
          </a:p>
        </p:txBody>
      </p:sp>
    </p:spTree>
    <p:extLst>
      <p:ext uri="{BB962C8B-B14F-4D97-AF65-F5344CB8AC3E}">
        <p14:creationId xmlns:p14="http://schemas.microsoft.com/office/powerpoint/2010/main" val="212344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 you can see, most of our licenses are water and wastewater operator  related (drinking water operators, distribution,  collections and </a:t>
            </a:r>
            <a:r>
              <a:rPr lang="en-US" dirty="0" err="1"/>
              <a:t>ww</a:t>
            </a:r>
            <a:r>
              <a:rPr lang="en-US" dirty="0"/>
              <a:t> operators, backflow prevention assembly testers, customer site inspectors, water treatment specialist and irrigators).  There is a small number of MSW supervisors, LPSTs and septic installers (OSSF).</a:t>
            </a:r>
          </a:p>
        </p:txBody>
      </p:sp>
      <p:sp>
        <p:nvSpPr>
          <p:cNvPr id="4" name="Slide Number Placeholder 3"/>
          <p:cNvSpPr>
            <a:spLocks noGrp="1"/>
          </p:cNvSpPr>
          <p:nvPr>
            <p:ph type="sldNum" sz="quarter" idx="10"/>
          </p:nvPr>
        </p:nvSpPr>
        <p:spPr/>
        <p:txBody>
          <a:bodyPr/>
          <a:lstStyle/>
          <a:p>
            <a:fld id="{35349A7A-D2E3-4E41-A601-132DEB95877F}" type="slidenum">
              <a:rPr lang="en-US" smtClean="0"/>
              <a:t>7</a:t>
            </a:fld>
            <a:endParaRPr lang="en-US" dirty="0"/>
          </a:p>
        </p:txBody>
      </p:sp>
    </p:spTree>
    <p:extLst>
      <p:ext uri="{BB962C8B-B14F-4D97-AF65-F5344CB8AC3E}">
        <p14:creationId xmlns:p14="http://schemas.microsoft.com/office/powerpoint/2010/main" val="282997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10"/>
          </p:nvPr>
        </p:nvSpPr>
        <p:spPr/>
        <p:txBody>
          <a:bodyPr/>
          <a:lstStyle/>
          <a:p>
            <a:fld id="{35349A7A-D2E3-4E41-A601-132DEB95877F}" type="slidenum">
              <a:rPr lang="en-US" smtClean="0"/>
              <a:t>8</a:t>
            </a:fld>
            <a:endParaRPr lang="en-US" dirty="0"/>
          </a:p>
        </p:txBody>
      </p:sp>
    </p:spTree>
    <p:extLst>
      <p:ext uri="{BB962C8B-B14F-4D97-AF65-F5344CB8AC3E}">
        <p14:creationId xmlns:p14="http://schemas.microsoft.com/office/powerpoint/2010/main" val="309042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the licenses we issue at a glance. Each license has different classes or levels of skill and complexity depending on what the license certifies them to do.</a:t>
            </a:r>
          </a:p>
        </p:txBody>
      </p:sp>
      <p:sp>
        <p:nvSpPr>
          <p:cNvPr id="4" name="Slide Number Placeholder 3"/>
          <p:cNvSpPr>
            <a:spLocks noGrp="1"/>
          </p:cNvSpPr>
          <p:nvPr>
            <p:ph type="sldNum" sz="quarter" idx="10"/>
          </p:nvPr>
        </p:nvSpPr>
        <p:spPr/>
        <p:txBody>
          <a:bodyPr/>
          <a:lstStyle/>
          <a:p>
            <a:fld id="{35349A7A-D2E3-4E41-A601-132DEB95877F}" type="slidenum">
              <a:rPr lang="en-US" smtClean="0"/>
              <a:t>9</a:t>
            </a:fld>
            <a:endParaRPr lang="en-US" dirty="0"/>
          </a:p>
        </p:txBody>
      </p:sp>
    </p:spTree>
    <p:extLst>
      <p:ext uri="{BB962C8B-B14F-4D97-AF65-F5344CB8AC3E}">
        <p14:creationId xmlns:p14="http://schemas.microsoft.com/office/powerpoint/2010/main" val="211093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9EBE177C-2780-4903-82B8-52D5C6AEB358}" type="datetimeFigureOut">
              <a:rPr lang="en-US" smtClean="0"/>
              <a:t>4/20/2018</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EEDBC6B-BA54-4A5E-A222-328A2CBAE3A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AAFB3D53-DF9C-41B5-93DB-031644B19C3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549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90362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1807322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388244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AAFB3D53-DF9C-41B5-93DB-031644B19C3C}"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3603630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3289545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121876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24510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43902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175975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879748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AAFB3D53-DF9C-41B5-93DB-031644B19C3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9202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44141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407376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16238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AAFB3D53-DF9C-41B5-93DB-031644B19C3C}"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452993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47601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66620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52614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3892040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2596433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16132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EEDBC6B-BA54-4A5E-A222-328A2CBAE3A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64015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29145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4077011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49472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DEEDBC6B-BA54-4A5E-A222-328A2CBAE3A9}"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2178051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5643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807473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410882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4121836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804778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514908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EEDBC6B-BA54-4A5E-A222-328A2CBAE3A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1465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9044297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884313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9387667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DEEDBC6B-BA54-4A5E-A222-328A2CBAE3A9}"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281971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EBE177C-2780-4903-82B8-52D5C6AEB358}" type="datetimeFigureOut">
              <a:rPr lang="en-US" smtClean="0"/>
              <a:t>4/20/2018</a:t>
            </a:fld>
            <a:endParaRPr lang="en-US" dirty="0"/>
          </a:p>
        </p:txBody>
      </p:sp>
      <p:sp>
        <p:nvSpPr>
          <p:cNvPr id="27" name="Slide Number Placeholder 26"/>
          <p:cNvSpPr>
            <a:spLocks noGrp="1"/>
          </p:cNvSpPr>
          <p:nvPr>
            <p:ph type="sldNum" sz="quarter" idx="11"/>
          </p:nvPr>
        </p:nvSpPr>
        <p:spPr/>
        <p:txBody>
          <a:bodyPr rtlCol="0"/>
          <a:lstStyle/>
          <a:p>
            <a:fld id="{DEEDBC6B-BA54-4A5E-A222-328A2CBAE3A9}"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984006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259945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554657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956731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424153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85731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DEEDBC6B-BA54-4A5E-A222-328A2CBAE3A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7718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2806726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334043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69126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9EBE177C-2780-4903-82B8-52D5C6AEB358}" type="datetimeFigureOut">
              <a:rPr lang="en-US" smtClean="0"/>
              <a:t>4/20/2018</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DEEDBC6B-BA54-4A5E-A222-328A2CBAE3A9}"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27" name="Slide Number Placeholder 26"/>
          <p:cNvSpPr>
            <a:spLocks noGrp="1"/>
          </p:cNvSpPr>
          <p:nvPr>
            <p:ph type="sldNum" sz="quarter" idx="11"/>
          </p:nvPr>
        </p:nvSpPr>
        <p:spPr/>
        <p:txBody>
          <a:bodyPr rtlCol="0"/>
          <a:lstStyle/>
          <a:p>
            <a:fld id="{DEEDBC6B-BA54-4A5E-A222-328A2CBAE3A9}"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438086"/>
              </a:solidFill>
            </a:endParaRPr>
          </a:p>
        </p:txBody>
      </p:sp>
    </p:spTree>
    <p:extLst>
      <p:ext uri="{BB962C8B-B14F-4D97-AF65-F5344CB8AC3E}">
        <p14:creationId xmlns:p14="http://schemas.microsoft.com/office/powerpoint/2010/main" val="4094113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031102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11"/>
          </p:nvPr>
        </p:nvSpPr>
        <p:spPr/>
        <p:txBody>
          <a:bodyPr/>
          <a:lstStyle/>
          <a:p>
            <a:endParaRPr lang="en-US" dirty="0">
              <a:solidFill>
                <a:srgbClr val="438086"/>
              </a:solidFill>
            </a:endParaRPr>
          </a:p>
        </p:txBody>
      </p:sp>
      <p:sp>
        <p:nvSpPr>
          <p:cNvPr id="4" name="Slide Number Placeholder 3"/>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057892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729145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6" name="Footer Placeholder 5"/>
          <p:cNvSpPr>
            <a:spLocks noGrp="1"/>
          </p:cNvSpPr>
          <p:nvPr>
            <p:ph type="ftr" sz="quarter" idx="11"/>
          </p:nvPr>
        </p:nvSpPr>
        <p:spPr/>
        <p:txBody>
          <a:bodyPr/>
          <a:lstStyle/>
          <a:p>
            <a:endParaRPr lang="en-US" dirty="0">
              <a:solidFill>
                <a:srgbClr val="438086"/>
              </a:solidFill>
            </a:endParaRPr>
          </a:p>
        </p:txBody>
      </p:sp>
      <p:sp>
        <p:nvSpPr>
          <p:cNvPr id="7" name="Slide Number Placeholder 6"/>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2435377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2211248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5" name="Footer Placeholder 4"/>
          <p:cNvSpPr>
            <a:spLocks noGrp="1"/>
          </p:cNvSpPr>
          <p:nvPr>
            <p:ph type="ftr" sz="quarter" idx="11"/>
          </p:nvPr>
        </p:nvSpPr>
        <p:spPr/>
        <p:txBody>
          <a:bodyPr/>
          <a:lstStyle/>
          <a:p>
            <a:endParaRPr lang="en-US" dirty="0">
              <a:solidFill>
                <a:srgbClr val="438086"/>
              </a:solidFill>
            </a:endParaRPr>
          </a:p>
        </p:txBody>
      </p:sp>
      <p:sp>
        <p:nvSpPr>
          <p:cNvPr id="6" name="Slide Number Placeholder 5"/>
          <p:cNvSpPr>
            <a:spLocks noGrp="1"/>
          </p:cNvSpPr>
          <p:nvPr>
            <p:ph type="sldNum" sz="quarter" idx="12"/>
          </p:nvPr>
        </p:nvSpPr>
        <p:spPr/>
        <p:txBody>
          <a:body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172003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EBE177C-2780-4903-82B8-52D5C6AEB358}" type="datetimeFigureOut">
              <a:rPr lang="en-US" smtClean="0"/>
              <a:t>4/20/2018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DBC6B-BA54-4A5E-A222-328A2CBAE3A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EBE177C-2780-4903-82B8-52D5C6AEB358}" type="datetimeFigureOut">
              <a:rPr lang="en-US" smtClean="0"/>
              <a:t>4/20/2018</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EEDBC6B-BA54-4A5E-A222-328A2CBAE3A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11179555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AA8B6A53-BB01-4D8D-A297-45C6A2F6499A}"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AAFB3D53-DF9C-41B5-93DB-031644B19C3C}" type="slidenum">
              <a:rPr lang="en-US" smtClean="0"/>
              <a:pPr/>
              <a:t>‹#›</a:t>
            </a:fld>
            <a:endParaRPr lang="en-US" dirty="0"/>
          </a:p>
        </p:txBody>
      </p:sp>
    </p:spTree>
    <p:extLst>
      <p:ext uri="{BB962C8B-B14F-4D97-AF65-F5344CB8AC3E}">
        <p14:creationId xmlns:p14="http://schemas.microsoft.com/office/powerpoint/2010/main" val="14057947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31511639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29219400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9EBE177C-2780-4903-82B8-52D5C6AEB358}" type="datetimeFigureOut">
              <a:rPr lang="en-US" smtClean="0">
                <a:solidFill>
                  <a:srgbClr val="438086"/>
                </a:solidFill>
              </a:rPr>
              <a:pPr/>
              <a:t>4/20/2018</a:t>
            </a:fld>
            <a:endParaRPr lang="en-US" dirty="0">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DEEDBC6B-BA54-4A5E-A222-328A2CBAE3A9}" type="slidenum">
              <a:rPr lang="en-US" smtClean="0"/>
              <a:pPr/>
              <a:t>‹#›</a:t>
            </a:fld>
            <a:endParaRPr lang="en-US" dirty="0"/>
          </a:p>
        </p:txBody>
      </p:sp>
    </p:spTree>
    <p:extLst>
      <p:ext uri="{BB962C8B-B14F-4D97-AF65-F5344CB8AC3E}">
        <p14:creationId xmlns:p14="http://schemas.microsoft.com/office/powerpoint/2010/main" val="8425757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MjU67DZtcgCFc3pgAodDaQDgA&amp;url=http://jeffnielsen.com/requirements-vs-needs/&amp;bvm=bv.104819420,d.eXY&amp;psig=AFQjCNHVPU6d8kVYyHZoLN0cOMKz3cad2Q&amp;ust=1444490608461497"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Rectange acting as background"/>
          <p:cNvSpPr/>
          <p:nvPr/>
        </p:nvSpPr>
        <p:spPr>
          <a:xfrm>
            <a:off x="0" y="3810000"/>
            <a:ext cx="12192000" cy="304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descr="TCEQ logo" title="TCEQ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3752" y="4038600"/>
            <a:ext cx="1469048" cy="2534763"/>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533400" y="4457699"/>
            <a:ext cx="8458200" cy="2030533"/>
          </a:xfrm>
        </p:spPr>
        <p:txBody>
          <a:bodyPr>
            <a:noAutofit/>
          </a:bodyPr>
          <a:lstStyle/>
          <a:p>
            <a:pPr>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Jaya Zyman, P.E., Division Director</a:t>
            </a:r>
          </a:p>
          <a:p>
            <a:pPr>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Permitting and Registration Support Division</a:t>
            </a:r>
          </a:p>
          <a:p>
            <a:pPr>
              <a:spcAft>
                <a:spcPts val="1200"/>
              </a:spcAft>
            </a:pPr>
            <a:r>
              <a:rPr lang="en-US" sz="2800" dirty="0">
                <a:latin typeface="Tahoma" panose="020B0604030504040204" pitchFamily="34" charset="0"/>
                <a:ea typeface="Tahoma" panose="020B0604030504040204" pitchFamily="34" charset="0"/>
                <a:cs typeface="Tahoma" panose="020B0604030504040204" pitchFamily="34" charset="0"/>
              </a:rPr>
              <a:t>Texas Commission on Environmental Quality</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1657350" y="1524001"/>
            <a:ext cx="8877300" cy="1470025"/>
          </a:xfrm>
        </p:spPr>
        <p:txBody>
          <a:bodyPr>
            <a:normAutofit/>
          </a:bodyPr>
          <a:lstStyle/>
          <a:p>
            <a:pPr algn="ctr"/>
            <a:r>
              <a:rPr lang="en-US" sz="4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Overview of Changes to TCEQ &amp; Occupational Licensing Program</a:t>
            </a:r>
          </a:p>
        </p:txBody>
      </p:sp>
      <p:sp>
        <p:nvSpPr>
          <p:cNvPr id="5" name="Rectangle 4"/>
          <p:cNvSpPr/>
          <p:nvPr/>
        </p:nvSpPr>
        <p:spPr>
          <a:xfrm>
            <a:off x="1579596" y="525960"/>
            <a:ext cx="9032809" cy="769441"/>
          </a:xfrm>
          <a:prstGeom prst="rect">
            <a:avLst/>
          </a:prstGeom>
        </p:spPr>
        <p:txBody>
          <a:bodyPr wrap="square">
            <a:spAutoFit/>
          </a:bodyPr>
          <a:lstStyle/>
          <a:p>
            <a:pPr algn="ctr"/>
            <a:r>
              <a:rPr lang="en-US" sz="44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Environmental Trade Fair 2018</a:t>
            </a:r>
          </a:p>
        </p:txBody>
      </p:sp>
    </p:spTree>
    <p:extLst>
      <p:ext uri="{BB962C8B-B14F-4D97-AF65-F5344CB8AC3E}">
        <p14:creationId xmlns:p14="http://schemas.microsoft.com/office/powerpoint/2010/main" val="1938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10896600" cy="1066800"/>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 </a:t>
            </a:r>
            <a:b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Requirements for Obtaining a License</a:t>
            </a:r>
          </a:p>
        </p:txBody>
      </p:sp>
      <p:sp>
        <p:nvSpPr>
          <p:cNvPr id="9" name="Content Placeholder 2"/>
          <p:cNvSpPr>
            <a:spLocks noGrp="1"/>
          </p:cNvSpPr>
          <p:nvPr>
            <p:ph idx="1"/>
          </p:nvPr>
        </p:nvSpPr>
        <p:spPr>
          <a:xfrm>
            <a:off x="1515874" y="2286000"/>
            <a:ext cx="8839200" cy="4325112"/>
          </a:xfrm>
        </p:spPr>
        <p:txBody>
          <a:bodyPr>
            <a:normAutofit lnSpcReduction="10000"/>
          </a:bodyPr>
          <a:lstStyle/>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Meet education and experience requirements </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Complete training through TCEQ approved providers</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Pay the application fee ($111.00)</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Submit a complete application</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Clear a criminal background check</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Obtain approval to sit for the exam</a:t>
            </a:r>
          </a:p>
          <a:p>
            <a:pPr marL="285750" indent="-285750">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Register for and Pass the corresponding exam (score of &gt;70 percent)</a:t>
            </a:r>
          </a:p>
        </p:txBody>
      </p:sp>
      <p:grpSp>
        <p:nvGrpSpPr>
          <p:cNvPr id="10" name="Group 9" descr="Rectangles used in background design"/>
          <p:cNvGrpSpPr/>
          <p:nvPr/>
        </p:nvGrpSpPr>
        <p:grpSpPr>
          <a:xfrm>
            <a:off x="0" y="0"/>
            <a:ext cx="12192000" cy="457200"/>
            <a:chOff x="8686800" y="0"/>
            <a:chExt cx="457200" cy="457200"/>
          </a:xfrm>
        </p:grpSpPr>
        <p:sp>
          <p:nvSpPr>
            <p:cNvPr id="5" name="Rectangle 4"/>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686800" y="304800"/>
              <a:ext cx="457200" cy="1524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7" name="Picture 2" title="Requir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0187">
            <a:off x="8622302" y="3710844"/>
            <a:ext cx="3160745" cy="124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0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9601200" cy="1371600"/>
          </a:xfrm>
          <a:prstGeom prst="roundRect">
            <a:avLst/>
          </a:prstGeom>
          <a:solidFill>
            <a:schemeClr val="accent2">
              <a:lumMod val="40000"/>
              <a:lumOff val="60000"/>
            </a:schemeClr>
          </a:solidFill>
          <a:ln>
            <a:solidFill>
              <a:schemeClr val="tx1"/>
            </a:solidFill>
          </a:ln>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 Occupational Licensing Exams</a:t>
            </a:r>
          </a:p>
        </p:txBody>
      </p:sp>
      <p:sp>
        <p:nvSpPr>
          <p:cNvPr id="3" name="Content Placeholder 2"/>
          <p:cNvSpPr>
            <a:spLocks noGrp="1"/>
          </p:cNvSpPr>
          <p:nvPr>
            <p:ph sz="half" idx="1"/>
          </p:nvPr>
        </p:nvSpPr>
        <p:spPr>
          <a:xfrm>
            <a:off x="1447800" y="1676400"/>
            <a:ext cx="4953000" cy="5410200"/>
          </a:xfrm>
        </p:spPr>
        <p:txBody>
          <a:bodyPr>
            <a:noAutofit/>
          </a:bodyPr>
          <a:lstStyle/>
          <a:p>
            <a:pPr marL="285750" lvl="1"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CBT (Computer Based Testing)</a:t>
            </a:r>
          </a:p>
          <a:p>
            <a:pPr marL="750888" lvl="2"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Testing Center</a:t>
            </a:r>
          </a:p>
          <a:p>
            <a:pPr marL="750888" lvl="2"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Immediate test results</a:t>
            </a:r>
          </a:p>
          <a:p>
            <a:pPr marL="750888" lvl="2"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Immediate feedback of weaknesses and strengths</a:t>
            </a:r>
          </a:p>
          <a:p>
            <a:pPr marL="750888" lvl="2"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Offered 5-7 days a week</a:t>
            </a:r>
          </a:p>
          <a:p>
            <a:pPr marL="750888" lvl="2"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Ability to retest same day</a:t>
            </a:r>
          </a:p>
          <a:p>
            <a:pPr marL="750888" lvl="2" indent="-285750">
              <a:buFont typeface="Arial" panose="020B0604020202020204" pitchFamily="34" charset="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Paper based</a:t>
            </a:r>
          </a:p>
          <a:p>
            <a:pPr marL="742950" lvl="1"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Classroom</a:t>
            </a:r>
          </a:p>
          <a:p>
            <a:pPr marL="742950" lvl="1"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Regional/Central Office </a:t>
            </a:r>
          </a:p>
          <a:p>
            <a:pPr marL="742950" lvl="1"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Grading/results in 1 week</a:t>
            </a:r>
          </a:p>
          <a:p>
            <a:pPr marL="742950" lvl="1" indent="-285750">
              <a:buFont typeface="Arial" panose="020B0604020202020204" pitchFamily="34" charset="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Offered monthly</a:t>
            </a:r>
          </a:p>
          <a:p>
            <a:pPr marL="750888" lvl="2" indent="-285750">
              <a:buFont typeface="Arial" panose="020B0604020202020204" pitchFamily="34" charset="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1600" dirty="0"/>
          </a:p>
        </p:txBody>
      </p:sp>
      <p:pic>
        <p:nvPicPr>
          <p:cNvPr id="5" name="Picture 6" descr="Computer G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76400"/>
            <a:ext cx="4159696" cy="4255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2708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066800"/>
          </a:xfrm>
        </p:spPr>
        <p:txBody>
          <a:bodyPr>
            <a:normAutofit fontScale="90000"/>
          </a:bodyPr>
          <a:lstStyle/>
          <a:p>
            <a:pPr algn="ctr"/>
            <a:r>
              <a:rPr lang="en-US" sz="4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 </a:t>
            </a:r>
            <a:r>
              <a:rPr lang="en-US" sz="4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License Renewal  </a:t>
            </a:r>
          </a:p>
        </p:txBody>
      </p:sp>
      <p:graphicFrame>
        <p:nvGraphicFramePr>
          <p:cNvPr id="4" name="Content Placeholder 3" descr="Requirements for a license renewal:&#10;Additional 3 years&#10;Completion of 10 hours of continuing education credits per year for a total of 30 CEC’s&#10;Submit a complete application &#10;Pay renewal fee of $111&#10;" title="License Renewal"/>
          <p:cNvGraphicFramePr>
            <a:graphicFrameLocks noGrp="1"/>
          </p:cNvGraphicFramePr>
          <p:nvPr>
            <p:ph sz="half" idx="1"/>
            <p:extLst>
              <p:ext uri="{D42A27DB-BD31-4B8C-83A1-F6EECF244321}">
                <p14:modId xmlns:p14="http://schemas.microsoft.com/office/powerpoint/2010/main" val="1515211880"/>
              </p:ext>
            </p:extLst>
          </p:nvPr>
        </p:nvGraphicFramePr>
        <p:xfrm>
          <a:off x="1828800" y="1919163"/>
          <a:ext cx="8686800" cy="4937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1981200" y="1612640"/>
            <a:ext cx="8229600" cy="460648"/>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en-US" b="1" dirty="0">
                <a:latin typeface="Tahoma" panose="020B0604030504040204" pitchFamily="34" charset="0"/>
                <a:ea typeface="Tahoma" panose="020B0604030504040204" pitchFamily="34" charset="0"/>
                <a:cs typeface="Tahoma" panose="020B0604030504040204" pitchFamily="34" charset="0"/>
              </a:rPr>
              <a:t>Requirements for a License Renewal:</a:t>
            </a:r>
          </a:p>
        </p:txBody>
      </p:sp>
      <p:cxnSp>
        <p:nvCxnSpPr>
          <p:cNvPr id="7" name="Straight Connector 6" title="Line"/>
          <p:cNvCxnSpPr/>
          <p:nvPr/>
        </p:nvCxnSpPr>
        <p:spPr>
          <a:xfrm>
            <a:off x="1524000" y="1447800"/>
            <a:ext cx="91440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50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4000"/>
            <a:lum/>
          </a:blip>
          <a:srcRect/>
          <a:stretch>
            <a:fillRect t="5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Training Requirements</a:t>
            </a:r>
          </a:p>
        </p:txBody>
      </p:sp>
      <p:sp>
        <p:nvSpPr>
          <p:cNvPr id="8" name="Content Placeholder 3"/>
          <p:cNvSpPr>
            <a:spLocks noGrp="1"/>
          </p:cNvSpPr>
          <p:nvPr>
            <p:ph sz="half" idx="1"/>
          </p:nvPr>
        </p:nvSpPr>
        <p:spPr>
          <a:xfrm>
            <a:off x="1981200" y="1543812"/>
            <a:ext cx="8077200" cy="1941576"/>
          </a:xfrm>
        </p:spPr>
        <p:txBody>
          <a:bodyPr>
            <a:normAutofit/>
          </a:bodyPr>
          <a:lstStyle/>
          <a:p>
            <a:pPr marL="109728" indent="0">
              <a:buNone/>
            </a:pPr>
            <a:r>
              <a:rPr lang="en-US" sz="2800" dirty="0">
                <a:latin typeface="Tahoma" panose="020B0604030504040204" pitchFamily="34" charset="0"/>
                <a:ea typeface="Tahoma" panose="020B0604030504040204" pitchFamily="34" charset="0"/>
                <a:cs typeface="Tahoma" panose="020B0604030504040204" pitchFamily="34" charset="0"/>
              </a:rPr>
              <a:t>Regulatory Guidance (RG) 373 is a document will help guide those interested in applying to have their training curriculum reviewed and approved by TCEQ.</a:t>
            </a:r>
          </a:p>
          <a:p>
            <a:pPr marL="109728"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2"/>
          </p:nvPr>
        </p:nvSpPr>
        <p:spPr>
          <a:xfrm>
            <a:off x="3810000" y="3352800"/>
            <a:ext cx="4724400" cy="3352800"/>
          </a:xfrm>
        </p:spPr>
        <p:txBody>
          <a:bodyPr>
            <a:normAutofit/>
          </a:bodyPr>
          <a:lstStyle/>
          <a:p>
            <a:pPr marL="0" indent="0">
              <a:buClr>
                <a:srgbClr val="A04DA3"/>
              </a:buClr>
              <a:buNone/>
            </a:pPr>
            <a:r>
              <a:rPr lang="en-US" sz="2400" dirty="0">
                <a:latin typeface="Tahoma" panose="020B0604030504040204" pitchFamily="34" charset="0"/>
                <a:ea typeface="Tahoma" panose="020B0604030504040204" pitchFamily="34" charset="0"/>
                <a:cs typeface="Tahoma" panose="020B0604030504040204" pitchFamily="34" charset="0"/>
              </a:rPr>
              <a:t>Delivery methods of training:</a:t>
            </a:r>
          </a:p>
          <a:p>
            <a:pPr marL="1028700" lvl="1">
              <a:buClr>
                <a:srgbClr val="438086"/>
              </a:buClr>
              <a:buFontTx/>
              <a:buChar char="-"/>
            </a:pPr>
            <a:r>
              <a:rPr lang="en-US" sz="2400" dirty="0">
                <a:latin typeface="Tahoma" panose="020B0604030504040204" pitchFamily="34" charset="0"/>
                <a:ea typeface="Tahoma" panose="020B0604030504040204" pitchFamily="34" charset="0"/>
                <a:cs typeface="Tahoma" panose="020B0604030504040204" pitchFamily="34" charset="0"/>
              </a:rPr>
              <a:t>Classroom</a:t>
            </a:r>
          </a:p>
          <a:p>
            <a:pPr marL="1028700" lvl="1">
              <a:buClr>
                <a:srgbClr val="438086"/>
              </a:buClr>
              <a:buFontTx/>
              <a:buChar char="-"/>
            </a:pPr>
            <a:r>
              <a:rPr lang="en-US" sz="2400" dirty="0">
                <a:latin typeface="Tahoma" panose="020B0604030504040204" pitchFamily="34" charset="0"/>
                <a:ea typeface="Tahoma" panose="020B0604030504040204" pitchFamily="34" charset="0"/>
                <a:cs typeface="Tahoma" panose="020B0604030504040204" pitchFamily="34" charset="0"/>
              </a:rPr>
              <a:t>Conferences</a:t>
            </a:r>
          </a:p>
          <a:p>
            <a:pPr marL="1028700" lvl="1">
              <a:buClr>
                <a:srgbClr val="438086"/>
              </a:buClr>
              <a:buFontTx/>
              <a:buChar char="-"/>
            </a:pPr>
            <a:r>
              <a:rPr lang="en-US" sz="2400" dirty="0">
                <a:latin typeface="Tahoma" panose="020B0604030504040204" pitchFamily="34" charset="0"/>
                <a:ea typeface="Tahoma" panose="020B0604030504040204" pitchFamily="34" charset="0"/>
                <a:cs typeface="Tahoma" panose="020B0604030504040204" pitchFamily="34" charset="0"/>
              </a:rPr>
              <a:t>Association Meetings</a:t>
            </a:r>
          </a:p>
          <a:p>
            <a:pPr marL="1028700" lvl="1">
              <a:buClr>
                <a:srgbClr val="438086"/>
              </a:buClr>
              <a:buFontTx/>
              <a:buChar char="-"/>
            </a:pPr>
            <a:r>
              <a:rPr lang="en-US" sz="2400" dirty="0">
                <a:latin typeface="Tahoma" panose="020B0604030504040204" pitchFamily="34" charset="0"/>
                <a:ea typeface="Tahoma" panose="020B0604030504040204" pitchFamily="34" charset="0"/>
                <a:cs typeface="Tahoma" panose="020B0604030504040204" pitchFamily="34" charset="0"/>
              </a:rPr>
              <a:t>Distance Training</a:t>
            </a:r>
          </a:p>
          <a:p>
            <a:pPr marL="1028700" lvl="1">
              <a:buClr>
                <a:srgbClr val="438086"/>
              </a:buClr>
              <a:buFontTx/>
              <a:buChar char="-"/>
            </a:pPr>
            <a:r>
              <a:rPr lang="en-US" sz="2400" dirty="0">
                <a:latin typeface="Tahoma" panose="020B0604030504040204" pitchFamily="34" charset="0"/>
                <a:ea typeface="Tahoma" panose="020B0604030504040204" pitchFamily="34" charset="0"/>
                <a:cs typeface="Tahoma" panose="020B0604030504040204" pitchFamily="34" charset="0"/>
              </a:rPr>
              <a:t>Correspondence Training</a:t>
            </a:r>
          </a:p>
          <a:p>
            <a:pPr marL="1028700" lvl="1">
              <a:buClr>
                <a:srgbClr val="438086"/>
              </a:buClr>
              <a:buFontTx/>
              <a:buChar char="-"/>
            </a:pPr>
            <a:r>
              <a:rPr lang="en-US" sz="2400" dirty="0">
                <a:latin typeface="Tahoma" panose="020B0604030504040204" pitchFamily="34" charset="0"/>
                <a:ea typeface="Tahoma" panose="020B0604030504040204" pitchFamily="34" charset="0"/>
                <a:cs typeface="Tahoma" panose="020B0604030504040204" pitchFamily="34" charset="0"/>
              </a:rPr>
              <a:t>Technology-Based Training</a:t>
            </a:r>
          </a:p>
          <a:p>
            <a:endParaRPr lang="en-US" dirty="0"/>
          </a:p>
        </p:txBody>
      </p:sp>
      <p:grpSp>
        <p:nvGrpSpPr>
          <p:cNvPr id="10" name="Group 9" descr="Rectangles used in background design"/>
          <p:cNvGrpSpPr/>
          <p:nvPr/>
        </p:nvGrpSpPr>
        <p:grpSpPr>
          <a:xfrm>
            <a:off x="0" y="0"/>
            <a:ext cx="12192000" cy="762000"/>
            <a:chOff x="8686800" y="0"/>
            <a:chExt cx="457200" cy="457200"/>
          </a:xfrm>
        </p:grpSpPr>
        <p:sp>
          <p:nvSpPr>
            <p:cNvPr id="5" name="Rectangle 4"/>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686800" y="304800"/>
              <a:ext cx="457200" cy="1524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87878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074" name="Picture 2" descr="Manilla f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9829800" cy="65532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descr="Transparent rounded rectangle acting as background to text"/>
          <p:cNvSpPr/>
          <p:nvPr/>
        </p:nvSpPr>
        <p:spPr>
          <a:xfrm>
            <a:off x="1638300" y="1143000"/>
            <a:ext cx="8915399" cy="5421868"/>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1752600" y="1409700"/>
            <a:ext cx="8610600" cy="1066800"/>
          </a:xfrm>
        </p:spPr>
        <p:txBody>
          <a:bodyPr>
            <a:norm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Occupational Licensing Program Updates</a:t>
            </a:r>
          </a:p>
        </p:txBody>
      </p:sp>
      <p:sp>
        <p:nvSpPr>
          <p:cNvPr id="3" name="Content Placeholder 2"/>
          <p:cNvSpPr>
            <a:spLocks noGrp="1"/>
          </p:cNvSpPr>
          <p:nvPr>
            <p:ph sz="half" idx="1"/>
          </p:nvPr>
        </p:nvSpPr>
        <p:spPr>
          <a:xfrm>
            <a:off x="2628900" y="2743200"/>
            <a:ext cx="7086600" cy="3080266"/>
          </a:xfrm>
        </p:spPr>
        <p:txBody>
          <a:bodyPr>
            <a:normAutofit fontScale="92500" lnSpcReduction="20000"/>
          </a:bodyPr>
          <a:lstStyle/>
          <a:p>
            <a:pPr marL="342900" indent="-342900">
              <a:spcBef>
                <a:spcPts val="1200"/>
              </a:spcBef>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OL program efficiencies</a:t>
            </a:r>
          </a:p>
          <a:p>
            <a:pPr marL="342900" indent="-342900">
              <a:spcBef>
                <a:spcPts val="1200"/>
              </a:spcBef>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Upcoming upgrades to current online application for new licenses</a:t>
            </a:r>
          </a:p>
          <a:p>
            <a:pPr marL="342900" indent="-342900">
              <a:spcBef>
                <a:spcPts val="1200"/>
              </a:spcBef>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Exam updates</a:t>
            </a:r>
          </a:p>
          <a:p>
            <a:pPr marL="342900" indent="-342900">
              <a:spcBef>
                <a:spcPts val="1200"/>
              </a:spcBef>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Rule making for HB 1508</a:t>
            </a:r>
          </a:p>
          <a:p>
            <a:pPr marL="342900" indent="-342900">
              <a:spcBef>
                <a:spcPts val="1200"/>
              </a:spcBef>
              <a:spcAft>
                <a:spcPts val="60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Criminal history evaluations</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73058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70110B-6517-4DEC-AA33-B572DE4FC3B5}"/>
              </a:ext>
            </a:extLst>
          </p:cNvPr>
          <p:cNvPicPr>
            <a:picLocks noChangeAspect="1"/>
          </p:cNvPicPr>
          <p:nvPr/>
        </p:nvPicPr>
        <p:blipFill rotWithShape="1">
          <a:blip r:embed="rId3"/>
          <a:srcRect l="8169" t="19935" r="8169" b="21242"/>
          <a:stretch/>
        </p:blipFill>
        <p:spPr>
          <a:xfrm rot="21410122">
            <a:off x="471931" y="2084623"/>
            <a:ext cx="4876800" cy="3429000"/>
          </a:xfrm>
          <a:prstGeom prst="rect">
            <a:avLst/>
          </a:prstGeom>
        </p:spPr>
      </p:pic>
      <p:graphicFrame>
        <p:nvGraphicFramePr>
          <p:cNvPr id="2" name="Diagram 1" descr="A total of 55,111 licensed environmental professionals&#10;In FY 2015 alone we&#10; Issued 19,458 licenses&#10; Processed 11,682 examinations&#10;Job task analysis for each occupation to develop effective examinations and provide a basis for approving licensing courses.&#10;" title="Occupational Licensing Section"/>
          <p:cNvGraphicFramePr/>
          <p:nvPr>
            <p:extLst>
              <p:ext uri="{D42A27DB-BD31-4B8C-83A1-F6EECF244321}">
                <p14:modId xmlns:p14="http://schemas.microsoft.com/office/powerpoint/2010/main" val="1916697631"/>
              </p:ext>
            </p:extLst>
          </p:nvPr>
        </p:nvGraphicFramePr>
        <p:xfrm>
          <a:off x="4419600" y="1703623"/>
          <a:ext cx="8305800" cy="4190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36964" y="609600"/>
            <a:ext cx="7848600" cy="1066800"/>
          </a:xfrm>
        </p:spPr>
        <p:txBody>
          <a:bodyPr>
            <a:noAutofit/>
          </a:bodyPr>
          <a:lstStyle/>
          <a:p>
            <a:r>
              <a:rPr lang="en-US" dirty="0">
                <a:latin typeface="Tahoma" panose="020B0604030504040204" pitchFamily="34" charset="0"/>
                <a:ea typeface="Tahoma" panose="020B0604030504040204" pitchFamily="34" charset="0"/>
                <a:cs typeface="Tahoma" panose="020B0604030504040204" pitchFamily="34" charset="0"/>
              </a:rPr>
              <a:t>Occupational Licensing Updates: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Program Efficiencies </a:t>
            </a:r>
            <a:endPar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757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70CC-2CE3-46DD-941C-B883808039D0}"/>
              </a:ext>
            </a:extLst>
          </p:cNvPr>
          <p:cNvSpPr>
            <a:spLocks noGrp="1"/>
          </p:cNvSpPr>
          <p:nvPr>
            <p:ph type="title"/>
          </p:nvPr>
        </p:nvSpPr>
        <p:spPr>
          <a:xfrm>
            <a:off x="0" y="304800"/>
            <a:ext cx="12191999" cy="1447800"/>
          </a:xfrm>
          <a:solidFill>
            <a:schemeClr val="bg1"/>
          </a:solidFill>
        </p:spPr>
        <p:txBody>
          <a:bodyPr/>
          <a:lstStyle/>
          <a:p>
            <a:pPr>
              <a:spcAft>
                <a:spcPts val="600"/>
              </a:spcAft>
            </a:pPr>
            <a:r>
              <a:rPr lang="en-US" dirty="0">
                <a:latin typeface="Tahoma" panose="020B0604030504040204" pitchFamily="34" charset="0"/>
                <a:ea typeface="Tahoma" panose="020B0604030504040204" pitchFamily="34" charset="0"/>
                <a:cs typeface="Tahoma" panose="020B0604030504040204" pitchFamily="34" charset="0"/>
              </a:rPr>
              <a:t>	Occupational Licensing Updates</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Upcoming online application upgrades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706926A7-9053-40E0-96D6-C197697F5A7C}"/>
              </a:ext>
            </a:extLst>
          </p:cNvPr>
          <p:cNvPicPr>
            <a:picLocks noChangeAspect="1"/>
          </p:cNvPicPr>
          <p:nvPr/>
        </p:nvPicPr>
        <p:blipFill rotWithShape="1">
          <a:blip r:embed="rId3"/>
          <a:srcRect l="8431" t="6542" r="6814" b="10453"/>
          <a:stretch/>
        </p:blipFill>
        <p:spPr>
          <a:xfrm rot="504945">
            <a:off x="9493661" y="655517"/>
            <a:ext cx="1800248" cy="1786797"/>
          </a:xfrm>
          <a:prstGeom prst="rect">
            <a:avLst/>
          </a:prstGeom>
        </p:spPr>
      </p:pic>
      <p:sp>
        <p:nvSpPr>
          <p:cNvPr id="3" name="Content Placeholder 2">
            <a:extLst>
              <a:ext uri="{FF2B5EF4-FFF2-40B4-BE49-F238E27FC236}">
                <a16:creationId xmlns:a16="http://schemas.microsoft.com/office/drawing/2014/main" id="{D04095EA-9BFE-4D00-BA88-6FEA314C8FFF}"/>
              </a:ext>
            </a:extLst>
          </p:cNvPr>
          <p:cNvSpPr>
            <a:spLocks noGrp="1"/>
          </p:cNvSpPr>
          <p:nvPr>
            <p:ph sz="half" idx="1"/>
          </p:nvPr>
        </p:nvSpPr>
        <p:spPr>
          <a:xfrm>
            <a:off x="687753" y="1981200"/>
            <a:ext cx="5384800" cy="4525963"/>
          </a:xfrm>
        </p:spPr>
        <p:txBody>
          <a:bodyPr>
            <a:normAutofit fontScale="92500" lnSpcReduction="10000"/>
          </a:bodyPr>
          <a:lstStyle/>
          <a:p>
            <a:pPr marL="109728" indent="0">
              <a:buNone/>
            </a:pPr>
            <a:r>
              <a:rPr lang="en-US" sz="2400" b="1" u="sng" dirty="0">
                <a:solidFill>
                  <a:schemeClr val="accent2"/>
                </a:solidFill>
                <a:latin typeface="Tahoma" panose="020B0604030504040204" pitchFamily="34" charset="0"/>
                <a:ea typeface="Tahoma" panose="020B0604030504040204" pitchFamily="34" charset="0"/>
                <a:cs typeface="Tahoma" panose="020B0604030504040204" pitchFamily="34" charset="0"/>
              </a:rPr>
              <a:t>Current e-App</a:t>
            </a:r>
          </a:p>
          <a:p>
            <a:pPr marL="109728"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Online based</a:t>
            </a:r>
          </a:p>
          <a:p>
            <a:r>
              <a:rPr lang="en-US" sz="2400" dirty="0">
                <a:latin typeface="Tahoma" panose="020B0604030504040204" pitchFamily="34" charset="0"/>
                <a:ea typeface="Tahoma" panose="020B0604030504040204" pitchFamily="34" charset="0"/>
                <a:cs typeface="Tahoma" panose="020B0604030504040204" pitchFamily="34" charset="0"/>
              </a:rPr>
              <a:t>Can’t save application</a:t>
            </a:r>
          </a:p>
          <a:p>
            <a:r>
              <a:rPr lang="en-US" sz="2400" dirty="0">
                <a:latin typeface="Tahoma" panose="020B0604030504040204" pitchFamily="34" charset="0"/>
                <a:ea typeface="Tahoma" panose="020B0604030504040204" pitchFamily="34" charset="0"/>
                <a:cs typeface="Tahoma" panose="020B0604030504040204" pitchFamily="34" charset="0"/>
              </a:rPr>
              <a:t>Pay online</a:t>
            </a:r>
          </a:p>
          <a:p>
            <a:r>
              <a:rPr lang="en-US" sz="2400" dirty="0">
                <a:latin typeface="Tahoma" panose="020B0604030504040204" pitchFamily="34" charset="0"/>
                <a:ea typeface="Tahoma" panose="020B0604030504040204" pitchFamily="34" charset="0"/>
                <a:cs typeface="Tahoma" panose="020B0604030504040204" pitchFamily="34" charset="0"/>
              </a:rPr>
              <a:t>Upload supplemental information</a:t>
            </a:r>
          </a:p>
          <a:p>
            <a:r>
              <a:rPr lang="en-US" sz="2400" dirty="0">
                <a:latin typeface="Tahoma" panose="020B0604030504040204" pitchFamily="34" charset="0"/>
                <a:ea typeface="Tahoma" panose="020B0604030504040204" pitchFamily="34" charset="0"/>
                <a:cs typeface="Tahoma" panose="020B0604030504040204" pitchFamily="34" charset="0"/>
              </a:rPr>
              <a:t>Limited validation</a:t>
            </a:r>
          </a:p>
          <a:p>
            <a:r>
              <a:rPr lang="en-US" sz="2400" dirty="0">
                <a:latin typeface="Tahoma" panose="020B0604030504040204" pitchFamily="34" charset="0"/>
                <a:ea typeface="Tahoma" panose="020B0604030504040204" pitchFamily="34" charset="0"/>
                <a:cs typeface="Tahoma" panose="020B0604030504040204" pitchFamily="34" charset="0"/>
              </a:rPr>
              <a:t>Manual transfer to compliance data base</a:t>
            </a:r>
          </a:p>
          <a:p>
            <a:r>
              <a:rPr lang="en-US" sz="2400" dirty="0">
                <a:latin typeface="Tahoma" panose="020B0604030504040204" pitchFamily="34" charset="0"/>
                <a:ea typeface="Tahoma" panose="020B0604030504040204" pitchFamily="34" charset="0"/>
                <a:cs typeface="Tahoma" panose="020B0604030504040204" pitchFamily="34" charset="0"/>
              </a:rPr>
              <a:t>Can’t print for your records</a:t>
            </a:r>
          </a:p>
        </p:txBody>
      </p:sp>
      <p:sp>
        <p:nvSpPr>
          <p:cNvPr id="4" name="Content Placeholder 3">
            <a:extLst>
              <a:ext uri="{FF2B5EF4-FFF2-40B4-BE49-F238E27FC236}">
                <a16:creationId xmlns:a16="http://schemas.microsoft.com/office/drawing/2014/main" id="{CCDC4B36-E0A2-46DA-A010-4EB6891E9A99}"/>
              </a:ext>
            </a:extLst>
          </p:cNvPr>
          <p:cNvSpPr>
            <a:spLocks noGrp="1"/>
          </p:cNvSpPr>
          <p:nvPr>
            <p:ph sz="half" idx="2"/>
          </p:nvPr>
        </p:nvSpPr>
        <p:spPr>
          <a:xfrm>
            <a:off x="6248400" y="1981200"/>
            <a:ext cx="5384800" cy="4525963"/>
          </a:xfrm>
        </p:spPr>
        <p:txBody>
          <a:bodyPr>
            <a:normAutofit fontScale="92500" lnSpcReduction="10000"/>
          </a:bodyPr>
          <a:lstStyle/>
          <a:p>
            <a:pPr marL="109728" indent="0">
              <a:buNone/>
            </a:pPr>
            <a:r>
              <a:rPr lang="en-US" sz="2400" b="1" u="sng" dirty="0">
                <a:solidFill>
                  <a:schemeClr val="accent2"/>
                </a:solidFill>
                <a:latin typeface="Tahoma" panose="020B0604030504040204" pitchFamily="34" charset="0"/>
                <a:ea typeface="Tahoma" panose="020B0604030504040204" pitchFamily="34" charset="0"/>
                <a:cs typeface="Tahoma" panose="020B0604030504040204" pitchFamily="34" charset="0"/>
              </a:rPr>
              <a:t>Upgraded e-App</a:t>
            </a:r>
          </a:p>
          <a:p>
            <a:pPr marL="109728"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Online access</a:t>
            </a:r>
          </a:p>
          <a:p>
            <a:r>
              <a:rPr lang="en-US" sz="2400" dirty="0">
                <a:latin typeface="Tahoma" panose="020B0604030504040204" pitchFamily="34" charset="0"/>
                <a:ea typeface="Tahoma" panose="020B0604030504040204" pitchFamily="34" charset="0"/>
                <a:cs typeface="Tahoma" panose="020B0604030504040204" pitchFamily="34" charset="0"/>
              </a:rPr>
              <a:t>Can save application</a:t>
            </a:r>
          </a:p>
          <a:p>
            <a:r>
              <a:rPr lang="en-US" sz="2400" dirty="0">
                <a:latin typeface="Tahoma" panose="020B0604030504040204" pitchFamily="34" charset="0"/>
                <a:ea typeface="Tahoma" panose="020B0604030504040204" pitchFamily="34" charset="0"/>
                <a:cs typeface="Tahoma" panose="020B0604030504040204" pitchFamily="34" charset="0"/>
              </a:rPr>
              <a:t>Pay online</a:t>
            </a:r>
          </a:p>
          <a:p>
            <a:r>
              <a:rPr lang="en-US" sz="2400" dirty="0">
                <a:latin typeface="Tahoma" panose="020B0604030504040204" pitchFamily="34" charset="0"/>
                <a:ea typeface="Tahoma" panose="020B0604030504040204" pitchFamily="34" charset="0"/>
                <a:cs typeface="Tahoma" panose="020B0604030504040204" pitchFamily="34" charset="0"/>
              </a:rPr>
              <a:t>Criminal history form built in</a:t>
            </a:r>
          </a:p>
          <a:p>
            <a:r>
              <a:rPr lang="en-US" sz="2400" dirty="0">
                <a:latin typeface="Tahoma" panose="020B0604030504040204" pitchFamily="34" charset="0"/>
                <a:ea typeface="Tahoma" panose="020B0604030504040204" pitchFamily="34" charset="0"/>
                <a:cs typeface="Tahoma" panose="020B0604030504040204" pitchFamily="34" charset="0"/>
              </a:rPr>
              <a:t>Validation of inputted information</a:t>
            </a:r>
          </a:p>
          <a:p>
            <a:r>
              <a:rPr lang="en-US" sz="2400" dirty="0">
                <a:latin typeface="Tahoma" panose="020B0604030504040204" pitchFamily="34" charset="0"/>
                <a:ea typeface="Tahoma" panose="020B0604030504040204" pitchFamily="34" charset="0"/>
                <a:cs typeface="Tahoma" panose="020B0604030504040204" pitchFamily="34" charset="0"/>
              </a:rPr>
              <a:t>Look up current licenses and information</a:t>
            </a:r>
          </a:p>
          <a:p>
            <a:r>
              <a:rPr lang="en-US" sz="2400" dirty="0">
                <a:latin typeface="Tahoma" panose="020B0604030504040204" pitchFamily="34" charset="0"/>
                <a:ea typeface="Tahoma" panose="020B0604030504040204" pitchFamily="34" charset="0"/>
                <a:cs typeface="Tahoma" panose="020B0604030504040204" pitchFamily="34" charset="0"/>
              </a:rPr>
              <a:t>Prepopulate existing data</a:t>
            </a:r>
          </a:p>
          <a:p>
            <a:r>
              <a:rPr lang="en-US" sz="2400" dirty="0">
                <a:latin typeface="Tahoma" panose="020B0604030504040204" pitchFamily="34" charset="0"/>
                <a:ea typeface="Tahoma" panose="020B0604030504040204" pitchFamily="34" charset="0"/>
                <a:cs typeface="Tahoma" panose="020B0604030504040204" pitchFamily="34" charset="0"/>
              </a:rPr>
              <a:t>Able to print for your records</a:t>
            </a:r>
          </a:p>
          <a:p>
            <a:r>
              <a:rPr lang="en-US" sz="2400" dirty="0">
                <a:latin typeface="Tahoma" panose="020B0604030504040204" pitchFamily="34" charset="0"/>
                <a:ea typeface="Tahoma" panose="020B0604030504040204" pitchFamily="34" charset="0"/>
                <a:cs typeface="Tahoma" panose="020B0604030504040204" pitchFamily="34" charset="0"/>
              </a:rPr>
              <a:t>Automatic transfer to compliance database</a:t>
            </a:r>
          </a:p>
        </p:txBody>
      </p:sp>
    </p:spTree>
    <p:extLst>
      <p:ext uri="{BB962C8B-B14F-4D97-AF65-F5344CB8AC3E}">
        <p14:creationId xmlns:p14="http://schemas.microsoft.com/office/powerpoint/2010/main" val="2896083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B89B-1244-4540-A3B5-EE7B984ECC85}"/>
              </a:ext>
            </a:extLst>
          </p:cNvPr>
          <p:cNvSpPr>
            <a:spLocks noGrp="1"/>
          </p:cNvSpPr>
          <p:nvPr>
            <p:ph type="title"/>
          </p:nvPr>
        </p:nvSpPr>
        <p:spPr>
          <a:xfrm>
            <a:off x="609600" y="381000"/>
            <a:ext cx="10972800" cy="1066800"/>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Exams updates</a:t>
            </a:r>
          </a:p>
        </p:txBody>
      </p:sp>
      <p:sp>
        <p:nvSpPr>
          <p:cNvPr id="3" name="Content Placeholder 2">
            <a:extLst>
              <a:ext uri="{FF2B5EF4-FFF2-40B4-BE49-F238E27FC236}">
                <a16:creationId xmlns:a16="http://schemas.microsoft.com/office/drawing/2014/main" id="{E7C56338-7723-47A2-AA25-11544679DAAA}"/>
              </a:ext>
            </a:extLst>
          </p:cNvPr>
          <p:cNvSpPr>
            <a:spLocks noGrp="1"/>
          </p:cNvSpPr>
          <p:nvPr>
            <p:ph sz="half" idx="1"/>
          </p:nvPr>
        </p:nvSpPr>
        <p:spPr>
          <a:xfrm>
            <a:off x="6086341" y="2162175"/>
            <a:ext cx="5029200" cy="2743199"/>
          </a:xfrm>
        </p:spPr>
        <p:txBody>
          <a:bodyPr>
            <a:normAutofit fontScale="85000" lnSpcReduction="20000"/>
          </a:bodyPr>
          <a:lstStyle/>
          <a:p>
            <a:pPr>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More CBT sites</a:t>
            </a:r>
          </a:p>
          <a:p>
            <a:pPr>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Upcoming upgrade of exam registration portal</a:t>
            </a:r>
          </a:p>
          <a:p>
            <a:pPr>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Current CBT centers</a:t>
            </a:r>
          </a:p>
          <a:p>
            <a:pPr>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Paper vs. CBT exam statistics</a:t>
            </a:r>
          </a:p>
        </p:txBody>
      </p:sp>
      <p:pic>
        <p:nvPicPr>
          <p:cNvPr id="5" name="Picture 4">
            <a:extLst>
              <a:ext uri="{FF2B5EF4-FFF2-40B4-BE49-F238E27FC236}">
                <a16:creationId xmlns:a16="http://schemas.microsoft.com/office/drawing/2014/main" id="{AB330A55-3469-444E-B78F-C846829FEC78}"/>
              </a:ext>
            </a:extLst>
          </p:cNvPr>
          <p:cNvPicPr>
            <a:picLocks noChangeAspect="1"/>
          </p:cNvPicPr>
          <p:nvPr/>
        </p:nvPicPr>
        <p:blipFill>
          <a:blip r:embed="rId3"/>
          <a:stretch>
            <a:fillRect/>
          </a:stretch>
        </p:blipFill>
        <p:spPr>
          <a:xfrm>
            <a:off x="990600" y="1981200"/>
            <a:ext cx="4207362" cy="3429000"/>
          </a:xfrm>
          <a:prstGeom prst="rect">
            <a:avLst/>
          </a:prstGeom>
        </p:spPr>
      </p:pic>
      <p:cxnSp>
        <p:nvCxnSpPr>
          <p:cNvPr id="6" name="Straight Connector 5" title="Line">
            <a:extLst>
              <a:ext uri="{FF2B5EF4-FFF2-40B4-BE49-F238E27FC236}">
                <a16:creationId xmlns:a16="http://schemas.microsoft.com/office/drawing/2014/main" id="{978369CC-9CC4-4AC1-B0A3-940C70D7B6B2}"/>
              </a:ext>
            </a:extLst>
          </p:cNvPr>
          <p:cNvCxnSpPr/>
          <p:nvPr/>
        </p:nvCxnSpPr>
        <p:spPr>
          <a:xfrm>
            <a:off x="381000" y="1447800"/>
            <a:ext cx="11658600" cy="0"/>
          </a:xfrm>
          <a:prstGeom prst="line">
            <a:avLst/>
          </a:prstGeom>
          <a:ln w="41275">
            <a:solidFill>
              <a:srgbClr val="438086"/>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78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EE9F0"/>
        </a:solidFill>
        <a:effectLst/>
      </p:bgPr>
    </p:bg>
    <p:spTree>
      <p:nvGrpSpPr>
        <p:cNvPr id="1" name=""/>
        <p:cNvGrpSpPr/>
        <p:nvPr/>
      </p:nvGrpSpPr>
      <p:grpSpPr>
        <a:xfrm>
          <a:off x="0" y="0"/>
          <a:ext cx="0" cy="0"/>
          <a:chOff x="0" y="0"/>
          <a:chExt cx="0" cy="0"/>
        </a:xfrm>
      </p:grpSpPr>
      <p:sp>
        <p:nvSpPr>
          <p:cNvPr id="2" name="Rectangle 1"/>
          <p:cNvSpPr/>
          <p:nvPr/>
        </p:nvSpPr>
        <p:spPr>
          <a:xfrm>
            <a:off x="105940" y="1219200"/>
            <a:ext cx="2233753" cy="1200329"/>
          </a:xfrm>
          <a:prstGeom prst="rect">
            <a:avLst/>
          </a:prstGeom>
        </p:spPr>
        <p:txBody>
          <a:bodyPr wrap="none">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Exam Updates</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More CBT Sites</a:t>
            </a:r>
          </a:p>
        </p:txBody>
      </p:sp>
      <p:pic>
        <p:nvPicPr>
          <p:cNvPr id="3" name="Picture 2">
            <a:extLst>
              <a:ext uri="{FF2B5EF4-FFF2-40B4-BE49-F238E27FC236}">
                <a16:creationId xmlns:a16="http://schemas.microsoft.com/office/drawing/2014/main" id="{737148EA-A525-4FC9-B7EC-B9BB3ABB6E43}"/>
              </a:ext>
            </a:extLst>
          </p:cNvPr>
          <p:cNvPicPr>
            <a:picLocks noChangeAspect="1"/>
          </p:cNvPicPr>
          <p:nvPr/>
        </p:nvPicPr>
        <p:blipFill>
          <a:blip r:embed="rId3"/>
          <a:stretch>
            <a:fillRect/>
          </a:stretch>
        </p:blipFill>
        <p:spPr>
          <a:xfrm>
            <a:off x="2743200" y="166225"/>
            <a:ext cx="8001000" cy="6622213"/>
          </a:xfrm>
          <a:prstGeom prst="rect">
            <a:avLst/>
          </a:prstGeom>
        </p:spPr>
      </p:pic>
    </p:spTree>
    <p:extLst>
      <p:ext uri="{BB962C8B-B14F-4D97-AF65-F5344CB8AC3E}">
        <p14:creationId xmlns:p14="http://schemas.microsoft.com/office/powerpoint/2010/main" val="55632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Rectangles used in background design"/>
          <p:cNvGrpSpPr/>
          <p:nvPr/>
        </p:nvGrpSpPr>
        <p:grpSpPr>
          <a:xfrm>
            <a:off x="0" y="0"/>
            <a:ext cx="12192000" cy="391886"/>
            <a:chOff x="8686800" y="0"/>
            <a:chExt cx="457200" cy="391886"/>
          </a:xfrm>
        </p:grpSpPr>
        <p:sp>
          <p:nvSpPr>
            <p:cNvPr id="5" name="Rectangle 4"/>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686800" y="304800"/>
              <a:ext cx="457200" cy="87086"/>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3" name="Straight Connector 12" title="Line">
            <a:extLst>
              <a:ext uri="{FF2B5EF4-FFF2-40B4-BE49-F238E27FC236}">
                <a16:creationId xmlns:a16="http://schemas.microsoft.com/office/drawing/2014/main" id="{4718376D-93A5-470C-9314-D2729A8EBB63}"/>
              </a:ext>
            </a:extLst>
          </p:cNvPr>
          <p:cNvCxnSpPr>
            <a:cxnSpLocks/>
          </p:cNvCxnSpPr>
          <p:nvPr/>
        </p:nvCxnSpPr>
        <p:spPr>
          <a:xfrm>
            <a:off x="0" y="6477000"/>
            <a:ext cx="12192000" cy="0"/>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2EBA7C57-4B20-4FAB-805E-61E55D5A0177}"/>
              </a:ext>
            </a:extLst>
          </p:cNvPr>
          <p:cNvGraphicFramePr/>
          <p:nvPr>
            <p:extLst>
              <p:ext uri="{D42A27DB-BD31-4B8C-83A1-F6EECF244321}">
                <p14:modId xmlns:p14="http://schemas.microsoft.com/office/powerpoint/2010/main" val="2290708263"/>
              </p:ext>
            </p:extLst>
          </p:nvPr>
        </p:nvGraphicFramePr>
        <p:xfrm>
          <a:off x="381000" y="2209800"/>
          <a:ext cx="5359400" cy="377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D05DD699-A905-448D-9335-1A5CDB75BD12}"/>
              </a:ext>
            </a:extLst>
          </p:cNvPr>
          <p:cNvGraphicFramePr/>
          <p:nvPr>
            <p:extLst>
              <p:ext uri="{D42A27DB-BD31-4B8C-83A1-F6EECF244321}">
                <p14:modId xmlns:p14="http://schemas.microsoft.com/office/powerpoint/2010/main" val="3688313307"/>
              </p:ext>
            </p:extLst>
          </p:nvPr>
        </p:nvGraphicFramePr>
        <p:xfrm>
          <a:off x="6248400" y="2209799"/>
          <a:ext cx="5359400" cy="3776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descr="Rectangles used in background design">
            <a:extLst>
              <a:ext uri="{FF2B5EF4-FFF2-40B4-BE49-F238E27FC236}">
                <a16:creationId xmlns:a16="http://schemas.microsoft.com/office/drawing/2014/main" id="{48A20279-6392-4985-9F86-1839D8900097}"/>
              </a:ext>
            </a:extLst>
          </p:cNvPr>
          <p:cNvGrpSpPr/>
          <p:nvPr/>
        </p:nvGrpSpPr>
        <p:grpSpPr>
          <a:xfrm>
            <a:off x="0" y="0"/>
            <a:ext cx="12192000" cy="762000"/>
            <a:chOff x="8686800" y="0"/>
            <a:chExt cx="457200" cy="457200"/>
          </a:xfrm>
        </p:grpSpPr>
        <p:sp>
          <p:nvSpPr>
            <p:cNvPr id="14" name="Rectangle 13">
              <a:extLst>
                <a:ext uri="{FF2B5EF4-FFF2-40B4-BE49-F238E27FC236}">
                  <a16:creationId xmlns:a16="http://schemas.microsoft.com/office/drawing/2014/main" id="{7F44874C-10E6-46DD-A555-5240B15AEEA7}"/>
                </a:ext>
              </a:extLst>
            </p:cNvPr>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a:extLst>
                <a:ext uri="{FF2B5EF4-FFF2-40B4-BE49-F238E27FC236}">
                  <a16:creationId xmlns:a16="http://schemas.microsoft.com/office/drawing/2014/main" id="{44F8C205-1F49-4FF1-96C7-4E1F738CA9A4}"/>
                </a:ext>
              </a:extLst>
            </p:cNvPr>
            <p:cNvSpPr/>
            <p:nvPr/>
          </p:nvSpPr>
          <p:spPr>
            <a:xfrm>
              <a:off x="8686800" y="304800"/>
              <a:ext cx="457200" cy="1524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title"/>
          </p:nvPr>
        </p:nvSpPr>
        <p:spPr>
          <a:xfrm>
            <a:off x="0" y="722962"/>
            <a:ext cx="12192000" cy="1232837"/>
          </a:xfrm>
        </p:spPr>
        <p:txBody>
          <a:bodyPr>
            <a:no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Exam Updates: Upcoming Upgrades to Web Based </a:t>
            </a:r>
            <a:br>
              <a:rPr lang="en-US" sz="3600" dirty="0">
                <a:latin typeface="Tahoma" panose="020B0604030504040204" pitchFamily="34" charset="0"/>
                <a:ea typeface="Tahoma" panose="020B0604030504040204" pitchFamily="34" charset="0"/>
                <a:cs typeface="Tahoma" panose="020B0604030504040204" pitchFamily="34" charset="0"/>
              </a:rPr>
            </a:br>
            <a:r>
              <a:rPr lang="en-US" sz="3600" dirty="0">
                <a:latin typeface="Tahoma" panose="020B0604030504040204" pitchFamily="34" charset="0"/>
                <a:ea typeface="Tahoma" panose="020B0604030504040204" pitchFamily="34" charset="0"/>
                <a:cs typeface="Tahoma" panose="020B0604030504040204" pitchFamily="34" charset="0"/>
              </a:rPr>
              <a:t>Exam Registration Portal</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904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title="Line"/>
          <p:cNvCxnSpPr/>
          <p:nvPr/>
        </p:nvCxnSpPr>
        <p:spPr>
          <a:xfrm flipV="1">
            <a:off x="1345474" y="1828800"/>
            <a:ext cx="9474926" cy="39189"/>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28850" y="2514600"/>
            <a:ext cx="7734300" cy="3429000"/>
          </a:xfrm>
        </p:spPr>
        <p:txBody>
          <a:bodyPr>
            <a:noAutofit/>
          </a:bodyPr>
          <a:lstStyle/>
          <a:p>
            <a:pPr>
              <a:spcBef>
                <a:spcPts val="600"/>
              </a:spcBef>
              <a:spcAft>
                <a:spcPts val="1200"/>
              </a:spcAft>
              <a:buClrTx/>
            </a:pPr>
            <a:r>
              <a:rPr lang="en-US" sz="2400" dirty="0">
                <a:latin typeface="Tahoma" panose="020B0604030504040204" pitchFamily="34" charset="0"/>
                <a:ea typeface="Tahoma" panose="020B0604030504040204" pitchFamily="34" charset="0"/>
                <a:cs typeface="Tahoma" panose="020B0604030504040204" pitchFamily="34" charset="0"/>
              </a:rPr>
              <a:t>Occupational Licensing Organizational Structure</a:t>
            </a:r>
          </a:p>
          <a:p>
            <a:pPr>
              <a:spcBef>
                <a:spcPts val="600"/>
              </a:spcBef>
              <a:spcAft>
                <a:spcPts val="1200"/>
              </a:spcAft>
              <a:buClrTx/>
            </a:pPr>
            <a:r>
              <a:rPr lang="en-US" sz="2400" dirty="0">
                <a:latin typeface="Tahoma" panose="020B0604030504040204" pitchFamily="34" charset="0"/>
                <a:ea typeface="Tahoma" panose="020B0604030504040204" pitchFamily="34" charset="0"/>
                <a:cs typeface="Tahoma" panose="020B0604030504040204" pitchFamily="34" charset="0"/>
              </a:rPr>
              <a:t>Occupational Licensing Program Overview</a:t>
            </a:r>
          </a:p>
          <a:p>
            <a:pPr>
              <a:spcBef>
                <a:spcPts val="600"/>
              </a:spcBef>
              <a:spcAft>
                <a:spcPts val="1200"/>
              </a:spcAft>
              <a:buClrTx/>
            </a:pPr>
            <a:r>
              <a:rPr lang="fr-FR" sz="2400" dirty="0" err="1">
                <a:latin typeface="Tahoma" panose="020B0604030504040204" pitchFamily="34" charset="0"/>
                <a:ea typeface="Tahoma" panose="020B0604030504040204" pitchFamily="34" charset="0"/>
                <a:cs typeface="Tahoma" panose="020B0604030504040204" pitchFamily="34" charset="0"/>
              </a:rPr>
              <a:t>Occupational</a:t>
            </a:r>
            <a:r>
              <a:rPr lang="fr-FR" sz="2400" dirty="0">
                <a:latin typeface="Tahoma" panose="020B0604030504040204" pitchFamily="34" charset="0"/>
                <a:ea typeface="Tahoma" panose="020B0604030504040204" pitchFamily="34" charset="0"/>
                <a:cs typeface="Tahoma" panose="020B0604030504040204" pitchFamily="34" charset="0"/>
              </a:rPr>
              <a:t> </a:t>
            </a:r>
            <a:r>
              <a:rPr lang="fr-FR" sz="2400" dirty="0" err="1">
                <a:latin typeface="Tahoma" panose="020B0604030504040204" pitchFamily="34" charset="0"/>
                <a:ea typeface="Tahoma" panose="020B0604030504040204" pitchFamily="34" charset="0"/>
                <a:cs typeface="Tahoma" panose="020B0604030504040204" pitchFamily="34" charset="0"/>
              </a:rPr>
              <a:t>Licensing</a:t>
            </a:r>
            <a:r>
              <a:rPr lang="fr-FR" sz="2400" dirty="0">
                <a:latin typeface="Tahoma" panose="020B0604030504040204" pitchFamily="34" charset="0"/>
                <a:ea typeface="Tahoma" panose="020B0604030504040204" pitchFamily="34" charset="0"/>
                <a:cs typeface="Tahoma" panose="020B0604030504040204" pitchFamily="34" charset="0"/>
              </a:rPr>
              <a:t> Program Updates</a:t>
            </a:r>
          </a:p>
          <a:p>
            <a:pPr>
              <a:spcBef>
                <a:spcPts val="600"/>
              </a:spcBef>
              <a:spcAft>
                <a:spcPts val="1200"/>
              </a:spcAft>
              <a:buClrTx/>
            </a:pPr>
            <a:r>
              <a:rPr lang="fr-FR" sz="2400" dirty="0">
                <a:latin typeface="Tahoma" panose="020B0604030504040204" pitchFamily="34" charset="0"/>
                <a:ea typeface="Tahoma" panose="020B0604030504040204" pitchFamily="34" charset="0"/>
                <a:cs typeface="Tahoma" panose="020B0604030504040204" pitchFamily="34" charset="0"/>
              </a:rPr>
              <a:t>Criminal History Evaluations</a:t>
            </a:r>
            <a:endParaRPr lang="fr-FR"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1200"/>
              </a:spcAft>
              <a:buClrTx/>
            </a:pP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2238375" y="800099"/>
            <a:ext cx="7715250" cy="1028701"/>
          </a:xfrm>
        </p:spPr>
        <p:txBody>
          <a:bodyPr>
            <a:noAutofit/>
          </a:bodyPr>
          <a:lstStyle/>
          <a:p>
            <a:pPr algn="ctr"/>
            <a:r>
              <a:rPr lang="en-US" sz="4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Contents of Presentation</a:t>
            </a:r>
          </a:p>
        </p:txBody>
      </p:sp>
    </p:spTree>
    <p:extLst>
      <p:ext uri="{BB962C8B-B14F-4D97-AF65-F5344CB8AC3E}">
        <p14:creationId xmlns:p14="http://schemas.microsoft.com/office/powerpoint/2010/main" val="119038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7750" y="0"/>
            <a:ext cx="9867900" cy="1066800"/>
          </a:xfrm>
        </p:spPr>
        <p:txBody>
          <a:bodyPr>
            <a:norm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Exam Updates - Current CBT test centers</a:t>
            </a:r>
          </a:p>
        </p:txBody>
      </p:sp>
      <p:graphicFrame>
        <p:nvGraphicFramePr>
          <p:cNvPr id="5" name="Content Placeholder 4" descr="Table showing all of the current CBT testing centers "/>
          <p:cNvGraphicFramePr>
            <a:graphicFrameLocks noGrp="1"/>
          </p:cNvGraphicFramePr>
          <p:nvPr>
            <p:ph sz="half" idx="1"/>
            <p:extLst>
              <p:ext uri="{D42A27DB-BD31-4B8C-83A1-F6EECF244321}">
                <p14:modId xmlns:p14="http://schemas.microsoft.com/office/powerpoint/2010/main" val="4047120515"/>
              </p:ext>
            </p:extLst>
          </p:nvPr>
        </p:nvGraphicFramePr>
        <p:xfrm>
          <a:off x="228600" y="1070020"/>
          <a:ext cx="11734800" cy="5547360"/>
        </p:xfrm>
        <a:graphic>
          <a:graphicData uri="http://schemas.openxmlformats.org/drawingml/2006/table">
            <a:tbl>
              <a:tblPr firstRow="1" bandRow="1">
                <a:tableStyleId>{5C22544A-7EE6-4342-B048-85BDC9FD1C3A}</a:tableStyleId>
              </a:tblPr>
              <a:tblGrid>
                <a:gridCol w="3911600">
                  <a:extLst>
                    <a:ext uri="{9D8B030D-6E8A-4147-A177-3AD203B41FA5}">
                      <a16:colId xmlns:a16="http://schemas.microsoft.com/office/drawing/2014/main" val="20000"/>
                    </a:ext>
                  </a:extLst>
                </a:gridCol>
                <a:gridCol w="3911600">
                  <a:extLst>
                    <a:ext uri="{9D8B030D-6E8A-4147-A177-3AD203B41FA5}">
                      <a16:colId xmlns:a16="http://schemas.microsoft.com/office/drawing/2014/main" val="20001"/>
                    </a:ext>
                  </a:extLst>
                </a:gridCol>
                <a:gridCol w="3911600">
                  <a:extLst>
                    <a:ext uri="{9D8B030D-6E8A-4147-A177-3AD203B41FA5}">
                      <a16:colId xmlns:a16="http://schemas.microsoft.com/office/drawing/2014/main" val="1052320379"/>
                    </a:ext>
                  </a:extLst>
                </a:gridCol>
              </a:tblGrid>
              <a:tr h="381000">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167640">
                <a:tc>
                  <a:txBody>
                    <a:bodyPr/>
                    <a:lstStyle/>
                    <a:p>
                      <a:r>
                        <a:rPr lang="en-US" dirty="0">
                          <a:latin typeface="Tahoma" panose="020B0604030504040204" pitchFamily="34" charset="0"/>
                          <a:ea typeface="Tahoma" panose="020B0604030504040204" pitchFamily="34" charset="0"/>
                          <a:cs typeface="Tahoma" panose="020B0604030504040204" pitchFamily="34" charset="0"/>
                        </a:rPr>
                        <a:t>Amarillo College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Sam Houston State University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University of Texas at El Paso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289560">
                <a:tc>
                  <a:txBody>
                    <a:bodyPr/>
                    <a:lstStyle/>
                    <a:p>
                      <a:r>
                        <a:rPr lang="en-US" dirty="0">
                          <a:latin typeface="Tahoma" panose="020B0604030504040204" pitchFamily="34" charset="0"/>
                          <a:ea typeface="Tahoma" panose="020B0604030504040204" pitchFamily="34" charset="0"/>
                          <a:cs typeface="Tahoma" panose="020B0604030504040204" pitchFamily="34" charset="0"/>
                        </a:rPr>
                        <a:t>Austin Community College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Central Texas College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University of Texas Rio Grande Valley</a:t>
                      </a:r>
                    </a:p>
                  </a:txBody>
                  <a:tcPr/>
                </a:tc>
                <a:extLst>
                  <a:ext uri="{0D108BD9-81ED-4DB2-BD59-A6C34878D82A}">
                    <a16:rowId xmlns:a16="http://schemas.microsoft.com/office/drawing/2014/main" val="10002"/>
                  </a:ext>
                </a:extLst>
              </a:tr>
              <a:tr h="441960">
                <a:tc>
                  <a:txBody>
                    <a:bodyPr/>
                    <a:lstStyle/>
                    <a:p>
                      <a:r>
                        <a:rPr lang="en-US" dirty="0">
                          <a:latin typeface="Tahoma" panose="020B0604030504040204" pitchFamily="34" charset="0"/>
                          <a:ea typeface="Tahoma" panose="020B0604030504040204" pitchFamily="34" charset="0"/>
                          <a:cs typeface="Tahoma" panose="020B0604030504040204" pitchFamily="34" charset="0"/>
                        </a:rPr>
                        <a:t>Lamar Institute of Technology</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Texas A &amp; M University</a:t>
                      </a:r>
                      <a:r>
                        <a:rPr lang="en-US" baseline="0" dirty="0">
                          <a:latin typeface="Tahoma" panose="020B0604030504040204" pitchFamily="34" charset="0"/>
                          <a:ea typeface="Tahoma" panose="020B0604030504040204" pitchFamily="34" charset="0"/>
                          <a:cs typeface="Tahoma" panose="020B0604030504040204" pitchFamily="34" charset="0"/>
                        </a:rPr>
                        <a:t> at Kingsville</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University of Texas at Permian Basin</a:t>
                      </a:r>
                    </a:p>
                  </a:txBody>
                  <a:tcPr/>
                </a:tc>
                <a:extLst>
                  <a:ext uri="{0D108BD9-81ED-4DB2-BD59-A6C34878D82A}">
                    <a16:rowId xmlns:a16="http://schemas.microsoft.com/office/drawing/2014/main" val="10003"/>
                  </a:ext>
                </a:extLst>
              </a:tr>
              <a:tr h="579120">
                <a:tc>
                  <a:txBody>
                    <a:bodyPr/>
                    <a:lstStyle/>
                    <a:p>
                      <a:r>
                        <a:rPr lang="en-US" dirty="0">
                          <a:latin typeface="Tahoma" panose="020B0604030504040204" pitchFamily="34" charset="0"/>
                          <a:ea typeface="Tahoma" panose="020B0604030504040204" pitchFamily="34" charset="0"/>
                          <a:cs typeface="Tahoma" panose="020B0604030504040204" pitchFamily="34" charset="0"/>
                        </a:rPr>
                        <a:t>The University of</a:t>
                      </a:r>
                      <a:r>
                        <a:rPr lang="en-US" baseline="0" dirty="0">
                          <a:latin typeface="Tahoma" panose="020B0604030504040204" pitchFamily="34" charset="0"/>
                          <a:ea typeface="Tahoma" panose="020B0604030504040204" pitchFamily="34" charset="0"/>
                          <a:cs typeface="Tahoma" panose="020B0604030504040204" pitchFamily="34" charset="0"/>
                        </a:rPr>
                        <a:t> Texas at Brownsville</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Stephen F. Austin University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Howard College</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716280">
                <a:tc>
                  <a:txBody>
                    <a:bodyPr/>
                    <a:lstStyle/>
                    <a:p>
                      <a:r>
                        <a:rPr lang="en-US" dirty="0">
                          <a:latin typeface="Tahoma" panose="020B0604030504040204" pitchFamily="34" charset="0"/>
                          <a:ea typeface="Tahoma" panose="020B0604030504040204" pitchFamily="34" charset="0"/>
                          <a:cs typeface="Tahoma" panose="020B0604030504040204" pitchFamily="34" charset="0"/>
                        </a:rPr>
                        <a:t>Texas A &amp; M Engineering Extension Service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Alamo College – San Antonio College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Odessa College</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5"/>
                  </a:ext>
                </a:extLst>
              </a:tr>
              <a:tr h="426720">
                <a:tc>
                  <a:txBody>
                    <a:bodyPr/>
                    <a:lstStyle/>
                    <a:p>
                      <a:r>
                        <a:rPr lang="en-US" dirty="0">
                          <a:latin typeface="Tahoma" panose="020B0604030504040204" pitchFamily="34" charset="0"/>
                          <a:ea typeface="Tahoma" panose="020B0604030504040204" pitchFamily="34" charset="0"/>
                          <a:cs typeface="Tahoma" panose="020B0604030504040204" pitchFamily="34" charset="0"/>
                        </a:rPr>
                        <a:t>Del Mar College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Texarkana College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Sul Ross State University</a:t>
                      </a:r>
                    </a:p>
                  </a:txBody>
                  <a:tcPr/>
                </a:tc>
                <a:extLst>
                  <a:ext uri="{0D108BD9-81ED-4DB2-BD59-A6C34878D82A}">
                    <a16:rowId xmlns:a16="http://schemas.microsoft.com/office/drawing/2014/main" val="10006"/>
                  </a:ext>
                </a:extLst>
              </a:tr>
              <a:tr h="381000">
                <a:tc>
                  <a:txBody>
                    <a:bodyPr/>
                    <a:lstStyle/>
                    <a:p>
                      <a:r>
                        <a:rPr lang="en-US" dirty="0">
                          <a:latin typeface="Tahoma" panose="020B0604030504040204" pitchFamily="34" charset="0"/>
                          <a:ea typeface="Tahoma" panose="020B0604030504040204" pitchFamily="34" charset="0"/>
                          <a:cs typeface="Tahoma" panose="020B0604030504040204" pitchFamily="34" charset="0"/>
                        </a:rPr>
                        <a:t>Tarrant County College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College of the Mainland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Grayson College</a:t>
                      </a:r>
                    </a:p>
                  </a:txBody>
                  <a:tcPr/>
                </a:tc>
                <a:extLst>
                  <a:ext uri="{0D108BD9-81ED-4DB2-BD59-A6C34878D82A}">
                    <a16:rowId xmlns:a16="http://schemas.microsoft.com/office/drawing/2014/main" val="10007"/>
                  </a:ext>
                </a:extLst>
              </a:tr>
              <a:tr h="457200">
                <a:tc>
                  <a:txBody>
                    <a:bodyPr/>
                    <a:lstStyle/>
                    <a:p>
                      <a:r>
                        <a:rPr lang="en-US" dirty="0">
                          <a:latin typeface="Tahoma" panose="020B0604030504040204" pitchFamily="34" charset="0"/>
                          <a:ea typeface="Tahoma" panose="020B0604030504040204" pitchFamily="34" charset="0"/>
                          <a:cs typeface="Tahoma" panose="020B0604030504040204" pitchFamily="34" charset="0"/>
                        </a:rPr>
                        <a:t>Galveston College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The University of Houston at Victoria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Texas State Technical College </a:t>
                      </a:r>
                    </a:p>
                  </a:txBody>
                  <a:tcPr/>
                </a:tc>
                <a:extLst>
                  <a:ext uri="{0D108BD9-81ED-4DB2-BD59-A6C34878D82A}">
                    <a16:rowId xmlns:a16="http://schemas.microsoft.com/office/drawing/2014/main" val="10008"/>
                  </a:ext>
                </a:extLst>
              </a:tr>
              <a:tr h="457200">
                <a:tc>
                  <a:txBody>
                    <a:bodyPr/>
                    <a:lstStyle/>
                    <a:p>
                      <a:r>
                        <a:rPr lang="en-US" dirty="0">
                          <a:latin typeface="Tahoma" panose="020B0604030504040204" pitchFamily="34" charset="0"/>
                          <a:ea typeface="Tahoma" panose="020B0604030504040204" pitchFamily="34" charset="0"/>
                          <a:cs typeface="Tahoma" panose="020B0604030504040204" pitchFamily="34" charset="0"/>
                        </a:rPr>
                        <a:t>Houston Community College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Weatherford College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Vernon College</a:t>
                      </a:r>
                    </a:p>
                  </a:txBody>
                  <a:tcPr/>
                </a:tc>
                <a:extLst>
                  <a:ext uri="{0D108BD9-81ED-4DB2-BD59-A6C34878D82A}">
                    <a16:rowId xmlns:a16="http://schemas.microsoft.com/office/drawing/2014/main" val="10009"/>
                  </a:ext>
                </a:extLst>
              </a:tr>
              <a:tr h="359275">
                <a:tc>
                  <a:txBody>
                    <a:bodyPr/>
                    <a:lstStyle/>
                    <a:p>
                      <a:r>
                        <a:rPr lang="en-US" dirty="0">
                          <a:latin typeface="Tahoma" panose="020B0604030504040204" pitchFamily="34" charset="0"/>
                          <a:ea typeface="Tahoma" panose="020B0604030504040204" pitchFamily="34" charset="0"/>
                          <a:cs typeface="Tahoma" panose="020B0604030504040204" pitchFamily="34" charset="0"/>
                        </a:rPr>
                        <a:t>Texas Southern University</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Midwestern State University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Vernon College – Wichita Falls</a:t>
                      </a:r>
                    </a:p>
                  </a:txBody>
                  <a:tcPr/>
                </a:tc>
                <a:extLst>
                  <a:ext uri="{0D108BD9-81ED-4DB2-BD59-A6C34878D82A}">
                    <a16:rowId xmlns:a16="http://schemas.microsoft.com/office/drawing/2014/main" val="10010"/>
                  </a:ext>
                </a:extLst>
              </a:tr>
            </a:tbl>
          </a:graphicData>
        </a:graphic>
      </p:graphicFrame>
      <p:cxnSp>
        <p:nvCxnSpPr>
          <p:cNvPr id="6" name="Straight Connector 5" title="Line">
            <a:extLst>
              <a:ext uri="{FF2B5EF4-FFF2-40B4-BE49-F238E27FC236}">
                <a16:creationId xmlns:a16="http://schemas.microsoft.com/office/drawing/2014/main" id="{1D5E0CA1-4DA9-490B-9D97-432A6E5B2E65}"/>
              </a:ext>
            </a:extLst>
          </p:cNvPr>
          <p:cNvCxnSpPr>
            <a:cxnSpLocks/>
          </p:cNvCxnSpPr>
          <p:nvPr/>
        </p:nvCxnSpPr>
        <p:spPr>
          <a:xfrm>
            <a:off x="0" y="914400"/>
            <a:ext cx="12192000" cy="0"/>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31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220200" cy="1066800"/>
          </a:xfrm>
        </p:spPr>
        <p:txBody>
          <a:bodyPr>
            <a:normAutofit/>
          </a:bodyPr>
          <a:lstStyle/>
          <a:p>
            <a:r>
              <a:rPr lang="en-US" sz="3200" dirty="0"/>
              <a:t>Exam Updates: CBT vs. Paper Exam Statistics    </a:t>
            </a:r>
          </a:p>
        </p:txBody>
      </p:sp>
      <p:graphicFrame>
        <p:nvGraphicFramePr>
          <p:cNvPr id="5" name="Chart 4" descr="bar graph showing the use of CBT vs. paper exams"/>
          <p:cNvGraphicFramePr>
            <a:graphicFrameLocks noGrp="1"/>
          </p:cNvGraphicFramePr>
          <p:nvPr>
            <p:extLst>
              <p:ext uri="{D42A27DB-BD31-4B8C-83A1-F6EECF244321}">
                <p14:modId xmlns:p14="http://schemas.microsoft.com/office/powerpoint/2010/main" val="3632761391"/>
              </p:ext>
            </p:extLst>
          </p:nvPr>
        </p:nvGraphicFramePr>
        <p:xfrm>
          <a:off x="762000" y="762000"/>
          <a:ext cx="10972800" cy="603405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title="Line">
            <a:extLst>
              <a:ext uri="{FF2B5EF4-FFF2-40B4-BE49-F238E27FC236}">
                <a16:creationId xmlns:a16="http://schemas.microsoft.com/office/drawing/2014/main" id="{22DF7BA2-3F18-402F-8575-2FF79B5A5B51}"/>
              </a:ext>
            </a:extLst>
          </p:cNvPr>
          <p:cNvCxnSpPr>
            <a:cxnSpLocks/>
          </p:cNvCxnSpPr>
          <p:nvPr/>
        </p:nvCxnSpPr>
        <p:spPr>
          <a:xfrm>
            <a:off x="228600" y="762000"/>
            <a:ext cx="8458200" cy="0"/>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51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descr="Rectangles used in background design"/>
          <p:cNvGrpSpPr/>
          <p:nvPr/>
        </p:nvGrpSpPr>
        <p:grpSpPr>
          <a:xfrm>
            <a:off x="0" y="0"/>
            <a:ext cx="12192000" cy="391886"/>
            <a:chOff x="8686800" y="0"/>
            <a:chExt cx="457200" cy="391886"/>
          </a:xfrm>
        </p:grpSpPr>
        <p:sp>
          <p:nvSpPr>
            <p:cNvPr id="5" name="Rectangle 4"/>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686800" y="304800"/>
              <a:ext cx="457200" cy="87086"/>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aphicFrame>
        <p:nvGraphicFramePr>
          <p:cNvPr id="12" name="Content Placeholder 5" descr="Colored bars listing the tables and forms that should be submitted with the Form PI-1:  Core Data Form, Table 1(a), other tables, Table 2, and Table 30"/>
          <p:cNvGraphicFramePr>
            <a:graphicFrameLocks/>
          </p:cNvGraphicFramePr>
          <p:nvPr>
            <p:extLst>
              <p:ext uri="{D42A27DB-BD31-4B8C-83A1-F6EECF244321}">
                <p14:modId xmlns:p14="http://schemas.microsoft.com/office/powerpoint/2010/main" val="326380728"/>
              </p:ext>
            </p:extLst>
          </p:nvPr>
        </p:nvGraphicFramePr>
        <p:xfrm>
          <a:off x="914400" y="1959427"/>
          <a:ext cx="1036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391886"/>
            <a:ext cx="12192000" cy="1232837"/>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Upcoming Rule for HB 1508 Implementation</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title="Line">
            <a:extLst>
              <a:ext uri="{FF2B5EF4-FFF2-40B4-BE49-F238E27FC236}">
                <a16:creationId xmlns:a16="http://schemas.microsoft.com/office/drawing/2014/main" id="{4718376D-93A5-470C-9314-D2729A8EBB63}"/>
              </a:ext>
            </a:extLst>
          </p:cNvPr>
          <p:cNvCxnSpPr/>
          <p:nvPr/>
        </p:nvCxnSpPr>
        <p:spPr>
          <a:xfrm>
            <a:off x="914400" y="1600200"/>
            <a:ext cx="10363200" cy="0"/>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68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762000" y="1524000"/>
            <a:ext cx="9296400" cy="5333999"/>
          </a:xfrm>
        </p:spPr>
        <p:txBody>
          <a:bodyPr>
            <a:normAutofit fontScale="62500" lnSpcReduction="20000"/>
          </a:bodyPr>
          <a:lstStyle/>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Training providers must maintain records of notification</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Students denied due to criminal history that were not properly notified are entitled to reimbursement of all tuition and TCEQ application fees paid</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TCEQ will adopt rules to guide:</a:t>
            </a:r>
          </a:p>
          <a:p>
            <a:pPr marL="578358" lvl="1"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Type of notice required</a:t>
            </a:r>
          </a:p>
          <a:p>
            <a:pPr marL="578358" lvl="1"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Complaint investigation</a:t>
            </a:r>
          </a:p>
          <a:p>
            <a:pPr marL="578358" lvl="1"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Enforcement actions for failure to comply</a:t>
            </a:r>
          </a:p>
          <a:p>
            <a:pPr marL="578358" lvl="1"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Administrative hearing process</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Rule making has been initiated</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Expected rule adoption in late 2019</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Draft rule language will be available for review and comment</a:t>
            </a:r>
          </a:p>
          <a:p>
            <a:pPr marL="285750"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TCEQ will mediate in case of a dispute</a:t>
            </a:r>
          </a:p>
          <a:p>
            <a:pPr marL="578358" lvl="1"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Order reimbursement if provider fails to prove potential denial notification was provided</a:t>
            </a:r>
          </a:p>
          <a:p>
            <a:pPr marL="578358" lvl="1" indent="-285750" defTabSz="738188">
              <a:spcBef>
                <a:spcPts val="600"/>
              </a:spcBef>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Rescind training approval if provider refuses to refund the cost of training or can’t provide notification that proper notice was provided</a:t>
            </a:r>
          </a:p>
          <a:p>
            <a:pPr marL="292608" lvl="1" indent="0" defTabSz="738188">
              <a:spcBef>
                <a:spcPts val="600"/>
              </a:spcBef>
              <a:spcAft>
                <a:spcPts val="600"/>
              </a:spcAft>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descr="Rectangles used in background design"/>
          <p:cNvGrpSpPr/>
          <p:nvPr/>
        </p:nvGrpSpPr>
        <p:grpSpPr>
          <a:xfrm>
            <a:off x="0" y="0"/>
            <a:ext cx="12192000" cy="457200"/>
            <a:chOff x="8686800" y="0"/>
            <a:chExt cx="457200" cy="457200"/>
          </a:xfrm>
        </p:grpSpPr>
        <p:sp>
          <p:nvSpPr>
            <p:cNvPr id="5" name="Rectangle 4"/>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686800" y="304800"/>
              <a:ext cx="457200" cy="152400"/>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Title 1">
            <a:extLst>
              <a:ext uri="{FF2B5EF4-FFF2-40B4-BE49-F238E27FC236}">
                <a16:creationId xmlns:a16="http://schemas.microsoft.com/office/drawing/2014/main" id="{68031210-6B44-4B51-A824-6B8D807D0490}"/>
              </a:ext>
            </a:extLst>
          </p:cNvPr>
          <p:cNvSpPr>
            <a:spLocks noGrp="1"/>
          </p:cNvSpPr>
          <p:nvPr>
            <p:ph type="title"/>
          </p:nvPr>
        </p:nvSpPr>
        <p:spPr>
          <a:xfrm>
            <a:off x="0" y="391886"/>
            <a:ext cx="12192000" cy="1232837"/>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Upcoming Rule for HB 1508 Implementation</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F5D20696-8FB1-44DA-8444-1E73C06F9111}"/>
              </a:ext>
            </a:extLst>
          </p:cNvPr>
          <p:cNvPicPr>
            <a:picLocks noChangeAspect="1"/>
          </p:cNvPicPr>
          <p:nvPr/>
        </p:nvPicPr>
        <p:blipFill>
          <a:blip r:embed="rId3"/>
          <a:stretch>
            <a:fillRect/>
          </a:stretch>
        </p:blipFill>
        <p:spPr>
          <a:xfrm>
            <a:off x="9296400" y="2133600"/>
            <a:ext cx="2590800" cy="3611418"/>
          </a:xfrm>
          <a:prstGeom prst="rect">
            <a:avLst/>
          </a:prstGeom>
        </p:spPr>
      </p:pic>
    </p:spTree>
    <p:extLst>
      <p:ext uri="{BB962C8B-B14F-4D97-AF65-F5344CB8AC3E}">
        <p14:creationId xmlns:p14="http://schemas.microsoft.com/office/powerpoint/2010/main" val="184055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EE9F0"/>
        </a:solidFill>
        <a:effectLst/>
      </p:bgPr>
    </p:bg>
    <p:spTree>
      <p:nvGrpSpPr>
        <p:cNvPr id="1" name=""/>
        <p:cNvGrpSpPr/>
        <p:nvPr/>
      </p:nvGrpSpPr>
      <p:grpSpPr>
        <a:xfrm>
          <a:off x="0" y="0"/>
          <a:ext cx="0" cy="0"/>
          <a:chOff x="0" y="0"/>
          <a:chExt cx="0" cy="0"/>
        </a:xfrm>
      </p:grpSpPr>
      <p:sp>
        <p:nvSpPr>
          <p:cNvPr id="4" name="TextBox 3" descr="who should request a criminal history evaluation?"/>
          <p:cNvSpPr txBox="1"/>
          <p:nvPr/>
        </p:nvSpPr>
        <p:spPr>
          <a:xfrm>
            <a:off x="762000" y="1066800"/>
            <a:ext cx="10668000" cy="5618559"/>
          </a:xfrm>
          <a:prstGeom prst="roundRect">
            <a:avLst/>
          </a:prstGeom>
          <a:solidFill>
            <a:srgbClr val="7B9FBA"/>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p:cNvSpPr txBox="1"/>
          <p:nvPr/>
        </p:nvSpPr>
        <p:spPr>
          <a:xfrm>
            <a:off x="2623382" y="134392"/>
            <a:ext cx="6945235" cy="830997"/>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Criminal History Evaluation</a:t>
            </a:r>
          </a:p>
          <a:p>
            <a:r>
              <a:rPr lang="en-US" sz="2400" dirty="0">
                <a:latin typeface="Tahoma" panose="020B0604030504040204" pitchFamily="34" charset="0"/>
                <a:ea typeface="Tahoma" panose="020B0604030504040204" pitchFamily="34" charset="0"/>
                <a:cs typeface="Tahoma" panose="020B0604030504040204" pitchFamily="34" charset="0"/>
              </a:rPr>
              <a:t>Who should request a criminal history evaluation?</a:t>
            </a:r>
          </a:p>
        </p:txBody>
      </p:sp>
      <p:sp>
        <p:nvSpPr>
          <p:cNvPr id="3" name="TextBox 2"/>
          <p:cNvSpPr txBox="1"/>
          <p:nvPr/>
        </p:nvSpPr>
        <p:spPr>
          <a:xfrm>
            <a:off x="1409700" y="1447800"/>
            <a:ext cx="9486900" cy="4632037"/>
          </a:xfrm>
          <a:prstGeom prst="rect">
            <a:avLst/>
          </a:prstGeom>
          <a:noFill/>
        </p:spPr>
        <p:txBody>
          <a:bodyPr wrap="square" rtlCol="0">
            <a:spAutoFit/>
          </a:bodyPr>
          <a:lstStyle/>
          <a:p>
            <a:pPr marL="342900" marR="0" lvl="0" indent="-342900">
              <a:spcBef>
                <a:spcPts val="0"/>
              </a:spcBef>
              <a:spcAft>
                <a:spcPts val="600"/>
              </a:spcAft>
              <a:buFont typeface="Symbol" panose="05050102010706020507" pitchFamily="18"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Concerned about your criminal history,</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600"/>
              </a:spcAft>
              <a:buFont typeface="Symbol" panose="05050102010706020507" pitchFamily="18"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Applying for a high risk license (license with more contact with the public), and</a:t>
            </a:r>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600"/>
              </a:spcAft>
              <a:buFont typeface="Symbol" panose="05050102010706020507" pitchFamily="18"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Committed a crime in the following categories:</a:t>
            </a:r>
            <a:endParaRPr lang="en-US" sz="2000" dirty="0">
              <a:latin typeface="Tahoma" panose="020B0604030504040204" pitchFamily="34" charset="0"/>
              <a:ea typeface="Tahoma" panose="020B0604030504040204" pitchFamily="34" charset="0"/>
              <a:cs typeface="Tahoma" panose="020B0604030504040204" pitchFamily="34" charset="0"/>
            </a:endParaRPr>
          </a:p>
          <a:p>
            <a:pPr marL="742950" marR="0" lvl="1" indent="-285750">
              <a:spcBef>
                <a:spcPts val="0"/>
              </a:spcBef>
              <a:spcAft>
                <a:spcPts val="0"/>
              </a:spcAft>
              <a:buFont typeface="Courier New" panose="02070309020205020404" pitchFamily="49" charset="0"/>
              <a:buChar char="o"/>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An offense that directly relates to the duties and responsibilities of the licensed occupation (example: Fraud/Theft connected to business, negligence in occupation)</a:t>
            </a:r>
          </a:p>
          <a:p>
            <a:pPr marL="742950" marR="0" lvl="1" indent="-285750">
              <a:spcBef>
                <a:spcPts val="0"/>
              </a:spcBef>
              <a:spcAft>
                <a:spcPts val="0"/>
              </a:spcAft>
              <a:buFont typeface="Courier New" panose="02070309020205020404" pitchFamily="49" charset="0"/>
              <a:buChar char="o"/>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An offense that does not directly relate to the license but was committed &lt; 5 years before the application for a license;</a:t>
            </a:r>
          </a:p>
          <a:p>
            <a:pPr marL="742950" marR="0" lvl="1" indent="-285750">
              <a:spcBef>
                <a:spcPts val="0"/>
              </a:spcBef>
              <a:spcAft>
                <a:spcPts val="0"/>
              </a:spcAft>
              <a:buFont typeface="Courier New" panose="02070309020205020404" pitchFamily="49" charset="0"/>
              <a:buChar char="o"/>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An offense listed in Texas Code of Criminal Procedures (CCP) 42.12 (Murder, Indecency with a child, aggravated kidnapping, aggravated robbery)</a:t>
            </a:r>
          </a:p>
          <a:p>
            <a:pPr marL="742950" marR="0" lvl="1" indent="-285750">
              <a:spcBef>
                <a:spcPts val="0"/>
              </a:spcBef>
              <a:spcAft>
                <a:spcPts val="0"/>
              </a:spcAft>
              <a:buFont typeface="Courier New" panose="02070309020205020404" pitchFamily="49" charset="0"/>
              <a:buChar char="o"/>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 sexually violent offense, identified in CCP 62.001-Mostly related to sexual assault. </a:t>
            </a:r>
          </a:p>
          <a:p>
            <a:pPr marL="914400" marR="0">
              <a:spcBef>
                <a:spcPts val="0"/>
              </a:spcBef>
              <a:spcAft>
                <a:spcPts val="0"/>
              </a:spcAft>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L="914400" marR="0">
              <a:spcBef>
                <a:spcPts val="0"/>
              </a:spcBef>
              <a:spcAft>
                <a:spcPts val="0"/>
              </a:spcAft>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NOTE: TCEQ is not concerned with driving violations, etc.</a:t>
            </a: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815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sk based classifications of TCEQ's occupational licenses"/>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8991600" cy="5257800"/>
          </a:xfrm>
          <a:prstGeom prst="rect">
            <a:avLst/>
          </a:prstGeom>
          <a:noFill/>
          <a:ln>
            <a:noFill/>
          </a:ln>
        </p:spPr>
      </p:pic>
      <p:sp>
        <p:nvSpPr>
          <p:cNvPr id="3" name="TextBox 2"/>
          <p:cNvSpPr txBox="1"/>
          <p:nvPr/>
        </p:nvSpPr>
        <p:spPr>
          <a:xfrm>
            <a:off x="1752600" y="464403"/>
            <a:ext cx="8026236" cy="830997"/>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Criminal History Evaluation</a:t>
            </a:r>
          </a:p>
          <a:p>
            <a:r>
              <a:rPr lang="en-US" sz="2400" dirty="0">
                <a:latin typeface="Tahoma" panose="020B0604030504040204" pitchFamily="34" charset="0"/>
                <a:ea typeface="Tahoma" panose="020B0604030504040204" pitchFamily="34" charset="0"/>
                <a:cs typeface="Tahoma" panose="020B0604030504040204" pitchFamily="34" charset="0"/>
              </a:rPr>
              <a:t>Risk based classification of TCEQ’s Occupational Licenses:</a:t>
            </a:r>
          </a:p>
        </p:txBody>
      </p:sp>
    </p:spTree>
    <p:extLst>
      <p:ext uri="{BB962C8B-B14F-4D97-AF65-F5344CB8AC3E}">
        <p14:creationId xmlns:p14="http://schemas.microsoft.com/office/powerpoint/2010/main" val="1574879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4343400" cy="1066800"/>
          </a:xfrm>
        </p:spPr>
        <p:txBody>
          <a:bodyPr>
            <a:normAutofit/>
          </a:bodyPr>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QUESTIONS?</a:t>
            </a:r>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85800" y="3408218"/>
            <a:ext cx="5943600" cy="3029712"/>
          </a:xfrm>
        </p:spPr>
        <p:txBody>
          <a:bodyPr>
            <a:normAutofit/>
          </a:bodyPr>
          <a:lstStyle/>
          <a:p>
            <a:pPr marL="109728" indent="0">
              <a:buNone/>
            </a:pPr>
            <a:r>
              <a:rPr lang="en-US" b="1" dirty="0">
                <a:latin typeface="Tahoma" panose="020B0604030504040204" pitchFamily="34" charset="0"/>
                <a:ea typeface="Tahoma" panose="020B0604030504040204" pitchFamily="34" charset="0"/>
                <a:cs typeface="Tahoma" panose="020B0604030504040204" pitchFamily="34" charset="0"/>
              </a:rPr>
              <a:t>Jaya Zyman, P.E., Director</a:t>
            </a:r>
          </a:p>
          <a:p>
            <a:pPr marL="109728" indent="0">
              <a:spcAft>
                <a:spcPts val="600"/>
              </a:spcAft>
              <a:buNone/>
            </a:pPr>
            <a:r>
              <a:rPr lang="en-US" sz="2400" dirty="0">
                <a:latin typeface="Tahoma" panose="020B0604030504040204" pitchFamily="34" charset="0"/>
                <a:ea typeface="Tahoma" panose="020B0604030504040204" pitchFamily="34" charset="0"/>
                <a:cs typeface="Tahoma" panose="020B0604030504040204" pitchFamily="34" charset="0"/>
              </a:rPr>
              <a:t>Permitting &amp; Registration Support Division</a:t>
            </a:r>
          </a:p>
          <a:p>
            <a:pPr marL="109728" indent="0">
              <a:spcAft>
                <a:spcPts val="600"/>
              </a:spcAft>
              <a:buNone/>
            </a:pPr>
            <a:r>
              <a:rPr lang="en-US" sz="2400" dirty="0">
                <a:latin typeface="Tahoma" panose="020B0604030504040204" pitchFamily="34" charset="0"/>
                <a:ea typeface="Tahoma" panose="020B0604030504040204" pitchFamily="34" charset="0"/>
                <a:cs typeface="Tahoma" panose="020B0604030504040204" pitchFamily="34" charset="0"/>
              </a:rPr>
              <a:t>512-239-2012</a:t>
            </a:r>
          </a:p>
          <a:p>
            <a:pPr marL="109728" indent="0">
              <a:spcAft>
                <a:spcPts val="600"/>
              </a:spcAft>
              <a:buNone/>
            </a:pPr>
            <a:r>
              <a:rPr lang="en-US" sz="2400" dirty="0">
                <a:latin typeface="Tahoma" panose="020B0604030504040204" pitchFamily="34" charset="0"/>
                <a:ea typeface="Tahoma" panose="020B0604030504040204" pitchFamily="34" charset="0"/>
                <a:cs typeface="Tahoma" panose="020B0604030504040204" pitchFamily="34" charset="0"/>
              </a:rPr>
              <a:t>jaya.zyman@tceq.texas.gov</a:t>
            </a:r>
          </a:p>
          <a:p>
            <a:pPr marL="109728" indent="0">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5123" name="Picture 3" descr="Scattered cards with question marks printed on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4038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869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cxnSp>
        <p:nvCxnSpPr>
          <p:cNvPr id="10" name="Straight Connector 9" title="Line"/>
          <p:cNvCxnSpPr/>
          <p:nvPr/>
        </p:nvCxnSpPr>
        <p:spPr>
          <a:xfrm>
            <a:off x="762000" y="1219200"/>
            <a:ext cx="10363200" cy="0"/>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sp>
        <p:nvSpPr>
          <p:cNvPr id="6" name="Rounded Rectangle 5" descr="Transparent rounded rectangle acting as background to text"/>
          <p:cNvSpPr/>
          <p:nvPr/>
        </p:nvSpPr>
        <p:spPr>
          <a:xfrm>
            <a:off x="1905000" y="1447800"/>
            <a:ext cx="8305800" cy="51816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2133600" y="1828800"/>
            <a:ext cx="7924800" cy="3733800"/>
          </a:xfrm>
        </p:spPr>
        <p:txBody>
          <a:bodyPr>
            <a:noAutofit/>
          </a:bodyPr>
          <a:lstStyle/>
          <a:p>
            <a:pPr>
              <a:spcBef>
                <a:spcPts val="600"/>
              </a:spcBef>
              <a:spcAft>
                <a:spcPts val="1200"/>
              </a:spcAft>
              <a:buClrTx/>
            </a:pPr>
            <a:r>
              <a:rPr lang="en-US" dirty="0">
                <a:latin typeface="Tahoma" panose="020B0604030504040204" pitchFamily="34" charset="0"/>
                <a:ea typeface="Tahoma" panose="020B0604030504040204" pitchFamily="34" charset="0"/>
                <a:cs typeface="Tahoma" panose="020B0604030504040204" pitchFamily="34" charset="0"/>
              </a:rPr>
              <a:t>Issues company registrations and individual occupational licenses for 10 environmental occupations for the State of Texas.</a:t>
            </a:r>
          </a:p>
          <a:p>
            <a:pPr>
              <a:spcBef>
                <a:spcPts val="600"/>
              </a:spcBef>
              <a:spcAft>
                <a:spcPts val="1200"/>
              </a:spcAft>
              <a:buClrTx/>
            </a:pPr>
            <a:r>
              <a:rPr lang="en-US" dirty="0">
                <a:latin typeface="Tahoma" panose="020B0604030504040204" pitchFamily="34" charset="0"/>
                <a:ea typeface="Tahoma" panose="020B0604030504040204" pitchFamily="34" charset="0"/>
                <a:cs typeface="Tahoma" panose="020B0604030504040204" pitchFamily="34" charset="0"/>
              </a:rPr>
              <a:t>Ensures operational competency of individuals licensed and entities registered by TCEQ. </a:t>
            </a:r>
          </a:p>
          <a:p>
            <a:pPr>
              <a:spcBef>
                <a:spcPts val="600"/>
              </a:spcBef>
              <a:spcAft>
                <a:spcPts val="1200"/>
              </a:spcAft>
              <a:buClrTx/>
            </a:pPr>
            <a:r>
              <a:rPr lang="en-US" dirty="0">
                <a:latin typeface="Tahoma" panose="020B0604030504040204" pitchFamily="34" charset="0"/>
                <a:ea typeface="Tahoma" panose="020B0604030504040204" pitchFamily="34" charset="0"/>
                <a:cs typeface="Tahoma" panose="020B0604030504040204" pitchFamily="34" charset="0"/>
              </a:rPr>
              <a:t>Timely, relevant and accessible services for our customers</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1981200" y="228600"/>
            <a:ext cx="8458200" cy="1066800"/>
          </a:xfrm>
        </p:spPr>
        <p:txBody>
          <a:bodyPr>
            <a:normAutofit/>
          </a:bodyPr>
          <a:lstStyle/>
          <a:p>
            <a:pPr algn="ctr"/>
            <a:r>
              <a:rPr lang="en-US" sz="4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is Occupational Licensing?</a:t>
            </a:r>
          </a:p>
        </p:txBody>
      </p:sp>
    </p:spTree>
    <p:extLst>
      <p:ext uri="{BB962C8B-B14F-4D97-AF65-F5344CB8AC3E}">
        <p14:creationId xmlns:p14="http://schemas.microsoft.com/office/powerpoint/2010/main" val="106458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cxnSp>
        <p:nvCxnSpPr>
          <p:cNvPr id="6" name="Straight Connector 5" title="Line"/>
          <p:cNvCxnSpPr/>
          <p:nvPr/>
        </p:nvCxnSpPr>
        <p:spPr>
          <a:xfrm>
            <a:off x="381000" y="1447800"/>
            <a:ext cx="11658600" cy="0"/>
          </a:xfrm>
          <a:prstGeom prst="line">
            <a:avLst/>
          </a:prstGeom>
          <a:ln w="41275">
            <a:solidFill>
              <a:srgbClr val="438086"/>
            </a:solidFill>
            <a:prstDash val="lgDashDot"/>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a:xfrm>
            <a:off x="4191000" y="1526893"/>
            <a:ext cx="4038600" cy="4525963"/>
          </a:xfrm>
          <a:noFill/>
          <a:ln>
            <a:noFill/>
          </a:ln>
        </p:spPr>
        <p:txBody>
          <a:bodyPr>
            <a:normAutofit fontScale="92500" lnSpcReduction="10000"/>
          </a:bodyPr>
          <a:lstStyle/>
          <a:p>
            <a:pPr marL="109728" indent="0">
              <a:buNone/>
            </a:pPr>
            <a:r>
              <a:rPr lang="en-US" sz="2800" dirty="0">
                <a:noFill/>
              </a:rPr>
              <a:t>Division Administration</a:t>
            </a:r>
          </a:p>
          <a:p>
            <a:pPr marL="109728" indent="0">
              <a:buNone/>
            </a:pPr>
            <a:r>
              <a:rPr lang="en-US" sz="2800" dirty="0">
                <a:noFill/>
              </a:rPr>
              <a:t>Jaya Zyman, P.E., Division Director</a:t>
            </a:r>
          </a:p>
          <a:p>
            <a:pPr marL="109728" indent="0">
              <a:buNone/>
            </a:pPr>
            <a:r>
              <a:rPr lang="en-US" sz="2800" dirty="0">
                <a:noFill/>
              </a:rPr>
              <a:t>Registration &amp; Reporting Section</a:t>
            </a:r>
          </a:p>
          <a:p>
            <a:pPr marL="109728" indent="0">
              <a:buNone/>
            </a:pPr>
            <a:r>
              <a:rPr lang="en-US" sz="2800" dirty="0">
                <a:noFill/>
              </a:rPr>
              <a:t>Don Kennedy, Section Manager</a:t>
            </a:r>
          </a:p>
          <a:p>
            <a:pPr marL="109728" indent="0">
              <a:buNone/>
            </a:pPr>
            <a:r>
              <a:rPr lang="en-US" sz="2800" dirty="0">
                <a:noFill/>
              </a:rPr>
              <a:t>Occupational Licensing Section</a:t>
            </a:r>
          </a:p>
          <a:p>
            <a:pPr marL="109728" indent="0">
              <a:buNone/>
            </a:pPr>
            <a:r>
              <a:rPr lang="en-US" sz="2800" dirty="0">
                <a:noFill/>
              </a:rPr>
              <a:t>Russell Gardner, Section Manager</a:t>
            </a:r>
          </a:p>
          <a:p>
            <a:pPr marL="109728" indent="0">
              <a:buNone/>
            </a:pPr>
            <a:endParaRPr lang="en-US" dirty="0"/>
          </a:p>
        </p:txBody>
      </p:sp>
      <p:graphicFrame>
        <p:nvGraphicFramePr>
          <p:cNvPr id="4" name="Diagram 3" title="PRS Division Organization"/>
          <p:cNvGraphicFramePr/>
          <p:nvPr>
            <p:extLst>
              <p:ext uri="{D42A27DB-BD31-4B8C-83A1-F6EECF244321}">
                <p14:modId xmlns:p14="http://schemas.microsoft.com/office/powerpoint/2010/main" val="919740740"/>
              </p:ext>
            </p:extLst>
          </p:nvPr>
        </p:nvGraphicFramePr>
        <p:xfrm>
          <a:off x="1333500" y="1676400"/>
          <a:ext cx="9753600" cy="5041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981200" y="152400"/>
            <a:ext cx="8229600" cy="1066800"/>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Organizational Structure</a:t>
            </a:r>
            <a:b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PRS Division Organization</a:t>
            </a:r>
          </a:p>
        </p:txBody>
      </p:sp>
    </p:spTree>
    <p:extLst>
      <p:ext uri="{BB962C8B-B14F-4D97-AF65-F5344CB8AC3E}">
        <p14:creationId xmlns:p14="http://schemas.microsoft.com/office/powerpoint/2010/main" val="379049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cxnSp>
        <p:nvCxnSpPr>
          <p:cNvPr id="6" name="Straight Connector 5" title="Line"/>
          <p:cNvCxnSpPr/>
          <p:nvPr/>
        </p:nvCxnSpPr>
        <p:spPr>
          <a:xfrm>
            <a:off x="1524000" y="1077608"/>
            <a:ext cx="9144000" cy="0"/>
          </a:xfrm>
          <a:prstGeom prst="line">
            <a:avLst/>
          </a:prstGeom>
          <a:ln w="41275">
            <a:solidFill>
              <a:srgbClr val="438086"/>
            </a:solidFill>
            <a:prstDash val="lgDashDot"/>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a:xfrm>
            <a:off x="4191000" y="1526893"/>
            <a:ext cx="4038600" cy="4525963"/>
          </a:xfrm>
          <a:noFill/>
          <a:ln>
            <a:noFill/>
          </a:ln>
        </p:spPr>
        <p:txBody>
          <a:bodyPr>
            <a:normAutofit fontScale="92500" lnSpcReduction="10000"/>
          </a:bodyPr>
          <a:lstStyle/>
          <a:p>
            <a:pPr marL="109728" indent="0">
              <a:buNone/>
            </a:pPr>
            <a:r>
              <a:rPr lang="en-US" sz="2800" dirty="0">
                <a:noFill/>
              </a:rPr>
              <a:t>Division Administration</a:t>
            </a:r>
          </a:p>
          <a:p>
            <a:pPr marL="109728" indent="0">
              <a:buNone/>
            </a:pPr>
            <a:r>
              <a:rPr lang="en-US" sz="2800" dirty="0">
                <a:noFill/>
              </a:rPr>
              <a:t>Jaya Zyman, P.E., Division Director</a:t>
            </a:r>
          </a:p>
          <a:p>
            <a:pPr marL="109728" indent="0">
              <a:buNone/>
            </a:pPr>
            <a:r>
              <a:rPr lang="en-US" sz="2800" dirty="0">
                <a:noFill/>
              </a:rPr>
              <a:t>Registration &amp; Reporting Section</a:t>
            </a:r>
          </a:p>
          <a:p>
            <a:pPr marL="109728" indent="0">
              <a:buNone/>
            </a:pPr>
            <a:r>
              <a:rPr lang="en-US" sz="2800" dirty="0">
                <a:noFill/>
              </a:rPr>
              <a:t>Don Kennedy, Section Manager</a:t>
            </a:r>
          </a:p>
          <a:p>
            <a:pPr marL="109728" indent="0">
              <a:buNone/>
            </a:pPr>
            <a:r>
              <a:rPr lang="en-US" sz="2800" dirty="0">
                <a:noFill/>
              </a:rPr>
              <a:t>Occupational Licensing Section</a:t>
            </a:r>
          </a:p>
          <a:p>
            <a:pPr marL="109728" indent="0">
              <a:buNone/>
            </a:pPr>
            <a:r>
              <a:rPr lang="en-US" sz="2800" dirty="0">
                <a:noFill/>
              </a:rPr>
              <a:t>Russell Gardner, Section Manager</a:t>
            </a:r>
          </a:p>
          <a:p>
            <a:pPr marL="109728" indent="0">
              <a:buNone/>
            </a:pPr>
            <a:endParaRPr lang="en-US" dirty="0"/>
          </a:p>
        </p:txBody>
      </p:sp>
      <p:graphicFrame>
        <p:nvGraphicFramePr>
          <p:cNvPr id="4" name="Diagram 3" title="PRS Division Organization"/>
          <p:cNvGraphicFramePr/>
          <p:nvPr>
            <p:extLst>
              <p:ext uri="{D42A27DB-BD31-4B8C-83A1-F6EECF244321}">
                <p14:modId xmlns:p14="http://schemas.microsoft.com/office/powerpoint/2010/main" val="3567768641"/>
              </p:ext>
            </p:extLst>
          </p:nvPr>
        </p:nvGraphicFramePr>
        <p:xfrm>
          <a:off x="457200" y="951492"/>
          <a:ext cx="10719955" cy="6175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981200" y="39983"/>
            <a:ext cx="8229600" cy="911509"/>
          </a:xfrm>
        </p:spPr>
        <p:txBody>
          <a:bodyPr>
            <a:noAutofit/>
          </a:bodyPr>
          <a:lstStyle/>
          <a:p>
            <a:pPr algn="ct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Organizational Structure (cont.)</a:t>
            </a:r>
            <a:b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Organization</a:t>
            </a:r>
          </a:p>
        </p:txBody>
      </p:sp>
    </p:spTree>
    <p:extLst>
      <p:ext uri="{BB962C8B-B14F-4D97-AF65-F5344CB8AC3E}">
        <p14:creationId xmlns:p14="http://schemas.microsoft.com/office/powerpoint/2010/main" val="234231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descr="Rectangles used in background design"/>
          <p:cNvGrpSpPr/>
          <p:nvPr/>
        </p:nvGrpSpPr>
        <p:grpSpPr>
          <a:xfrm>
            <a:off x="0" y="0"/>
            <a:ext cx="12192000" cy="391886"/>
            <a:chOff x="8686800" y="0"/>
            <a:chExt cx="457200" cy="391886"/>
          </a:xfrm>
        </p:grpSpPr>
        <p:sp>
          <p:nvSpPr>
            <p:cNvPr id="5" name="Rectangle 4"/>
            <p:cNvSpPr/>
            <p:nvPr/>
          </p:nvSpPr>
          <p:spPr>
            <a:xfrm>
              <a:off x="8686800" y="0"/>
              <a:ext cx="457200" cy="304800"/>
            </a:xfrm>
            <a:prstGeom prst="rect">
              <a:avLst/>
            </a:prstGeom>
            <a:solidFill>
              <a:srgbClr val="424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8686800" y="304800"/>
              <a:ext cx="457200" cy="87086"/>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aphicFrame>
        <p:nvGraphicFramePr>
          <p:cNvPr id="12" name="Content Placeholder 5" descr="Colored bars listing the tables and forms that should be submitted with the Form PI-1:  Core Data Form, Table 1(a), other tables, Table 2, and Table 30"/>
          <p:cNvGraphicFramePr>
            <a:graphicFrameLocks/>
          </p:cNvGraphicFramePr>
          <p:nvPr>
            <p:extLst>
              <p:ext uri="{D42A27DB-BD31-4B8C-83A1-F6EECF244321}">
                <p14:modId xmlns:p14="http://schemas.microsoft.com/office/powerpoint/2010/main" val="3751023965"/>
              </p:ext>
            </p:extLst>
          </p:nvPr>
        </p:nvGraphicFramePr>
        <p:xfrm>
          <a:off x="914400" y="1959427"/>
          <a:ext cx="10363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391886"/>
            <a:ext cx="12192000" cy="1232837"/>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a:t>
            </a:r>
            <a:endParaRPr lang="en-US"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title="Line">
            <a:extLst>
              <a:ext uri="{FF2B5EF4-FFF2-40B4-BE49-F238E27FC236}">
                <a16:creationId xmlns:a16="http://schemas.microsoft.com/office/drawing/2014/main" id="{4718376D-93A5-470C-9314-D2729A8EBB63}"/>
              </a:ext>
            </a:extLst>
          </p:cNvPr>
          <p:cNvCxnSpPr/>
          <p:nvPr/>
        </p:nvCxnSpPr>
        <p:spPr>
          <a:xfrm>
            <a:off x="914400" y="1600200"/>
            <a:ext cx="10363200" cy="0"/>
          </a:xfrm>
          <a:prstGeom prst="line">
            <a:avLst/>
          </a:prstGeom>
          <a:ln w="57150">
            <a:solidFill>
              <a:srgbClr val="4380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4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1CCFA7-A1EB-4F63-851E-FFF59450AEA2}"/>
              </a:ext>
            </a:extLst>
          </p:cNvPr>
          <p:cNvPicPr>
            <a:picLocks noChangeAspect="1"/>
          </p:cNvPicPr>
          <p:nvPr/>
        </p:nvPicPr>
        <p:blipFill rotWithShape="1">
          <a:blip r:embed="rId3"/>
          <a:srcRect l="5440" t="11299" r="6478" b="1194"/>
          <a:stretch/>
        </p:blipFill>
        <p:spPr>
          <a:xfrm>
            <a:off x="3352800" y="134165"/>
            <a:ext cx="8803783" cy="6571435"/>
          </a:xfrm>
          <a:prstGeom prst="rect">
            <a:avLst/>
          </a:prstGeom>
        </p:spPr>
      </p:pic>
      <p:sp>
        <p:nvSpPr>
          <p:cNvPr id="5" name="Title 1"/>
          <p:cNvSpPr>
            <a:spLocks noGrp="1"/>
          </p:cNvSpPr>
          <p:nvPr>
            <p:ph type="title"/>
          </p:nvPr>
        </p:nvSpPr>
        <p:spPr>
          <a:xfrm>
            <a:off x="152400" y="1295400"/>
            <a:ext cx="4419600" cy="3810000"/>
          </a:xfrm>
        </p:spPr>
        <p:txBody>
          <a:bodyPr anchor="ctr">
            <a:noAutofit/>
          </a:bodyPr>
          <a:lstStyle/>
          <a:p>
            <a:pPr algn="ctr"/>
            <a:r>
              <a:rPr lang="en-US" sz="36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 </a:t>
            </a:r>
            <a:br>
              <a:rPr lang="en-US" sz="36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6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Section Activity</a:t>
            </a:r>
          </a:p>
        </p:txBody>
      </p:sp>
    </p:spTree>
    <p:extLst>
      <p:ext uri="{BB962C8B-B14F-4D97-AF65-F5344CB8AC3E}">
        <p14:creationId xmlns:p14="http://schemas.microsoft.com/office/powerpoint/2010/main" val="405534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7" name="Picture 6" title="keep calm and enjoy your exam"/>
          <p:cNvPicPr>
            <a:picLocks noChangeAspect="1"/>
          </p:cNvPicPr>
          <p:nvPr/>
        </p:nvPicPr>
        <p:blipFill rotWithShape="1">
          <a:blip r:embed="rId3">
            <a:extLst>
              <a:ext uri="{28A0092B-C50C-407E-A947-70E740481C1C}">
                <a14:useLocalDpi xmlns:a14="http://schemas.microsoft.com/office/drawing/2010/main" val="0"/>
              </a:ext>
            </a:extLst>
          </a:blip>
          <a:srcRect t="22654"/>
          <a:stretch/>
        </p:blipFill>
        <p:spPr>
          <a:xfrm rot="162377">
            <a:off x="8057614" y="2213728"/>
            <a:ext cx="3468171" cy="3133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Diagram 1" descr="A total of 55,111 licensed environmental professionals&#10;In FY 2015 alone we&#10; Issued 19,458 licenses&#10; Processed 11,682 examinations&#10;Job task analysis for each occupation to develop effective examinations and provide a basis for approving licensing courses.&#10;" title="Occupational Licensing Section"/>
          <p:cNvGraphicFramePr/>
          <p:nvPr>
            <p:extLst>
              <p:ext uri="{D42A27DB-BD31-4B8C-83A1-F6EECF244321}">
                <p14:modId xmlns:p14="http://schemas.microsoft.com/office/powerpoint/2010/main" val="3417365722"/>
              </p:ext>
            </p:extLst>
          </p:nvPr>
        </p:nvGraphicFramePr>
        <p:xfrm>
          <a:off x="-343682" y="1981200"/>
          <a:ext cx="8305800" cy="4190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2133600" y="609600"/>
            <a:ext cx="7848600" cy="1066800"/>
          </a:xfrm>
        </p:spPr>
        <p:txBody>
          <a:bodyPr>
            <a:noAutofit/>
          </a:bodyPr>
          <a:lstStyle/>
          <a:p>
            <a:pPr algn="ct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a:t>
            </a:r>
          </a:p>
        </p:txBody>
      </p:sp>
    </p:spTree>
    <p:extLst>
      <p:ext uri="{BB962C8B-B14F-4D97-AF65-F5344CB8AC3E}">
        <p14:creationId xmlns:p14="http://schemas.microsoft.com/office/powerpoint/2010/main" val="42497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2459" y="20782"/>
            <a:ext cx="8915400" cy="914400"/>
          </a:xfrm>
        </p:spPr>
        <p:txBody>
          <a:bodyPr>
            <a:noAutofit/>
          </a:bodyPr>
          <a:lstStyle/>
          <a:p>
            <a:pPr algn="ct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Occupational Licensing Overview </a:t>
            </a:r>
            <a:b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List of Licenses that the TCEQ issues</a:t>
            </a:r>
          </a:p>
        </p:txBody>
      </p:sp>
      <p:pic>
        <p:nvPicPr>
          <p:cNvPr id="9" name="Picture 2" descr="Lined paper used as background for example statements, which should be included in permit application"/>
          <p:cNvPicPr>
            <a:picLocks noChangeAspect="1" noChangeArrowheads="1"/>
          </p:cNvPicPr>
          <p:nvPr/>
        </p:nvPicPr>
        <p:blipFill rotWithShape="1">
          <a:blip r:embed="rId3">
            <a:extLst>
              <a:ext uri="{28A0092B-C50C-407E-A947-70E740481C1C}">
                <a14:useLocalDpi xmlns:a14="http://schemas.microsoft.com/office/drawing/2010/main"/>
              </a:ext>
            </a:extLst>
          </a:blip>
          <a:srcRect b="23762"/>
          <a:stretch/>
        </p:blipFill>
        <p:spPr bwMode="auto">
          <a:xfrm>
            <a:off x="533400" y="990600"/>
            <a:ext cx="11353800" cy="5562600"/>
          </a:xfrm>
          <a:prstGeom prst="rect">
            <a:avLst/>
          </a:prstGeom>
          <a:blipFill>
            <a:blip r:embed="rId4"/>
            <a:tile tx="0" ty="0" sx="100000" sy="100000" flip="none" algn="tl"/>
          </a:blipFill>
          <a:ln>
            <a:noFill/>
          </a:ln>
          <a:extLst/>
        </p:spPr>
      </p:pic>
      <p:sp>
        <p:nvSpPr>
          <p:cNvPr id="7" name="Content Placeholder 6"/>
          <p:cNvSpPr>
            <a:spLocks noGrp="1"/>
          </p:cNvSpPr>
          <p:nvPr>
            <p:ph idx="1"/>
          </p:nvPr>
        </p:nvSpPr>
        <p:spPr>
          <a:xfrm>
            <a:off x="838200" y="1066800"/>
            <a:ext cx="11125200" cy="5410200"/>
          </a:xfrm>
        </p:spPr>
        <p:txBody>
          <a:bodyPr>
            <a:noAutofit/>
          </a:bodyPr>
          <a:lstStyle/>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Backflow Prevention Assembly Tester (BPAT)</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Customer Service Inspector (CSI)</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Landscape Irrigator, Technician and Inspector</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Leaking Petroleum Storage Tank (LPST) Corrective Action Specialist and Project Manager</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Municipal Solid Waste (MSW) Supervisor</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On-Site Sewage Systems (OSSFs), Including Septic Tanks</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Smoke School: Visible Emissions Evaluators</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Stage II Vapor Recovery Facility Representative &amp; Approved Training Providers </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Underground Storage Tank Contractors and On-Site Supervisors</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Wastewater Treatment and Collection Operators</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Wastewater Collection Operators</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Water System Operators</a:t>
            </a:r>
          </a:p>
          <a:p>
            <a:pPr>
              <a:spcAft>
                <a:spcPts val="400"/>
              </a:spcAft>
              <a:buClr>
                <a:schemeClr val="accent2"/>
              </a:buClr>
              <a:buFont typeface="Courier New" panose="02070309020205020404" pitchFamily="49" charset="0"/>
              <a:buChar char="o"/>
            </a:pPr>
            <a:r>
              <a:rPr lang="en-US" sz="2100" dirty="0">
                <a:latin typeface="Tahoma" panose="020B0604030504040204" pitchFamily="34" charset="0"/>
                <a:ea typeface="Tahoma" panose="020B0604030504040204" pitchFamily="34" charset="0"/>
                <a:cs typeface="Tahoma" panose="020B0604030504040204" pitchFamily="34" charset="0"/>
              </a:rPr>
              <a:t>Water Treatment Specialist (WTS)</a:t>
            </a:r>
          </a:p>
        </p:txBody>
      </p:sp>
    </p:spTree>
    <p:extLst>
      <p:ext uri="{BB962C8B-B14F-4D97-AF65-F5344CB8AC3E}">
        <p14:creationId xmlns:p14="http://schemas.microsoft.com/office/powerpoint/2010/main" val="457705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2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4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3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5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21033</TotalTime>
  <Words>2107</Words>
  <Application>Microsoft Office PowerPoint</Application>
  <PresentationFormat>Widescreen</PresentationFormat>
  <Paragraphs>349</Paragraphs>
  <Slides>26</Slides>
  <Notes>26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26</vt:i4>
      </vt:variant>
    </vt:vector>
  </HeadingPairs>
  <TitlesOfParts>
    <vt:vector size="43" baseType="lpstr">
      <vt:lpstr>70vtcjn</vt:lpstr>
      <vt:lpstr>Arial</vt:lpstr>
      <vt:lpstr>Calibri</vt:lpstr>
      <vt:lpstr>Courier New</vt:lpstr>
      <vt:lpstr>Georgia</vt:lpstr>
      <vt:lpstr>Lucida Bright</vt:lpstr>
      <vt:lpstr>Symbol</vt:lpstr>
      <vt:lpstr>Tahoma</vt:lpstr>
      <vt:lpstr>Times New Roman</vt:lpstr>
      <vt:lpstr>Trebuchet MS</vt:lpstr>
      <vt:lpstr>Wingdings 2</vt:lpstr>
      <vt:lpstr>Urban</vt:lpstr>
      <vt:lpstr>1_Urban</vt:lpstr>
      <vt:lpstr>2_Urban</vt:lpstr>
      <vt:lpstr>4_Urban</vt:lpstr>
      <vt:lpstr>3_Urban</vt:lpstr>
      <vt:lpstr>5_Urban</vt:lpstr>
      <vt:lpstr>Overview of Changes to TCEQ &amp; Occupational Licensing Program</vt:lpstr>
      <vt:lpstr>Contents of Presentation</vt:lpstr>
      <vt:lpstr>What is Occupational Licensing?</vt:lpstr>
      <vt:lpstr>Organizational Structure PRS Division Organization</vt:lpstr>
      <vt:lpstr>Organizational Structure (cont.) Occupational Licensing Organization</vt:lpstr>
      <vt:lpstr>Occupational Licensing Overview</vt:lpstr>
      <vt:lpstr>Occupational Licensing Overview  Occupational Licensing Section Activity</vt:lpstr>
      <vt:lpstr>Occupational Licensing Overview</vt:lpstr>
      <vt:lpstr>Occupational Licensing Overview  List of Licenses that the TCEQ issues</vt:lpstr>
      <vt:lpstr>Occupational Licensing Overview  Requirements for Obtaining a License</vt:lpstr>
      <vt:lpstr>Occupational Licensing Overview Occupational Licensing Exams</vt:lpstr>
      <vt:lpstr>Occupational Licensing Overview License Renewal  </vt:lpstr>
      <vt:lpstr>Training Requirements</vt:lpstr>
      <vt:lpstr>Occupational Licensing Program Updates</vt:lpstr>
      <vt:lpstr>Occupational Licensing Updates:  Program Efficiencies </vt:lpstr>
      <vt:lpstr> Occupational Licensing Updates  Upcoming online application upgrades</vt:lpstr>
      <vt:lpstr>Exams updates</vt:lpstr>
      <vt:lpstr>PowerPoint Presentation</vt:lpstr>
      <vt:lpstr>Exam Updates: Upcoming Upgrades to Web Based  Exam Registration Portal</vt:lpstr>
      <vt:lpstr>Exam Updates - Current CBT test centers</vt:lpstr>
      <vt:lpstr>Exam Updates: CBT vs. Paper Exam Statistics    </vt:lpstr>
      <vt:lpstr>Upcoming Rule for HB 1508 Implementation</vt:lpstr>
      <vt:lpstr>Upcoming Rule for HB 1508 Implementation</vt:lpstr>
      <vt:lpstr>PowerPoint Presentation</vt:lpstr>
      <vt:lpstr>PowerPoint Presentation</vt:lpstr>
      <vt:lpstr>QUESTIONS?</vt:lpstr>
    </vt:vector>
  </TitlesOfParts>
  <Company>TCEQ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New Source Review (NSR) Permits</dc:title>
  <dc:subject>Description of the permitting processes for NSR construction permits, amendments, alterations, and renewals</dc:subject>
  <dc:creator>Sarah Fuchs</dc:creator>
  <cp:keywords>nsr, new, source, review, permits, permitting, process, construction, amendments, alterations, renewals</cp:keywords>
  <dc:description>Presented by Sarah Fuchs at the 2015 Environmental Trade Fair</dc:description>
  <cp:lastModifiedBy>Deric Patton</cp:lastModifiedBy>
  <cp:revision>596</cp:revision>
  <cp:lastPrinted>2018-04-17T15:20:05Z</cp:lastPrinted>
  <dcterms:created xsi:type="dcterms:W3CDTF">2015-02-17T22:40:58Z</dcterms:created>
  <dcterms:modified xsi:type="dcterms:W3CDTF">2018-04-20T21:34:52Z</dcterms:modified>
</cp:coreProperties>
</file>