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145705894" r:id="rId5"/>
    <p:sldId id="2145705895" r:id="rId6"/>
  </p:sldIdLst>
  <p:sldSz cx="12192000" cy="6858000"/>
  <p:notesSz cx="6858000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806535E-1FA7-4BFB-B545-6DBF71D5855E}">
  <a:tblStyle styleId="{5806535E-1FA7-4BFB-B545-6DBF71D5855E}" styleName="Carrier Table 01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6350">
              <a:solidFill>
                <a:schemeClr val="dk1"/>
              </a:solidFill>
            </a:ln>
          </a:top>
          <a:bottom>
            <a:ln w="6350">
              <a:solidFill>
                <a:schemeClr val="dk1"/>
              </a:solidFill>
            </a:ln>
          </a:bottom>
          <a:insideH>
            <a:ln w="6350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noFill/>
        </a:fill>
      </a:tcStyle>
    </a:band1H>
    <a:band2H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rgbClr val="BAC0D0"/>
          </a:solidFill>
        </a:fill>
      </a:tcStyle>
    </a:band2H>
    <a:band1V>
      <a:tcStyle>
        <a:tcBdr/>
        <a:fill>
          <a:solidFill>
            <a:srgbClr val="BAC0D0"/>
          </a:solidFill>
        </a:fill>
      </a:tcStyle>
    </a:band1V>
    <a:band2V>
      <a:tcStyle>
        <a:tcBdr/>
        <a:fill>
          <a:noFill/>
        </a:fill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9050">
              <a:solidFill>
                <a:schemeClr val="dk1"/>
              </a:solidFill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n">
        <a:schemeClr val="lt1"/>
      </a:tcTxStyle>
      <a:tcStyle>
        <a:tcBdr>
          <a:top>
            <a:ln>
              <a:noFill/>
            </a:ln>
          </a:top>
          <a:bottom>
            <a:ln>
              <a:noFill/>
            </a:ln>
          </a:bottom>
          <a:insideV>
            <a:ln w="6350">
              <a:solidFill>
                <a:srgbClr val="FFFFFF"/>
              </a:solidFill>
            </a:ln>
          </a:insideV>
        </a:tcBdr>
        <a:fill>
          <a:solidFill>
            <a:srgbClr val="152C7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211"/>
  </p:normalViewPr>
  <p:slideViewPr>
    <p:cSldViewPr snapToGrid="0" showGuides="1">
      <p:cViewPr varScale="1">
        <p:scale>
          <a:sx n="80" d="100"/>
          <a:sy n="80" d="100"/>
        </p:scale>
        <p:origin x="70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66" d="100"/>
          <a:sy n="166" d="100"/>
        </p:scale>
        <p:origin x="667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E4A3BB-86C8-E243-8F27-5FAB19594F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36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9E77E0-5218-B24E-8A71-6A808A974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36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33D23-7F87-4248-8883-3F2CFF311667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1EC585-66B0-F74E-9E4E-F5C9ACB196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7193"/>
            <a:ext cx="2971800" cy="463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BBB9F3-FC6F-DC4A-9EBA-DC6E8B1E80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777193"/>
            <a:ext cx="2971800" cy="463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3FCEA-112F-064A-9BC3-B536382FF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14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36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36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B6C34-462C-5A44-85C6-A401B2EECF7C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155700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47153"/>
            <a:ext cx="5486400" cy="363858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3"/>
            <a:ext cx="2971800" cy="463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77193"/>
            <a:ext cx="2971800" cy="463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A4050-6412-C74D-BA22-754CBEAE6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99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37160" indent="-13716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274320" indent="-13716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411480" indent="-13716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8640" indent="-13716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685800" indent="-13716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822960" indent="-13716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960120" indent="-13716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1097280" indent="-13716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1234440" indent="-13716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6451A8-69B3-44BA-8A02-D58F1ABB7AE3}" type="slidenum">
              <a:rPr lang="en-US" smtClean="0">
                <a:solidFill>
                  <a:prstClr val="black"/>
                </a:solidFill>
                <a:latin typeface="Arial"/>
              </a:rPr>
              <a:pPr/>
              <a:t>1</a:t>
            </a:fld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4916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arrier" descr="Carrier">
            <a:extLst>
              <a:ext uri="{FF2B5EF4-FFF2-40B4-BE49-F238E27FC236}">
                <a16:creationId xmlns:a16="http://schemas.microsoft.com/office/drawing/2014/main" id="{4BE9985D-2B3E-AC44-918B-15069EEF84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121" y="76200"/>
            <a:ext cx="3354324" cy="1803400"/>
          </a:xfrm>
          <a:prstGeom prst="rect">
            <a:avLst/>
          </a:prstGeom>
        </p:spPr>
      </p:pic>
      <p:sp>
        <p:nvSpPr>
          <p:cNvPr id="6" name="Lead 1">
            <a:extLst>
              <a:ext uri="{FF2B5EF4-FFF2-40B4-BE49-F238E27FC236}">
                <a16:creationId xmlns:a16="http://schemas.microsoft.com/office/drawing/2014/main" id="{F98957D8-2B1B-724B-9282-C404B1F488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1920240"/>
            <a:ext cx="7364984" cy="6400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[Optional lead-in]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A1CB277E-0A83-488D-8766-29AF67E805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9" y="2743200"/>
            <a:ext cx="7364985" cy="2514600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5400" b="0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EAB57EE6-57ED-4907-AD63-FF54F7F85C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667375"/>
            <a:ext cx="7364983" cy="6858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9pPr>
          </a:lstStyle>
          <a:p>
            <a:r>
              <a:rPr lang="en-US" dirty="0"/>
              <a:t>[Presenter Name]</a:t>
            </a:r>
            <a:br>
              <a:rPr lang="en-US" dirty="0"/>
            </a:br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188231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- Photo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hoto">
            <a:extLst>
              <a:ext uri="{FF2B5EF4-FFF2-40B4-BE49-F238E27FC236}">
                <a16:creationId xmlns:a16="http://schemas.microsoft.com/office/drawing/2014/main" id="{FFE95EE0-9AA6-D042-A5C0-FDC3B3249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1"/>
            <a:ext cx="12191998" cy="6857998"/>
          </a:xfrm>
          <a:prstGeom prst="rect">
            <a:avLst/>
          </a:prstGeom>
        </p:spPr>
      </p:pic>
      <p:grpSp>
        <p:nvGrpSpPr>
          <p:cNvPr id="4" name="Graphic">
            <a:extLst>
              <a:ext uri="{FF2B5EF4-FFF2-40B4-BE49-F238E27FC236}">
                <a16:creationId xmlns:a16="http://schemas.microsoft.com/office/drawing/2014/main" id="{DA404BFE-8FBC-6644-8894-DEFB6AD27326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Oval">
              <a:extLst>
                <a:ext uri="{FF2B5EF4-FFF2-40B4-BE49-F238E27FC236}">
                  <a16:creationId xmlns:a16="http://schemas.microsoft.com/office/drawing/2014/main" id="{9EFECDB6-9F59-8B47-8380-68628795B8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 userDrawn="1"/>
          </p:nvSpPr>
          <p:spPr bwMode="white">
            <a:xfrm>
              <a:off x="0" y="0"/>
              <a:ext cx="12192000" cy="6858000"/>
            </a:xfrm>
            <a:custGeom>
              <a:avLst/>
              <a:gdLst>
                <a:gd name="T0" fmla="*/ 10224 w 25599"/>
                <a:gd name="T1" fmla="*/ 7199 h 14399"/>
                <a:gd name="T2" fmla="*/ 10224 w 25599"/>
                <a:gd name="T3" fmla="*/ 7199 h 14399"/>
                <a:gd name="T4" fmla="*/ 25599 w 25599"/>
                <a:gd name="T5" fmla="*/ 20 h 14399"/>
                <a:gd name="T6" fmla="*/ 25599 w 25599"/>
                <a:gd name="T7" fmla="*/ 0 h 14399"/>
                <a:gd name="T8" fmla="*/ 0 w 25599"/>
                <a:gd name="T9" fmla="*/ 0 h 14399"/>
                <a:gd name="T10" fmla="*/ 0 w 25599"/>
                <a:gd name="T11" fmla="*/ 14399 h 14399"/>
                <a:gd name="T12" fmla="*/ 25599 w 25599"/>
                <a:gd name="T13" fmla="*/ 14399 h 14399"/>
                <a:gd name="T14" fmla="*/ 25599 w 25599"/>
                <a:gd name="T15" fmla="*/ 14377 h 14399"/>
                <a:gd name="T16" fmla="*/ 10224 w 25599"/>
                <a:gd name="T17" fmla="*/ 7199 h 14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99" h="14399">
                  <a:moveTo>
                    <a:pt x="10224" y="7199"/>
                  </a:moveTo>
                  <a:lnTo>
                    <a:pt x="10224" y="7199"/>
                  </a:lnTo>
                  <a:cubicBezTo>
                    <a:pt x="10224" y="3513"/>
                    <a:pt x="16938" y="451"/>
                    <a:pt x="25599" y="20"/>
                  </a:cubicBezTo>
                  <a:lnTo>
                    <a:pt x="25599" y="0"/>
                  </a:lnTo>
                  <a:lnTo>
                    <a:pt x="0" y="0"/>
                  </a:lnTo>
                  <a:lnTo>
                    <a:pt x="0" y="14399"/>
                  </a:lnTo>
                  <a:lnTo>
                    <a:pt x="25599" y="14399"/>
                  </a:lnTo>
                  <a:lnTo>
                    <a:pt x="25599" y="14377"/>
                  </a:lnTo>
                  <a:cubicBezTo>
                    <a:pt x="16938" y="13946"/>
                    <a:pt x="10224" y="10884"/>
                    <a:pt x="10224" y="7199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" name="Carrier" descr="Carrier">
              <a:extLst>
                <a:ext uri="{FF2B5EF4-FFF2-40B4-BE49-F238E27FC236}">
                  <a16:creationId xmlns:a16="http://schemas.microsoft.com/office/drawing/2014/main" id="{4BE9985D-2B3E-AC44-918B-15069EEF84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9121" y="76200"/>
              <a:ext cx="3354324" cy="180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CB277E-0A83-488D-8766-29AF67E8057D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2423160"/>
            <a:ext cx="4249812" cy="2834640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4800" b="0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57EE6-57ED-4907-AD63-FF54F7F85CD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1" y="5667375"/>
            <a:ext cx="4249812" cy="6858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800">
                <a:solidFill>
                  <a:schemeClr val="bg2"/>
                </a:solidFill>
              </a:defRPr>
            </a:lvl9pPr>
          </a:lstStyle>
          <a:p>
            <a:r>
              <a:rPr lang="en-US" dirty="0"/>
              <a:t>[Presenter Name]</a:t>
            </a:r>
            <a:br>
              <a:rPr lang="en-US" dirty="0"/>
            </a:br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197227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96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- Photo - Carrier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hoto">
            <a:extLst>
              <a:ext uri="{FF2B5EF4-FFF2-40B4-BE49-F238E27FC236}">
                <a16:creationId xmlns:a16="http://schemas.microsoft.com/office/drawing/2014/main" id="{7305D3EC-BACC-BB46-BC1D-FE75DC837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1"/>
            <a:ext cx="12191998" cy="6857998"/>
          </a:xfrm>
          <a:prstGeom prst="rect">
            <a:avLst/>
          </a:prstGeom>
        </p:spPr>
      </p:pic>
      <p:grpSp>
        <p:nvGrpSpPr>
          <p:cNvPr id="4" name="Graphic">
            <a:extLst>
              <a:ext uri="{FF2B5EF4-FFF2-40B4-BE49-F238E27FC236}">
                <a16:creationId xmlns:a16="http://schemas.microsoft.com/office/drawing/2014/main" id="{D39D5BD8-EE35-AD4D-9E3B-B6C191C773E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Oval">
              <a:extLst>
                <a:ext uri="{FF2B5EF4-FFF2-40B4-BE49-F238E27FC236}">
                  <a16:creationId xmlns:a16="http://schemas.microsoft.com/office/drawing/2014/main" id="{60C7A9D1-5003-8044-A894-318A2D077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 userDrawn="1"/>
          </p:nvSpPr>
          <p:spPr bwMode="white">
            <a:xfrm>
              <a:off x="0" y="0"/>
              <a:ext cx="12192000" cy="6858000"/>
            </a:xfrm>
            <a:custGeom>
              <a:avLst/>
              <a:gdLst>
                <a:gd name="T0" fmla="*/ 10224 w 25599"/>
                <a:gd name="T1" fmla="*/ 7199 h 14399"/>
                <a:gd name="T2" fmla="*/ 10224 w 25599"/>
                <a:gd name="T3" fmla="*/ 7199 h 14399"/>
                <a:gd name="T4" fmla="*/ 25599 w 25599"/>
                <a:gd name="T5" fmla="*/ 20 h 14399"/>
                <a:gd name="T6" fmla="*/ 25599 w 25599"/>
                <a:gd name="T7" fmla="*/ 0 h 14399"/>
                <a:gd name="T8" fmla="*/ 0 w 25599"/>
                <a:gd name="T9" fmla="*/ 0 h 14399"/>
                <a:gd name="T10" fmla="*/ 0 w 25599"/>
                <a:gd name="T11" fmla="*/ 14399 h 14399"/>
                <a:gd name="T12" fmla="*/ 25599 w 25599"/>
                <a:gd name="T13" fmla="*/ 14399 h 14399"/>
                <a:gd name="T14" fmla="*/ 25599 w 25599"/>
                <a:gd name="T15" fmla="*/ 14377 h 14399"/>
                <a:gd name="T16" fmla="*/ 10224 w 25599"/>
                <a:gd name="T17" fmla="*/ 7199 h 14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99" h="14399">
                  <a:moveTo>
                    <a:pt x="10224" y="7199"/>
                  </a:moveTo>
                  <a:lnTo>
                    <a:pt x="10224" y="7199"/>
                  </a:lnTo>
                  <a:cubicBezTo>
                    <a:pt x="10224" y="3513"/>
                    <a:pt x="16938" y="451"/>
                    <a:pt x="25599" y="20"/>
                  </a:cubicBezTo>
                  <a:lnTo>
                    <a:pt x="25599" y="0"/>
                  </a:lnTo>
                  <a:lnTo>
                    <a:pt x="0" y="0"/>
                  </a:lnTo>
                  <a:lnTo>
                    <a:pt x="0" y="14399"/>
                  </a:lnTo>
                  <a:lnTo>
                    <a:pt x="25599" y="14399"/>
                  </a:lnTo>
                  <a:lnTo>
                    <a:pt x="25599" y="14377"/>
                  </a:lnTo>
                  <a:cubicBezTo>
                    <a:pt x="16938" y="13946"/>
                    <a:pt x="10224" y="10884"/>
                    <a:pt x="10224" y="7199"/>
                  </a:cubicBezTo>
                  <a:close/>
                </a:path>
              </a:pathLst>
            </a:custGeom>
            <a:solidFill>
              <a:srgbClr val="1891F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" name="Carrier" descr="Carrier">
              <a:extLst>
                <a:ext uri="{FF2B5EF4-FFF2-40B4-BE49-F238E27FC236}">
                  <a16:creationId xmlns:a16="http://schemas.microsoft.com/office/drawing/2014/main" id="{4BE9985D-2B3E-AC44-918B-15069EEF84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9121" y="76200"/>
              <a:ext cx="3354324" cy="1803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CB277E-0A83-488D-8766-29AF67E8057D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2423160"/>
            <a:ext cx="4249812" cy="2834640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4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57EE6-57ED-4907-AD63-FF54F7F85CD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1" y="5667375"/>
            <a:ext cx="4249812" cy="6858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[Presenter Name]</a:t>
            </a:r>
            <a:br>
              <a:rPr lang="en-US" dirty="0"/>
            </a:br>
            <a:r>
              <a:rPr lang="en-US" dirty="0"/>
              <a:t>[Month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123143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96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Line">
            <a:extLst>
              <a:ext uri="{FF2B5EF4-FFF2-40B4-BE49-F238E27FC236}">
                <a16:creationId xmlns:a16="http://schemas.microsoft.com/office/drawing/2014/main" id="{6FC2D76F-207A-4046-8148-B599FEBBA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499D052-82EB-45DB-AC09-74E30530C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5E60-26ED-4289-A997-DC9136BC9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66A3432-8077-4B90-9CC1-2E0784DDB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7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ed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Line">
            <a:extLst>
              <a:ext uri="{FF2B5EF4-FFF2-40B4-BE49-F238E27FC236}">
                <a16:creationId xmlns:a16="http://schemas.microsoft.com/office/drawing/2014/main" id="{0E84B032-9A69-0F4A-960F-6DD7F575E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499D052-82EB-45DB-AC09-74E30530C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5E60-26ED-4289-A997-DC9136BC9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>
            <a:lvl1pPr marL="228600" indent="-228600">
              <a:buClr>
                <a:schemeClr val="tx1"/>
              </a:buClr>
              <a:buFont typeface="Arial" panose="020B0604020202020204" pitchFamily="34" charset="0"/>
              <a:buChar char="•"/>
              <a:defRPr sz="2000"/>
            </a:lvl1pPr>
            <a:lvl2pPr marL="457200">
              <a:defRPr sz="2000"/>
            </a:lvl2pPr>
            <a:lvl3pPr marL="685800">
              <a:defRPr sz="2000"/>
            </a:lvl3pPr>
            <a:lvl4pPr marL="914400">
              <a:defRPr sz="2000"/>
            </a:lvl4pPr>
            <a:lvl5pPr marL="1143000">
              <a:defRPr sz="2000"/>
            </a:lvl5pPr>
            <a:lvl6pPr marL="1554480">
              <a:defRPr sz="2000"/>
            </a:lvl6pPr>
            <a:lvl7pPr marL="1783080">
              <a:defRPr sz="2000"/>
            </a:lvl7pPr>
            <a:lvl8pPr marL="2011680">
              <a:defRPr sz="2000"/>
            </a:lvl8pPr>
            <a:lvl9pPr marL="2240280"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66A3432-8077-4B90-9CC1-2E0784DDB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96">
          <p15:clr>
            <a:srgbClr val="FBAE40"/>
          </p15:clr>
        </p15:guide>
        <p15:guide id="2" pos="39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ed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Line">
            <a:extLst>
              <a:ext uri="{FF2B5EF4-FFF2-40B4-BE49-F238E27FC236}">
                <a16:creationId xmlns:a16="http://schemas.microsoft.com/office/drawing/2014/main" id="{68C5F4A5-1812-CD49-AA05-C24F359E2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499D052-82EB-45DB-AC09-74E30530C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5E60-26ED-4289-A997-DC9136BC9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>
            <a:lvl1pPr marL="411480" indent="-411480">
              <a:buClr>
                <a:schemeClr val="tx2"/>
              </a:buClr>
              <a:buFont typeface="+mj-lt"/>
              <a:buAutoNum type="arabicPeriod"/>
              <a:defRPr sz="2000"/>
            </a:lvl1pPr>
            <a:lvl2pPr marL="640080">
              <a:defRPr sz="2000"/>
            </a:lvl2pPr>
            <a:lvl3pPr marL="868680">
              <a:defRPr sz="2000"/>
            </a:lvl3pPr>
            <a:lvl4pPr marL="1097280">
              <a:defRPr sz="2000"/>
            </a:lvl4pPr>
            <a:lvl5pPr marL="1325880">
              <a:defRPr sz="2000"/>
            </a:lvl5pPr>
            <a:lvl6pPr marL="1554480">
              <a:defRPr sz="2000"/>
            </a:lvl6pPr>
            <a:lvl7pPr marL="1783080">
              <a:defRPr sz="2000"/>
            </a:lvl7pPr>
            <a:lvl8pPr marL="2011680">
              <a:defRPr sz="2000"/>
            </a:lvl8pPr>
            <a:lvl9pPr marL="2240280"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66A3432-8077-4B90-9CC1-2E0784DDB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1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96" userDrawn="1">
          <p15:clr>
            <a:srgbClr val="FBAE40"/>
          </p15:clr>
        </p15:guide>
        <p15:guide id="2" pos="398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8265C50-D1F7-4453-8AB3-E1C42CCA85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57200"/>
            <a:ext cx="8348472" cy="54864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[Chapter 00 – Optional]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6AF8E90-416B-4F42-9DFD-4926A39854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743200"/>
            <a:ext cx="8348472" cy="2289110"/>
          </a:xfrm>
        </p:spPr>
        <p:txBody>
          <a:bodyPr anchor="t" anchorCtr="0">
            <a:normAutofit/>
          </a:bodyPr>
          <a:lstStyle>
            <a:lvl1pPr>
              <a:lnSpc>
                <a:spcPct val="85000"/>
              </a:lnSpc>
              <a:defRPr sz="5400" b="0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[SECTION HEADER TITLE]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2DFCE08-D0DF-1F49-B371-4B0DC609E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97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Carrier Blue">
    <p:bg>
      <p:bgPr>
        <a:solidFill>
          <a:srgbClr val="152C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8265C50-D1F7-4453-8AB3-E1C42CCA85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57200"/>
            <a:ext cx="8343900" cy="54864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4pPr>
            <a:lvl5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[Chapter 00 – Optional]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6AF8E90-416B-4F42-9DFD-4926A39854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3200"/>
            <a:ext cx="8343900" cy="2286000"/>
          </a:xfrm>
        </p:spPr>
        <p:txBody>
          <a:bodyPr anchor="t" anchorCtr="0">
            <a:normAutofit/>
          </a:bodyPr>
          <a:lstStyle>
            <a:lvl1pPr>
              <a:lnSpc>
                <a:spcPct val="85000"/>
              </a:lnSpc>
              <a:defRPr sz="5400"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[SECTION HEADER TITLE]</a:t>
            </a:r>
          </a:p>
        </p:txBody>
      </p:sp>
      <p:pic>
        <p:nvPicPr>
          <p:cNvPr id="7" name="Carrier" descr="Carrier">
            <a:extLst>
              <a:ext uri="{FF2B5EF4-FFF2-40B4-BE49-F238E27FC236}">
                <a16:creationId xmlns:a16="http://schemas.microsoft.com/office/drawing/2014/main" id="{684B6232-256A-7748-B865-14340B2E1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hidden">
          <a:xfrm>
            <a:off x="355307" y="6356555"/>
            <a:ext cx="932688" cy="501445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2DFCE08-D0DF-1F49-B371-4B0DC609E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C43044-12A5-4144-ACF2-73440A0895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31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554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ay">
    <p:bg>
      <p:bgPr>
        <a:solidFill>
          <a:srgbClr val="BAC0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8265C50-D1F7-4453-8AB3-E1C42CCA85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57200"/>
            <a:ext cx="8343900" cy="54864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4pPr>
            <a:lvl5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[Chapter 00 – Optional]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6AF8E90-416B-4F42-9DFD-4926A39854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3200"/>
            <a:ext cx="8343900" cy="2286000"/>
          </a:xfrm>
        </p:spPr>
        <p:txBody>
          <a:bodyPr anchor="t" anchorCtr="0">
            <a:normAutofit/>
          </a:bodyPr>
          <a:lstStyle>
            <a:lvl1pPr>
              <a:lnSpc>
                <a:spcPct val="85000"/>
              </a:lnSpc>
              <a:defRPr sz="5400"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[SECTION HEADER TITLE]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2DFCE08-D0DF-1F49-B371-4B0DC609E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43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554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Carrier Light Blue">
    <p:bg>
      <p:bgPr>
        <a:solidFill>
          <a:srgbClr val="189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8265C50-D1F7-4453-8AB3-E1C42CCA85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57200"/>
            <a:ext cx="8343900" cy="54864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[Chapter 00 – Optional]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6AF8E90-416B-4F42-9DFD-4926A39854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3200"/>
            <a:ext cx="8343900" cy="2286000"/>
          </a:xfrm>
        </p:spPr>
        <p:txBody>
          <a:bodyPr anchor="t" anchorCtr="0">
            <a:normAutofit/>
          </a:bodyPr>
          <a:lstStyle>
            <a:lvl1pPr>
              <a:lnSpc>
                <a:spcPct val="85000"/>
              </a:lnSpc>
              <a:defRPr sz="54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[SECTION HEADER TITLE]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2DFCE08-D0DF-1F49-B371-4B0DC609E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0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554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D36D2F1-2B2F-0D4D-9C5E-D35E0AFF6D0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hidden">
          <a:xfrm>
            <a:off x="0" y="-2"/>
            <a:ext cx="12192000" cy="6858002"/>
          </a:xfrm>
          <a:solidFill>
            <a:srgbClr val="617080"/>
          </a:solidFill>
        </p:spPr>
        <p:txBody>
          <a:bodyPr lIns="6327648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PHOTO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65C50-D1F7-4453-8AB3-E1C42CCA85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457200"/>
            <a:ext cx="5410200" cy="54864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4pPr>
            <a:lvl5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None/>
              <a:defRPr sz="2400" b="1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[Chapter 00 – Optional]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D6AF8E90-416B-4F42-9DFD-4926A39854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3200"/>
            <a:ext cx="5413248" cy="2286000"/>
          </a:xfrm>
        </p:spPr>
        <p:txBody>
          <a:bodyPr anchor="t" anchorCtr="0">
            <a:normAutofit/>
          </a:bodyPr>
          <a:lstStyle>
            <a:lvl1pPr>
              <a:lnSpc>
                <a:spcPct val="85000"/>
              </a:lnSpc>
              <a:defRPr sz="54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[SECTION HEADER TITLE]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2DFCE08-D0DF-1F49-B371-4B0DC609E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C43044-12A5-4144-ACF2-73440A0895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7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696" userDrawn="1">
          <p15:clr>
            <a:srgbClr val="FBAE40"/>
          </p15:clr>
        </p15:guide>
        <p15:guide id="3" pos="554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Line">
            <a:extLst>
              <a:ext uri="{FF2B5EF4-FFF2-40B4-BE49-F238E27FC236}">
                <a16:creationId xmlns:a16="http://schemas.microsoft.com/office/drawing/2014/main" id="{A3C9B64B-EDC1-A341-BC5C-B7BCDDF2B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BDD09E3-04EB-4221-AF6F-4D85F55C1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464BA-E7AA-42BB-8E06-E96A232D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280160"/>
            <a:ext cx="5410201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7040F-0655-4A08-B6A9-04095969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280160"/>
            <a:ext cx="5410200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2C420F0-489E-477B-BCC1-0A3590B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6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96" userDrawn="1">
          <p15:clr>
            <a:srgbClr val="FBAE40"/>
          </p15:clr>
        </p15:guide>
        <p15:guide id="2" pos="398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Line">
            <a:extLst>
              <a:ext uri="{FF2B5EF4-FFF2-40B4-BE49-F238E27FC236}">
                <a16:creationId xmlns:a16="http://schemas.microsoft.com/office/drawing/2014/main" id="{9F4647BA-9358-F64C-982D-ACABC0C30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8E47B2CB-6DB5-F04F-ADA0-D32C348EB7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464BA-E7AA-42BB-8E06-E96A232D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8" y="1280160"/>
            <a:ext cx="3454402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7040F-0655-4A08-B6A9-04095969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783" y="1280160"/>
            <a:ext cx="3454402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CA32CF3B-A3A7-1744-A7F6-4C25954F209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78368" y="1280160"/>
            <a:ext cx="3456431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C420F0-489E-477B-BCC1-0A3590B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3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64" userDrawn="1">
          <p15:clr>
            <a:srgbClr val="FBAE40"/>
          </p15:clr>
        </p15:guide>
        <p15:guide id="2" pos="4928" userDrawn="1">
          <p15:clr>
            <a:srgbClr val="FBAE40"/>
          </p15:clr>
        </p15:guide>
        <p15:guide id="3" pos="2750" userDrawn="1">
          <p15:clr>
            <a:srgbClr val="FBAE40"/>
          </p15:clr>
        </p15:guide>
        <p15:guide id="4" pos="521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Line">
            <a:extLst>
              <a:ext uri="{FF2B5EF4-FFF2-40B4-BE49-F238E27FC236}">
                <a16:creationId xmlns:a16="http://schemas.microsoft.com/office/drawing/2014/main" id="{60BEA9D1-A115-6940-9CEA-838E35AC4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BDD09E3-04EB-4221-AF6F-4D85F55C1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464BA-E7AA-42BB-8E06-E96A232D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80160"/>
            <a:ext cx="2476500" cy="4754880"/>
          </a:xfrm>
        </p:spPr>
        <p:txBody>
          <a:bodyPr/>
          <a:lstStyle>
            <a:lvl1pPr>
              <a:spcBef>
                <a:spcPts val="8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7040F-0655-4A08-B6A9-04095969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0900" y="1280160"/>
            <a:ext cx="2476500" cy="4754880"/>
          </a:xfrm>
        </p:spPr>
        <p:txBody>
          <a:bodyPr/>
          <a:lstStyle>
            <a:lvl1pPr>
              <a:spcBef>
                <a:spcPts val="8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 marL="1143000" indent="0">
              <a:buNone/>
              <a:defRPr sz="1800"/>
            </a:lvl6pPr>
            <a:lvl7pPr marL="1371600" indent="0">
              <a:buNone/>
              <a:defRPr sz="1800"/>
            </a:lvl7pPr>
            <a:lvl8pPr marL="1600200" indent="0">
              <a:buNone/>
              <a:defRPr sz="1800"/>
            </a:lvl8pPr>
            <a:lvl9pPr marL="18288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44A884BD-0202-AC4B-9E85-1C5969A70E1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24600" y="1280160"/>
            <a:ext cx="2476500" cy="4754880"/>
          </a:xfrm>
        </p:spPr>
        <p:txBody>
          <a:bodyPr/>
          <a:lstStyle>
            <a:lvl1pPr>
              <a:spcBef>
                <a:spcPts val="8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 marL="1143000" indent="0">
              <a:buNone/>
              <a:defRPr sz="1800"/>
            </a:lvl6pPr>
            <a:lvl7pPr marL="1371600" indent="0">
              <a:buNone/>
              <a:defRPr sz="1800"/>
            </a:lvl7pPr>
            <a:lvl8pPr marL="1600200" indent="0">
              <a:buNone/>
              <a:defRPr sz="1800"/>
            </a:lvl8pPr>
            <a:lvl9pPr marL="18288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BCADE0FC-B4B2-2D4A-BE5E-07B126E1111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258300" y="1280160"/>
            <a:ext cx="2476500" cy="4754880"/>
          </a:xfrm>
        </p:spPr>
        <p:txBody>
          <a:bodyPr/>
          <a:lstStyle>
            <a:lvl1pPr>
              <a:spcBef>
                <a:spcPts val="8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 marL="1143000" indent="0">
              <a:buNone/>
              <a:defRPr sz="1800"/>
            </a:lvl6pPr>
            <a:lvl7pPr marL="1371600" indent="0">
              <a:buNone/>
              <a:defRPr sz="1800"/>
            </a:lvl7pPr>
            <a:lvl8pPr marL="1600200" indent="0">
              <a:buNone/>
              <a:defRPr sz="1800"/>
            </a:lvl8pPr>
            <a:lvl9pPr marL="18288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420F0-489E-477B-BCC1-0A3590B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5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96">
          <p15:clr>
            <a:srgbClr val="FBAE40"/>
          </p15:clr>
        </p15:guide>
        <p15:guide id="2" pos="3984">
          <p15:clr>
            <a:srgbClr val="FBAE40"/>
          </p15:clr>
        </p15:guide>
        <p15:guide id="3" pos="1848" userDrawn="1">
          <p15:clr>
            <a:srgbClr val="FBAE40"/>
          </p15:clr>
        </p15:guide>
        <p15:guide id="4" pos="2136" userDrawn="1">
          <p15:clr>
            <a:srgbClr val="FBAE40"/>
          </p15:clr>
        </p15:guide>
        <p15:guide id="5" pos="5544" userDrawn="1">
          <p15:clr>
            <a:srgbClr val="FBAE40"/>
          </p15:clr>
        </p15:guide>
        <p15:guide id="6" pos="583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Line">
            <a:extLst>
              <a:ext uri="{FF2B5EF4-FFF2-40B4-BE49-F238E27FC236}">
                <a16:creationId xmlns:a16="http://schemas.microsoft.com/office/drawing/2014/main" id="{B23E7D37-A45C-EB47-8D2B-C9D7C186B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2CCA94A9-37C5-2E4C-8600-2F58E0E77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464BA-E7AA-42BB-8E06-E96A232D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8" y="1280160"/>
            <a:ext cx="3454402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7040F-0655-4A08-B6A9-04095969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782" y="1280160"/>
            <a:ext cx="7367017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2C420F0-489E-477B-BCC1-0A3590B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0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64">
          <p15:clr>
            <a:srgbClr val="FBAE40"/>
          </p15:clr>
        </p15:guide>
        <p15:guide id="3" pos="275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Line">
            <a:extLst>
              <a:ext uri="{FF2B5EF4-FFF2-40B4-BE49-F238E27FC236}">
                <a16:creationId xmlns:a16="http://schemas.microsoft.com/office/drawing/2014/main" id="{C1C6BA7A-29FB-C54D-AD9D-F719CAAB5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B0CE2898-40CC-8A49-BB48-1D980EDA8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464BA-E7AA-42BB-8E06-E96A232D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8" y="1280160"/>
            <a:ext cx="7366002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7040F-0655-4A08-B6A9-04095969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77225" y="1280160"/>
            <a:ext cx="3457574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2C420F0-489E-477B-BCC1-0A3590B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5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928">
          <p15:clr>
            <a:srgbClr val="FBAE40"/>
          </p15:clr>
        </p15:guide>
        <p15:guide id="4" pos="521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Line">
            <a:extLst>
              <a:ext uri="{FF2B5EF4-FFF2-40B4-BE49-F238E27FC236}">
                <a16:creationId xmlns:a16="http://schemas.microsoft.com/office/drawing/2014/main" id="{8AA53EF0-1A59-C841-B1F2-14D5E6F87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F8AF58EA-D44A-EB4C-B1AC-D44033689F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8C3B53B-5052-B841-B3DC-457C2EA202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279525"/>
            <a:ext cx="3454400" cy="2011680"/>
          </a:xfrm>
          <a:solidFill>
            <a:srgbClr val="BAC0D0"/>
          </a:solidFill>
        </p:spPr>
        <p:txBody>
          <a:bodyPr lIns="0" tIns="0"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</a:t>
            </a:r>
            <a:br>
              <a:rPr lang="en-US" dirty="0"/>
            </a:br>
            <a:r>
              <a:rPr lang="en-US" dirty="0"/>
              <a:t>TO INSERT PHOTO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45AA7F4-A5D4-0F40-819D-7624187736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1" y="3405505"/>
            <a:ext cx="3454399" cy="54864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[Heading]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89464BA-E7AA-42BB-8E06-E96A232D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8" y="4068445"/>
            <a:ext cx="3454402" cy="1967230"/>
          </a:xfrm>
        </p:spPr>
        <p:txBody>
          <a:bodyPr>
            <a:noAutofit/>
          </a:bodyPr>
          <a:lstStyle>
            <a:lvl1pPr marL="0" indent="0">
              <a:spcBef>
                <a:spcPts val="800"/>
              </a:spcBef>
              <a:buFontTx/>
              <a:buNone/>
              <a:defRPr sz="1800"/>
            </a:lvl1pPr>
            <a:lvl2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defRPr sz="1800"/>
            </a:lvl2pPr>
            <a:lvl3pPr marL="457200">
              <a:spcBef>
                <a:spcPts val="600"/>
              </a:spcBef>
              <a:defRPr sz="1800"/>
            </a:lvl3pPr>
            <a:lvl4pPr marL="685800">
              <a:spcBef>
                <a:spcPts val="600"/>
              </a:spcBef>
              <a:defRPr sz="1800"/>
            </a:lvl4pPr>
            <a:lvl5pPr marL="914400">
              <a:spcBef>
                <a:spcPts val="600"/>
              </a:spcBef>
              <a:defRPr sz="1800"/>
            </a:lvl5pPr>
            <a:lvl6pPr marL="1143000">
              <a:defRPr sz="1800"/>
            </a:lvl6pPr>
            <a:lvl7pPr marL="1371600">
              <a:defRPr sz="1800"/>
            </a:lvl7pPr>
            <a:lvl8pPr marL="1600200">
              <a:defRPr sz="1800"/>
            </a:lvl8pPr>
            <a:lvl9pPr marL="1828800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5816BE7-DD5C-8241-9693-E2A004B922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67783" y="1279525"/>
            <a:ext cx="3454400" cy="2011680"/>
          </a:xfrm>
          <a:solidFill>
            <a:srgbClr val="BAC0D0"/>
          </a:solidFill>
        </p:spPr>
        <p:txBody>
          <a:bodyPr lIns="0" tIns="0"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</a:t>
            </a:r>
            <a:br>
              <a:rPr lang="en-US" dirty="0"/>
            </a:br>
            <a:r>
              <a:rPr lang="en-US" dirty="0"/>
              <a:t>TO INSERT PHOTO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9CF3AC5-0999-E348-9B98-49ACF655D0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67783" y="3405505"/>
            <a:ext cx="3454399" cy="54864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[Heading]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BFD7040F-0655-4A08-B6A9-04095969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783" y="4068445"/>
            <a:ext cx="3454402" cy="196723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FontTx/>
              <a:buNone/>
              <a:defRPr sz="1800"/>
            </a:lvl1pPr>
            <a:lvl2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defRPr sz="1800"/>
            </a:lvl2pPr>
            <a:lvl3pPr marL="457200">
              <a:spcBef>
                <a:spcPts val="600"/>
              </a:spcBef>
              <a:defRPr sz="1800"/>
            </a:lvl3pPr>
            <a:lvl4pPr marL="685800">
              <a:spcBef>
                <a:spcPts val="600"/>
              </a:spcBef>
              <a:defRPr sz="1800"/>
            </a:lvl4pPr>
            <a:lvl5pPr marL="914400">
              <a:spcBef>
                <a:spcPts val="600"/>
              </a:spcBef>
              <a:defRPr sz="1800"/>
            </a:lvl5pPr>
            <a:lvl6pPr marL="1143000">
              <a:defRPr sz="1800"/>
            </a:lvl6pPr>
            <a:lvl7pPr marL="1371600">
              <a:defRPr sz="1800"/>
            </a:lvl7pPr>
            <a:lvl8pPr marL="1600200">
              <a:defRPr sz="1800"/>
            </a:lvl8pPr>
            <a:lvl9pPr marL="1828800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9D561D7D-6A8B-BD40-9EC9-D2AD4B2ED94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278368" y="1279525"/>
            <a:ext cx="3454400" cy="2011680"/>
          </a:xfrm>
          <a:solidFill>
            <a:srgbClr val="BAC0D0"/>
          </a:solidFill>
        </p:spPr>
        <p:txBody>
          <a:bodyPr lIns="0" tIns="0"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</a:t>
            </a:r>
            <a:br>
              <a:rPr lang="en-US" dirty="0"/>
            </a:br>
            <a:r>
              <a:rPr lang="en-US" dirty="0"/>
              <a:t>TO INSERT PHOTO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0C8AB89A-DA40-7443-B5ED-5D5C81BF4F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78368" y="3405505"/>
            <a:ext cx="3454399" cy="54864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8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[Heading]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CA32CF3B-A3A7-1744-A7F6-4C25954F209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78368" y="4068445"/>
            <a:ext cx="3456431" cy="196723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FontTx/>
              <a:buNone/>
              <a:defRPr sz="1800"/>
            </a:lvl1pPr>
            <a:lvl2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defRPr sz="1800"/>
            </a:lvl2pPr>
            <a:lvl3pPr marL="457200">
              <a:spcBef>
                <a:spcPts val="600"/>
              </a:spcBef>
              <a:defRPr sz="1800"/>
            </a:lvl3pPr>
            <a:lvl4pPr marL="685800">
              <a:spcBef>
                <a:spcPts val="600"/>
              </a:spcBef>
              <a:defRPr sz="1800"/>
            </a:lvl4pPr>
            <a:lvl5pPr marL="914400">
              <a:spcBef>
                <a:spcPts val="600"/>
              </a:spcBef>
              <a:defRPr sz="1800"/>
            </a:lvl5pPr>
            <a:lvl6pPr marL="1143000">
              <a:defRPr sz="1800"/>
            </a:lvl6pPr>
            <a:lvl7pPr marL="1371600">
              <a:defRPr sz="1800"/>
            </a:lvl7pPr>
            <a:lvl8pPr marL="1600200">
              <a:defRPr sz="1800"/>
            </a:lvl8pPr>
            <a:lvl9pPr marL="1828800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11">
            <a:extLst>
              <a:ext uri="{FF2B5EF4-FFF2-40B4-BE49-F238E27FC236}">
                <a16:creationId xmlns:a16="http://schemas.microsoft.com/office/drawing/2014/main" id="{C2C420F0-489E-477B-BCC1-0A3590B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8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64">
          <p15:clr>
            <a:srgbClr val="FBAE40"/>
          </p15:clr>
        </p15:guide>
        <p15:guide id="2" pos="4928">
          <p15:clr>
            <a:srgbClr val="FBAE40"/>
          </p15:clr>
        </p15:guide>
        <p15:guide id="3" pos="2750">
          <p15:clr>
            <a:srgbClr val="FBAE40"/>
          </p15:clr>
        </p15:guide>
        <p15:guide id="4" pos="521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Line">
            <a:extLst>
              <a:ext uri="{FF2B5EF4-FFF2-40B4-BE49-F238E27FC236}">
                <a16:creationId xmlns:a16="http://schemas.microsoft.com/office/drawing/2014/main" id="{9F4647BA-9358-F64C-982D-ACABC0C30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8E47B2CB-6DB5-F04F-ADA0-D32C348EB7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16" name="Box">
            <a:extLst>
              <a:ext uri="{FF2B5EF4-FFF2-40B4-BE49-F238E27FC236}">
                <a16:creationId xmlns:a16="http://schemas.microsoft.com/office/drawing/2014/main" id="{E2DBD50B-6439-534E-B5FA-C3858729C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457200" y="1553235"/>
            <a:ext cx="3454400" cy="4482440"/>
          </a:xfrm>
          <a:prstGeom prst="rect">
            <a:avLst/>
          </a:prstGeom>
          <a:noFill/>
          <a:ln w="9525">
            <a:solidFill>
              <a:srgbClr val="1891F6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160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EA2B118-DD5E-4349-BE6B-740494BF9C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21944" y="1277927"/>
            <a:ext cx="2724912" cy="548640"/>
          </a:xfrm>
          <a:solidFill>
            <a:schemeClr val="bg1"/>
          </a:solidFill>
        </p:spPr>
        <p:txBody>
          <a:bodyPr wrap="square" lIns="91440" tIns="0" rIns="9144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[Box title]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89464BA-E7AA-42BB-8E06-E96A232D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064" y="1968500"/>
            <a:ext cx="3090672" cy="3886200"/>
          </a:xfrm>
        </p:spPr>
        <p:txBody>
          <a:bodyPr>
            <a:normAutofit/>
          </a:bodyPr>
          <a:lstStyle>
            <a:lvl1pPr>
              <a:spcBef>
                <a:spcPts val="8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spcBef>
                <a:spcPts val="600"/>
              </a:spcBef>
              <a:defRPr sz="1800"/>
            </a:lvl6pPr>
            <a:lvl7pPr>
              <a:spcBef>
                <a:spcPts val="600"/>
              </a:spcBef>
              <a:defRPr sz="1800"/>
            </a:lvl7pPr>
            <a:lvl8pPr>
              <a:spcBef>
                <a:spcPts val="600"/>
              </a:spcBef>
              <a:defRPr sz="1800"/>
            </a:lvl8pPr>
            <a:lvl9pPr>
              <a:spcBef>
                <a:spcPts val="600"/>
              </a:spcBef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Box">
            <a:extLst>
              <a:ext uri="{FF2B5EF4-FFF2-40B4-BE49-F238E27FC236}">
                <a16:creationId xmlns:a16="http://schemas.microsoft.com/office/drawing/2014/main" id="{438ABBB7-A34F-6343-A762-8142C2305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4367658" y="1553234"/>
            <a:ext cx="3454400" cy="4482441"/>
          </a:xfrm>
          <a:prstGeom prst="rect">
            <a:avLst/>
          </a:prstGeom>
          <a:noFill/>
          <a:ln w="9525">
            <a:solidFill>
              <a:srgbClr val="1891F6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160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A7A3914-9F1A-BA4F-9F9B-FC8106BBC9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732402" y="1277927"/>
            <a:ext cx="2724912" cy="548640"/>
          </a:xfrm>
          <a:solidFill>
            <a:schemeClr val="bg1"/>
          </a:solidFill>
        </p:spPr>
        <p:txBody>
          <a:bodyPr wrap="square" lIns="91440" tIns="0" rIns="9144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[Box title]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BFD7040F-0655-4A08-B6A9-04095969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9522" y="1968500"/>
            <a:ext cx="3090672" cy="3886200"/>
          </a:xfrm>
        </p:spPr>
        <p:txBody>
          <a:bodyPr>
            <a:normAutofit/>
          </a:bodyPr>
          <a:lstStyle>
            <a:lvl1pPr>
              <a:spcBef>
                <a:spcPts val="8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spcBef>
                <a:spcPts val="600"/>
              </a:spcBef>
              <a:defRPr sz="1800"/>
            </a:lvl6pPr>
            <a:lvl7pPr>
              <a:spcBef>
                <a:spcPts val="600"/>
              </a:spcBef>
              <a:defRPr sz="1800"/>
            </a:lvl7pPr>
            <a:lvl8pPr>
              <a:spcBef>
                <a:spcPts val="600"/>
              </a:spcBef>
              <a:defRPr sz="1800"/>
            </a:lvl8pPr>
            <a:lvl9pPr>
              <a:spcBef>
                <a:spcPts val="600"/>
              </a:spcBef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Box">
            <a:extLst>
              <a:ext uri="{FF2B5EF4-FFF2-40B4-BE49-F238E27FC236}">
                <a16:creationId xmlns:a16="http://schemas.microsoft.com/office/drawing/2014/main" id="{FBB4463B-6AD5-BC49-920E-A3C27459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8279255" y="1553234"/>
            <a:ext cx="3454400" cy="4482441"/>
          </a:xfrm>
          <a:prstGeom prst="rect">
            <a:avLst/>
          </a:prstGeom>
          <a:noFill/>
          <a:ln>
            <a:solidFill>
              <a:srgbClr val="1891F6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160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7A106C5-89CB-3F45-8981-32FDEA8A28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643999" y="1277927"/>
            <a:ext cx="2724912" cy="548640"/>
          </a:xfrm>
          <a:solidFill>
            <a:schemeClr val="bg1"/>
          </a:solidFill>
        </p:spPr>
        <p:txBody>
          <a:bodyPr wrap="square" lIns="91440" tIns="0" rIns="9144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6pPr>
            <a:lvl7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7pPr>
            <a:lvl8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8pPr>
            <a:lvl9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[Box title]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CA32CF3B-A3A7-1744-A7F6-4C25954F209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61119" y="1968500"/>
            <a:ext cx="3090672" cy="3886200"/>
          </a:xfrm>
        </p:spPr>
        <p:txBody>
          <a:bodyPr>
            <a:normAutofit/>
          </a:bodyPr>
          <a:lstStyle>
            <a:lvl1pPr>
              <a:spcBef>
                <a:spcPts val="800"/>
              </a:spcBef>
              <a:defRPr sz="18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  <a:lvl6pPr>
              <a:spcBef>
                <a:spcPts val="600"/>
              </a:spcBef>
              <a:defRPr sz="1800"/>
            </a:lvl6pPr>
            <a:lvl7pPr>
              <a:spcBef>
                <a:spcPts val="600"/>
              </a:spcBef>
              <a:defRPr sz="1800"/>
            </a:lvl7pPr>
            <a:lvl8pPr>
              <a:spcBef>
                <a:spcPts val="600"/>
              </a:spcBef>
              <a:defRPr sz="1800"/>
            </a:lvl8pPr>
            <a:lvl9pPr>
              <a:spcBef>
                <a:spcPts val="600"/>
              </a:spcBef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C2C420F0-489E-477B-BCC1-0A3590B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6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64">
          <p15:clr>
            <a:srgbClr val="FBAE40"/>
          </p15:clr>
        </p15:guide>
        <p15:guide id="2" pos="4928">
          <p15:clr>
            <a:srgbClr val="FBAE40"/>
          </p15:clr>
        </p15:guide>
        <p15:guide id="3" pos="2750">
          <p15:clr>
            <a:srgbClr val="FBAE40"/>
          </p15:clr>
        </p15:guide>
        <p15:guide id="4" pos="5214">
          <p15:clr>
            <a:srgbClr val="FBAE40"/>
          </p15:clr>
        </p15:guide>
        <p15:guide id="5" pos="2350" userDrawn="1">
          <p15:clr>
            <a:srgbClr val="FBAE40"/>
          </p15:clr>
        </p15:guide>
        <p15:guide id="6" pos="402" userDrawn="1">
          <p15:clr>
            <a:srgbClr val="FBAE40"/>
          </p15:clr>
        </p15:guide>
        <p15:guide id="7" pos="2864" userDrawn="1">
          <p15:clr>
            <a:srgbClr val="FBAE40"/>
          </p15:clr>
        </p15:guide>
        <p15:guide id="8" pos="4814" userDrawn="1">
          <p15:clr>
            <a:srgbClr val="FBAE40"/>
          </p15:clr>
        </p15:guide>
        <p15:guide id="9" pos="5328" userDrawn="1">
          <p15:clr>
            <a:srgbClr val="FBAE40"/>
          </p15:clr>
        </p15:guide>
        <p15:guide id="10" pos="7278" userDrawn="1">
          <p15:clr>
            <a:srgbClr val="FBAE40"/>
          </p15:clr>
        </p15:guide>
        <p15:guide id="11" orient="horz" pos="1240" userDrawn="1">
          <p15:clr>
            <a:srgbClr val="FBAE40"/>
          </p15:clr>
        </p15:guide>
        <p15:guide id="12" orient="horz" pos="368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Line">
            <a:extLst>
              <a:ext uri="{FF2B5EF4-FFF2-40B4-BE49-F238E27FC236}">
                <a16:creationId xmlns:a16="http://schemas.microsoft.com/office/drawing/2014/main" id="{3EB3E14E-C583-F144-BB7E-2E89839EF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54102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BDD09E3-04EB-4221-AF6F-4D85F55C1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5410200" cy="548640"/>
          </a:xfrm>
        </p:spPr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464BA-E7AA-42BB-8E06-E96A232D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280160"/>
            <a:ext cx="5410201" cy="47548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52C32AB1-543C-2C49-8704-4B65AF682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solidFill>
            <a:srgbClr val="BAC0D0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INSERT PHOTO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2C420F0-489E-477B-BCC1-0A3590BE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C43044-12A5-4144-ACF2-73440A08953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Carrier" descr="Carrier">
            <a:extLst>
              <a:ext uri="{FF2B5EF4-FFF2-40B4-BE49-F238E27FC236}">
                <a16:creationId xmlns:a16="http://schemas.microsoft.com/office/drawing/2014/main" id="{9CDA7C29-8C9B-4945-A297-F58F42EF9E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307" y="6355080"/>
            <a:ext cx="935431" cy="502920"/>
          </a:xfrm>
          <a:prstGeom prst="rect">
            <a:avLst/>
          </a:prstGeom>
        </p:spPr>
      </p:pic>
      <p:sp>
        <p:nvSpPr>
          <p:cNvPr id="11" name="Footer Text">
            <a:extLst>
              <a:ext uri="{FF2B5EF4-FFF2-40B4-BE49-F238E27FC236}">
                <a16:creationId xmlns:a16="http://schemas.microsoft.com/office/drawing/2014/main" id="{30772113-3842-E845-8C87-2A2E1FD40A06}"/>
              </a:ext>
            </a:extLst>
          </p:cNvPr>
          <p:cNvSpPr txBox="1"/>
          <p:nvPr userDrawn="1"/>
        </p:nvSpPr>
        <p:spPr>
          <a:xfrm>
            <a:off x="3124200" y="642366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79078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96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end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Line">
            <a:extLst>
              <a:ext uri="{FF2B5EF4-FFF2-40B4-BE49-F238E27FC236}">
                <a16:creationId xmlns:a16="http://schemas.microsoft.com/office/drawing/2014/main" id="{F055D5E4-1D4E-9F40-871D-B38553636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499D052-82EB-45DB-AC09-74E30530C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5E60-26ED-4289-A997-DC9136BC9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>
            <a:lvl1pPr marL="228600" indent="-22860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1pPr>
            <a:lvl2pPr>
              <a:spcBef>
                <a:spcPts val="400"/>
              </a:spcBef>
              <a:defRPr sz="1400"/>
            </a:lvl2pPr>
            <a:lvl3pPr>
              <a:spcBef>
                <a:spcPts val="400"/>
              </a:spcBef>
              <a:defRPr sz="1400"/>
            </a:lvl3pPr>
            <a:lvl4pPr>
              <a:spcBef>
                <a:spcPts val="400"/>
              </a:spcBef>
              <a:defRPr sz="1400"/>
            </a:lvl4pPr>
            <a:lvl5pPr>
              <a:spcBef>
                <a:spcPts val="400"/>
              </a:spcBef>
              <a:defRPr sz="1400"/>
            </a:lvl5pPr>
            <a:lvl6pPr>
              <a:spcBef>
                <a:spcPts val="400"/>
              </a:spcBef>
              <a:defRPr sz="1400"/>
            </a:lvl6pPr>
            <a:lvl7pPr>
              <a:spcBef>
                <a:spcPts val="400"/>
              </a:spcBef>
              <a:defRPr sz="1400"/>
            </a:lvl7pPr>
            <a:lvl8pPr>
              <a:spcBef>
                <a:spcPts val="400"/>
              </a:spcBef>
              <a:defRPr sz="1400"/>
            </a:lvl8pPr>
            <a:lvl9pPr>
              <a:spcBef>
                <a:spcPts val="400"/>
              </a:spcBef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66A3432-8077-4B90-9CC1-2E0784DDB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07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96" userDrawn="1">
          <p15:clr>
            <a:srgbClr val="FBAE40"/>
          </p15:clr>
        </p15:guide>
        <p15:guide id="2" pos="3984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Line">
            <a:extLst>
              <a:ext uri="{FF2B5EF4-FFF2-40B4-BE49-F238E27FC236}">
                <a16:creationId xmlns:a16="http://schemas.microsoft.com/office/drawing/2014/main" id="{DB4E0761-363E-4A4B-8E16-D1610998C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1051560"/>
            <a:ext cx="11277600" cy="0"/>
          </a:xfrm>
          <a:prstGeom prst="line">
            <a:avLst/>
          </a:prstGeom>
          <a:noFill/>
          <a:ln w="76200" cap="flat" cmpd="sng" algn="ctr">
            <a:solidFill>
              <a:srgbClr val="152C73"/>
            </a:solidFill>
            <a:prstDash val="soli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881CFBB-9367-4DC9-8FBE-736B69A2B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5F409EA1-5133-42EC-B9F4-D8861C1C8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9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0E8994D-CF48-406C-992A-C2BC44561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9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arrier" descr="Carrier">
            <a:extLst>
              <a:ext uri="{FF2B5EF4-FFF2-40B4-BE49-F238E27FC236}">
                <a16:creationId xmlns:a16="http://schemas.microsoft.com/office/drawing/2014/main" id="{A8F9E0BD-9CB6-C943-9182-6DD51379FC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121" y="76200"/>
            <a:ext cx="3354324" cy="18034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2C59350-82C3-D24A-B92F-0884E8EF3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3200"/>
            <a:ext cx="7364983" cy="2009192"/>
          </a:xfrm>
        </p:spPr>
        <p:txBody>
          <a:bodyPr anchor="t" anchorCtr="0">
            <a:normAutofit/>
          </a:bodyPr>
          <a:lstStyle>
            <a:lvl1pPr>
              <a:lnSpc>
                <a:spcPct val="85000"/>
              </a:lnSpc>
              <a:defRPr sz="5400" b="0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[END TEXT]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B9D79B-CED3-544B-A39D-321CC8BBA5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752976"/>
            <a:ext cx="7364983" cy="1600199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[Optional contact information]</a:t>
            </a:r>
          </a:p>
        </p:txBody>
      </p:sp>
    </p:spTree>
    <p:extLst>
      <p:ext uri="{BB962C8B-B14F-4D97-AF65-F5344CB8AC3E}">
        <p14:creationId xmlns:p14="http://schemas.microsoft.com/office/powerpoint/2010/main" val="354193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arrier" descr="Carrier">
            <a:extLst>
              <a:ext uri="{FF2B5EF4-FFF2-40B4-BE49-F238E27FC236}">
                <a16:creationId xmlns:a16="http://schemas.microsoft.com/office/drawing/2014/main" id="{A8F9E0BD-9CB6-C943-9182-6DD51379FC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9315" y="1295400"/>
            <a:ext cx="791337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4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A4541C-ACC4-400A-A719-8FCF1065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11277600" cy="54864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F1821-8E24-465C-B6BD-2DEB933AB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80160"/>
            <a:ext cx="11277600" cy="4754880"/>
          </a:xfrm>
          <a:prstGeom prst="rect">
            <a:avLst/>
          </a:prstGeom>
        </p:spPr>
        <p:txBody>
          <a:bodyPr vert="horz" lIns="0" tIns="0" rIns="0" bIns="0" spcCol="4572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arrier" descr="Carrier">
            <a:extLst>
              <a:ext uri="{FF2B5EF4-FFF2-40B4-BE49-F238E27FC236}">
                <a16:creationId xmlns:a16="http://schemas.microsoft.com/office/drawing/2014/main" id="{4B2486DB-3F8F-C946-BCC9-783CEBE1DD86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355307" y="6355080"/>
            <a:ext cx="935431" cy="502920"/>
          </a:xfrm>
          <a:prstGeom prst="rect">
            <a:avLst/>
          </a:prstGeom>
        </p:spPr>
      </p:pic>
      <p:sp>
        <p:nvSpPr>
          <p:cNvPr id="8" name="Footer Text">
            <a:extLst>
              <a:ext uri="{FF2B5EF4-FFF2-40B4-BE49-F238E27FC236}">
                <a16:creationId xmlns:a16="http://schemas.microsoft.com/office/drawing/2014/main" id="{FADDA16A-0157-5646-8D53-4102D87FCEAD}"/>
              </a:ext>
            </a:extLst>
          </p:cNvPr>
          <p:cNvSpPr txBox="1"/>
          <p:nvPr userDrawn="1"/>
        </p:nvSpPr>
        <p:spPr>
          <a:xfrm>
            <a:off x="4724400" y="642366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1200" dirty="0">
                <a:solidFill>
                  <a:schemeClr val="tx1"/>
                </a:solidFill>
              </a:rPr>
              <a:t>Proprietary and Confidential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91A6005-5EC8-4F31-B414-0B7BE9AF2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0" y="6423660"/>
            <a:ext cx="457200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4C43044-12A5-4144-ACF2-73440A0895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9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71" r:id="rId5"/>
    <p:sldLayoutId id="2147483668" r:id="rId6"/>
    <p:sldLayoutId id="2147483651" r:id="rId7"/>
    <p:sldLayoutId id="2147483660" r:id="rId8"/>
    <p:sldLayoutId id="2147483674" r:id="rId9"/>
    <p:sldLayoutId id="2147483661" r:id="rId10"/>
    <p:sldLayoutId id="2147483662" r:id="rId11"/>
    <p:sldLayoutId id="2147483652" r:id="rId12"/>
    <p:sldLayoutId id="2147483659" r:id="rId13"/>
    <p:sldLayoutId id="2147483658" r:id="rId14"/>
    <p:sldLayoutId id="2147483665" r:id="rId15"/>
    <p:sldLayoutId id="2147483666" r:id="rId16"/>
    <p:sldLayoutId id="2147483670" r:id="rId17"/>
    <p:sldLayoutId id="2147483676" r:id="rId18"/>
    <p:sldLayoutId id="2147483663" r:id="rId19"/>
    <p:sldLayoutId id="2147483673" r:id="rId20"/>
    <p:sldLayoutId id="2147483654" r:id="rId21"/>
    <p:sldLayoutId id="2147483655" r:id="rId22"/>
    <p:sldLayoutId id="2147483667" r:id="rId23"/>
    <p:sldLayoutId id="2147483672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5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5000"/>
        </a:lnSpc>
        <a:spcBef>
          <a:spcPts val="8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5000"/>
        </a:lnSpc>
        <a:spcBef>
          <a:spcPts val="8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5000"/>
        </a:lnSpc>
        <a:spcBef>
          <a:spcPts val="8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5000"/>
        </a:lnSpc>
        <a:spcBef>
          <a:spcPts val="8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5000"/>
        </a:lnSpc>
        <a:spcBef>
          <a:spcPts val="8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5000"/>
        </a:lnSpc>
        <a:spcBef>
          <a:spcPts val="8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5000"/>
        </a:lnSpc>
        <a:spcBef>
          <a:spcPts val="8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5000"/>
        </a:lnSpc>
        <a:spcBef>
          <a:spcPts val="8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7392" userDrawn="1">
          <p15:clr>
            <a:srgbClr val="F26B43"/>
          </p15:clr>
        </p15:guide>
        <p15:guide id="4" orient="horz" pos="3802" userDrawn="1">
          <p15:clr>
            <a:srgbClr val="F26B43"/>
          </p15:clr>
        </p15:guide>
        <p15:guide id="5" orient="horz" pos="806" userDrawn="1">
          <p15:clr>
            <a:srgbClr val="F26B43"/>
          </p15:clr>
        </p15:guide>
        <p15:guide id="6" orient="horz" pos="40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hrinet.org/saferefrigerant" TargetMode="External"/><Relationship Id="rId3" Type="http://schemas.openxmlformats.org/officeDocument/2006/relationships/hyperlink" Target="https://www.ahrinet.org/news-events/webinars/ahri-refrigerant-webinar-series" TargetMode="External"/><Relationship Id="rId7" Type="http://schemas.openxmlformats.org/officeDocument/2006/relationships/hyperlink" Target="https://www.achrnews.com/events/2786-reducing-hvac-ghg-emissions-electrification-decarbonizatio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eblast.bnpmedia.com/EVENTS/webinars/confirmation/images/view-recording.png" TargetMode="External"/><Relationship Id="rId5" Type="http://schemas.openxmlformats.org/officeDocument/2006/relationships/hyperlink" Target="https://training.ulfirefightersafety.org/course/021-flam-refrig" TargetMode="External"/><Relationship Id="rId4" Type="http://schemas.openxmlformats.org/officeDocument/2006/relationships/hyperlink" Target="https://www.natex.org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23"/>
          <p:cNvSpPr txBox="1">
            <a:spLocks/>
          </p:cNvSpPr>
          <p:nvPr/>
        </p:nvSpPr>
        <p:spPr>
          <a:xfrm>
            <a:off x="474761" y="429002"/>
            <a:ext cx="11277600" cy="54864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Refrigerant Training Status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C594EB-FFFE-4E28-BA5E-8BD176F82583}"/>
              </a:ext>
            </a:extLst>
          </p:cNvPr>
          <p:cNvSpPr txBox="1"/>
          <p:nvPr/>
        </p:nvSpPr>
        <p:spPr>
          <a:xfrm>
            <a:off x="474761" y="1542459"/>
            <a:ext cx="5211664" cy="65517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dirty="0"/>
              <a:t>AHRI Refrigerant Webinar Series (recorded)</a:t>
            </a:r>
          </a:p>
          <a:p>
            <a:pPr>
              <a:lnSpc>
                <a:spcPct val="95000"/>
              </a:lnSpc>
            </a:pPr>
            <a:r>
              <a:rPr lang="en-US" sz="900" dirty="0">
                <a:hlinkClick r:id="rId3"/>
              </a:rPr>
              <a:t>https://www.ahrinet.org/news-events/webinars/ahri-refrigerant-webinar-series</a:t>
            </a:r>
            <a:endParaRPr lang="en-US" sz="900" dirty="0"/>
          </a:p>
          <a:p>
            <a:pPr lvl="1" indent="-225425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Webinar 1:   Air Conditioning Applications – Ignition testing</a:t>
            </a:r>
          </a:p>
          <a:p>
            <a:pPr lvl="1" indent="-225425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Webinar 2:   Commercial Refrigeration Applications</a:t>
            </a:r>
          </a:p>
          <a:p>
            <a:pPr lvl="1" indent="-225425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Webinar 3:   Understanding of Refrigerant Sensor</a:t>
            </a:r>
          </a:p>
          <a:p>
            <a:pPr lvl="1" indent="-225425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Webinar 4:   Predictive Tools for Refrigerant Behavior</a:t>
            </a:r>
          </a:p>
          <a:p>
            <a:pPr marL="231775" lvl="1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Webinar 5:   Refrigerant Ignition in Open Flame/Hot Surfaces:</a:t>
            </a:r>
            <a:br>
              <a:rPr lang="en-US" sz="1200" dirty="0"/>
            </a:br>
            <a:r>
              <a:rPr lang="en-US" sz="1200" dirty="0"/>
              <a:t>Webinar 6:   A2L Refrigerant Behavior in a Structure Fire</a:t>
            </a:r>
          </a:p>
          <a:p>
            <a:pPr lvl="1" indent="-225425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Webinar 7:   Refrigerant Detection Systems 101</a:t>
            </a:r>
          </a:p>
          <a:p>
            <a:pPr lvl="1" indent="-225425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Webinar 8:   Servicing A2L Refrigerant Systems</a:t>
            </a:r>
          </a:p>
          <a:p>
            <a:pPr marL="1198563" lvl="1" indent="-973138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Webinar 9:   A2L Refrigerants and Tactical Considerations for Firefighters</a:t>
            </a:r>
          </a:p>
          <a:p>
            <a:pPr marL="457200" indent="-225425" fontAlgn="base">
              <a:spcBef>
                <a:spcPts val="300"/>
              </a:spcBef>
            </a:pPr>
            <a:r>
              <a:rPr lang="en-US" sz="1200" dirty="0"/>
              <a:t>Webinar 10: Codes and Standards "Unlocked"</a:t>
            </a:r>
          </a:p>
          <a:p>
            <a:pPr marL="457200" indent="-225425" fontAlgn="base">
              <a:spcBef>
                <a:spcPts val="300"/>
              </a:spcBef>
            </a:pPr>
            <a:r>
              <a:rPr lang="en-US" sz="1200" dirty="0"/>
              <a:t>Webinar 11: Joint Types and A2L Refrigerants</a:t>
            </a:r>
          </a:p>
          <a:p>
            <a:pPr marL="1198563" indent="-973138" fontAlgn="base">
              <a:spcBef>
                <a:spcPts val="300"/>
              </a:spcBef>
            </a:pPr>
            <a:r>
              <a:rPr lang="en-US" sz="1200" dirty="0"/>
              <a:t>Webinar 12: HVACR Equipment Needed for the Safe Refrigerant Transition</a:t>
            </a:r>
          </a:p>
          <a:p>
            <a:pPr marL="1198563" indent="-973138" fontAlgn="base">
              <a:spcBef>
                <a:spcPts val="300"/>
              </a:spcBef>
              <a:tabLst>
                <a:tab pos="225425" algn="l"/>
                <a:tab pos="1084263" algn="l"/>
              </a:tabLst>
            </a:pPr>
            <a:r>
              <a:rPr lang="en-US" sz="1200" dirty="0"/>
              <a:t>Webinar 13: The HFC Phasedown: Implementing the American Innovation &amp; Manufacturing Act </a:t>
            </a:r>
          </a:p>
          <a:p>
            <a:pPr marL="1198563" indent="-973138" fontAlgn="base">
              <a:spcBef>
                <a:spcPts val="300"/>
              </a:spcBef>
              <a:tabLst>
                <a:tab pos="225425" algn="l"/>
                <a:tab pos="1084263" algn="l"/>
              </a:tabLst>
            </a:pPr>
            <a:r>
              <a:rPr lang="en-US" sz="1200" dirty="0"/>
              <a:t>Webinar 14: HFC Phasedown: Reirrigation Systems Leaks – Detection and reduction</a:t>
            </a:r>
          </a:p>
          <a:p>
            <a:pPr fontAlgn="base">
              <a:spcBef>
                <a:spcPts val="1200"/>
              </a:spcBef>
              <a:tabLst>
                <a:tab pos="1427163" algn="l"/>
              </a:tabLst>
            </a:pPr>
            <a:r>
              <a:rPr lang="en-US" b="1" dirty="0"/>
              <a:t>ASHRAE</a:t>
            </a:r>
          </a:p>
          <a:p>
            <a:pPr indent="225425" fontAlgn="base">
              <a:tabLst>
                <a:tab pos="1427163" algn="l"/>
              </a:tabLst>
            </a:pPr>
            <a:r>
              <a:rPr lang="en-US" sz="1200" b="1" dirty="0"/>
              <a:t>A2L Seminar at Winter Session (Jan 2022) (200+ attendance)</a:t>
            </a:r>
          </a:p>
          <a:p>
            <a:pPr indent="225425" fontAlgn="base">
              <a:tabLst>
                <a:tab pos="1427163" algn="l"/>
              </a:tabLst>
            </a:pPr>
            <a:r>
              <a:rPr lang="en-US" sz="1200" b="1" dirty="0"/>
              <a:t>Safely Transitioning to Low GWP Refrigerants in Kuwait (Nov 2021)</a:t>
            </a:r>
          </a:p>
          <a:p>
            <a:pPr indent="225425" fontAlgn="base">
              <a:tabLst>
                <a:tab pos="1427163" algn="l"/>
              </a:tabLst>
            </a:pP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  <a:p>
            <a:pPr lvl="1" fontAlgn="base">
              <a:tabLst>
                <a:tab pos="1427163" algn="l"/>
              </a:tabLst>
            </a:pPr>
            <a:endParaRPr lang="en-US" sz="1400" dirty="0"/>
          </a:p>
          <a:p>
            <a:pPr>
              <a:lnSpc>
                <a:spcPct val="95000"/>
              </a:lnSpc>
            </a:pPr>
            <a:r>
              <a:rPr lang="en-US" sz="1200" dirty="0"/>
              <a:t>	</a:t>
            </a:r>
          </a:p>
          <a:p>
            <a:pPr>
              <a:lnSpc>
                <a:spcPct val="95000"/>
              </a:lnSpc>
            </a:pPr>
            <a:endParaRPr lang="en-US" dirty="0"/>
          </a:p>
          <a:p>
            <a:pPr lvl="1"/>
            <a:endParaRPr lang="en-US" sz="1600" dirty="0"/>
          </a:p>
          <a:p>
            <a:pPr lvl="1">
              <a:lnSpc>
                <a:spcPct val="95000"/>
              </a:lnSpc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C594EB-FFFE-4E28-BA5E-8BD176F82583}"/>
              </a:ext>
            </a:extLst>
          </p:cNvPr>
          <p:cNvSpPr txBox="1"/>
          <p:nvPr/>
        </p:nvSpPr>
        <p:spPr>
          <a:xfrm>
            <a:off x="6096000" y="1542459"/>
            <a:ext cx="6049506" cy="4580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dirty="0"/>
              <a:t>NATE Refrigerant Exam</a:t>
            </a:r>
          </a:p>
          <a:p>
            <a:pPr lvl="1" indent="-231775">
              <a:lnSpc>
                <a:spcPct val="95000"/>
              </a:lnSpc>
            </a:pPr>
            <a:r>
              <a:rPr lang="en-US" sz="1200" dirty="0"/>
              <a:t>Training exam material  completed, Exam release Pending</a:t>
            </a:r>
          </a:p>
          <a:p>
            <a:pPr marL="457200" indent="-231775">
              <a:lnSpc>
                <a:spcPct val="95000"/>
              </a:lnSpc>
            </a:pPr>
            <a:r>
              <a:rPr lang="en-US" sz="1000" dirty="0">
                <a:hlinkClick r:id="rId4"/>
              </a:rPr>
              <a:t>https://www.natex.org/</a:t>
            </a:r>
            <a:endParaRPr lang="en-US" sz="1000" dirty="0"/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b="1" dirty="0"/>
              <a:t>UL FSRI First Responder Training (recorded)</a:t>
            </a:r>
          </a:p>
          <a:p>
            <a:pPr marL="457200" indent="-292100">
              <a:lnSpc>
                <a:spcPct val="95000"/>
              </a:lnSpc>
            </a:pPr>
            <a:r>
              <a:rPr lang="en-US" sz="1200" dirty="0"/>
              <a:t>Online Training: Firefighter Safety and Flammable Refrigerants</a:t>
            </a:r>
          </a:p>
          <a:p>
            <a:pPr marL="457200" indent="-292100">
              <a:lnSpc>
                <a:spcPct val="95000"/>
              </a:lnSpc>
            </a:pPr>
            <a:r>
              <a:rPr lang="en-US" sz="1000" dirty="0">
                <a:hlinkClick r:id="rId5"/>
              </a:rPr>
              <a:t>UL FSRI Fire Safety Academy (ulfirefightersafety.org)</a:t>
            </a:r>
            <a:endParaRPr lang="en-US" sz="1000" dirty="0"/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b="1" dirty="0"/>
              <a:t>ACHR NEWS Webinar (recorded)</a:t>
            </a:r>
          </a:p>
          <a:p>
            <a:pPr marL="225425">
              <a:lnSpc>
                <a:spcPct val="95000"/>
              </a:lnSpc>
            </a:pPr>
            <a:r>
              <a:rPr lang="en-US" sz="1200" dirty="0"/>
              <a:t>The Transition to Low-GWP (Flammable) Refrigerants in the Unitary Market    </a:t>
            </a:r>
            <a:r>
              <a:rPr lang="en-US" sz="900" dirty="0">
                <a:hlinkClick r:id="rId6"/>
              </a:rPr>
              <a:t>http://eblast.bnpmedia.com/EVENTS/webinars/confirmation/images/view-recording.png</a:t>
            </a:r>
            <a:endParaRPr lang="en-US" sz="900" dirty="0"/>
          </a:p>
          <a:p>
            <a:pPr indent="231775">
              <a:lnSpc>
                <a:spcPct val="95000"/>
              </a:lnSpc>
              <a:spcBef>
                <a:spcPts val="600"/>
              </a:spcBef>
            </a:pPr>
            <a:r>
              <a:rPr lang="en-US" sz="1200" dirty="0"/>
              <a:t>Reducing HVAC GHG Emissions: Electrification &amp; Decarbonization</a:t>
            </a:r>
          </a:p>
          <a:p>
            <a:pPr indent="231775">
              <a:lnSpc>
                <a:spcPct val="95000"/>
              </a:lnSpc>
            </a:pPr>
            <a:r>
              <a:rPr lang="en-US" sz="900" dirty="0">
                <a:hlinkClick r:id="rId7"/>
              </a:rPr>
              <a:t>https://www.achrnews.com/events/2786-reducing-hvac-ghg-emissions-electrification-decarbonization</a:t>
            </a:r>
            <a:endParaRPr lang="en-US" sz="900" dirty="0"/>
          </a:p>
          <a:p>
            <a:pPr lvl="1"/>
            <a:endParaRPr lang="en-US" sz="1600" dirty="0"/>
          </a:p>
          <a:p>
            <a:pPr marL="969963" indent="-969963" fontAlgn="base">
              <a:spcBef>
                <a:spcPts val="900"/>
              </a:spcBef>
              <a:tabLst>
                <a:tab pos="1427163" algn="l"/>
              </a:tabLst>
            </a:pPr>
            <a:r>
              <a:rPr lang="en-US" b="1" dirty="0"/>
              <a:t>AHRI Safe Refrigerant Transition Task Force </a:t>
            </a:r>
          </a:p>
          <a:p>
            <a:pPr indent="-969963" fontAlgn="base">
              <a:lnSpc>
                <a:spcPct val="95000"/>
              </a:lnSpc>
              <a:tabLst>
                <a:tab pos="1427163" algn="l"/>
              </a:tabLst>
            </a:pPr>
            <a:r>
              <a:rPr lang="en-US" sz="900" dirty="0">
                <a:hlinkClick r:id="rId8"/>
              </a:rPr>
              <a:t>Safe Refrigerant Transition Task Force (ahrinet.org)</a:t>
            </a:r>
            <a:endParaRPr lang="en-US" sz="900" dirty="0"/>
          </a:p>
          <a:p>
            <a:pPr lvl="1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Resources and Fact Sheets (see next page)</a:t>
            </a:r>
          </a:p>
          <a:p>
            <a:pPr lvl="1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Relevant Articles</a:t>
            </a:r>
          </a:p>
          <a:p>
            <a:pPr lvl="1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Presentations and Webinars</a:t>
            </a:r>
          </a:p>
          <a:p>
            <a:pPr lvl="1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Safe Refrigerant Task Force Monthly Newsletter </a:t>
            </a:r>
          </a:p>
          <a:p>
            <a:pPr lvl="1" fontAlgn="base">
              <a:spcBef>
                <a:spcPts val="300"/>
              </a:spcBef>
              <a:tabLst>
                <a:tab pos="1427163" algn="l"/>
              </a:tabLst>
            </a:pPr>
            <a:r>
              <a:rPr lang="en-US" sz="1200" dirty="0"/>
              <a:t>HVAC Shop Talk Podcasts (Jason Obrzut), 2,100 views with goal of 100K</a:t>
            </a:r>
          </a:p>
          <a:p>
            <a:pPr lvl="1">
              <a:lnSpc>
                <a:spcPct val="95000"/>
              </a:lnSpc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3FBED3-C8B9-4B96-ADEC-DAB60B21BC3B}"/>
              </a:ext>
            </a:extLst>
          </p:cNvPr>
          <p:cNvSpPr txBox="1"/>
          <p:nvPr/>
        </p:nvSpPr>
        <p:spPr>
          <a:xfrm>
            <a:off x="474761" y="1085259"/>
            <a:ext cx="1848714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5000"/>
              </a:lnSpc>
            </a:pPr>
            <a:r>
              <a:rPr lang="en-US" sz="2800" b="1" dirty="0">
                <a:solidFill>
                  <a:schemeClr val="bg2"/>
                </a:solidFill>
              </a:rPr>
              <a:t>Industry 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347DE7D6-BAFE-4658-B56F-7DDA7D0DCBCE}"/>
              </a:ext>
            </a:extLst>
          </p:cNvPr>
          <p:cNvSpPr txBox="1">
            <a:spLocks/>
          </p:cNvSpPr>
          <p:nvPr/>
        </p:nvSpPr>
        <p:spPr>
          <a:xfrm>
            <a:off x="11632368" y="6550701"/>
            <a:ext cx="484682" cy="2398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54C43044-12A5-4144-ACF2-73440A089539}" type="slidenum">
              <a:rPr lang="en-US" sz="1200" smtClean="0">
                <a:solidFill>
                  <a:srgbClr val="000000"/>
                </a:solidFill>
                <a:latin typeface="Arial"/>
              </a:rPr>
              <a:pPr algn="r">
                <a:defRPr/>
              </a:pPr>
              <a:t>1</a:t>
            </a:fld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366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939C3-B7D4-DCC6-C250-8D938DCC3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Richard Lord 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E9089-8D04-BD3B-9B74-4A81EDD7C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Richard Lord</a:t>
            </a:r>
          </a:p>
          <a:p>
            <a:pPr marL="0" indent="0">
              <a:buNone/>
            </a:pPr>
            <a:r>
              <a:rPr lang="en-US" sz="2400" dirty="0"/>
              <a:t>email Richard.Lord@Carrier.com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D3D44-2A59-E14D-36C3-0069C7E3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43044-12A5-4144-ACF2-73440A0895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5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rrier">
  <a:themeElements>
    <a:clrScheme name="Carrier Colors">
      <a:dk1>
        <a:srgbClr val="000000"/>
      </a:dk1>
      <a:lt1>
        <a:srgbClr val="FFFFFF"/>
      </a:lt1>
      <a:dk2>
        <a:srgbClr val="1891F6"/>
      </a:dk2>
      <a:lt2>
        <a:srgbClr val="152C73"/>
      </a:lt2>
      <a:accent1>
        <a:srgbClr val="152C73"/>
      </a:accent1>
      <a:accent2>
        <a:srgbClr val="1891F6"/>
      </a:accent2>
      <a:accent3>
        <a:srgbClr val="617080"/>
      </a:accent3>
      <a:accent4>
        <a:srgbClr val="BAC0D0"/>
      </a:accent4>
      <a:accent5>
        <a:srgbClr val="61B549"/>
      </a:accent5>
      <a:accent6>
        <a:srgbClr val="F6D009"/>
      </a:accent6>
      <a:hlink>
        <a:srgbClr val="1891F6"/>
      </a:hlink>
      <a:folHlink>
        <a:srgbClr val="1891F6"/>
      </a:folHlink>
    </a:clrScheme>
    <a:fontScheme name="Carrier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arrier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95000"/>
          </a:lnSpc>
          <a:defRPr sz="16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91440" tIns="91440" rIns="91440" bIns="91440" rtlCol="0">
        <a:spAutoFit/>
      </a:bodyPr>
      <a:lstStyle>
        <a:defPPr algn="l">
          <a:lnSpc>
            <a:spcPct val="95000"/>
          </a:lnSpc>
          <a:defRPr sz="1600" dirty="0"/>
        </a:defPPr>
      </a:lstStyle>
    </a:txDef>
  </a:objectDefaults>
  <a:extraClrSchemeLst/>
  <a:custClrLst>
    <a:custClr name="Carrier Blue">
      <a:srgbClr val="152C73"/>
    </a:custClr>
    <a:custClr name="Carrier Light Blue">
      <a:srgbClr val="1891F6"/>
    </a:custClr>
    <a:custClr name="Dark Gray">
      <a:srgbClr val="617080"/>
    </a:custClr>
    <a:custClr name="Light Gray">
      <a:srgbClr val="BAC0D0"/>
    </a:custClr>
    <a:custClr name="Green">
      <a:srgbClr val="61B549"/>
    </a:custClr>
    <a:custClr name="Light Green">
      <a:srgbClr val="BED32E"/>
    </a:custClr>
    <a:custClr name="Dark Yellow">
      <a:srgbClr val="E9A52B"/>
    </a:custClr>
    <a:custClr name="Yellow">
      <a:srgbClr val="F6D009"/>
    </a:custClr>
    <a:custClr name="Orange">
      <a:srgbClr val="EB5623"/>
    </a:custClr>
    <a:custClr name="Light Orange">
      <a:srgbClr val="F18C1E"/>
    </a:custClr>
    <a:custClr name="Red">
      <a:srgbClr val="EA0029"/>
    </a:custClr>
  </a:custClrLst>
  <a:extLst>
    <a:ext uri="{05A4C25C-085E-4340-85A3-A5531E510DB2}">
      <thm15:themeFamily xmlns:thm15="http://schemas.microsoft.com/office/thememl/2012/main" name="Presentation1" id="{DF624B40-BD95-487B-81D1-0EAA7C4E9E2D}" vid="{4DDB5896-77B2-4E84-85CE-D98DD0D423A0}"/>
    </a:ext>
  </a:extLst>
</a:theme>
</file>

<file path=ppt/theme/theme2.xml><?xml version="1.0" encoding="utf-8"?>
<a:theme xmlns:a="http://schemas.openxmlformats.org/drawingml/2006/main" name="Carrier">
  <a:themeElements>
    <a:clrScheme name="Carrier Colors">
      <a:dk1>
        <a:srgbClr val="000000"/>
      </a:dk1>
      <a:lt1>
        <a:srgbClr val="FFFFFF"/>
      </a:lt1>
      <a:dk2>
        <a:srgbClr val="1891F6"/>
      </a:dk2>
      <a:lt2>
        <a:srgbClr val="152C73"/>
      </a:lt2>
      <a:accent1>
        <a:srgbClr val="152C73"/>
      </a:accent1>
      <a:accent2>
        <a:srgbClr val="1891F6"/>
      </a:accent2>
      <a:accent3>
        <a:srgbClr val="617080"/>
      </a:accent3>
      <a:accent4>
        <a:srgbClr val="BAC0D0"/>
      </a:accent4>
      <a:accent5>
        <a:srgbClr val="61B549"/>
      </a:accent5>
      <a:accent6>
        <a:srgbClr val="F6D009"/>
      </a:accent6>
      <a:hlink>
        <a:srgbClr val="1891F6"/>
      </a:hlink>
      <a:folHlink>
        <a:srgbClr val="1891F6"/>
      </a:folHlink>
    </a:clrScheme>
    <a:fontScheme name="Carrier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arrier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95000"/>
          </a:lnSpc>
          <a:defRPr sz="16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>
        <a:noAutofit/>
      </a:bodyPr>
      <a:lstStyle>
        <a:defPPr algn="l">
          <a:lnSpc>
            <a:spcPct val="95000"/>
          </a:lnSpc>
          <a:defRPr sz="1600"/>
        </a:defPPr>
      </a:lstStyle>
    </a:txDef>
  </a:objectDefaults>
  <a:extraClrSchemeLst/>
  <a:custClrLst>
    <a:custClr name="Carrier Blue">
      <a:srgbClr val="152C73"/>
    </a:custClr>
    <a:custClr name="Carrier Light Blue">
      <a:srgbClr val="1891F6"/>
    </a:custClr>
    <a:custClr name="Dark Gray">
      <a:srgbClr val="617080"/>
    </a:custClr>
    <a:custClr name="Light Gray">
      <a:srgbClr val="BAC0D0"/>
    </a:custClr>
    <a:custClr name="Green">
      <a:srgbClr val="61B549"/>
    </a:custClr>
    <a:custClr name="Light Green">
      <a:srgbClr val="BED32E"/>
    </a:custClr>
    <a:custClr name="Dark Yellow">
      <a:srgbClr val="E9A52B"/>
    </a:custClr>
    <a:custClr name="Yellow">
      <a:srgbClr val="F6D009"/>
    </a:custClr>
    <a:custClr name="Orange">
      <a:srgbClr val="EB5623"/>
    </a:custClr>
    <a:custClr name="Light Orange">
      <a:srgbClr val="F18C1E"/>
    </a:custClr>
    <a:custClr name="Red">
      <a:srgbClr val="EA0029"/>
    </a:custClr>
  </a:custClrLst>
</a:theme>
</file>

<file path=ppt/theme/theme3.xml><?xml version="1.0" encoding="utf-8"?>
<a:theme xmlns:a="http://schemas.openxmlformats.org/drawingml/2006/main" name="Carrier">
  <a:themeElements>
    <a:clrScheme name="Carrier Colors">
      <a:dk1>
        <a:srgbClr val="000000"/>
      </a:dk1>
      <a:lt1>
        <a:srgbClr val="FFFFFF"/>
      </a:lt1>
      <a:dk2>
        <a:srgbClr val="1891F6"/>
      </a:dk2>
      <a:lt2>
        <a:srgbClr val="152C73"/>
      </a:lt2>
      <a:accent1>
        <a:srgbClr val="152C73"/>
      </a:accent1>
      <a:accent2>
        <a:srgbClr val="1891F6"/>
      </a:accent2>
      <a:accent3>
        <a:srgbClr val="617080"/>
      </a:accent3>
      <a:accent4>
        <a:srgbClr val="BAC0D0"/>
      </a:accent4>
      <a:accent5>
        <a:srgbClr val="61B549"/>
      </a:accent5>
      <a:accent6>
        <a:srgbClr val="F6D009"/>
      </a:accent6>
      <a:hlink>
        <a:srgbClr val="1891F6"/>
      </a:hlink>
      <a:folHlink>
        <a:srgbClr val="1891F6"/>
      </a:folHlink>
    </a:clrScheme>
    <a:fontScheme name="Carrier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arrier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95000"/>
          </a:lnSpc>
          <a:defRPr sz="16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>
        <a:noAutofit/>
      </a:bodyPr>
      <a:lstStyle>
        <a:defPPr algn="l">
          <a:lnSpc>
            <a:spcPct val="95000"/>
          </a:lnSpc>
          <a:defRPr sz="1600"/>
        </a:defPPr>
      </a:lstStyle>
    </a:txDef>
  </a:objectDefaults>
  <a:extraClrSchemeLst/>
  <a:custClrLst>
    <a:custClr name="Carrier Blue">
      <a:srgbClr val="152C73"/>
    </a:custClr>
    <a:custClr name="Carrier Light Blue">
      <a:srgbClr val="1891F6"/>
    </a:custClr>
    <a:custClr name="Dark Gray">
      <a:srgbClr val="617080"/>
    </a:custClr>
    <a:custClr name="Light Gray">
      <a:srgbClr val="BAC0D0"/>
    </a:custClr>
    <a:custClr name="Green">
      <a:srgbClr val="61B549"/>
    </a:custClr>
    <a:custClr name="Light Green">
      <a:srgbClr val="BED32E"/>
    </a:custClr>
    <a:custClr name="Dark Yellow">
      <a:srgbClr val="E9A52B"/>
    </a:custClr>
    <a:custClr name="Yellow">
      <a:srgbClr val="F6D009"/>
    </a:custClr>
    <a:custClr name="Orange">
      <a:srgbClr val="EB5623"/>
    </a:custClr>
    <a:custClr name="Light Orange">
      <a:srgbClr val="F18C1E"/>
    </a:custClr>
    <a:custClr name="Red">
      <a:srgbClr val="EA0029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EFCB6914CF054AAAF3F452609D1F6B" ma:contentTypeVersion="1" ma:contentTypeDescription="Create a new document." ma:contentTypeScope="" ma:versionID="4bdf7c694b97fd7eb283a0429fc4cf3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a06d6fac6d8f3ef9a355fe6c8a09ea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642436-7841-44FE-A7AE-ADE988073205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7BA6BAA-3A9F-40F7-A5E2-A76605A24D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7B9052-E158-4F40-B1D2-617288FDBC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Carrier Standard 3</Template>
  <TotalTime>0</TotalTime>
  <Words>353</Words>
  <Application>Microsoft Office PowerPoint</Application>
  <PresentationFormat>Widescreen</PresentationFormat>
  <Paragraphs>48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Carrier</vt:lpstr>
      <vt:lpstr>PowerPoint Presentation</vt:lpstr>
      <vt:lpstr>Richard Lord Contact Information</vt:lpstr>
    </vt:vector>
  </TitlesOfParts>
  <Manager/>
  <Company>United Technologies Corporation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Lord</dc:creator>
  <cp:keywords/>
  <dc:description/>
  <cp:lastModifiedBy>Lord</cp:lastModifiedBy>
  <cp:revision>1</cp:revision>
  <cp:lastPrinted>2019-08-23T17:21:09Z</cp:lastPrinted>
  <dcterms:created xsi:type="dcterms:W3CDTF">2025-11-06T18:12:19Z</dcterms:created>
  <dcterms:modified xsi:type="dcterms:W3CDTF">2025-11-06T18:13:52Z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0x010100C6EFCB6914CF054AAAF3F452609D1F6B</vt:lpwstr>
  </property>
</Properties>
</file>