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6" r:id="rId5"/>
    <p:sldId id="309" r:id="rId6"/>
    <p:sldId id="311" r:id="rId7"/>
    <p:sldId id="337" r:id="rId8"/>
    <p:sldId id="276" r:id="rId9"/>
    <p:sldId id="338" r:id="rId10"/>
    <p:sldId id="339" r:id="rId11"/>
    <p:sldId id="259" r:id="rId12"/>
    <p:sldId id="313" r:id="rId13"/>
    <p:sldId id="314" r:id="rId14"/>
    <p:sldId id="340" r:id="rId15"/>
    <p:sldId id="261" r:id="rId16"/>
    <p:sldId id="346" r:id="rId17"/>
    <p:sldId id="341" r:id="rId18"/>
    <p:sldId id="347" r:id="rId19"/>
    <p:sldId id="342" r:id="rId20"/>
    <p:sldId id="348" r:id="rId21"/>
    <p:sldId id="343" r:id="rId22"/>
    <p:sldId id="349" r:id="rId23"/>
    <p:sldId id="327" r:id="rId24"/>
    <p:sldId id="336" r:id="rId25"/>
    <p:sldId id="307" r:id="rId26"/>
    <p:sldId id="308" r:id="rId27"/>
    <p:sldId id="345" r:id="rId28"/>
    <p:sldId id="31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CC99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64C7FF-85FE-4CE5-848D-02844C05871E}" v="346" dt="2025-02-14T21:52:51.2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8335" autoAdjust="0"/>
  </p:normalViewPr>
  <p:slideViewPr>
    <p:cSldViewPr snapToGrid="0">
      <p:cViewPr varScale="1">
        <p:scale>
          <a:sx n="65" d="100"/>
          <a:sy n="65" d="100"/>
        </p:scale>
        <p:origin x="12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bby Bingham" userId="8a35590c-9add-4b43-bad5-f016bf89da60" providerId="ADAL" clId="{F664C7FF-85FE-4CE5-848D-02844C05871E}"/>
    <pc:docChg chg="undo custSel addSld delSld modSld sldOrd">
      <pc:chgData name="Libby Bingham" userId="8a35590c-9add-4b43-bad5-f016bf89da60" providerId="ADAL" clId="{F664C7FF-85FE-4CE5-848D-02844C05871E}" dt="2025-02-14T21:54:55.840" v="3020"/>
      <pc:docMkLst>
        <pc:docMk/>
      </pc:docMkLst>
      <pc:sldChg chg="modSp">
        <pc:chgData name="Libby Bingham" userId="8a35590c-9add-4b43-bad5-f016bf89da60" providerId="ADAL" clId="{F664C7FF-85FE-4CE5-848D-02844C05871E}" dt="2025-02-13T19:10:09.355" v="0" actId="14826"/>
        <pc:sldMkLst>
          <pc:docMk/>
          <pc:sldMk cId="1013843931" sldId="256"/>
        </pc:sldMkLst>
        <pc:picChg chg="mod">
          <ac:chgData name="Libby Bingham" userId="8a35590c-9add-4b43-bad5-f016bf89da60" providerId="ADAL" clId="{F664C7FF-85FE-4CE5-848D-02844C05871E}" dt="2025-02-13T19:10:09.355" v="0" actId="14826"/>
          <ac:picMkLst>
            <pc:docMk/>
            <pc:sldMk cId="1013843931" sldId="256"/>
            <ac:picMk id="9" creationId="{E2F51298-F849-480E-D151-1C2EAB508287}"/>
          </ac:picMkLst>
        </pc:picChg>
      </pc:sldChg>
      <pc:sldChg chg="del">
        <pc:chgData name="Libby Bingham" userId="8a35590c-9add-4b43-bad5-f016bf89da60" providerId="ADAL" clId="{F664C7FF-85FE-4CE5-848D-02844C05871E}" dt="2025-02-14T18:19:41.966" v="621" actId="2696"/>
        <pc:sldMkLst>
          <pc:docMk/>
          <pc:sldMk cId="296043601" sldId="258"/>
        </pc:sldMkLst>
      </pc:sldChg>
      <pc:sldChg chg="modNotesTx">
        <pc:chgData name="Libby Bingham" userId="8a35590c-9add-4b43-bad5-f016bf89da60" providerId="ADAL" clId="{F664C7FF-85FE-4CE5-848D-02844C05871E}" dt="2025-02-14T20:39:58.983" v="1616" actId="6549"/>
        <pc:sldMkLst>
          <pc:docMk/>
          <pc:sldMk cId="1880203640" sldId="259"/>
        </pc:sldMkLst>
      </pc:sldChg>
      <pc:sldChg chg="del">
        <pc:chgData name="Libby Bingham" userId="8a35590c-9add-4b43-bad5-f016bf89da60" providerId="ADAL" clId="{F664C7FF-85FE-4CE5-848D-02844C05871E}" dt="2025-02-14T20:58:32.750" v="1958" actId="2696"/>
        <pc:sldMkLst>
          <pc:docMk/>
          <pc:sldMk cId="1644726643" sldId="260"/>
        </pc:sldMkLst>
      </pc:sldChg>
      <pc:sldChg chg="modSp modNotesTx">
        <pc:chgData name="Libby Bingham" userId="8a35590c-9add-4b43-bad5-f016bf89da60" providerId="ADAL" clId="{F664C7FF-85FE-4CE5-848D-02844C05871E}" dt="2025-02-14T21:14:06.898" v="2144" actId="14826"/>
        <pc:sldMkLst>
          <pc:docMk/>
          <pc:sldMk cId="2654684438" sldId="261"/>
        </pc:sldMkLst>
        <pc:spChg chg="mod">
          <ac:chgData name="Libby Bingham" userId="8a35590c-9add-4b43-bad5-f016bf89da60" providerId="ADAL" clId="{F664C7FF-85FE-4CE5-848D-02844C05871E}" dt="2025-02-14T21:13:11.065" v="2143" actId="20577"/>
          <ac:spMkLst>
            <pc:docMk/>
            <pc:sldMk cId="2654684438" sldId="261"/>
            <ac:spMk id="2" creationId="{BC05505B-AF13-9F12-3DD6-C0571131E60A}"/>
          </ac:spMkLst>
        </pc:spChg>
        <pc:picChg chg="mod">
          <ac:chgData name="Libby Bingham" userId="8a35590c-9add-4b43-bad5-f016bf89da60" providerId="ADAL" clId="{F664C7FF-85FE-4CE5-848D-02844C05871E}" dt="2025-02-14T21:14:06.898" v="2144" actId="14826"/>
          <ac:picMkLst>
            <pc:docMk/>
            <pc:sldMk cId="2654684438" sldId="261"/>
            <ac:picMk id="4" creationId="{B05A0F4D-42D9-2D8A-F098-5B3ED61ED6EC}"/>
          </ac:picMkLst>
        </pc:picChg>
      </pc:sldChg>
      <pc:sldChg chg="del">
        <pc:chgData name="Libby Bingham" userId="8a35590c-9add-4b43-bad5-f016bf89da60" providerId="ADAL" clId="{F664C7FF-85FE-4CE5-848D-02844C05871E}" dt="2025-02-14T21:14:36.157" v="2146" actId="2696"/>
        <pc:sldMkLst>
          <pc:docMk/>
          <pc:sldMk cId="4107812456" sldId="262"/>
        </pc:sldMkLst>
      </pc:sldChg>
      <pc:sldChg chg="del">
        <pc:chgData name="Libby Bingham" userId="8a35590c-9add-4b43-bad5-f016bf89da60" providerId="ADAL" clId="{F664C7FF-85FE-4CE5-848D-02844C05871E}" dt="2025-02-14T21:16:54.142" v="2181" actId="47"/>
        <pc:sldMkLst>
          <pc:docMk/>
          <pc:sldMk cId="2679964673" sldId="263"/>
        </pc:sldMkLst>
      </pc:sldChg>
      <pc:sldChg chg="del">
        <pc:chgData name="Libby Bingham" userId="8a35590c-9add-4b43-bad5-f016bf89da60" providerId="ADAL" clId="{F664C7FF-85FE-4CE5-848D-02844C05871E}" dt="2025-02-14T21:24:38.617" v="2264" actId="47"/>
        <pc:sldMkLst>
          <pc:docMk/>
          <pc:sldMk cId="1775873444" sldId="265"/>
        </pc:sldMkLst>
      </pc:sldChg>
      <pc:sldChg chg="modSp modNotesTx">
        <pc:chgData name="Libby Bingham" userId="8a35590c-9add-4b43-bad5-f016bf89da60" providerId="ADAL" clId="{F664C7FF-85FE-4CE5-848D-02844C05871E}" dt="2025-02-14T21:33:04.482" v="2616" actId="20577"/>
        <pc:sldMkLst>
          <pc:docMk/>
          <pc:sldMk cId="3175267261" sldId="276"/>
        </pc:sldMkLst>
        <pc:graphicFrameChg chg="mod">
          <ac:chgData name="Libby Bingham" userId="8a35590c-9add-4b43-bad5-f016bf89da60" providerId="ADAL" clId="{F664C7FF-85FE-4CE5-848D-02844C05871E}" dt="2025-02-14T21:33:04.482" v="2616" actId="20577"/>
          <ac:graphicFrameMkLst>
            <pc:docMk/>
            <pc:sldMk cId="3175267261" sldId="276"/>
            <ac:graphicFrameMk id="6" creationId="{5BCADC36-1F0C-57FF-9DD4-0104621D4493}"/>
          </ac:graphicFrameMkLst>
        </pc:graphicFrameChg>
      </pc:sldChg>
      <pc:sldChg chg="modSp modNotesTx">
        <pc:chgData name="Libby Bingham" userId="8a35590c-9add-4b43-bad5-f016bf89da60" providerId="ADAL" clId="{F664C7FF-85FE-4CE5-848D-02844C05871E}" dt="2025-02-14T21:36:30.639" v="2800" actId="20577"/>
        <pc:sldMkLst>
          <pc:docMk/>
          <pc:sldMk cId="2888318924" sldId="307"/>
        </pc:sldMkLst>
        <pc:graphicFrameChg chg="mod">
          <ac:chgData name="Libby Bingham" userId="8a35590c-9add-4b43-bad5-f016bf89da60" providerId="ADAL" clId="{F664C7FF-85FE-4CE5-848D-02844C05871E}" dt="2025-02-14T21:36:30.639" v="2800" actId="20577"/>
          <ac:graphicFrameMkLst>
            <pc:docMk/>
            <pc:sldMk cId="2888318924" sldId="307"/>
            <ac:graphicFrameMk id="10" creationId="{489D22F8-6C70-175B-031D-7CDEA1A82B11}"/>
          </ac:graphicFrameMkLst>
        </pc:graphicFrameChg>
      </pc:sldChg>
      <pc:sldChg chg="addSp delSp modSp mod">
        <pc:chgData name="Libby Bingham" userId="8a35590c-9add-4b43-bad5-f016bf89da60" providerId="ADAL" clId="{F664C7FF-85FE-4CE5-848D-02844C05871E}" dt="2025-02-14T21:39:52.248" v="2843" actId="1076"/>
        <pc:sldMkLst>
          <pc:docMk/>
          <pc:sldMk cId="2367400602" sldId="308"/>
        </pc:sldMkLst>
        <pc:spChg chg="del">
          <ac:chgData name="Libby Bingham" userId="8a35590c-9add-4b43-bad5-f016bf89da60" providerId="ADAL" clId="{F664C7FF-85FE-4CE5-848D-02844C05871E}" dt="2025-02-14T21:38:12.324" v="2814" actId="478"/>
          <ac:spMkLst>
            <pc:docMk/>
            <pc:sldMk cId="2367400602" sldId="308"/>
            <ac:spMk id="2" creationId="{F858E7E6-0EE8-5598-109A-1A175566918D}"/>
          </ac:spMkLst>
        </pc:spChg>
        <pc:spChg chg="mod">
          <ac:chgData name="Libby Bingham" userId="8a35590c-9add-4b43-bad5-f016bf89da60" providerId="ADAL" clId="{F664C7FF-85FE-4CE5-848D-02844C05871E}" dt="2025-02-14T21:39:44.294" v="2842" actId="1076"/>
          <ac:spMkLst>
            <pc:docMk/>
            <pc:sldMk cId="2367400602" sldId="308"/>
            <ac:spMk id="5" creationId="{52EBF31F-12B6-A88B-D009-A8578EB4D5AD}"/>
          </ac:spMkLst>
        </pc:spChg>
        <pc:spChg chg="mod">
          <ac:chgData name="Libby Bingham" userId="8a35590c-9add-4b43-bad5-f016bf89da60" providerId="ADAL" clId="{F664C7FF-85FE-4CE5-848D-02844C05871E}" dt="2025-02-14T21:39:52.248" v="2843" actId="1076"/>
          <ac:spMkLst>
            <pc:docMk/>
            <pc:sldMk cId="2367400602" sldId="308"/>
            <ac:spMk id="9" creationId="{547DA62F-13DA-958E-BE60-E8E6C7AD1FE5}"/>
          </ac:spMkLst>
        </pc:spChg>
        <pc:spChg chg="add del mod">
          <ac:chgData name="Libby Bingham" userId="8a35590c-9add-4b43-bad5-f016bf89da60" providerId="ADAL" clId="{F664C7FF-85FE-4CE5-848D-02844C05871E}" dt="2025-02-14T21:37:50.396" v="2810" actId="478"/>
          <ac:spMkLst>
            <pc:docMk/>
            <pc:sldMk cId="2367400602" sldId="308"/>
            <ac:spMk id="10" creationId="{A9E24AA2-12C5-B1D4-E5C1-3F9432A1B79D}"/>
          </ac:spMkLst>
        </pc:spChg>
        <pc:spChg chg="add del mod">
          <ac:chgData name="Libby Bingham" userId="8a35590c-9add-4b43-bad5-f016bf89da60" providerId="ADAL" clId="{F664C7FF-85FE-4CE5-848D-02844C05871E}" dt="2025-02-14T21:38:16.536" v="2815" actId="478"/>
          <ac:spMkLst>
            <pc:docMk/>
            <pc:sldMk cId="2367400602" sldId="308"/>
            <ac:spMk id="13" creationId="{F93E6028-17D7-FDDC-6D20-3F6F8A9482E1}"/>
          </ac:spMkLst>
        </pc:spChg>
        <pc:spChg chg="add mod">
          <ac:chgData name="Libby Bingham" userId="8a35590c-9add-4b43-bad5-f016bf89da60" providerId="ADAL" clId="{F664C7FF-85FE-4CE5-848D-02844C05871E}" dt="2025-02-14T21:39:22.420" v="2838" actId="1076"/>
          <ac:spMkLst>
            <pc:docMk/>
            <pc:sldMk cId="2367400602" sldId="308"/>
            <ac:spMk id="14" creationId="{3F80E390-30CF-46E1-AA6C-9AD0D4AE5CF3}"/>
          </ac:spMkLst>
        </pc:spChg>
        <pc:picChg chg="mod">
          <ac:chgData name="Libby Bingham" userId="8a35590c-9add-4b43-bad5-f016bf89da60" providerId="ADAL" clId="{F664C7FF-85FE-4CE5-848D-02844C05871E}" dt="2025-02-14T21:39:35.759" v="2841" actId="1076"/>
          <ac:picMkLst>
            <pc:docMk/>
            <pc:sldMk cId="2367400602" sldId="308"/>
            <ac:picMk id="3" creationId="{A463D154-750E-4CB4-C525-643DE78238FC}"/>
          </ac:picMkLst>
        </pc:picChg>
        <pc:picChg chg="add mod">
          <ac:chgData name="Libby Bingham" userId="8a35590c-9add-4b43-bad5-f016bf89da60" providerId="ADAL" clId="{F664C7FF-85FE-4CE5-848D-02844C05871E}" dt="2025-02-14T21:39:11.659" v="2836" actId="1036"/>
          <ac:picMkLst>
            <pc:docMk/>
            <pc:sldMk cId="2367400602" sldId="308"/>
            <ac:picMk id="4" creationId="{92BA312C-C650-F3F1-66BB-110C425DC3CD}"/>
          </ac:picMkLst>
        </pc:picChg>
        <pc:picChg chg="del">
          <ac:chgData name="Libby Bingham" userId="8a35590c-9add-4b43-bad5-f016bf89da60" providerId="ADAL" clId="{F664C7FF-85FE-4CE5-848D-02844C05871E}" dt="2025-02-14T21:37:42.739" v="2809" actId="478"/>
          <ac:picMkLst>
            <pc:docMk/>
            <pc:sldMk cId="2367400602" sldId="308"/>
            <ac:picMk id="6" creationId="{4627F259-DC0B-9971-B0D7-8F0336833AA8}"/>
          </ac:picMkLst>
        </pc:picChg>
        <pc:picChg chg="mod">
          <ac:chgData name="Libby Bingham" userId="8a35590c-9add-4b43-bad5-f016bf89da60" providerId="ADAL" clId="{F664C7FF-85FE-4CE5-848D-02844C05871E}" dt="2025-02-14T21:39:01.023" v="2823" actId="1076"/>
          <ac:picMkLst>
            <pc:docMk/>
            <pc:sldMk cId="2367400602" sldId="308"/>
            <ac:picMk id="7" creationId="{24D7B46F-0E1A-A07E-0603-2086BB58330E}"/>
          </ac:picMkLst>
        </pc:picChg>
        <pc:picChg chg="add mod">
          <ac:chgData name="Libby Bingham" userId="8a35590c-9add-4b43-bad5-f016bf89da60" providerId="ADAL" clId="{F664C7FF-85FE-4CE5-848D-02844C05871E}" dt="2025-02-14T21:39:27.774" v="2839" actId="1076"/>
          <ac:picMkLst>
            <pc:docMk/>
            <pc:sldMk cId="2367400602" sldId="308"/>
            <ac:picMk id="11" creationId="{46AA1556-1E2A-4C85-EAE6-DB876AD62F52}"/>
          </ac:picMkLst>
        </pc:picChg>
      </pc:sldChg>
      <pc:sldChg chg="addSp delSp modSp mod">
        <pc:chgData name="Libby Bingham" userId="8a35590c-9add-4b43-bad5-f016bf89da60" providerId="ADAL" clId="{F664C7FF-85FE-4CE5-848D-02844C05871E}" dt="2025-02-14T21:40:13.228" v="2845"/>
        <pc:sldMkLst>
          <pc:docMk/>
          <pc:sldMk cId="4219536220" sldId="310"/>
        </pc:sldMkLst>
        <pc:picChg chg="add mod">
          <ac:chgData name="Libby Bingham" userId="8a35590c-9add-4b43-bad5-f016bf89da60" providerId="ADAL" clId="{F664C7FF-85FE-4CE5-848D-02844C05871E}" dt="2025-02-14T21:40:13.228" v="2845"/>
          <ac:picMkLst>
            <pc:docMk/>
            <pc:sldMk cId="4219536220" sldId="310"/>
            <ac:picMk id="2" creationId="{D154324A-759B-20CD-8DE7-D30FE05BA903}"/>
          </ac:picMkLst>
        </pc:picChg>
        <pc:picChg chg="del">
          <ac:chgData name="Libby Bingham" userId="8a35590c-9add-4b43-bad5-f016bf89da60" providerId="ADAL" clId="{F664C7FF-85FE-4CE5-848D-02844C05871E}" dt="2025-02-14T21:40:11.194" v="2844" actId="478"/>
          <ac:picMkLst>
            <pc:docMk/>
            <pc:sldMk cId="4219536220" sldId="310"/>
            <ac:picMk id="3" creationId="{99582517-5098-8F96-ACBD-9162AC27F329}"/>
          </ac:picMkLst>
        </pc:picChg>
      </pc:sldChg>
      <pc:sldChg chg="addSp modSp mod modNotesTx">
        <pc:chgData name="Libby Bingham" userId="8a35590c-9add-4b43-bad5-f016bf89da60" providerId="ADAL" clId="{F664C7FF-85FE-4CE5-848D-02844C05871E}" dt="2025-02-14T21:42:19.826" v="2856" actId="1076"/>
        <pc:sldMkLst>
          <pc:docMk/>
          <pc:sldMk cId="1719920692" sldId="311"/>
        </pc:sldMkLst>
        <pc:spChg chg="add mod">
          <ac:chgData name="Libby Bingham" userId="8a35590c-9add-4b43-bad5-f016bf89da60" providerId="ADAL" clId="{F664C7FF-85FE-4CE5-848D-02844C05871E}" dt="2025-02-14T18:56:01.911" v="647" actId="1076"/>
          <ac:spMkLst>
            <pc:docMk/>
            <pc:sldMk cId="1719920692" sldId="311"/>
            <ac:spMk id="2" creationId="{206FD0CC-0597-AC42-8818-07717E6EA06D}"/>
          </ac:spMkLst>
        </pc:spChg>
        <pc:spChg chg="mod">
          <ac:chgData name="Libby Bingham" userId="8a35590c-9add-4b43-bad5-f016bf89da60" providerId="ADAL" clId="{F664C7FF-85FE-4CE5-848D-02844C05871E}" dt="2025-02-14T18:55:57.885" v="646" actId="1076"/>
          <ac:spMkLst>
            <pc:docMk/>
            <pc:sldMk cId="1719920692" sldId="311"/>
            <ac:spMk id="6" creationId="{5F8469A7-2904-9976-DB5E-995AC3A4AC64}"/>
          </ac:spMkLst>
        </pc:spChg>
        <pc:picChg chg="mod">
          <ac:chgData name="Libby Bingham" userId="8a35590c-9add-4b43-bad5-f016bf89da60" providerId="ADAL" clId="{F664C7FF-85FE-4CE5-848D-02844C05871E}" dt="2025-02-14T18:18:41.867" v="610" actId="1076"/>
          <ac:picMkLst>
            <pc:docMk/>
            <pc:sldMk cId="1719920692" sldId="311"/>
            <ac:picMk id="5" creationId="{F18EE028-1BA3-DE9B-5DE6-423B2ABFEF5C}"/>
          </ac:picMkLst>
        </pc:picChg>
        <pc:picChg chg="mod">
          <ac:chgData name="Libby Bingham" userId="8a35590c-9add-4b43-bad5-f016bf89da60" providerId="ADAL" clId="{F664C7FF-85FE-4CE5-848D-02844C05871E}" dt="2025-02-14T21:42:19.826" v="2856" actId="1076"/>
          <ac:picMkLst>
            <pc:docMk/>
            <pc:sldMk cId="1719920692" sldId="311"/>
            <ac:picMk id="12" creationId="{16585A38-358E-FB0C-B302-6F7069F8FC60}"/>
          </ac:picMkLst>
        </pc:picChg>
      </pc:sldChg>
      <pc:sldChg chg="addSp delSp modSp mod ord modNotesTx">
        <pc:chgData name="Libby Bingham" userId="8a35590c-9add-4b43-bad5-f016bf89da60" providerId="ADAL" clId="{F664C7FF-85FE-4CE5-848D-02844C05871E}" dt="2025-02-14T20:57:54.395" v="1957" actId="14861"/>
        <pc:sldMkLst>
          <pc:docMk/>
          <pc:sldMk cId="1040643186" sldId="313"/>
        </pc:sldMkLst>
        <pc:spChg chg="del">
          <ac:chgData name="Libby Bingham" userId="8a35590c-9add-4b43-bad5-f016bf89da60" providerId="ADAL" clId="{F664C7FF-85FE-4CE5-848D-02844C05871E}" dt="2025-02-14T18:55:36.192" v="641" actId="21"/>
          <ac:spMkLst>
            <pc:docMk/>
            <pc:sldMk cId="1040643186" sldId="313"/>
            <ac:spMk id="2" creationId="{206FD0CC-0597-AC42-8818-07717E6EA06D}"/>
          </ac:spMkLst>
        </pc:spChg>
        <pc:spChg chg="add del mod">
          <ac:chgData name="Libby Bingham" userId="8a35590c-9add-4b43-bad5-f016bf89da60" providerId="ADAL" clId="{F664C7FF-85FE-4CE5-848D-02844C05871E}" dt="2025-02-14T18:59:09.738" v="744" actId="478"/>
          <ac:spMkLst>
            <pc:docMk/>
            <pc:sldMk cId="1040643186" sldId="313"/>
            <ac:spMk id="4" creationId="{B3F97B34-F712-3013-244C-F896C1D11546}"/>
          </ac:spMkLst>
        </pc:spChg>
        <pc:spChg chg="mod">
          <ac:chgData name="Libby Bingham" userId="8a35590c-9add-4b43-bad5-f016bf89da60" providerId="ADAL" clId="{F664C7FF-85FE-4CE5-848D-02844C05871E}" dt="2025-02-14T19:01:41.601" v="770" actId="403"/>
          <ac:spMkLst>
            <pc:docMk/>
            <pc:sldMk cId="1040643186" sldId="313"/>
            <ac:spMk id="8" creationId="{60BD9447-E4BF-0941-5B88-C16B97564E87}"/>
          </ac:spMkLst>
        </pc:spChg>
        <pc:picChg chg="mod">
          <ac:chgData name="Libby Bingham" userId="8a35590c-9add-4b43-bad5-f016bf89da60" providerId="ADAL" clId="{F664C7FF-85FE-4CE5-848D-02844C05871E}" dt="2025-02-14T18:59:27.003" v="748" actId="1076"/>
          <ac:picMkLst>
            <pc:docMk/>
            <pc:sldMk cId="1040643186" sldId="313"/>
            <ac:picMk id="5" creationId="{98F7F79D-B5EE-8276-3F87-70A3B70AE503}"/>
          </ac:picMkLst>
        </pc:picChg>
        <pc:picChg chg="mod">
          <ac:chgData name="Libby Bingham" userId="8a35590c-9add-4b43-bad5-f016bf89da60" providerId="ADAL" clId="{F664C7FF-85FE-4CE5-848D-02844C05871E}" dt="2025-02-14T20:57:54.395" v="1957" actId="14861"/>
          <ac:picMkLst>
            <pc:docMk/>
            <pc:sldMk cId="1040643186" sldId="313"/>
            <ac:picMk id="7" creationId="{57EE52F3-E124-79AA-D999-4D73366D8BB2}"/>
          </ac:picMkLst>
        </pc:picChg>
      </pc:sldChg>
      <pc:sldChg chg="addSp delSp modSp mod modNotesTx">
        <pc:chgData name="Libby Bingham" userId="8a35590c-9add-4b43-bad5-f016bf89da60" providerId="ADAL" clId="{F664C7FF-85FE-4CE5-848D-02844C05871E}" dt="2025-02-14T21:03:19.882" v="2074" actId="1076"/>
        <pc:sldMkLst>
          <pc:docMk/>
          <pc:sldMk cId="3546983656" sldId="314"/>
        </pc:sldMkLst>
        <pc:spChg chg="mod">
          <ac:chgData name="Libby Bingham" userId="8a35590c-9add-4b43-bad5-f016bf89da60" providerId="ADAL" clId="{F664C7FF-85FE-4CE5-848D-02844C05871E}" dt="2025-02-14T21:03:04.349" v="2070" actId="20577"/>
          <ac:spMkLst>
            <pc:docMk/>
            <pc:sldMk cId="3546983656" sldId="314"/>
            <ac:spMk id="2" creationId="{D7D13BC7-FC7E-8205-C50A-5649AC45DE13}"/>
          </ac:spMkLst>
        </pc:spChg>
        <pc:spChg chg="mod">
          <ac:chgData name="Libby Bingham" userId="8a35590c-9add-4b43-bad5-f016bf89da60" providerId="ADAL" clId="{F664C7FF-85FE-4CE5-848D-02844C05871E}" dt="2025-02-14T21:01:31.449" v="2042" actId="27636"/>
          <ac:spMkLst>
            <pc:docMk/>
            <pc:sldMk cId="3546983656" sldId="314"/>
            <ac:spMk id="3" creationId="{A51C9181-7940-6C6A-E662-6D259DEDC325}"/>
          </ac:spMkLst>
        </pc:spChg>
        <pc:picChg chg="add mod">
          <ac:chgData name="Libby Bingham" userId="8a35590c-9add-4b43-bad5-f016bf89da60" providerId="ADAL" clId="{F664C7FF-85FE-4CE5-848D-02844C05871E}" dt="2025-02-14T21:03:19.882" v="2074" actId="1076"/>
          <ac:picMkLst>
            <pc:docMk/>
            <pc:sldMk cId="3546983656" sldId="314"/>
            <ac:picMk id="4" creationId="{B073C455-8202-B32E-EA2C-788C2D14F94C}"/>
          </ac:picMkLst>
        </pc:picChg>
        <pc:picChg chg="del">
          <ac:chgData name="Libby Bingham" userId="8a35590c-9add-4b43-bad5-f016bf89da60" providerId="ADAL" clId="{F664C7FF-85FE-4CE5-848D-02844C05871E}" dt="2025-02-14T21:01:38.266" v="2043" actId="478"/>
          <ac:picMkLst>
            <pc:docMk/>
            <pc:sldMk cId="3546983656" sldId="314"/>
            <ac:picMk id="6" creationId="{7218A1AE-3A7A-AB05-5027-5AB4319572DA}"/>
          </ac:picMkLst>
        </pc:picChg>
      </pc:sldChg>
      <pc:sldChg chg="del">
        <pc:chgData name="Libby Bingham" userId="8a35590c-9add-4b43-bad5-f016bf89da60" providerId="ADAL" clId="{F664C7FF-85FE-4CE5-848D-02844C05871E}" dt="2025-02-14T21:10:52.187" v="2076" actId="47"/>
        <pc:sldMkLst>
          <pc:docMk/>
          <pc:sldMk cId="200292399" sldId="315"/>
        </pc:sldMkLst>
      </pc:sldChg>
      <pc:sldChg chg="del">
        <pc:chgData name="Libby Bingham" userId="8a35590c-9add-4b43-bad5-f016bf89da60" providerId="ADAL" clId="{F664C7FF-85FE-4CE5-848D-02844C05871E}" dt="2025-02-14T21:24:38.617" v="2264" actId="47"/>
        <pc:sldMkLst>
          <pc:docMk/>
          <pc:sldMk cId="3898476126" sldId="316"/>
        </pc:sldMkLst>
      </pc:sldChg>
      <pc:sldChg chg="del">
        <pc:chgData name="Libby Bingham" userId="8a35590c-9add-4b43-bad5-f016bf89da60" providerId="ADAL" clId="{F664C7FF-85FE-4CE5-848D-02844C05871E}" dt="2025-02-14T21:24:38.617" v="2264" actId="47"/>
        <pc:sldMkLst>
          <pc:docMk/>
          <pc:sldMk cId="3095223775" sldId="317"/>
        </pc:sldMkLst>
      </pc:sldChg>
      <pc:sldChg chg="del">
        <pc:chgData name="Libby Bingham" userId="8a35590c-9add-4b43-bad5-f016bf89da60" providerId="ADAL" clId="{F664C7FF-85FE-4CE5-848D-02844C05871E}" dt="2025-02-14T21:24:38.617" v="2264" actId="47"/>
        <pc:sldMkLst>
          <pc:docMk/>
          <pc:sldMk cId="3813394247" sldId="318"/>
        </pc:sldMkLst>
      </pc:sldChg>
      <pc:sldChg chg="del">
        <pc:chgData name="Libby Bingham" userId="8a35590c-9add-4b43-bad5-f016bf89da60" providerId="ADAL" clId="{F664C7FF-85FE-4CE5-848D-02844C05871E}" dt="2025-02-14T21:24:38.617" v="2264" actId="47"/>
        <pc:sldMkLst>
          <pc:docMk/>
          <pc:sldMk cId="3554816520" sldId="319"/>
        </pc:sldMkLst>
      </pc:sldChg>
      <pc:sldChg chg="del">
        <pc:chgData name="Libby Bingham" userId="8a35590c-9add-4b43-bad5-f016bf89da60" providerId="ADAL" clId="{F664C7FF-85FE-4CE5-848D-02844C05871E}" dt="2025-02-14T21:24:38.617" v="2264" actId="47"/>
        <pc:sldMkLst>
          <pc:docMk/>
          <pc:sldMk cId="1693433031" sldId="320"/>
        </pc:sldMkLst>
      </pc:sldChg>
      <pc:sldChg chg="del">
        <pc:chgData name="Libby Bingham" userId="8a35590c-9add-4b43-bad5-f016bf89da60" providerId="ADAL" clId="{F664C7FF-85FE-4CE5-848D-02844C05871E}" dt="2025-02-14T21:24:38.617" v="2264" actId="47"/>
        <pc:sldMkLst>
          <pc:docMk/>
          <pc:sldMk cId="632521111" sldId="321"/>
        </pc:sldMkLst>
      </pc:sldChg>
      <pc:sldChg chg="del">
        <pc:chgData name="Libby Bingham" userId="8a35590c-9add-4b43-bad5-f016bf89da60" providerId="ADAL" clId="{F664C7FF-85FE-4CE5-848D-02844C05871E}" dt="2025-02-14T21:24:38.617" v="2264" actId="47"/>
        <pc:sldMkLst>
          <pc:docMk/>
          <pc:sldMk cId="1140517268" sldId="322"/>
        </pc:sldMkLst>
      </pc:sldChg>
      <pc:sldChg chg="del">
        <pc:chgData name="Libby Bingham" userId="8a35590c-9add-4b43-bad5-f016bf89da60" providerId="ADAL" clId="{F664C7FF-85FE-4CE5-848D-02844C05871E}" dt="2025-02-14T21:24:38.617" v="2264" actId="47"/>
        <pc:sldMkLst>
          <pc:docMk/>
          <pc:sldMk cId="2315215354" sldId="323"/>
        </pc:sldMkLst>
      </pc:sldChg>
      <pc:sldChg chg="del">
        <pc:chgData name="Libby Bingham" userId="8a35590c-9add-4b43-bad5-f016bf89da60" providerId="ADAL" clId="{F664C7FF-85FE-4CE5-848D-02844C05871E}" dt="2025-02-14T21:24:38.617" v="2264" actId="47"/>
        <pc:sldMkLst>
          <pc:docMk/>
          <pc:sldMk cId="2886505398" sldId="324"/>
        </pc:sldMkLst>
      </pc:sldChg>
      <pc:sldChg chg="del">
        <pc:chgData name="Libby Bingham" userId="8a35590c-9add-4b43-bad5-f016bf89da60" providerId="ADAL" clId="{F664C7FF-85FE-4CE5-848D-02844C05871E}" dt="2025-02-14T21:24:38.617" v="2264" actId="47"/>
        <pc:sldMkLst>
          <pc:docMk/>
          <pc:sldMk cId="1872278674" sldId="325"/>
        </pc:sldMkLst>
      </pc:sldChg>
      <pc:sldChg chg="del">
        <pc:chgData name="Libby Bingham" userId="8a35590c-9add-4b43-bad5-f016bf89da60" providerId="ADAL" clId="{F664C7FF-85FE-4CE5-848D-02844C05871E}" dt="2025-02-14T21:24:38.617" v="2264" actId="47"/>
        <pc:sldMkLst>
          <pc:docMk/>
          <pc:sldMk cId="2364615495" sldId="326"/>
        </pc:sldMkLst>
      </pc:sldChg>
      <pc:sldChg chg="modSp mod">
        <pc:chgData name="Libby Bingham" userId="8a35590c-9add-4b43-bad5-f016bf89da60" providerId="ADAL" clId="{F664C7FF-85FE-4CE5-848D-02844C05871E}" dt="2025-02-14T21:25:57.805" v="2295" actId="113"/>
        <pc:sldMkLst>
          <pc:docMk/>
          <pc:sldMk cId="417025850" sldId="327"/>
        </pc:sldMkLst>
        <pc:spChg chg="mod">
          <ac:chgData name="Libby Bingham" userId="8a35590c-9add-4b43-bad5-f016bf89da60" providerId="ADAL" clId="{F664C7FF-85FE-4CE5-848D-02844C05871E}" dt="2025-02-14T21:25:57.805" v="2295" actId="113"/>
          <ac:spMkLst>
            <pc:docMk/>
            <pc:sldMk cId="417025850" sldId="327"/>
            <ac:spMk id="7" creationId="{FD6A54DA-F93F-5140-F065-A1C751B8C8DA}"/>
          </ac:spMkLst>
        </pc:spChg>
        <pc:picChg chg="mod">
          <ac:chgData name="Libby Bingham" userId="8a35590c-9add-4b43-bad5-f016bf89da60" providerId="ADAL" clId="{F664C7FF-85FE-4CE5-848D-02844C05871E}" dt="2025-02-14T21:25:44.991" v="2294" actId="14826"/>
          <ac:picMkLst>
            <pc:docMk/>
            <pc:sldMk cId="417025850" sldId="327"/>
            <ac:picMk id="5" creationId="{57698371-2A9C-B2FB-83C2-0E762F902396}"/>
          </ac:picMkLst>
        </pc:picChg>
      </pc:sldChg>
      <pc:sldChg chg="del">
        <pc:chgData name="Libby Bingham" userId="8a35590c-9add-4b43-bad5-f016bf89da60" providerId="ADAL" clId="{F664C7FF-85FE-4CE5-848D-02844C05871E}" dt="2025-02-14T21:26:24.040" v="2296" actId="47"/>
        <pc:sldMkLst>
          <pc:docMk/>
          <pc:sldMk cId="241529922" sldId="328"/>
        </pc:sldMkLst>
      </pc:sldChg>
      <pc:sldChg chg="del">
        <pc:chgData name="Libby Bingham" userId="8a35590c-9add-4b43-bad5-f016bf89da60" providerId="ADAL" clId="{F664C7FF-85FE-4CE5-848D-02844C05871E}" dt="2025-02-14T21:26:24.040" v="2296" actId="47"/>
        <pc:sldMkLst>
          <pc:docMk/>
          <pc:sldMk cId="2977250396" sldId="329"/>
        </pc:sldMkLst>
      </pc:sldChg>
      <pc:sldChg chg="del">
        <pc:chgData name="Libby Bingham" userId="8a35590c-9add-4b43-bad5-f016bf89da60" providerId="ADAL" clId="{F664C7FF-85FE-4CE5-848D-02844C05871E}" dt="2025-02-14T21:26:24.040" v="2296" actId="47"/>
        <pc:sldMkLst>
          <pc:docMk/>
          <pc:sldMk cId="1398396054" sldId="330"/>
        </pc:sldMkLst>
      </pc:sldChg>
      <pc:sldChg chg="del">
        <pc:chgData name="Libby Bingham" userId="8a35590c-9add-4b43-bad5-f016bf89da60" providerId="ADAL" clId="{F664C7FF-85FE-4CE5-848D-02844C05871E}" dt="2025-02-14T21:26:24.040" v="2296" actId="47"/>
        <pc:sldMkLst>
          <pc:docMk/>
          <pc:sldMk cId="903380306" sldId="332"/>
        </pc:sldMkLst>
      </pc:sldChg>
      <pc:sldChg chg="del">
        <pc:chgData name="Libby Bingham" userId="8a35590c-9add-4b43-bad5-f016bf89da60" providerId="ADAL" clId="{F664C7FF-85FE-4CE5-848D-02844C05871E}" dt="2025-02-14T21:26:24.040" v="2296" actId="47"/>
        <pc:sldMkLst>
          <pc:docMk/>
          <pc:sldMk cId="652134158" sldId="333"/>
        </pc:sldMkLst>
      </pc:sldChg>
      <pc:sldChg chg="del">
        <pc:chgData name="Libby Bingham" userId="8a35590c-9add-4b43-bad5-f016bf89da60" providerId="ADAL" clId="{F664C7FF-85FE-4CE5-848D-02844C05871E}" dt="2025-02-14T21:26:24.040" v="2296" actId="47"/>
        <pc:sldMkLst>
          <pc:docMk/>
          <pc:sldMk cId="786889823" sldId="334"/>
        </pc:sldMkLst>
      </pc:sldChg>
      <pc:sldChg chg="del">
        <pc:chgData name="Libby Bingham" userId="8a35590c-9add-4b43-bad5-f016bf89da60" providerId="ADAL" clId="{F664C7FF-85FE-4CE5-848D-02844C05871E}" dt="2025-02-14T21:26:24.040" v="2296" actId="47"/>
        <pc:sldMkLst>
          <pc:docMk/>
          <pc:sldMk cId="741767235" sldId="335"/>
        </pc:sldMkLst>
      </pc:sldChg>
      <pc:sldChg chg="addSp delSp modSp add mod modNotesTx">
        <pc:chgData name="Libby Bingham" userId="8a35590c-9add-4b43-bad5-f016bf89da60" providerId="ADAL" clId="{F664C7FF-85FE-4CE5-848D-02844C05871E}" dt="2025-02-14T20:40:45.044" v="1622" actId="6549"/>
        <pc:sldMkLst>
          <pc:docMk/>
          <pc:sldMk cId="1933100101" sldId="337"/>
        </pc:sldMkLst>
        <pc:spChg chg="mod">
          <ac:chgData name="Libby Bingham" userId="8a35590c-9add-4b43-bad5-f016bf89da60" providerId="ADAL" clId="{F664C7FF-85FE-4CE5-848D-02844C05871E}" dt="2025-02-14T19:04:13.633" v="777" actId="1076"/>
          <ac:spMkLst>
            <pc:docMk/>
            <pc:sldMk cId="1933100101" sldId="337"/>
            <ac:spMk id="2" creationId="{C472E619-B78F-E057-70C1-40871A9A15CF}"/>
          </ac:spMkLst>
        </pc:spChg>
        <pc:spChg chg="add mod">
          <ac:chgData name="Libby Bingham" userId="8a35590c-9add-4b43-bad5-f016bf89da60" providerId="ADAL" clId="{F664C7FF-85FE-4CE5-848D-02844C05871E}" dt="2025-02-14T19:04:21.338" v="778" actId="114"/>
          <ac:spMkLst>
            <pc:docMk/>
            <pc:sldMk cId="1933100101" sldId="337"/>
            <ac:spMk id="3" creationId="{062F915A-3461-D0D5-3690-65F9CA9E3513}"/>
          </ac:spMkLst>
        </pc:spChg>
        <pc:spChg chg="add mod">
          <ac:chgData name="Libby Bingham" userId="8a35590c-9add-4b43-bad5-f016bf89da60" providerId="ADAL" clId="{F664C7FF-85FE-4CE5-848D-02844C05871E}" dt="2025-02-14T19:04:08.017" v="776" actId="1076"/>
          <ac:spMkLst>
            <pc:docMk/>
            <pc:sldMk cId="1933100101" sldId="337"/>
            <ac:spMk id="4" creationId="{78748D87-C6B1-B643-7241-24AB5428701E}"/>
          </ac:spMkLst>
        </pc:spChg>
        <pc:spChg chg="mod">
          <ac:chgData name="Libby Bingham" userId="8a35590c-9add-4b43-bad5-f016bf89da60" providerId="ADAL" clId="{F664C7FF-85FE-4CE5-848D-02844C05871E}" dt="2025-02-13T19:12:22.631" v="28" actId="21"/>
          <ac:spMkLst>
            <pc:docMk/>
            <pc:sldMk cId="1933100101" sldId="337"/>
            <ac:spMk id="7" creationId="{FE9509A1-C366-7B00-FB59-7EE7CE3B3CA7}"/>
          </ac:spMkLst>
        </pc:spChg>
        <pc:spChg chg="add mod">
          <ac:chgData name="Libby Bingham" userId="8a35590c-9add-4b43-bad5-f016bf89da60" providerId="ADAL" clId="{F664C7FF-85FE-4CE5-848D-02844C05871E}" dt="2025-02-14T19:04:25.897" v="779" actId="114"/>
          <ac:spMkLst>
            <pc:docMk/>
            <pc:sldMk cId="1933100101" sldId="337"/>
            <ac:spMk id="8" creationId="{B0CEA239-1DAA-44AC-DE13-CF5E434160DA}"/>
          </ac:spMkLst>
        </pc:spChg>
        <pc:spChg chg="del topLvl">
          <ac:chgData name="Libby Bingham" userId="8a35590c-9add-4b43-bad5-f016bf89da60" providerId="ADAL" clId="{F664C7FF-85FE-4CE5-848D-02844C05871E}" dt="2025-02-13T19:11:54.443" v="6" actId="478"/>
          <ac:spMkLst>
            <pc:docMk/>
            <pc:sldMk cId="1933100101" sldId="337"/>
            <ac:spMk id="9" creationId="{90EFA4E7-F85B-AACF-BFB0-28A4111DE6BB}"/>
          </ac:spMkLst>
        </pc:spChg>
        <pc:grpChg chg="del">
          <ac:chgData name="Libby Bingham" userId="8a35590c-9add-4b43-bad5-f016bf89da60" providerId="ADAL" clId="{F664C7FF-85FE-4CE5-848D-02844C05871E}" dt="2025-02-13T19:11:54.443" v="6" actId="478"/>
          <ac:grpSpMkLst>
            <pc:docMk/>
            <pc:sldMk cId="1933100101" sldId="337"/>
            <ac:grpSpMk id="3" creationId="{1794169D-0030-8B5F-86A6-3D0DF88271FF}"/>
          </ac:grpSpMkLst>
        </pc:grpChg>
        <pc:picChg chg="del topLvl">
          <ac:chgData name="Libby Bingham" userId="8a35590c-9add-4b43-bad5-f016bf89da60" providerId="ADAL" clId="{F664C7FF-85FE-4CE5-848D-02844C05871E}" dt="2025-02-13T19:11:57.955" v="7" actId="478"/>
          <ac:picMkLst>
            <pc:docMk/>
            <pc:sldMk cId="1933100101" sldId="337"/>
            <ac:picMk id="4" creationId="{650E4304-7B0C-75F0-A339-59F93793231F}"/>
          </ac:picMkLst>
        </pc:picChg>
        <pc:picChg chg="add mod modCrop">
          <ac:chgData name="Libby Bingham" userId="8a35590c-9add-4b43-bad5-f016bf89da60" providerId="ADAL" clId="{F664C7FF-85FE-4CE5-848D-02844C05871E}" dt="2025-02-14T18:11:55.209" v="390" actId="14100"/>
          <ac:picMkLst>
            <pc:docMk/>
            <pc:sldMk cId="1933100101" sldId="337"/>
            <ac:picMk id="6" creationId="{5B2C7576-D025-B659-CF3E-01B95642ACB3}"/>
          </ac:picMkLst>
        </pc:picChg>
        <pc:picChg chg="mod">
          <ac:chgData name="Libby Bingham" userId="8a35590c-9add-4b43-bad5-f016bf89da60" providerId="ADAL" clId="{F664C7FF-85FE-4CE5-848D-02844C05871E}" dt="2025-02-14T18:53:37.709" v="634" actId="1076"/>
          <ac:picMkLst>
            <pc:docMk/>
            <pc:sldMk cId="1933100101" sldId="337"/>
            <ac:picMk id="10" creationId="{28A92691-BEC0-E102-2B1F-92069B7F976E}"/>
          </ac:picMkLst>
        </pc:picChg>
      </pc:sldChg>
      <pc:sldChg chg="addSp delSp modSp new mod setBg modNotesTx">
        <pc:chgData name="Libby Bingham" userId="8a35590c-9add-4b43-bad5-f016bf89da60" providerId="ADAL" clId="{F664C7FF-85FE-4CE5-848D-02844C05871E}" dt="2025-02-14T20:50:15.621" v="1790" actId="6549"/>
        <pc:sldMkLst>
          <pc:docMk/>
          <pc:sldMk cId="3782796010" sldId="338"/>
        </pc:sldMkLst>
        <pc:spChg chg="mod ord">
          <ac:chgData name="Libby Bingham" userId="8a35590c-9add-4b43-bad5-f016bf89da60" providerId="ADAL" clId="{F664C7FF-85FE-4CE5-848D-02844C05871E}" dt="2025-02-14T20:46:54.935" v="1681" actId="26606"/>
          <ac:spMkLst>
            <pc:docMk/>
            <pc:sldMk cId="3782796010" sldId="338"/>
            <ac:spMk id="2" creationId="{E862B713-FB75-C306-0B2C-D1C3E5FCA130}"/>
          </ac:spMkLst>
        </pc:spChg>
        <pc:spChg chg="del">
          <ac:chgData name="Libby Bingham" userId="8a35590c-9add-4b43-bad5-f016bf89da60" providerId="ADAL" clId="{F664C7FF-85FE-4CE5-848D-02844C05871E}" dt="2025-02-14T20:46:21.534" v="1657" actId="931"/>
          <ac:spMkLst>
            <pc:docMk/>
            <pc:sldMk cId="3782796010" sldId="338"/>
            <ac:spMk id="3" creationId="{44824400-B47A-840B-4799-6EBF4929C816}"/>
          </ac:spMkLst>
        </pc:spChg>
        <pc:spChg chg="add">
          <ac:chgData name="Libby Bingham" userId="8a35590c-9add-4b43-bad5-f016bf89da60" providerId="ADAL" clId="{F664C7FF-85FE-4CE5-848D-02844C05871E}" dt="2025-02-14T20:46:54.935" v="1681" actId="26606"/>
          <ac:spMkLst>
            <pc:docMk/>
            <pc:sldMk cId="3782796010" sldId="338"/>
            <ac:spMk id="10" creationId="{ECC07320-C2CA-4E29-8481-9D9E143C7788}"/>
          </ac:spMkLst>
        </pc:spChg>
        <pc:spChg chg="add">
          <ac:chgData name="Libby Bingham" userId="8a35590c-9add-4b43-bad5-f016bf89da60" providerId="ADAL" clId="{F664C7FF-85FE-4CE5-848D-02844C05871E}" dt="2025-02-14T20:46:54.935" v="1681" actId="26606"/>
          <ac:spMkLst>
            <pc:docMk/>
            <pc:sldMk cId="3782796010" sldId="338"/>
            <ac:spMk id="12" creationId="{178FB36B-5BFE-42CA-BC60-1115E0D95EEC}"/>
          </ac:spMkLst>
        </pc:spChg>
        <pc:picChg chg="add mod">
          <ac:chgData name="Libby Bingham" userId="8a35590c-9add-4b43-bad5-f016bf89da60" providerId="ADAL" clId="{F664C7FF-85FE-4CE5-848D-02844C05871E}" dt="2025-02-14T20:46:54.935" v="1681" actId="26606"/>
          <ac:picMkLst>
            <pc:docMk/>
            <pc:sldMk cId="3782796010" sldId="338"/>
            <ac:picMk id="5" creationId="{E7FBD03E-9108-F5D7-CF21-A92269186D08}"/>
          </ac:picMkLst>
        </pc:picChg>
      </pc:sldChg>
      <pc:sldChg chg="addSp delSp modSp new mod setBg modNotesTx">
        <pc:chgData name="Libby Bingham" userId="8a35590c-9add-4b43-bad5-f016bf89da60" providerId="ADAL" clId="{F664C7FF-85FE-4CE5-848D-02844C05871E}" dt="2025-02-14T20:57:06.608" v="1955" actId="20577"/>
        <pc:sldMkLst>
          <pc:docMk/>
          <pc:sldMk cId="272559355" sldId="339"/>
        </pc:sldMkLst>
        <pc:spChg chg="mod ord">
          <ac:chgData name="Libby Bingham" userId="8a35590c-9add-4b43-bad5-f016bf89da60" providerId="ADAL" clId="{F664C7FF-85FE-4CE5-848D-02844C05871E}" dt="2025-02-14T20:56:19.152" v="1939" actId="14100"/>
          <ac:spMkLst>
            <pc:docMk/>
            <pc:sldMk cId="272559355" sldId="339"/>
            <ac:spMk id="2" creationId="{1BAE868E-E75F-181A-6CAA-9FB1D35C37FE}"/>
          </ac:spMkLst>
        </pc:spChg>
        <pc:spChg chg="del">
          <ac:chgData name="Libby Bingham" userId="8a35590c-9add-4b43-bad5-f016bf89da60" providerId="ADAL" clId="{F664C7FF-85FE-4CE5-848D-02844C05871E}" dt="2025-02-14T20:54:32.852" v="1834" actId="931"/>
          <ac:spMkLst>
            <pc:docMk/>
            <pc:sldMk cId="272559355" sldId="339"/>
            <ac:spMk id="3" creationId="{C16CDD97-0CA1-E718-7A19-0F82792ADE4E}"/>
          </ac:spMkLst>
        </pc:spChg>
        <pc:spChg chg="add mod">
          <ac:chgData name="Libby Bingham" userId="8a35590c-9add-4b43-bad5-f016bf89da60" providerId="ADAL" clId="{F664C7FF-85FE-4CE5-848D-02844C05871E}" dt="2025-02-14T20:57:06.608" v="1955" actId="20577"/>
          <ac:spMkLst>
            <pc:docMk/>
            <pc:sldMk cId="272559355" sldId="339"/>
            <ac:spMk id="9" creationId="{3C912DB8-54D3-6B28-6DF4-735194A0B4B4}"/>
          </ac:spMkLst>
        </pc:spChg>
        <pc:spChg chg="add">
          <ac:chgData name="Libby Bingham" userId="8a35590c-9add-4b43-bad5-f016bf89da60" providerId="ADAL" clId="{F664C7FF-85FE-4CE5-848D-02844C05871E}" dt="2025-02-14T20:56:13.176" v="1938" actId="26606"/>
          <ac:spMkLst>
            <pc:docMk/>
            <pc:sldMk cId="272559355" sldId="339"/>
            <ac:spMk id="14" creationId="{04812C46-200A-4DEB-A05E-3ED6C68C2387}"/>
          </ac:spMkLst>
        </pc:spChg>
        <pc:spChg chg="add">
          <ac:chgData name="Libby Bingham" userId="8a35590c-9add-4b43-bad5-f016bf89da60" providerId="ADAL" clId="{F664C7FF-85FE-4CE5-848D-02844C05871E}" dt="2025-02-14T20:56:13.176" v="1938" actId="26606"/>
          <ac:spMkLst>
            <pc:docMk/>
            <pc:sldMk cId="272559355" sldId="339"/>
            <ac:spMk id="16" creationId="{D1EA859B-E555-4109-94F3-6700E046E008}"/>
          </ac:spMkLst>
        </pc:spChg>
        <pc:picChg chg="add mod">
          <ac:chgData name="Libby Bingham" userId="8a35590c-9add-4b43-bad5-f016bf89da60" providerId="ADAL" clId="{F664C7FF-85FE-4CE5-848D-02844C05871E}" dt="2025-02-14T20:56:13.176" v="1938" actId="26606"/>
          <ac:picMkLst>
            <pc:docMk/>
            <pc:sldMk cId="272559355" sldId="339"/>
            <ac:picMk id="5" creationId="{D5732DEC-74C6-13CD-D955-45BA6D6C537B}"/>
          </ac:picMkLst>
        </pc:picChg>
      </pc:sldChg>
      <pc:sldChg chg="addSp delSp modSp new mod setBg modNotesTx">
        <pc:chgData name="Libby Bingham" userId="8a35590c-9add-4b43-bad5-f016bf89da60" providerId="ADAL" clId="{F664C7FF-85FE-4CE5-848D-02844C05871E}" dt="2025-02-14T21:12:25.801" v="2106" actId="6549"/>
        <pc:sldMkLst>
          <pc:docMk/>
          <pc:sldMk cId="3338622408" sldId="340"/>
        </pc:sldMkLst>
        <pc:spChg chg="mod ord">
          <ac:chgData name="Libby Bingham" userId="8a35590c-9add-4b43-bad5-f016bf89da60" providerId="ADAL" clId="{F664C7FF-85FE-4CE5-848D-02844C05871E}" dt="2025-02-14T21:11:47.778" v="2102" actId="113"/>
          <ac:spMkLst>
            <pc:docMk/>
            <pc:sldMk cId="3338622408" sldId="340"/>
            <ac:spMk id="2" creationId="{DD8C4CC1-98BB-EB8A-F44F-55B197A14456}"/>
          </ac:spMkLst>
        </pc:spChg>
        <pc:spChg chg="del">
          <ac:chgData name="Libby Bingham" userId="8a35590c-9add-4b43-bad5-f016bf89da60" providerId="ADAL" clId="{F664C7FF-85FE-4CE5-848D-02844C05871E}" dt="2025-02-14T21:11:11.211" v="2098" actId="931"/>
          <ac:spMkLst>
            <pc:docMk/>
            <pc:sldMk cId="3338622408" sldId="340"/>
            <ac:spMk id="3" creationId="{05B77ED8-F99B-8689-1BD9-20C7ED23E8B0}"/>
          </ac:spMkLst>
        </pc:spChg>
        <pc:spChg chg="add">
          <ac:chgData name="Libby Bingham" userId="8a35590c-9add-4b43-bad5-f016bf89da60" providerId="ADAL" clId="{F664C7FF-85FE-4CE5-848D-02844C05871E}" dt="2025-02-14T21:11:43.008" v="2101" actId="26606"/>
          <ac:spMkLst>
            <pc:docMk/>
            <pc:sldMk cId="3338622408" sldId="340"/>
            <ac:spMk id="10" creationId="{37C89E4B-3C9F-44B9-8B86-D9E3D112D8EC}"/>
          </ac:spMkLst>
        </pc:spChg>
        <pc:picChg chg="add mod">
          <ac:chgData name="Libby Bingham" userId="8a35590c-9add-4b43-bad5-f016bf89da60" providerId="ADAL" clId="{F664C7FF-85FE-4CE5-848D-02844C05871E}" dt="2025-02-14T21:11:43.008" v="2101" actId="26606"/>
          <ac:picMkLst>
            <pc:docMk/>
            <pc:sldMk cId="3338622408" sldId="340"/>
            <ac:picMk id="5" creationId="{06AF2DCD-C405-4631-7E16-170171C10D62}"/>
          </ac:picMkLst>
        </pc:picChg>
        <pc:cxnChg chg="add">
          <ac:chgData name="Libby Bingham" userId="8a35590c-9add-4b43-bad5-f016bf89da60" providerId="ADAL" clId="{F664C7FF-85FE-4CE5-848D-02844C05871E}" dt="2025-02-14T21:11:43.008" v="2101" actId="26606"/>
          <ac:cxnSpMkLst>
            <pc:docMk/>
            <pc:sldMk cId="3338622408" sldId="340"/>
            <ac:cxnSpMk id="12" creationId="{AA2EAA10-076F-46BD-8F0F-B9A2FB77A85C}"/>
          </ac:cxnSpMkLst>
        </pc:cxnChg>
        <pc:cxnChg chg="add">
          <ac:chgData name="Libby Bingham" userId="8a35590c-9add-4b43-bad5-f016bf89da60" providerId="ADAL" clId="{F664C7FF-85FE-4CE5-848D-02844C05871E}" dt="2025-02-14T21:11:43.008" v="2101" actId="26606"/>
          <ac:cxnSpMkLst>
            <pc:docMk/>
            <pc:sldMk cId="3338622408" sldId="340"/>
            <ac:cxnSpMk id="14" creationId="{D891E407-403B-4764-86C9-33A56D3BCAA3}"/>
          </ac:cxnSpMkLst>
        </pc:cxnChg>
      </pc:sldChg>
      <pc:sldChg chg="addSp delSp modSp new mod setBg modNotesTx">
        <pc:chgData name="Libby Bingham" userId="8a35590c-9add-4b43-bad5-f016bf89da60" providerId="ADAL" clId="{F664C7FF-85FE-4CE5-848D-02844C05871E}" dt="2025-02-14T21:16:29.537" v="2179" actId="26606"/>
        <pc:sldMkLst>
          <pc:docMk/>
          <pc:sldMk cId="976881549" sldId="341"/>
        </pc:sldMkLst>
        <pc:spChg chg="mod ord">
          <ac:chgData name="Libby Bingham" userId="8a35590c-9add-4b43-bad5-f016bf89da60" providerId="ADAL" clId="{F664C7FF-85FE-4CE5-848D-02844C05871E}" dt="2025-02-14T21:16:29.537" v="2179" actId="26606"/>
          <ac:spMkLst>
            <pc:docMk/>
            <pc:sldMk cId="976881549" sldId="341"/>
            <ac:spMk id="2" creationId="{90990961-2242-DC6F-D4CC-B3D01A1AE15B}"/>
          </ac:spMkLst>
        </pc:spChg>
        <pc:spChg chg="del">
          <ac:chgData name="Libby Bingham" userId="8a35590c-9add-4b43-bad5-f016bf89da60" providerId="ADAL" clId="{F664C7FF-85FE-4CE5-848D-02844C05871E}" dt="2025-02-14T21:16:05.077" v="2176" actId="931"/>
          <ac:spMkLst>
            <pc:docMk/>
            <pc:sldMk cId="976881549" sldId="341"/>
            <ac:spMk id="3" creationId="{A5E4A6AE-A5E9-1A7B-41C2-CAA852B84365}"/>
          </ac:spMkLst>
        </pc:spChg>
        <pc:spChg chg="add">
          <ac:chgData name="Libby Bingham" userId="8a35590c-9add-4b43-bad5-f016bf89da60" providerId="ADAL" clId="{F664C7FF-85FE-4CE5-848D-02844C05871E}" dt="2025-02-14T21:16:29.537" v="2179" actId="26606"/>
          <ac:spMkLst>
            <pc:docMk/>
            <pc:sldMk cId="976881549" sldId="341"/>
            <ac:spMk id="10" creationId="{ECC07320-C2CA-4E29-8481-9D9E143C7788}"/>
          </ac:spMkLst>
        </pc:spChg>
        <pc:spChg chg="add">
          <ac:chgData name="Libby Bingham" userId="8a35590c-9add-4b43-bad5-f016bf89da60" providerId="ADAL" clId="{F664C7FF-85FE-4CE5-848D-02844C05871E}" dt="2025-02-14T21:16:29.537" v="2179" actId="26606"/>
          <ac:spMkLst>
            <pc:docMk/>
            <pc:sldMk cId="976881549" sldId="341"/>
            <ac:spMk id="12" creationId="{178FB36B-5BFE-42CA-BC60-1115E0D95EEC}"/>
          </ac:spMkLst>
        </pc:spChg>
        <pc:picChg chg="add mod">
          <ac:chgData name="Libby Bingham" userId="8a35590c-9add-4b43-bad5-f016bf89da60" providerId="ADAL" clId="{F664C7FF-85FE-4CE5-848D-02844C05871E}" dt="2025-02-14T21:16:29.537" v="2179" actId="26606"/>
          <ac:picMkLst>
            <pc:docMk/>
            <pc:sldMk cId="976881549" sldId="341"/>
            <ac:picMk id="5" creationId="{ABAFC224-8988-4845-FD0C-69700BE98CC3}"/>
          </ac:picMkLst>
        </pc:picChg>
      </pc:sldChg>
      <pc:sldChg chg="addSp delSp modSp new mod setBg modNotesTx">
        <pc:chgData name="Libby Bingham" userId="8a35590c-9add-4b43-bad5-f016bf89da60" providerId="ADAL" clId="{F664C7FF-85FE-4CE5-848D-02844C05871E}" dt="2025-02-14T21:21:26.294" v="2228" actId="26606"/>
        <pc:sldMkLst>
          <pc:docMk/>
          <pc:sldMk cId="2520349743" sldId="342"/>
        </pc:sldMkLst>
        <pc:spChg chg="mod ord">
          <ac:chgData name="Libby Bingham" userId="8a35590c-9add-4b43-bad5-f016bf89da60" providerId="ADAL" clId="{F664C7FF-85FE-4CE5-848D-02844C05871E}" dt="2025-02-14T21:21:26.294" v="2228" actId="26606"/>
          <ac:spMkLst>
            <pc:docMk/>
            <pc:sldMk cId="2520349743" sldId="342"/>
            <ac:spMk id="2" creationId="{6A276524-DF42-A243-5B67-DF8A2D9D4AE7}"/>
          </ac:spMkLst>
        </pc:spChg>
        <pc:spChg chg="del">
          <ac:chgData name="Libby Bingham" userId="8a35590c-9add-4b43-bad5-f016bf89da60" providerId="ADAL" clId="{F664C7FF-85FE-4CE5-848D-02844C05871E}" dt="2025-02-14T21:21:15.595" v="2225" actId="931"/>
          <ac:spMkLst>
            <pc:docMk/>
            <pc:sldMk cId="2520349743" sldId="342"/>
            <ac:spMk id="3" creationId="{A15EAD6F-75FF-AC37-F2FB-441CC5A70485}"/>
          </ac:spMkLst>
        </pc:spChg>
        <pc:spChg chg="add">
          <ac:chgData name="Libby Bingham" userId="8a35590c-9add-4b43-bad5-f016bf89da60" providerId="ADAL" clId="{F664C7FF-85FE-4CE5-848D-02844C05871E}" dt="2025-02-14T21:21:26.294" v="2228" actId="26606"/>
          <ac:spMkLst>
            <pc:docMk/>
            <pc:sldMk cId="2520349743" sldId="342"/>
            <ac:spMk id="10" creationId="{E2BA2BD9-7B54-4190-8F06-3EF3658A0020}"/>
          </ac:spMkLst>
        </pc:spChg>
        <pc:spChg chg="add">
          <ac:chgData name="Libby Bingham" userId="8a35590c-9add-4b43-bad5-f016bf89da60" providerId="ADAL" clId="{F664C7FF-85FE-4CE5-848D-02844C05871E}" dt="2025-02-14T21:21:26.294" v="2228" actId="26606"/>
          <ac:spMkLst>
            <pc:docMk/>
            <pc:sldMk cId="2520349743" sldId="342"/>
            <ac:spMk id="12" creationId="{184F9D61-9303-40B4-9F7E-66A9B4EDC458}"/>
          </ac:spMkLst>
        </pc:spChg>
        <pc:spChg chg="add">
          <ac:chgData name="Libby Bingham" userId="8a35590c-9add-4b43-bad5-f016bf89da60" providerId="ADAL" clId="{F664C7FF-85FE-4CE5-848D-02844C05871E}" dt="2025-02-14T21:21:26.294" v="2228" actId="26606"/>
          <ac:spMkLst>
            <pc:docMk/>
            <pc:sldMk cId="2520349743" sldId="342"/>
            <ac:spMk id="14" creationId="{648D746A-0359-4EAE-8CF9-062E281698EC}"/>
          </ac:spMkLst>
        </pc:spChg>
        <pc:picChg chg="add mod">
          <ac:chgData name="Libby Bingham" userId="8a35590c-9add-4b43-bad5-f016bf89da60" providerId="ADAL" clId="{F664C7FF-85FE-4CE5-848D-02844C05871E}" dt="2025-02-14T21:21:26.294" v="2228" actId="26606"/>
          <ac:picMkLst>
            <pc:docMk/>
            <pc:sldMk cId="2520349743" sldId="342"/>
            <ac:picMk id="5" creationId="{C61CAA4E-A882-45AD-62F0-50234DF0D43F}"/>
          </ac:picMkLst>
        </pc:picChg>
      </pc:sldChg>
      <pc:sldChg chg="addSp delSp modSp new mod setBg modNotesTx">
        <pc:chgData name="Libby Bingham" userId="8a35590c-9add-4b43-bad5-f016bf89da60" providerId="ADAL" clId="{F664C7FF-85FE-4CE5-848D-02844C05871E}" dt="2025-02-14T21:24:02.221" v="2263" actId="14100"/>
        <pc:sldMkLst>
          <pc:docMk/>
          <pc:sldMk cId="2450667339" sldId="343"/>
        </pc:sldMkLst>
        <pc:spChg chg="mod">
          <ac:chgData name="Libby Bingham" userId="8a35590c-9add-4b43-bad5-f016bf89da60" providerId="ADAL" clId="{F664C7FF-85FE-4CE5-848D-02844C05871E}" dt="2025-02-14T21:24:02.221" v="2263" actId="14100"/>
          <ac:spMkLst>
            <pc:docMk/>
            <pc:sldMk cId="2450667339" sldId="343"/>
            <ac:spMk id="2" creationId="{44C5532A-DB70-037B-D1F4-A540B64A732E}"/>
          </ac:spMkLst>
        </pc:spChg>
        <pc:spChg chg="del">
          <ac:chgData name="Libby Bingham" userId="8a35590c-9add-4b43-bad5-f016bf89da60" providerId="ADAL" clId="{F664C7FF-85FE-4CE5-848D-02844C05871E}" dt="2025-02-14T21:23:19.263" v="2256" actId="931"/>
          <ac:spMkLst>
            <pc:docMk/>
            <pc:sldMk cId="2450667339" sldId="343"/>
            <ac:spMk id="3" creationId="{8E118C7B-3A74-AD74-1FFD-0AEDCB42966D}"/>
          </ac:spMkLst>
        </pc:spChg>
        <pc:spChg chg="add">
          <ac:chgData name="Libby Bingham" userId="8a35590c-9add-4b43-bad5-f016bf89da60" providerId="ADAL" clId="{F664C7FF-85FE-4CE5-848D-02844C05871E}" dt="2025-02-14T21:23:51.116" v="2259" actId="26606"/>
          <ac:spMkLst>
            <pc:docMk/>
            <pc:sldMk cId="2450667339" sldId="343"/>
            <ac:spMk id="10" creationId="{9089EED9-F54D-4F20-A2C6-949DE4176959}"/>
          </ac:spMkLst>
        </pc:spChg>
        <pc:spChg chg="add">
          <ac:chgData name="Libby Bingham" userId="8a35590c-9add-4b43-bad5-f016bf89da60" providerId="ADAL" clId="{F664C7FF-85FE-4CE5-848D-02844C05871E}" dt="2025-02-14T21:23:51.116" v="2259" actId="26606"/>
          <ac:spMkLst>
            <pc:docMk/>
            <pc:sldMk cId="2450667339" sldId="343"/>
            <ac:spMk id="12" creationId="{7E46F721-3785-414D-8697-16AF490E6806}"/>
          </ac:spMkLst>
        </pc:spChg>
        <pc:picChg chg="add mod">
          <ac:chgData name="Libby Bingham" userId="8a35590c-9add-4b43-bad5-f016bf89da60" providerId="ADAL" clId="{F664C7FF-85FE-4CE5-848D-02844C05871E}" dt="2025-02-14T21:23:51.116" v="2259" actId="26606"/>
          <ac:picMkLst>
            <pc:docMk/>
            <pc:sldMk cId="2450667339" sldId="343"/>
            <ac:picMk id="5" creationId="{2A740D7D-804F-09BC-083A-3D97F09BFB7F}"/>
          </ac:picMkLst>
        </pc:picChg>
      </pc:sldChg>
      <pc:sldChg chg="add del ord">
        <pc:chgData name="Libby Bingham" userId="8a35590c-9add-4b43-bad5-f016bf89da60" providerId="ADAL" clId="{F664C7FF-85FE-4CE5-848D-02844C05871E}" dt="2025-02-14T21:40:29.114" v="2847" actId="47"/>
        <pc:sldMkLst>
          <pc:docMk/>
          <pc:sldMk cId="1031661096" sldId="344"/>
        </pc:sldMkLst>
      </pc:sldChg>
      <pc:sldChg chg="addSp delSp modSp new mod setBg">
        <pc:chgData name="Libby Bingham" userId="8a35590c-9add-4b43-bad5-f016bf89da60" providerId="ADAL" clId="{F664C7FF-85FE-4CE5-848D-02844C05871E}" dt="2025-02-14T21:41:55.336" v="2854" actId="1076"/>
        <pc:sldMkLst>
          <pc:docMk/>
          <pc:sldMk cId="7527812" sldId="345"/>
        </pc:sldMkLst>
        <pc:spChg chg="del">
          <ac:chgData name="Libby Bingham" userId="8a35590c-9add-4b43-bad5-f016bf89da60" providerId="ADAL" clId="{F664C7FF-85FE-4CE5-848D-02844C05871E}" dt="2025-02-14T21:41:43.572" v="2851" actId="26606"/>
          <ac:spMkLst>
            <pc:docMk/>
            <pc:sldMk cId="7527812" sldId="345"/>
            <ac:spMk id="2" creationId="{8F102672-344C-FEE5-C34E-F82748705EF7}"/>
          </ac:spMkLst>
        </pc:spChg>
        <pc:spChg chg="del">
          <ac:chgData name="Libby Bingham" userId="8a35590c-9add-4b43-bad5-f016bf89da60" providerId="ADAL" clId="{F664C7FF-85FE-4CE5-848D-02844C05871E}" dt="2025-02-14T21:41:39.282" v="2848" actId="931"/>
          <ac:spMkLst>
            <pc:docMk/>
            <pc:sldMk cId="7527812" sldId="345"/>
            <ac:spMk id="3" creationId="{37553FAB-5B73-7A40-D15D-5606F977F70B}"/>
          </ac:spMkLst>
        </pc:spChg>
        <pc:spChg chg="add">
          <ac:chgData name="Libby Bingham" userId="8a35590c-9add-4b43-bad5-f016bf89da60" providerId="ADAL" clId="{F664C7FF-85FE-4CE5-848D-02844C05871E}" dt="2025-02-14T21:41:43.572" v="2851" actId="26606"/>
          <ac:spMkLst>
            <pc:docMk/>
            <pc:sldMk cId="7527812" sldId="345"/>
            <ac:spMk id="10" creationId="{42A4FC2C-047E-45A5-965D-8E1E3BF09BC6}"/>
          </ac:spMkLst>
        </pc:spChg>
        <pc:picChg chg="add mod">
          <ac:chgData name="Libby Bingham" userId="8a35590c-9add-4b43-bad5-f016bf89da60" providerId="ADAL" clId="{F664C7FF-85FE-4CE5-848D-02844C05871E}" dt="2025-02-14T21:41:55.336" v="2854" actId="1076"/>
          <ac:picMkLst>
            <pc:docMk/>
            <pc:sldMk cId="7527812" sldId="345"/>
            <ac:picMk id="5" creationId="{BD32A9B0-2C5D-F4CA-5CD4-E00E3BABC4A1}"/>
          </ac:picMkLst>
        </pc:picChg>
      </pc:sldChg>
      <pc:sldChg chg="addSp delSp modSp new mod modNotesTx">
        <pc:chgData name="Libby Bingham" userId="8a35590c-9add-4b43-bad5-f016bf89da60" providerId="ADAL" clId="{F664C7FF-85FE-4CE5-848D-02844C05871E}" dt="2025-02-14T21:54:55.840" v="3020"/>
        <pc:sldMkLst>
          <pc:docMk/>
          <pc:sldMk cId="4112278584" sldId="346"/>
        </pc:sldMkLst>
        <pc:spChg chg="mod">
          <ac:chgData name="Libby Bingham" userId="8a35590c-9add-4b43-bad5-f016bf89da60" providerId="ADAL" clId="{F664C7FF-85FE-4CE5-848D-02844C05871E}" dt="2025-02-14T21:53:45.474" v="2990" actId="1076"/>
          <ac:spMkLst>
            <pc:docMk/>
            <pc:sldMk cId="4112278584" sldId="346"/>
            <ac:spMk id="2" creationId="{AE2AEDEB-2B91-A7DE-A41A-DCD34AF9DB30}"/>
          </ac:spMkLst>
        </pc:spChg>
        <pc:spChg chg="del">
          <ac:chgData name="Libby Bingham" userId="8a35590c-9add-4b43-bad5-f016bf89da60" providerId="ADAL" clId="{F664C7FF-85FE-4CE5-848D-02844C05871E}" dt="2025-02-14T21:52:51.233" v="2975" actId="931"/>
          <ac:spMkLst>
            <pc:docMk/>
            <pc:sldMk cId="4112278584" sldId="346"/>
            <ac:spMk id="3" creationId="{E8B357D2-4B96-180F-A6B1-1AD6D5AB0DCD}"/>
          </ac:spMkLst>
        </pc:spChg>
        <pc:spChg chg="add del">
          <ac:chgData name="Libby Bingham" userId="8a35590c-9add-4b43-bad5-f016bf89da60" providerId="ADAL" clId="{F664C7FF-85FE-4CE5-848D-02844C05871E}" dt="2025-02-14T21:54:54.723" v="3019" actId="22"/>
          <ac:spMkLst>
            <pc:docMk/>
            <pc:sldMk cId="4112278584" sldId="346"/>
            <ac:spMk id="7" creationId="{34681CC8-F1B5-675C-1A49-DF3A77F0E3F3}"/>
          </ac:spMkLst>
        </pc:spChg>
        <pc:picChg chg="add mod ord">
          <ac:chgData name="Libby Bingham" userId="8a35590c-9add-4b43-bad5-f016bf89da60" providerId="ADAL" clId="{F664C7FF-85FE-4CE5-848D-02844C05871E}" dt="2025-02-14T21:53:40.075" v="2989" actId="1076"/>
          <ac:picMkLst>
            <pc:docMk/>
            <pc:sldMk cId="4112278584" sldId="346"/>
            <ac:picMk id="5" creationId="{C925175E-2CA7-F793-4066-6F873749D881}"/>
          </ac:picMkLst>
        </pc:picChg>
      </pc:sldChg>
      <pc:sldChg chg="add ord modNotesTx">
        <pc:chgData name="Libby Bingham" userId="8a35590c-9add-4b43-bad5-f016bf89da60" providerId="ADAL" clId="{F664C7FF-85FE-4CE5-848D-02844C05871E}" dt="2025-02-14T21:54:49.302" v="3017"/>
        <pc:sldMkLst>
          <pc:docMk/>
          <pc:sldMk cId="577694359" sldId="347"/>
        </pc:sldMkLst>
      </pc:sldChg>
      <pc:sldChg chg="add ord modNotesTx">
        <pc:chgData name="Libby Bingham" userId="8a35590c-9add-4b43-bad5-f016bf89da60" providerId="ADAL" clId="{F664C7FF-85FE-4CE5-848D-02844C05871E}" dt="2025-02-14T21:54:46.592" v="3016"/>
        <pc:sldMkLst>
          <pc:docMk/>
          <pc:sldMk cId="2246992856" sldId="348"/>
        </pc:sldMkLst>
      </pc:sldChg>
      <pc:sldChg chg="add ord modNotesTx">
        <pc:chgData name="Libby Bingham" userId="8a35590c-9add-4b43-bad5-f016bf89da60" providerId="ADAL" clId="{F664C7FF-85FE-4CE5-848D-02844C05871E}" dt="2025-02-14T21:54:40.370" v="3015" actId="20577"/>
        <pc:sldMkLst>
          <pc:docMk/>
          <pc:sldMk cId="3346861081" sldId="34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9D12A4-C84A-4296-A399-174428CF6A6D}"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84E204D6-0B73-459C-A8D5-255704BACAC0}">
      <dgm:prSet/>
      <dgm:spPr/>
      <dgm:t>
        <a:bodyPr/>
        <a:lstStyle/>
        <a:p>
          <a:r>
            <a:rPr lang="en-US" dirty="0"/>
            <a:t>Standards of Professional Conduct</a:t>
          </a:r>
        </a:p>
      </dgm:t>
    </dgm:pt>
    <dgm:pt modelId="{3C1083E0-D865-4CF9-B61D-7A71B81696E4}" type="parTrans" cxnId="{219A3FFE-8EA6-470F-AEEC-7877EA9E9C83}">
      <dgm:prSet/>
      <dgm:spPr/>
      <dgm:t>
        <a:bodyPr/>
        <a:lstStyle/>
        <a:p>
          <a:endParaRPr lang="en-US"/>
        </a:p>
      </dgm:t>
    </dgm:pt>
    <dgm:pt modelId="{F675FBDF-50A8-48F2-B4D8-8E3559E51575}" type="sibTrans" cxnId="{219A3FFE-8EA6-470F-AEEC-7877EA9E9C83}">
      <dgm:prSet/>
      <dgm:spPr/>
      <dgm:t>
        <a:bodyPr/>
        <a:lstStyle/>
        <a:p>
          <a:endParaRPr lang="en-US"/>
        </a:p>
      </dgm:t>
    </dgm:pt>
    <dgm:pt modelId="{011AC7CA-A443-45F9-9FE4-412EF0A1924C}">
      <dgm:prSet/>
      <dgm:spPr/>
      <dgm:t>
        <a:bodyPr/>
        <a:lstStyle/>
        <a:p>
          <a:r>
            <a:rPr lang="en-US" dirty="0"/>
            <a:t>Lack of Legal Knowledge</a:t>
          </a:r>
        </a:p>
      </dgm:t>
    </dgm:pt>
    <dgm:pt modelId="{F2A559AA-096E-4696-B145-1AC16095981B}" type="parTrans" cxnId="{AA0584DB-B26A-463A-8DD6-0887403C634B}">
      <dgm:prSet/>
      <dgm:spPr/>
      <dgm:t>
        <a:bodyPr/>
        <a:lstStyle/>
        <a:p>
          <a:endParaRPr lang="en-US"/>
        </a:p>
      </dgm:t>
    </dgm:pt>
    <dgm:pt modelId="{0A510FF2-4985-4425-91E2-568922D35FE7}" type="sibTrans" cxnId="{AA0584DB-B26A-463A-8DD6-0887403C634B}">
      <dgm:prSet/>
      <dgm:spPr/>
      <dgm:t>
        <a:bodyPr/>
        <a:lstStyle/>
        <a:p>
          <a:endParaRPr lang="en-US"/>
        </a:p>
      </dgm:t>
    </dgm:pt>
    <dgm:pt modelId="{6DC20EE8-B5F4-415C-97A3-BFFCF992A459}">
      <dgm:prSet/>
      <dgm:spPr/>
      <dgm:t>
        <a:bodyPr/>
        <a:lstStyle/>
        <a:p>
          <a:r>
            <a:rPr lang="en-US" dirty="0"/>
            <a:t>Impropriety or Manipulation</a:t>
          </a:r>
        </a:p>
      </dgm:t>
    </dgm:pt>
    <dgm:pt modelId="{307D638E-23E1-450A-BF74-1B488F962F30}" type="parTrans" cxnId="{5ADEA3AA-084B-4091-AA14-2EE76AFCCAE2}">
      <dgm:prSet/>
      <dgm:spPr/>
      <dgm:t>
        <a:bodyPr/>
        <a:lstStyle/>
        <a:p>
          <a:endParaRPr lang="en-US"/>
        </a:p>
      </dgm:t>
    </dgm:pt>
    <dgm:pt modelId="{B9575204-54B2-4EC1-B0DC-E8F7C88DE965}" type="sibTrans" cxnId="{5ADEA3AA-084B-4091-AA14-2EE76AFCCAE2}">
      <dgm:prSet/>
      <dgm:spPr/>
      <dgm:t>
        <a:bodyPr/>
        <a:lstStyle/>
        <a:p>
          <a:endParaRPr lang="en-US"/>
        </a:p>
      </dgm:t>
    </dgm:pt>
    <dgm:pt modelId="{7BB98BF1-9ED2-4AEF-B6BB-5FFC3F27322B}">
      <dgm:prSet/>
      <dgm:spPr/>
      <dgm:t>
        <a:bodyPr/>
        <a:lstStyle/>
        <a:p>
          <a:r>
            <a:rPr lang="en-US" dirty="0"/>
            <a:t>Hostility or Unreasonable Expectations</a:t>
          </a:r>
        </a:p>
      </dgm:t>
    </dgm:pt>
    <dgm:pt modelId="{53E7A6FC-14B5-49BA-947C-18566A0C5F16}" type="parTrans" cxnId="{1F68C291-9CAA-4409-B497-676709C6BF6B}">
      <dgm:prSet/>
      <dgm:spPr/>
      <dgm:t>
        <a:bodyPr/>
        <a:lstStyle/>
        <a:p>
          <a:endParaRPr lang="en-US"/>
        </a:p>
      </dgm:t>
    </dgm:pt>
    <dgm:pt modelId="{AEA1CFA7-8AEF-4334-A3B3-A73A314E8857}" type="sibTrans" cxnId="{1F68C291-9CAA-4409-B497-676709C6BF6B}">
      <dgm:prSet/>
      <dgm:spPr/>
      <dgm:t>
        <a:bodyPr/>
        <a:lstStyle/>
        <a:p>
          <a:endParaRPr lang="en-US"/>
        </a:p>
      </dgm:t>
    </dgm:pt>
    <dgm:pt modelId="{B293B4EC-EAF3-4860-83E8-29BBB73EF5A0}">
      <dgm:prSet/>
      <dgm:spPr/>
      <dgm:t>
        <a:bodyPr/>
        <a:lstStyle/>
        <a:p>
          <a:r>
            <a:rPr lang="en-US" dirty="0"/>
            <a:t>Assisting without Overstepping</a:t>
          </a:r>
        </a:p>
      </dgm:t>
    </dgm:pt>
    <dgm:pt modelId="{68C16E35-30D1-46BF-8B4E-BDC1DAB8B3F6}" type="parTrans" cxnId="{424B6119-A396-46B0-83CD-F3243EDB1C91}">
      <dgm:prSet/>
      <dgm:spPr/>
    </dgm:pt>
    <dgm:pt modelId="{221BBD4E-E684-433E-A314-273911A3837F}" type="sibTrans" cxnId="{424B6119-A396-46B0-83CD-F3243EDB1C91}">
      <dgm:prSet/>
      <dgm:spPr/>
    </dgm:pt>
    <dgm:pt modelId="{0F7EC6B3-1DB3-43CB-8415-5C21C9138122}">
      <dgm:prSet/>
      <dgm:spPr/>
      <dgm:t>
        <a:bodyPr/>
        <a:lstStyle/>
        <a:p>
          <a:r>
            <a:rPr lang="en-US" dirty="0"/>
            <a:t>Practical Takeaways</a:t>
          </a:r>
        </a:p>
      </dgm:t>
    </dgm:pt>
    <dgm:pt modelId="{0961322A-9574-4538-BAB1-5A8A2687AB60}" type="parTrans" cxnId="{0CB22719-94DB-4E89-8A99-8AB76687DBEE}">
      <dgm:prSet/>
      <dgm:spPr/>
    </dgm:pt>
    <dgm:pt modelId="{DB63F64C-FDA7-42A3-AE75-83A9F3116186}" type="sibTrans" cxnId="{0CB22719-94DB-4E89-8A99-8AB76687DBEE}">
      <dgm:prSet/>
      <dgm:spPr/>
    </dgm:pt>
    <dgm:pt modelId="{76C15F46-C690-4902-B0C3-23F4AB4DFF9C}" type="pres">
      <dgm:prSet presAssocID="{E19D12A4-C84A-4296-A399-174428CF6A6D}" presName="linear" presStyleCnt="0">
        <dgm:presLayoutVars>
          <dgm:animLvl val="lvl"/>
          <dgm:resizeHandles val="exact"/>
        </dgm:presLayoutVars>
      </dgm:prSet>
      <dgm:spPr/>
    </dgm:pt>
    <dgm:pt modelId="{363DE9BB-0610-4ADD-AF32-95FCD9068D37}" type="pres">
      <dgm:prSet presAssocID="{84E204D6-0B73-459C-A8D5-255704BACAC0}" presName="parentText" presStyleLbl="node1" presStyleIdx="0" presStyleCnt="6">
        <dgm:presLayoutVars>
          <dgm:chMax val="0"/>
          <dgm:bulletEnabled val="1"/>
        </dgm:presLayoutVars>
      </dgm:prSet>
      <dgm:spPr/>
    </dgm:pt>
    <dgm:pt modelId="{65F3A1D7-3F48-488C-AC4E-DA4C77B59149}" type="pres">
      <dgm:prSet presAssocID="{F675FBDF-50A8-48F2-B4D8-8E3559E51575}" presName="spacer" presStyleCnt="0"/>
      <dgm:spPr/>
    </dgm:pt>
    <dgm:pt modelId="{6EAB9B70-0837-47A5-92CB-76F55B3961F1}" type="pres">
      <dgm:prSet presAssocID="{011AC7CA-A443-45F9-9FE4-412EF0A1924C}" presName="parentText" presStyleLbl="node1" presStyleIdx="1" presStyleCnt="6">
        <dgm:presLayoutVars>
          <dgm:chMax val="0"/>
          <dgm:bulletEnabled val="1"/>
        </dgm:presLayoutVars>
      </dgm:prSet>
      <dgm:spPr/>
    </dgm:pt>
    <dgm:pt modelId="{D5581D0D-500A-4E2D-832A-0F069ACF5C6B}" type="pres">
      <dgm:prSet presAssocID="{0A510FF2-4985-4425-91E2-568922D35FE7}" presName="spacer" presStyleCnt="0"/>
      <dgm:spPr/>
    </dgm:pt>
    <dgm:pt modelId="{515BC384-352C-46A0-AAC0-948DDDF5FF68}" type="pres">
      <dgm:prSet presAssocID="{6DC20EE8-B5F4-415C-97A3-BFFCF992A459}" presName="parentText" presStyleLbl="node1" presStyleIdx="2" presStyleCnt="6">
        <dgm:presLayoutVars>
          <dgm:chMax val="0"/>
          <dgm:bulletEnabled val="1"/>
        </dgm:presLayoutVars>
      </dgm:prSet>
      <dgm:spPr/>
    </dgm:pt>
    <dgm:pt modelId="{D0790F40-8D65-438C-B310-6AE6CB6C2825}" type="pres">
      <dgm:prSet presAssocID="{B9575204-54B2-4EC1-B0DC-E8F7C88DE965}" presName="spacer" presStyleCnt="0"/>
      <dgm:spPr/>
    </dgm:pt>
    <dgm:pt modelId="{BA4B7DD1-23FC-4759-867B-D12163D497E6}" type="pres">
      <dgm:prSet presAssocID="{7BB98BF1-9ED2-4AEF-B6BB-5FFC3F27322B}" presName="parentText" presStyleLbl="node1" presStyleIdx="3" presStyleCnt="6">
        <dgm:presLayoutVars>
          <dgm:chMax val="0"/>
          <dgm:bulletEnabled val="1"/>
        </dgm:presLayoutVars>
      </dgm:prSet>
      <dgm:spPr/>
    </dgm:pt>
    <dgm:pt modelId="{7CB4EC17-BE7A-413F-B950-575DA25AE276}" type="pres">
      <dgm:prSet presAssocID="{AEA1CFA7-8AEF-4334-A3B3-A73A314E8857}" presName="spacer" presStyleCnt="0"/>
      <dgm:spPr/>
    </dgm:pt>
    <dgm:pt modelId="{EB9B4A1F-6708-47DB-8DC3-9ADEFA5C8298}" type="pres">
      <dgm:prSet presAssocID="{B293B4EC-EAF3-4860-83E8-29BBB73EF5A0}" presName="parentText" presStyleLbl="node1" presStyleIdx="4" presStyleCnt="6">
        <dgm:presLayoutVars>
          <dgm:chMax val="0"/>
          <dgm:bulletEnabled val="1"/>
        </dgm:presLayoutVars>
      </dgm:prSet>
      <dgm:spPr/>
    </dgm:pt>
    <dgm:pt modelId="{13D188F0-CC13-4CA0-A2F1-CF47280FB8C3}" type="pres">
      <dgm:prSet presAssocID="{221BBD4E-E684-433E-A314-273911A3837F}" presName="spacer" presStyleCnt="0"/>
      <dgm:spPr/>
    </dgm:pt>
    <dgm:pt modelId="{61C65827-200E-4F07-A8A4-4D494E868157}" type="pres">
      <dgm:prSet presAssocID="{0F7EC6B3-1DB3-43CB-8415-5C21C9138122}" presName="parentText" presStyleLbl="node1" presStyleIdx="5" presStyleCnt="6">
        <dgm:presLayoutVars>
          <dgm:chMax val="0"/>
          <dgm:bulletEnabled val="1"/>
        </dgm:presLayoutVars>
      </dgm:prSet>
      <dgm:spPr/>
    </dgm:pt>
  </dgm:ptLst>
  <dgm:cxnLst>
    <dgm:cxn modelId="{0CB22719-94DB-4E89-8A99-8AB76687DBEE}" srcId="{E19D12A4-C84A-4296-A399-174428CF6A6D}" destId="{0F7EC6B3-1DB3-43CB-8415-5C21C9138122}" srcOrd="5" destOrd="0" parTransId="{0961322A-9574-4538-BAB1-5A8A2687AB60}" sibTransId="{DB63F64C-FDA7-42A3-AE75-83A9F3116186}"/>
    <dgm:cxn modelId="{424B6119-A396-46B0-83CD-F3243EDB1C91}" srcId="{E19D12A4-C84A-4296-A399-174428CF6A6D}" destId="{B293B4EC-EAF3-4860-83E8-29BBB73EF5A0}" srcOrd="4" destOrd="0" parTransId="{68C16E35-30D1-46BF-8B4E-BDC1DAB8B3F6}" sibTransId="{221BBD4E-E684-433E-A314-273911A3837F}"/>
    <dgm:cxn modelId="{BD8A352A-0323-4562-86BC-6DF00CB45E30}" type="presOf" srcId="{7BB98BF1-9ED2-4AEF-B6BB-5FFC3F27322B}" destId="{BA4B7DD1-23FC-4759-867B-D12163D497E6}" srcOrd="0" destOrd="0" presId="urn:microsoft.com/office/officeart/2005/8/layout/vList2"/>
    <dgm:cxn modelId="{C01E1830-CFA2-4C46-B734-7D4AD35DEE11}" type="presOf" srcId="{0F7EC6B3-1DB3-43CB-8415-5C21C9138122}" destId="{61C65827-200E-4F07-A8A4-4D494E868157}" srcOrd="0" destOrd="0" presId="urn:microsoft.com/office/officeart/2005/8/layout/vList2"/>
    <dgm:cxn modelId="{D6DD203D-85F3-4BAE-A0EA-E477800A02E9}" type="presOf" srcId="{84E204D6-0B73-459C-A8D5-255704BACAC0}" destId="{363DE9BB-0610-4ADD-AF32-95FCD9068D37}" srcOrd="0" destOrd="0" presId="urn:microsoft.com/office/officeart/2005/8/layout/vList2"/>
    <dgm:cxn modelId="{BCCA4790-86DB-4C90-9AC2-5F6969BA77DD}" type="presOf" srcId="{B293B4EC-EAF3-4860-83E8-29BBB73EF5A0}" destId="{EB9B4A1F-6708-47DB-8DC3-9ADEFA5C8298}" srcOrd="0" destOrd="0" presId="urn:microsoft.com/office/officeart/2005/8/layout/vList2"/>
    <dgm:cxn modelId="{1F68C291-9CAA-4409-B497-676709C6BF6B}" srcId="{E19D12A4-C84A-4296-A399-174428CF6A6D}" destId="{7BB98BF1-9ED2-4AEF-B6BB-5FFC3F27322B}" srcOrd="3" destOrd="0" parTransId="{53E7A6FC-14B5-49BA-947C-18566A0C5F16}" sibTransId="{AEA1CFA7-8AEF-4334-A3B3-A73A314E8857}"/>
    <dgm:cxn modelId="{5ADEA3AA-084B-4091-AA14-2EE76AFCCAE2}" srcId="{E19D12A4-C84A-4296-A399-174428CF6A6D}" destId="{6DC20EE8-B5F4-415C-97A3-BFFCF992A459}" srcOrd="2" destOrd="0" parTransId="{307D638E-23E1-450A-BF74-1B488F962F30}" sibTransId="{B9575204-54B2-4EC1-B0DC-E8F7C88DE965}"/>
    <dgm:cxn modelId="{9105B2AC-8E0F-47FB-B7E7-904860D8FFEB}" type="presOf" srcId="{6DC20EE8-B5F4-415C-97A3-BFFCF992A459}" destId="{515BC384-352C-46A0-AAC0-948DDDF5FF68}" srcOrd="0" destOrd="0" presId="urn:microsoft.com/office/officeart/2005/8/layout/vList2"/>
    <dgm:cxn modelId="{DC82A8C5-C1FF-4D6B-8CEE-DBBA765C20D8}" type="presOf" srcId="{E19D12A4-C84A-4296-A399-174428CF6A6D}" destId="{76C15F46-C690-4902-B0C3-23F4AB4DFF9C}" srcOrd="0" destOrd="0" presId="urn:microsoft.com/office/officeart/2005/8/layout/vList2"/>
    <dgm:cxn modelId="{AA0584DB-B26A-463A-8DD6-0887403C634B}" srcId="{E19D12A4-C84A-4296-A399-174428CF6A6D}" destId="{011AC7CA-A443-45F9-9FE4-412EF0A1924C}" srcOrd="1" destOrd="0" parTransId="{F2A559AA-096E-4696-B145-1AC16095981B}" sibTransId="{0A510FF2-4985-4425-91E2-568922D35FE7}"/>
    <dgm:cxn modelId="{E4D8B4F3-B12C-461A-A0F1-D4FCA15C6127}" type="presOf" srcId="{011AC7CA-A443-45F9-9FE4-412EF0A1924C}" destId="{6EAB9B70-0837-47A5-92CB-76F55B3961F1}" srcOrd="0" destOrd="0" presId="urn:microsoft.com/office/officeart/2005/8/layout/vList2"/>
    <dgm:cxn modelId="{219A3FFE-8EA6-470F-AEEC-7877EA9E9C83}" srcId="{E19D12A4-C84A-4296-A399-174428CF6A6D}" destId="{84E204D6-0B73-459C-A8D5-255704BACAC0}" srcOrd="0" destOrd="0" parTransId="{3C1083E0-D865-4CF9-B61D-7A71B81696E4}" sibTransId="{F675FBDF-50A8-48F2-B4D8-8E3559E51575}"/>
    <dgm:cxn modelId="{29E20DD2-A1A3-41F6-B85F-D5BAF9FB0C6C}" type="presParOf" srcId="{76C15F46-C690-4902-B0C3-23F4AB4DFF9C}" destId="{363DE9BB-0610-4ADD-AF32-95FCD9068D37}" srcOrd="0" destOrd="0" presId="urn:microsoft.com/office/officeart/2005/8/layout/vList2"/>
    <dgm:cxn modelId="{F7DA5EF9-2A40-4596-A4FE-6127B53A1E37}" type="presParOf" srcId="{76C15F46-C690-4902-B0C3-23F4AB4DFF9C}" destId="{65F3A1D7-3F48-488C-AC4E-DA4C77B59149}" srcOrd="1" destOrd="0" presId="urn:microsoft.com/office/officeart/2005/8/layout/vList2"/>
    <dgm:cxn modelId="{3ADB0A59-D928-415C-83A4-23F3C771AEC6}" type="presParOf" srcId="{76C15F46-C690-4902-B0C3-23F4AB4DFF9C}" destId="{6EAB9B70-0837-47A5-92CB-76F55B3961F1}" srcOrd="2" destOrd="0" presId="urn:microsoft.com/office/officeart/2005/8/layout/vList2"/>
    <dgm:cxn modelId="{DAC653FD-90BD-4E9D-88E1-8E31A68B7080}" type="presParOf" srcId="{76C15F46-C690-4902-B0C3-23F4AB4DFF9C}" destId="{D5581D0D-500A-4E2D-832A-0F069ACF5C6B}" srcOrd="3" destOrd="0" presId="urn:microsoft.com/office/officeart/2005/8/layout/vList2"/>
    <dgm:cxn modelId="{4D686228-2240-4282-A1D7-9BBC8AA44CAE}" type="presParOf" srcId="{76C15F46-C690-4902-B0C3-23F4AB4DFF9C}" destId="{515BC384-352C-46A0-AAC0-948DDDF5FF68}" srcOrd="4" destOrd="0" presId="urn:microsoft.com/office/officeart/2005/8/layout/vList2"/>
    <dgm:cxn modelId="{F0D08ED3-7ECC-42D4-97A2-7046BFCA654B}" type="presParOf" srcId="{76C15F46-C690-4902-B0C3-23F4AB4DFF9C}" destId="{D0790F40-8D65-438C-B310-6AE6CB6C2825}" srcOrd="5" destOrd="0" presId="urn:microsoft.com/office/officeart/2005/8/layout/vList2"/>
    <dgm:cxn modelId="{49FBE8EF-2D53-4DAF-ACB6-FC8AE8C3B920}" type="presParOf" srcId="{76C15F46-C690-4902-B0C3-23F4AB4DFF9C}" destId="{BA4B7DD1-23FC-4759-867B-D12163D497E6}" srcOrd="6" destOrd="0" presId="urn:microsoft.com/office/officeart/2005/8/layout/vList2"/>
    <dgm:cxn modelId="{C40A8858-AF03-4205-9618-866145ADAE3F}" type="presParOf" srcId="{76C15F46-C690-4902-B0C3-23F4AB4DFF9C}" destId="{7CB4EC17-BE7A-413F-B950-575DA25AE276}" srcOrd="7" destOrd="0" presId="urn:microsoft.com/office/officeart/2005/8/layout/vList2"/>
    <dgm:cxn modelId="{A5861DDF-68BD-4F5D-816E-26394799FF28}" type="presParOf" srcId="{76C15F46-C690-4902-B0C3-23F4AB4DFF9C}" destId="{EB9B4A1F-6708-47DB-8DC3-9ADEFA5C8298}" srcOrd="8" destOrd="0" presId="urn:microsoft.com/office/officeart/2005/8/layout/vList2"/>
    <dgm:cxn modelId="{B4F8A4BE-0E69-4FF0-B6E1-D96CC7B6337D}" type="presParOf" srcId="{76C15F46-C690-4902-B0C3-23F4AB4DFF9C}" destId="{13D188F0-CC13-4CA0-A2F1-CF47280FB8C3}" srcOrd="9" destOrd="0" presId="urn:microsoft.com/office/officeart/2005/8/layout/vList2"/>
    <dgm:cxn modelId="{1F45FAC1-1BFA-45EC-A2DB-4C4AA0A49D98}" type="presParOf" srcId="{76C15F46-C690-4902-B0C3-23F4AB4DFF9C}" destId="{61C65827-200E-4F07-A8A4-4D494E868157}"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7B449D-D26D-4761-AA28-F52038C203A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98DC2E2-DB10-46D5-8010-AFD842A9B691}">
      <dgm:prSet custT="1"/>
      <dgm:spPr/>
      <dgm:t>
        <a:bodyPr/>
        <a:lstStyle/>
        <a:p>
          <a:pPr>
            <a:lnSpc>
              <a:spcPct val="100000"/>
            </a:lnSpc>
          </a:pPr>
          <a:r>
            <a:rPr lang="en-US" sz="2400" b="1" dirty="0"/>
            <a:t>Standards and guidelines</a:t>
          </a:r>
          <a:endParaRPr lang="en-US" sz="2400" dirty="0"/>
        </a:p>
      </dgm:t>
    </dgm:pt>
    <dgm:pt modelId="{AE91BB2C-AEAE-4818-B014-4030B81542EC}" type="parTrans" cxnId="{DC00D907-B9D8-4442-82E3-EAC3654F7092}">
      <dgm:prSet/>
      <dgm:spPr/>
      <dgm:t>
        <a:bodyPr/>
        <a:lstStyle/>
        <a:p>
          <a:endParaRPr lang="en-US"/>
        </a:p>
      </dgm:t>
    </dgm:pt>
    <dgm:pt modelId="{8473DEC7-A273-4E17-8520-4AEA8B4D3922}" type="sibTrans" cxnId="{DC00D907-B9D8-4442-82E3-EAC3654F7092}">
      <dgm:prSet/>
      <dgm:spPr/>
      <dgm:t>
        <a:bodyPr/>
        <a:lstStyle/>
        <a:p>
          <a:endParaRPr lang="en-US"/>
        </a:p>
      </dgm:t>
    </dgm:pt>
    <dgm:pt modelId="{3014F06B-BF3C-4C0C-AB8E-357C5EF242B0}">
      <dgm:prSet custT="1"/>
      <dgm:spPr/>
      <dgm:t>
        <a:bodyPr/>
        <a:lstStyle/>
        <a:p>
          <a:pPr>
            <a:lnSpc>
              <a:spcPct val="100000"/>
            </a:lnSpc>
          </a:pPr>
          <a:r>
            <a:rPr lang="en-US" sz="2400" b="1" dirty="0"/>
            <a:t>Tips for managing pro se interactions</a:t>
          </a:r>
          <a:endParaRPr lang="en-US" sz="2400" dirty="0"/>
        </a:p>
      </dgm:t>
    </dgm:pt>
    <dgm:pt modelId="{28A7DDBE-E08E-4019-974E-6B64FEB0BC28}" type="parTrans" cxnId="{71AD736C-5C52-4AFD-BE86-4E11804513B6}">
      <dgm:prSet/>
      <dgm:spPr/>
      <dgm:t>
        <a:bodyPr/>
        <a:lstStyle/>
        <a:p>
          <a:endParaRPr lang="en-US"/>
        </a:p>
      </dgm:t>
    </dgm:pt>
    <dgm:pt modelId="{B0FD592A-F473-43C5-8305-5A55CECA73B8}" type="sibTrans" cxnId="{71AD736C-5C52-4AFD-BE86-4E11804513B6}">
      <dgm:prSet/>
      <dgm:spPr/>
      <dgm:t>
        <a:bodyPr/>
        <a:lstStyle/>
        <a:p>
          <a:endParaRPr lang="en-US"/>
        </a:p>
      </dgm:t>
    </dgm:pt>
    <dgm:pt modelId="{3E453F6B-3065-47E7-966A-33ED3901BEE2}">
      <dgm:prSet custT="1"/>
      <dgm:spPr/>
      <dgm:t>
        <a:bodyPr/>
        <a:lstStyle/>
        <a:p>
          <a:pPr>
            <a:lnSpc>
              <a:spcPct val="100000"/>
            </a:lnSpc>
          </a:pPr>
          <a:r>
            <a:rPr lang="en-US" sz="2400" b="1" dirty="0"/>
            <a:t>Knowledge of the court’s expectations</a:t>
          </a:r>
          <a:endParaRPr lang="en-US" sz="2400" dirty="0"/>
        </a:p>
      </dgm:t>
    </dgm:pt>
    <dgm:pt modelId="{7FF8AC8F-DACF-4F79-8B1E-B06DFE0B6B23}" type="parTrans" cxnId="{78194DA2-3A8D-4FD2-966A-163678FCE5A2}">
      <dgm:prSet/>
      <dgm:spPr/>
      <dgm:t>
        <a:bodyPr/>
        <a:lstStyle/>
        <a:p>
          <a:endParaRPr lang="en-US"/>
        </a:p>
      </dgm:t>
    </dgm:pt>
    <dgm:pt modelId="{F052D1B4-BFAB-4DF1-BC00-D2BF93599EFC}" type="sibTrans" cxnId="{78194DA2-3A8D-4FD2-966A-163678FCE5A2}">
      <dgm:prSet/>
      <dgm:spPr/>
      <dgm:t>
        <a:bodyPr/>
        <a:lstStyle/>
        <a:p>
          <a:endParaRPr lang="en-US"/>
        </a:p>
      </dgm:t>
    </dgm:pt>
    <dgm:pt modelId="{3AD358E7-B72E-4A1F-B9EF-2383C5F700CB}">
      <dgm:prSet custT="1"/>
      <dgm:spPr/>
      <dgm:t>
        <a:bodyPr/>
        <a:lstStyle/>
        <a:p>
          <a:pPr>
            <a:lnSpc>
              <a:spcPct val="100000"/>
            </a:lnSpc>
          </a:pPr>
          <a:r>
            <a:rPr lang="en-US" sz="2400" b="1" dirty="0"/>
            <a:t>Why civility and professionalism matter</a:t>
          </a:r>
          <a:endParaRPr lang="en-US" sz="2400" dirty="0"/>
        </a:p>
      </dgm:t>
    </dgm:pt>
    <dgm:pt modelId="{8C3FF6E2-281A-4F24-BF03-D208DE25B8D7}" type="parTrans" cxnId="{1C119B13-E8BD-4586-88D0-A4CF37D3E994}">
      <dgm:prSet/>
      <dgm:spPr/>
      <dgm:t>
        <a:bodyPr/>
        <a:lstStyle/>
        <a:p>
          <a:endParaRPr lang="en-US"/>
        </a:p>
      </dgm:t>
    </dgm:pt>
    <dgm:pt modelId="{20DF2B3F-7E12-4664-BD26-DF6B7E489B59}" type="sibTrans" cxnId="{1C119B13-E8BD-4586-88D0-A4CF37D3E994}">
      <dgm:prSet/>
      <dgm:spPr/>
      <dgm:t>
        <a:bodyPr/>
        <a:lstStyle/>
        <a:p>
          <a:endParaRPr lang="en-US"/>
        </a:p>
      </dgm:t>
    </dgm:pt>
    <dgm:pt modelId="{E1D2C47C-DE67-458B-8707-9D4AA9A5BDA2}">
      <dgm:prSet custT="1"/>
      <dgm:spPr/>
      <dgm:t>
        <a:bodyPr/>
        <a:lstStyle/>
        <a:p>
          <a:pPr>
            <a:lnSpc>
              <a:spcPct val="100000"/>
            </a:lnSpc>
          </a:pPr>
          <a:r>
            <a:rPr lang="en-US" sz="2400" b="1" dirty="0"/>
            <a:t>Anticipating challenges</a:t>
          </a:r>
        </a:p>
      </dgm:t>
    </dgm:pt>
    <dgm:pt modelId="{E34B0878-BD70-4A8B-9C3A-2DF87706662A}" type="parTrans" cxnId="{DCE49182-F9EB-4A60-8CF0-E0F9FBC9C088}">
      <dgm:prSet/>
      <dgm:spPr/>
      <dgm:t>
        <a:bodyPr/>
        <a:lstStyle/>
        <a:p>
          <a:endParaRPr lang="en-US"/>
        </a:p>
      </dgm:t>
    </dgm:pt>
    <dgm:pt modelId="{96EDD105-55EE-4ECF-B525-35F67737C49F}" type="sibTrans" cxnId="{DCE49182-F9EB-4A60-8CF0-E0F9FBC9C088}">
      <dgm:prSet/>
      <dgm:spPr/>
      <dgm:t>
        <a:bodyPr/>
        <a:lstStyle/>
        <a:p>
          <a:endParaRPr lang="en-US"/>
        </a:p>
      </dgm:t>
    </dgm:pt>
    <dgm:pt modelId="{61984196-1054-402F-B8D8-2D57D9EA5CEC}" type="pres">
      <dgm:prSet presAssocID="{387B449D-D26D-4761-AA28-F52038C203A9}" presName="vert0" presStyleCnt="0">
        <dgm:presLayoutVars>
          <dgm:dir/>
          <dgm:animOne val="branch"/>
          <dgm:animLvl val="lvl"/>
        </dgm:presLayoutVars>
      </dgm:prSet>
      <dgm:spPr/>
    </dgm:pt>
    <dgm:pt modelId="{E0932CB8-7D9D-4A27-871E-8A62279BA891}" type="pres">
      <dgm:prSet presAssocID="{298DC2E2-DB10-46D5-8010-AFD842A9B691}" presName="thickLine" presStyleLbl="alignNode1" presStyleIdx="0" presStyleCnt="5"/>
      <dgm:spPr/>
    </dgm:pt>
    <dgm:pt modelId="{45D5A787-289C-473A-B32A-4ABADFF14912}" type="pres">
      <dgm:prSet presAssocID="{298DC2E2-DB10-46D5-8010-AFD842A9B691}" presName="horz1" presStyleCnt="0"/>
      <dgm:spPr/>
    </dgm:pt>
    <dgm:pt modelId="{9A0BF6F5-11D2-4B8E-A5C5-42B5B697B86C}" type="pres">
      <dgm:prSet presAssocID="{298DC2E2-DB10-46D5-8010-AFD842A9B691}" presName="tx1" presStyleLbl="revTx" presStyleIdx="0" presStyleCnt="5"/>
      <dgm:spPr/>
    </dgm:pt>
    <dgm:pt modelId="{730D5347-4EAD-4E8E-A63E-83A4419DD715}" type="pres">
      <dgm:prSet presAssocID="{298DC2E2-DB10-46D5-8010-AFD842A9B691}" presName="vert1" presStyleCnt="0"/>
      <dgm:spPr/>
    </dgm:pt>
    <dgm:pt modelId="{6FCB3A9E-FFA0-4F04-93A3-1462889F55FE}" type="pres">
      <dgm:prSet presAssocID="{3AD358E7-B72E-4A1F-B9EF-2383C5F700CB}" presName="thickLine" presStyleLbl="alignNode1" presStyleIdx="1" presStyleCnt="5"/>
      <dgm:spPr/>
    </dgm:pt>
    <dgm:pt modelId="{F3F9DCEB-8480-4E6C-AB2E-8EC733AD2E7F}" type="pres">
      <dgm:prSet presAssocID="{3AD358E7-B72E-4A1F-B9EF-2383C5F700CB}" presName="horz1" presStyleCnt="0"/>
      <dgm:spPr/>
    </dgm:pt>
    <dgm:pt modelId="{F38F0836-ADE9-4C4E-9200-6B58F257E8EF}" type="pres">
      <dgm:prSet presAssocID="{3AD358E7-B72E-4A1F-B9EF-2383C5F700CB}" presName="tx1" presStyleLbl="revTx" presStyleIdx="1" presStyleCnt="5"/>
      <dgm:spPr/>
    </dgm:pt>
    <dgm:pt modelId="{EA5114EF-3BA7-4E95-9406-B389C2227359}" type="pres">
      <dgm:prSet presAssocID="{3AD358E7-B72E-4A1F-B9EF-2383C5F700CB}" presName="vert1" presStyleCnt="0"/>
      <dgm:spPr/>
    </dgm:pt>
    <dgm:pt modelId="{52A45C10-4BF6-4634-B4D2-1B75B934F199}" type="pres">
      <dgm:prSet presAssocID="{E1D2C47C-DE67-458B-8707-9D4AA9A5BDA2}" presName="thickLine" presStyleLbl="alignNode1" presStyleIdx="2" presStyleCnt="5"/>
      <dgm:spPr/>
    </dgm:pt>
    <dgm:pt modelId="{C3D64BC8-A68B-42C3-BE8D-A0CE34C6E0DF}" type="pres">
      <dgm:prSet presAssocID="{E1D2C47C-DE67-458B-8707-9D4AA9A5BDA2}" presName="horz1" presStyleCnt="0"/>
      <dgm:spPr/>
    </dgm:pt>
    <dgm:pt modelId="{48188F6A-E828-4EFE-BFBA-567DB5D96DCA}" type="pres">
      <dgm:prSet presAssocID="{E1D2C47C-DE67-458B-8707-9D4AA9A5BDA2}" presName="tx1" presStyleLbl="revTx" presStyleIdx="2" presStyleCnt="5"/>
      <dgm:spPr/>
    </dgm:pt>
    <dgm:pt modelId="{A3B6053F-39D4-4EF1-B7B7-777B4F9FAE9E}" type="pres">
      <dgm:prSet presAssocID="{E1D2C47C-DE67-458B-8707-9D4AA9A5BDA2}" presName="vert1" presStyleCnt="0"/>
      <dgm:spPr/>
    </dgm:pt>
    <dgm:pt modelId="{74A13206-7AF4-411C-AEAB-304F423E3839}" type="pres">
      <dgm:prSet presAssocID="{3014F06B-BF3C-4C0C-AB8E-357C5EF242B0}" presName="thickLine" presStyleLbl="alignNode1" presStyleIdx="3" presStyleCnt="5"/>
      <dgm:spPr/>
    </dgm:pt>
    <dgm:pt modelId="{57AB6189-E25E-45DA-8DB5-51CC6B44C158}" type="pres">
      <dgm:prSet presAssocID="{3014F06B-BF3C-4C0C-AB8E-357C5EF242B0}" presName="horz1" presStyleCnt="0"/>
      <dgm:spPr/>
    </dgm:pt>
    <dgm:pt modelId="{8CA38FBE-D37C-4105-AB4B-676E25193D51}" type="pres">
      <dgm:prSet presAssocID="{3014F06B-BF3C-4C0C-AB8E-357C5EF242B0}" presName="tx1" presStyleLbl="revTx" presStyleIdx="3" presStyleCnt="5"/>
      <dgm:spPr/>
    </dgm:pt>
    <dgm:pt modelId="{702B1118-99B8-4F91-BB66-9ED4DB398FB8}" type="pres">
      <dgm:prSet presAssocID="{3014F06B-BF3C-4C0C-AB8E-357C5EF242B0}" presName="vert1" presStyleCnt="0"/>
      <dgm:spPr/>
    </dgm:pt>
    <dgm:pt modelId="{1DE88321-CA6F-4E56-A39E-0A6862D99450}" type="pres">
      <dgm:prSet presAssocID="{3E453F6B-3065-47E7-966A-33ED3901BEE2}" presName="thickLine" presStyleLbl="alignNode1" presStyleIdx="4" presStyleCnt="5"/>
      <dgm:spPr/>
    </dgm:pt>
    <dgm:pt modelId="{A6128718-227D-4C31-87A2-86E4EA543503}" type="pres">
      <dgm:prSet presAssocID="{3E453F6B-3065-47E7-966A-33ED3901BEE2}" presName="horz1" presStyleCnt="0"/>
      <dgm:spPr/>
    </dgm:pt>
    <dgm:pt modelId="{D1B79A4E-F15B-44BC-BF86-97E9B11980E2}" type="pres">
      <dgm:prSet presAssocID="{3E453F6B-3065-47E7-966A-33ED3901BEE2}" presName="tx1" presStyleLbl="revTx" presStyleIdx="4" presStyleCnt="5"/>
      <dgm:spPr/>
    </dgm:pt>
    <dgm:pt modelId="{3B38865C-8C74-4B99-A610-2425BB422911}" type="pres">
      <dgm:prSet presAssocID="{3E453F6B-3065-47E7-966A-33ED3901BEE2}" presName="vert1" presStyleCnt="0"/>
      <dgm:spPr/>
    </dgm:pt>
  </dgm:ptLst>
  <dgm:cxnLst>
    <dgm:cxn modelId="{DC00D907-B9D8-4442-82E3-EAC3654F7092}" srcId="{387B449D-D26D-4761-AA28-F52038C203A9}" destId="{298DC2E2-DB10-46D5-8010-AFD842A9B691}" srcOrd="0" destOrd="0" parTransId="{AE91BB2C-AEAE-4818-B014-4030B81542EC}" sibTransId="{8473DEC7-A273-4E17-8520-4AEA8B4D3922}"/>
    <dgm:cxn modelId="{1C119B13-E8BD-4586-88D0-A4CF37D3E994}" srcId="{387B449D-D26D-4761-AA28-F52038C203A9}" destId="{3AD358E7-B72E-4A1F-B9EF-2383C5F700CB}" srcOrd="1" destOrd="0" parTransId="{8C3FF6E2-281A-4F24-BF03-D208DE25B8D7}" sibTransId="{20DF2B3F-7E12-4664-BD26-DF6B7E489B59}"/>
    <dgm:cxn modelId="{DE70DA65-A534-413A-8464-FFDAB03D1B86}" type="presOf" srcId="{E1D2C47C-DE67-458B-8707-9D4AA9A5BDA2}" destId="{48188F6A-E828-4EFE-BFBA-567DB5D96DCA}" srcOrd="0" destOrd="0" presId="urn:microsoft.com/office/officeart/2008/layout/LinedList"/>
    <dgm:cxn modelId="{71AD736C-5C52-4AFD-BE86-4E11804513B6}" srcId="{387B449D-D26D-4761-AA28-F52038C203A9}" destId="{3014F06B-BF3C-4C0C-AB8E-357C5EF242B0}" srcOrd="3" destOrd="0" parTransId="{28A7DDBE-E08E-4019-974E-6B64FEB0BC28}" sibTransId="{B0FD592A-F473-43C5-8305-5A55CECA73B8}"/>
    <dgm:cxn modelId="{DCE49182-F9EB-4A60-8CF0-E0F9FBC9C088}" srcId="{387B449D-D26D-4761-AA28-F52038C203A9}" destId="{E1D2C47C-DE67-458B-8707-9D4AA9A5BDA2}" srcOrd="2" destOrd="0" parTransId="{E34B0878-BD70-4A8B-9C3A-2DF87706662A}" sibTransId="{96EDD105-55EE-4ECF-B525-35F67737C49F}"/>
    <dgm:cxn modelId="{87C672A0-8FE9-4AC2-B99A-468CF7576CFB}" type="presOf" srcId="{387B449D-D26D-4761-AA28-F52038C203A9}" destId="{61984196-1054-402F-B8D8-2D57D9EA5CEC}" srcOrd="0" destOrd="0" presId="urn:microsoft.com/office/officeart/2008/layout/LinedList"/>
    <dgm:cxn modelId="{78194DA2-3A8D-4FD2-966A-163678FCE5A2}" srcId="{387B449D-D26D-4761-AA28-F52038C203A9}" destId="{3E453F6B-3065-47E7-966A-33ED3901BEE2}" srcOrd="4" destOrd="0" parTransId="{7FF8AC8F-DACF-4F79-8B1E-B06DFE0B6B23}" sibTransId="{F052D1B4-BFAB-4DF1-BC00-D2BF93599EFC}"/>
    <dgm:cxn modelId="{3D029AC8-0547-4330-8D38-BB5EC915A7D5}" type="presOf" srcId="{3014F06B-BF3C-4C0C-AB8E-357C5EF242B0}" destId="{8CA38FBE-D37C-4105-AB4B-676E25193D51}" srcOrd="0" destOrd="0" presId="urn:microsoft.com/office/officeart/2008/layout/LinedList"/>
    <dgm:cxn modelId="{0B29B9CC-704B-4B07-9C45-85F27EE0FA8D}" type="presOf" srcId="{3AD358E7-B72E-4A1F-B9EF-2383C5F700CB}" destId="{F38F0836-ADE9-4C4E-9200-6B58F257E8EF}" srcOrd="0" destOrd="0" presId="urn:microsoft.com/office/officeart/2008/layout/LinedList"/>
    <dgm:cxn modelId="{3B8E75E8-83D5-4971-8D8F-390BD234C0FB}" type="presOf" srcId="{298DC2E2-DB10-46D5-8010-AFD842A9B691}" destId="{9A0BF6F5-11D2-4B8E-A5C5-42B5B697B86C}" srcOrd="0" destOrd="0" presId="urn:microsoft.com/office/officeart/2008/layout/LinedList"/>
    <dgm:cxn modelId="{0E0BD1F2-CE1E-40FF-917D-495869135166}" type="presOf" srcId="{3E453F6B-3065-47E7-966A-33ED3901BEE2}" destId="{D1B79A4E-F15B-44BC-BF86-97E9B11980E2}" srcOrd="0" destOrd="0" presId="urn:microsoft.com/office/officeart/2008/layout/LinedList"/>
    <dgm:cxn modelId="{3A87DB0A-1371-4677-AD89-2769AEC5F033}" type="presParOf" srcId="{61984196-1054-402F-B8D8-2D57D9EA5CEC}" destId="{E0932CB8-7D9D-4A27-871E-8A62279BA891}" srcOrd="0" destOrd="0" presId="urn:microsoft.com/office/officeart/2008/layout/LinedList"/>
    <dgm:cxn modelId="{D2E4823A-561D-4D96-969D-59DEFFFA74CD}" type="presParOf" srcId="{61984196-1054-402F-B8D8-2D57D9EA5CEC}" destId="{45D5A787-289C-473A-B32A-4ABADFF14912}" srcOrd="1" destOrd="0" presId="urn:microsoft.com/office/officeart/2008/layout/LinedList"/>
    <dgm:cxn modelId="{5A2C7679-A6FA-4A69-BD85-9F8AE1F4A411}" type="presParOf" srcId="{45D5A787-289C-473A-B32A-4ABADFF14912}" destId="{9A0BF6F5-11D2-4B8E-A5C5-42B5B697B86C}" srcOrd="0" destOrd="0" presId="urn:microsoft.com/office/officeart/2008/layout/LinedList"/>
    <dgm:cxn modelId="{23E10A4C-0F1C-4393-A85C-E3E1552346DC}" type="presParOf" srcId="{45D5A787-289C-473A-B32A-4ABADFF14912}" destId="{730D5347-4EAD-4E8E-A63E-83A4419DD715}" srcOrd="1" destOrd="0" presId="urn:microsoft.com/office/officeart/2008/layout/LinedList"/>
    <dgm:cxn modelId="{315B8C80-7507-48FA-82BD-10DA8D2EA0D9}" type="presParOf" srcId="{61984196-1054-402F-B8D8-2D57D9EA5CEC}" destId="{6FCB3A9E-FFA0-4F04-93A3-1462889F55FE}" srcOrd="2" destOrd="0" presId="urn:microsoft.com/office/officeart/2008/layout/LinedList"/>
    <dgm:cxn modelId="{56F997DF-2BF1-49FB-B1E2-2A3509E5B710}" type="presParOf" srcId="{61984196-1054-402F-B8D8-2D57D9EA5CEC}" destId="{F3F9DCEB-8480-4E6C-AB2E-8EC733AD2E7F}" srcOrd="3" destOrd="0" presId="urn:microsoft.com/office/officeart/2008/layout/LinedList"/>
    <dgm:cxn modelId="{2724A104-7DBD-42DC-96F1-980FD3983144}" type="presParOf" srcId="{F3F9DCEB-8480-4E6C-AB2E-8EC733AD2E7F}" destId="{F38F0836-ADE9-4C4E-9200-6B58F257E8EF}" srcOrd="0" destOrd="0" presId="urn:microsoft.com/office/officeart/2008/layout/LinedList"/>
    <dgm:cxn modelId="{91415C86-9E28-4728-9C0D-738E715FC055}" type="presParOf" srcId="{F3F9DCEB-8480-4E6C-AB2E-8EC733AD2E7F}" destId="{EA5114EF-3BA7-4E95-9406-B389C2227359}" srcOrd="1" destOrd="0" presId="urn:microsoft.com/office/officeart/2008/layout/LinedList"/>
    <dgm:cxn modelId="{9EAACAF2-DE0F-4032-937C-D90F7814D3E1}" type="presParOf" srcId="{61984196-1054-402F-B8D8-2D57D9EA5CEC}" destId="{52A45C10-4BF6-4634-B4D2-1B75B934F199}" srcOrd="4" destOrd="0" presId="urn:microsoft.com/office/officeart/2008/layout/LinedList"/>
    <dgm:cxn modelId="{EFA8AC5C-704B-45C1-B587-22CE2CACF3EB}" type="presParOf" srcId="{61984196-1054-402F-B8D8-2D57D9EA5CEC}" destId="{C3D64BC8-A68B-42C3-BE8D-A0CE34C6E0DF}" srcOrd="5" destOrd="0" presId="urn:microsoft.com/office/officeart/2008/layout/LinedList"/>
    <dgm:cxn modelId="{DE9BBCBB-BF37-4D21-87EB-2F70CD3891D7}" type="presParOf" srcId="{C3D64BC8-A68B-42C3-BE8D-A0CE34C6E0DF}" destId="{48188F6A-E828-4EFE-BFBA-567DB5D96DCA}" srcOrd="0" destOrd="0" presId="urn:microsoft.com/office/officeart/2008/layout/LinedList"/>
    <dgm:cxn modelId="{9CA53A6A-AAF9-44C5-8F33-1510C95AE506}" type="presParOf" srcId="{C3D64BC8-A68B-42C3-BE8D-A0CE34C6E0DF}" destId="{A3B6053F-39D4-4EF1-B7B7-777B4F9FAE9E}" srcOrd="1" destOrd="0" presId="urn:microsoft.com/office/officeart/2008/layout/LinedList"/>
    <dgm:cxn modelId="{B1B97E77-E264-43FF-98E8-95D74E155BB8}" type="presParOf" srcId="{61984196-1054-402F-B8D8-2D57D9EA5CEC}" destId="{74A13206-7AF4-411C-AEAB-304F423E3839}" srcOrd="6" destOrd="0" presId="urn:microsoft.com/office/officeart/2008/layout/LinedList"/>
    <dgm:cxn modelId="{D7BD561B-E191-4C40-AA30-202E82245BB5}" type="presParOf" srcId="{61984196-1054-402F-B8D8-2D57D9EA5CEC}" destId="{57AB6189-E25E-45DA-8DB5-51CC6B44C158}" srcOrd="7" destOrd="0" presId="urn:microsoft.com/office/officeart/2008/layout/LinedList"/>
    <dgm:cxn modelId="{35CDAB31-7302-4337-A991-8BA987330483}" type="presParOf" srcId="{57AB6189-E25E-45DA-8DB5-51CC6B44C158}" destId="{8CA38FBE-D37C-4105-AB4B-676E25193D51}" srcOrd="0" destOrd="0" presId="urn:microsoft.com/office/officeart/2008/layout/LinedList"/>
    <dgm:cxn modelId="{6D7D9A5E-DE2F-4650-94EC-E78D721062EB}" type="presParOf" srcId="{57AB6189-E25E-45DA-8DB5-51CC6B44C158}" destId="{702B1118-99B8-4F91-BB66-9ED4DB398FB8}" srcOrd="1" destOrd="0" presId="urn:microsoft.com/office/officeart/2008/layout/LinedList"/>
    <dgm:cxn modelId="{11F76A3E-11B2-4874-8513-10315288DE09}" type="presParOf" srcId="{61984196-1054-402F-B8D8-2D57D9EA5CEC}" destId="{1DE88321-CA6F-4E56-A39E-0A6862D99450}" srcOrd="8" destOrd="0" presId="urn:microsoft.com/office/officeart/2008/layout/LinedList"/>
    <dgm:cxn modelId="{E841C963-571F-4B8D-A958-18050BE908D6}" type="presParOf" srcId="{61984196-1054-402F-B8D8-2D57D9EA5CEC}" destId="{A6128718-227D-4C31-87A2-86E4EA543503}" srcOrd="9" destOrd="0" presId="urn:microsoft.com/office/officeart/2008/layout/LinedList"/>
    <dgm:cxn modelId="{CD17932B-A160-4F02-826A-D210C052AB01}" type="presParOf" srcId="{A6128718-227D-4C31-87A2-86E4EA543503}" destId="{D1B79A4E-F15B-44BC-BF86-97E9B11980E2}" srcOrd="0" destOrd="0" presId="urn:microsoft.com/office/officeart/2008/layout/LinedList"/>
    <dgm:cxn modelId="{2E0ED83B-7403-44F4-BAB0-9B99C25EA4D4}" type="presParOf" srcId="{A6128718-227D-4C31-87A2-86E4EA543503}" destId="{3B38865C-8C74-4B99-A610-2425BB422911}"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3DE9BB-0610-4ADD-AF32-95FCD9068D37}">
      <dsp:nvSpPr>
        <dsp:cNvPr id="0" name=""/>
        <dsp:cNvSpPr/>
      </dsp:nvSpPr>
      <dsp:spPr>
        <a:xfrm>
          <a:off x="0" y="380569"/>
          <a:ext cx="6666833" cy="71253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Standards of Professional Conduct</a:t>
          </a:r>
        </a:p>
      </dsp:txBody>
      <dsp:txXfrm>
        <a:off x="34783" y="415352"/>
        <a:ext cx="6597267" cy="642964"/>
      </dsp:txXfrm>
    </dsp:sp>
    <dsp:sp modelId="{6EAB9B70-0837-47A5-92CB-76F55B3961F1}">
      <dsp:nvSpPr>
        <dsp:cNvPr id="0" name=""/>
        <dsp:cNvSpPr/>
      </dsp:nvSpPr>
      <dsp:spPr>
        <a:xfrm>
          <a:off x="0" y="1176619"/>
          <a:ext cx="6666833" cy="712530"/>
        </a:xfrm>
        <a:prstGeom prst="roundRect">
          <a:avLst/>
        </a:prstGeom>
        <a:gradFill rotWithShape="0">
          <a:gsLst>
            <a:gs pos="0">
              <a:schemeClr val="accent5">
                <a:hueOff val="-2430430"/>
                <a:satOff val="-165"/>
                <a:lumOff val="392"/>
                <a:alphaOff val="0"/>
                <a:satMod val="103000"/>
                <a:lumMod val="102000"/>
                <a:tint val="94000"/>
              </a:schemeClr>
            </a:gs>
            <a:gs pos="50000">
              <a:schemeClr val="accent5">
                <a:hueOff val="-2430430"/>
                <a:satOff val="-165"/>
                <a:lumOff val="392"/>
                <a:alphaOff val="0"/>
                <a:satMod val="110000"/>
                <a:lumMod val="100000"/>
                <a:shade val="100000"/>
              </a:schemeClr>
            </a:gs>
            <a:gs pos="100000">
              <a:schemeClr val="accent5">
                <a:hueOff val="-2430430"/>
                <a:satOff val="-165"/>
                <a:lumOff val="39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Lack of Legal Knowledge</a:t>
          </a:r>
        </a:p>
      </dsp:txBody>
      <dsp:txXfrm>
        <a:off x="34783" y="1211402"/>
        <a:ext cx="6597267" cy="642964"/>
      </dsp:txXfrm>
    </dsp:sp>
    <dsp:sp modelId="{515BC384-352C-46A0-AAC0-948DDDF5FF68}">
      <dsp:nvSpPr>
        <dsp:cNvPr id="0" name=""/>
        <dsp:cNvSpPr/>
      </dsp:nvSpPr>
      <dsp:spPr>
        <a:xfrm>
          <a:off x="0" y="1972670"/>
          <a:ext cx="6666833" cy="712530"/>
        </a:xfrm>
        <a:prstGeom prst="roundRect">
          <a:avLst/>
        </a:prstGeom>
        <a:gradFill rotWithShape="0">
          <a:gsLst>
            <a:gs pos="0">
              <a:schemeClr val="accent5">
                <a:hueOff val="-4860860"/>
                <a:satOff val="-330"/>
                <a:lumOff val="784"/>
                <a:alphaOff val="0"/>
                <a:satMod val="103000"/>
                <a:lumMod val="102000"/>
                <a:tint val="94000"/>
              </a:schemeClr>
            </a:gs>
            <a:gs pos="50000">
              <a:schemeClr val="accent5">
                <a:hueOff val="-4860860"/>
                <a:satOff val="-330"/>
                <a:lumOff val="784"/>
                <a:alphaOff val="0"/>
                <a:satMod val="110000"/>
                <a:lumMod val="100000"/>
                <a:shade val="100000"/>
              </a:schemeClr>
            </a:gs>
            <a:gs pos="100000">
              <a:schemeClr val="accent5">
                <a:hueOff val="-4860860"/>
                <a:satOff val="-330"/>
                <a:lumOff val="78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Impropriety or Manipulation</a:t>
          </a:r>
        </a:p>
      </dsp:txBody>
      <dsp:txXfrm>
        <a:off x="34783" y="2007453"/>
        <a:ext cx="6597267" cy="642964"/>
      </dsp:txXfrm>
    </dsp:sp>
    <dsp:sp modelId="{BA4B7DD1-23FC-4759-867B-D12163D497E6}">
      <dsp:nvSpPr>
        <dsp:cNvPr id="0" name=""/>
        <dsp:cNvSpPr/>
      </dsp:nvSpPr>
      <dsp:spPr>
        <a:xfrm>
          <a:off x="0" y="2768719"/>
          <a:ext cx="6666833" cy="712530"/>
        </a:xfrm>
        <a:prstGeom prst="roundRect">
          <a:avLst/>
        </a:prstGeom>
        <a:gradFill rotWithShape="0">
          <a:gsLst>
            <a:gs pos="0">
              <a:schemeClr val="accent5">
                <a:hueOff val="-7291290"/>
                <a:satOff val="-496"/>
                <a:lumOff val="1177"/>
                <a:alphaOff val="0"/>
                <a:satMod val="103000"/>
                <a:lumMod val="102000"/>
                <a:tint val="94000"/>
              </a:schemeClr>
            </a:gs>
            <a:gs pos="50000">
              <a:schemeClr val="accent5">
                <a:hueOff val="-7291290"/>
                <a:satOff val="-496"/>
                <a:lumOff val="1177"/>
                <a:alphaOff val="0"/>
                <a:satMod val="110000"/>
                <a:lumMod val="100000"/>
                <a:shade val="100000"/>
              </a:schemeClr>
            </a:gs>
            <a:gs pos="100000">
              <a:schemeClr val="accent5">
                <a:hueOff val="-7291290"/>
                <a:satOff val="-496"/>
                <a:lumOff val="1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Hostility or Unreasonable Expectations</a:t>
          </a:r>
        </a:p>
      </dsp:txBody>
      <dsp:txXfrm>
        <a:off x="34783" y="2803502"/>
        <a:ext cx="6597267" cy="642964"/>
      </dsp:txXfrm>
    </dsp:sp>
    <dsp:sp modelId="{EB9B4A1F-6708-47DB-8DC3-9ADEFA5C8298}">
      <dsp:nvSpPr>
        <dsp:cNvPr id="0" name=""/>
        <dsp:cNvSpPr/>
      </dsp:nvSpPr>
      <dsp:spPr>
        <a:xfrm>
          <a:off x="0" y="3564770"/>
          <a:ext cx="6666833" cy="712530"/>
        </a:xfrm>
        <a:prstGeom prst="roundRect">
          <a:avLst/>
        </a:prstGeom>
        <a:gradFill rotWithShape="0">
          <a:gsLst>
            <a:gs pos="0">
              <a:schemeClr val="accent5">
                <a:hueOff val="-9721720"/>
                <a:satOff val="-661"/>
                <a:lumOff val="1569"/>
                <a:alphaOff val="0"/>
                <a:satMod val="103000"/>
                <a:lumMod val="102000"/>
                <a:tint val="94000"/>
              </a:schemeClr>
            </a:gs>
            <a:gs pos="50000">
              <a:schemeClr val="accent5">
                <a:hueOff val="-9721720"/>
                <a:satOff val="-661"/>
                <a:lumOff val="1569"/>
                <a:alphaOff val="0"/>
                <a:satMod val="110000"/>
                <a:lumMod val="100000"/>
                <a:shade val="100000"/>
              </a:schemeClr>
            </a:gs>
            <a:gs pos="100000">
              <a:schemeClr val="accent5">
                <a:hueOff val="-9721720"/>
                <a:satOff val="-661"/>
                <a:lumOff val="156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Assisting without Overstepping</a:t>
          </a:r>
        </a:p>
      </dsp:txBody>
      <dsp:txXfrm>
        <a:off x="34783" y="3599553"/>
        <a:ext cx="6597267" cy="642964"/>
      </dsp:txXfrm>
    </dsp:sp>
    <dsp:sp modelId="{61C65827-200E-4F07-A8A4-4D494E868157}">
      <dsp:nvSpPr>
        <dsp:cNvPr id="0" name=""/>
        <dsp:cNvSpPr/>
      </dsp:nvSpPr>
      <dsp:spPr>
        <a:xfrm>
          <a:off x="0" y="4360820"/>
          <a:ext cx="6666833" cy="71253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Practical Takeaways</a:t>
          </a:r>
        </a:p>
      </dsp:txBody>
      <dsp:txXfrm>
        <a:off x="34783" y="4395603"/>
        <a:ext cx="6597267" cy="6429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932CB8-7D9D-4A27-871E-8A62279BA891}">
      <dsp:nvSpPr>
        <dsp:cNvPr id="0" name=""/>
        <dsp:cNvSpPr/>
      </dsp:nvSpPr>
      <dsp:spPr>
        <a:xfrm>
          <a:off x="0" y="310"/>
          <a:ext cx="881124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0BF6F5-11D2-4B8E-A5C5-42B5B697B86C}">
      <dsp:nvSpPr>
        <dsp:cNvPr id="0" name=""/>
        <dsp:cNvSpPr/>
      </dsp:nvSpPr>
      <dsp:spPr>
        <a:xfrm>
          <a:off x="0" y="310"/>
          <a:ext cx="8811249" cy="508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b="1" kern="1200" dirty="0"/>
            <a:t>Standards and guidelines</a:t>
          </a:r>
          <a:endParaRPr lang="en-US" sz="2400" kern="1200" dirty="0"/>
        </a:p>
      </dsp:txBody>
      <dsp:txXfrm>
        <a:off x="0" y="310"/>
        <a:ext cx="8811249" cy="508791"/>
      </dsp:txXfrm>
    </dsp:sp>
    <dsp:sp modelId="{6FCB3A9E-FFA0-4F04-93A3-1462889F55FE}">
      <dsp:nvSpPr>
        <dsp:cNvPr id="0" name=""/>
        <dsp:cNvSpPr/>
      </dsp:nvSpPr>
      <dsp:spPr>
        <a:xfrm>
          <a:off x="0" y="509101"/>
          <a:ext cx="881124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8F0836-ADE9-4C4E-9200-6B58F257E8EF}">
      <dsp:nvSpPr>
        <dsp:cNvPr id="0" name=""/>
        <dsp:cNvSpPr/>
      </dsp:nvSpPr>
      <dsp:spPr>
        <a:xfrm>
          <a:off x="0" y="509101"/>
          <a:ext cx="8811249" cy="508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b="1" kern="1200" dirty="0"/>
            <a:t>Why civility and professionalism matter</a:t>
          </a:r>
          <a:endParaRPr lang="en-US" sz="2400" kern="1200" dirty="0"/>
        </a:p>
      </dsp:txBody>
      <dsp:txXfrm>
        <a:off x="0" y="509101"/>
        <a:ext cx="8811249" cy="508791"/>
      </dsp:txXfrm>
    </dsp:sp>
    <dsp:sp modelId="{52A45C10-4BF6-4634-B4D2-1B75B934F199}">
      <dsp:nvSpPr>
        <dsp:cNvPr id="0" name=""/>
        <dsp:cNvSpPr/>
      </dsp:nvSpPr>
      <dsp:spPr>
        <a:xfrm>
          <a:off x="0" y="1017892"/>
          <a:ext cx="881124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88F6A-E828-4EFE-BFBA-567DB5D96DCA}">
      <dsp:nvSpPr>
        <dsp:cNvPr id="0" name=""/>
        <dsp:cNvSpPr/>
      </dsp:nvSpPr>
      <dsp:spPr>
        <a:xfrm>
          <a:off x="0" y="1017892"/>
          <a:ext cx="8811249" cy="508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b="1" kern="1200" dirty="0"/>
            <a:t>Anticipating challenges</a:t>
          </a:r>
        </a:p>
      </dsp:txBody>
      <dsp:txXfrm>
        <a:off x="0" y="1017892"/>
        <a:ext cx="8811249" cy="508791"/>
      </dsp:txXfrm>
    </dsp:sp>
    <dsp:sp modelId="{74A13206-7AF4-411C-AEAB-304F423E3839}">
      <dsp:nvSpPr>
        <dsp:cNvPr id="0" name=""/>
        <dsp:cNvSpPr/>
      </dsp:nvSpPr>
      <dsp:spPr>
        <a:xfrm>
          <a:off x="0" y="1526684"/>
          <a:ext cx="881124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A38FBE-D37C-4105-AB4B-676E25193D51}">
      <dsp:nvSpPr>
        <dsp:cNvPr id="0" name=""/>
        <dsp:cNvSpPr/>
      </dsp:nvSpPr>
      <dsp:spPr>
        <a:xfrm>
          <a:off x="0" y="1526684"/>
          <a:ext cx="8811249" cy="508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b="1" kern="1200" dirty="0"/>
            <a:t>Tips for managing pro se interactions</a:t>
          </a:r>
          <a:endParaRPr lang="en-US" sz="2400" kern="1200" dirty="0"/>
        </a:p>
      </dsp:txBody>
      <dsp:txXfrm>
        <a:off x="0" y="1526684"/>
        <a:ext cx="8811249" cy="508791"/>
      </dsp:txXfrm>
    </dsp:sp>
    <dsp:sp modelId="{1DE88321-CA6F-4E56-A39E-0A6862D99450}">
      <dsp:nvSpPr>
        <dsp:cNvPr id="0" name=""/>
        <dsp:cNvSpPr/>
      </dsp:nvSpPr>
      <dsp:spPr>
        <a:xfrm>
          <a:off x="0" y="2035475"/>
          <a:ext cx="881124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B79A4E-F15B-44BC-BF86-97E9B11980E2}">
      <dsp:nvSpPr>
        <dsp:cNvPr id="0" name=""/>
        <dsp:cNvSpPr/>
      </dsp:nvSpPr>
      <dsp:spPr>
        <a:xfrm>
          <a:off x="0" y="2035475"/>
          <a:ext cx="8811249" cy="508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b="1" kern="1200" dirty="0"/>
            <a:t>Knowledge of the court’s expectations</a:t>
          </a:r>
          <a:endParaRPr lang="en-US" sz="2400" kern="1200" dirty="0"/>
        </a:p>
      </dsp:txBody>
      <dsp:txXfrm>
        <a:off x="0" y="2035475"/>
        <a:ext cx="8811249" cy="50879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D51DB0-FB4C-4DB2-9E48-9F1DB7A0A674}" type="datetimeFigureOut">
              <a:rPr lang="en-US" smtClean="0"/>
              <a:t>2/14/2025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F137CD-4825-407D-8E6F-F1CF920876BD}" type="slidenum">
              <a:rPr lang="en-US" smtClean="0"/>
              <a:t>‹#›</a:t>
            </a:fld>
            <a:endParaRPr lang="en-US"/>
          </a:p>
        </p:txBody>
      </p:sp>
    </p:spTree>
    <p:extLst>
      <p:ext uri="{BB962C8B-B14F-4D97-AF65-F5344CB8AC3E}">
        <p14:creationId xmlns:p14="http://schemas.microsoft.com/office/powerpoint/2010/main" val="4125866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NBI Intro</a:t>
            </a:r>
          </a:p>
        </p:txBody>
      </p:sp>
      <p:sp>
        <p:nvSpPr>
          <p:cNvPr id="4" name="Slide Number Placeholder 3"/>
          <p:cNvSpPr>
            <a:spLocks noGrp="1"/>
          </p:cNvSpPr>
          <p:nvPr>
            <p:ph type="sldNum" sz="quarter" idx="5"/>
          </p:nvPr>
        </p:nvSpPr>
        <p:spPr/>
        <p:txBody>
          <a:bodyPr/>
          <a:lstStyle/>
          <a:p>
            <a:fld id="{34F137CD-4825-407D-8E6F-F1CF920876BD}" type="slidenum">
              <a:rPr lang="en-US" smtClean="0"/>
              <a:t>1</a:t>
            </a:fld>
            <a:endParaRPr lang="en-US"/>
          </a:p>
        </p:txBody>
      </p:sp>
    </p:spTree>
    <p:extLst>
      <p:ext uri="{BB962C8B-B14F-4D97-AF65-F5344CB8AC3E}">
        <p14:creationId xmlns:p14="http://schemas.microsoft.com/office/powerpoint/2010/main" val="3543379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CAREE</a:t>
            </a:r>
          </a:p>
        </p:txBody>
      </p:sp>
      <p:sp>
        <p:nvSpPr>
          <p:cNvPr id="4" name="Slide Number Placeholder 3"/>
          <p:cNvSpPr>
            <a:spLocks noGrp="1"/>
          </p:cNvSpPr>
          <p:nvPr>
            <p:ph type="sldNum" sz="quarter" idx="5"/>
          </p:nvPr>
        </p:nvSpPr>
        <p:spPr/>
        <p:txBody>
          <a:bodyPr/>
          <a:lstStyle/>
          <a:p>
            <a:fld id="{34F137CD-4825-407D-8E6F-F1CF920876BD}" type="slidenum">
              <a:rPr lang="en-US" smtClean="0"/>
              <a:t>2</a:t>
            </a:fld>
            <a:endParaRPr lang="en-US"/>
          </a:p>
        </p:txBody>
      </p:sp>
    </p:spTree>
    <p:extLst>
      <p:ext uri="{BB962C8B-B14F-4D97-AF65-F5344CB8AC3E}">
        <p14:creationId xmlns:p14="http://schemas.microsoft.com/office/powerpoint/2010/main" val="325998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CAREE</a:t>
            </a:r>
          </a:p>
          <a:p>
            <a:endParaRPr lang="en-US" dirty="0"/>
          </a:p>
          <a:p>
            <a:r>
              <a:rPr lang="en-US" dirty="0"/>
              <a:t>Series Intro</a:t>
            </a:r>
          </a:p>
          <a:p>
            <a:endParaRPr lang="en-US" dirty="0"/>
          </a:p>
          <a:p>
            <a:pPr marL="0" marR="0"/>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program is part of a series of courses designed to explore the critical role of professionalism in legal practice, examining how civility shapes relationships with clients, colleagues, opposing counsel, and the court. </a:t>
            </a:r>
          </a:p>
          <a:p>
            <a:pPr marL="0" marR="0"/>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r>
              <a:rPr lang="en-US" sz="1800" kern="100" dirty="0">
                <a:effectLst/>
                <a:latin typeface="Aptos" panose="020B0004020202020204" pitchFamily="34" charset="0"/>
                <a:ea typeface="Aptos" panose="020B0004020202020204" pitchFamily="34" charset="0"/>
                <a:cs typeface="Times New Roman" panose="02020603050405020304" pitchFamily="18" charset="0"/>
              </a:rPr>
              <a:t>Using the American Inns of Court's Professional Creed as a springboard you’ll learn practical applications of professionalism and ensure your advocacy is not only effective but also exemplary.</a:t>
            </a:r>
          </a:p>
          <a:p>
            <a:pPr marL="0" marR="0"/>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Aptos" panose="020B0004020202020204" pitchFamily="34" charset="0"/>
                <a:cs typeface="Times New Roman" panose="02020603050405020304" pitchFamily="18" charset="0"/>
              </a:rPr>
              <a:t>For those of you who are unfamiliar with us, the American Inns of Court is a national voluntary professional society for lawyers and judges whose mission is to inspire the legal community to advance the rule of law by achieving the highest level of professionalism through example, education, and mentoring.</a:t>
            </a:r>
          </a:p>
          <a:p>
            <a:pPr marL="0" marR="0"/>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3</a:t>
            </a:fld>
            <a:endParaRPr lang="en-US"/>
          </a:p>
        </p:txBody>
      </p:sp>
    </p:spTree>
    <p:extLst>
      <p:ext uri="{BB962C8B-B14F-4D97-AF65-F5344CB8AC3E}">
        <p14:creationId xmlns:p14="http://schemas.microsoft.com/office/powerpoint/2010/main" val="1506953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6F8AD-393E-85DC-0C00-6AFD28A65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297D7-AB96-4524-CB82-B52F94857F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DF4828-5BFE-974E-8585-A55C5DD9C45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CAREE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Joining us for this program is Judge Kenneth Medel, who is retired from the </a:t>
            </a:r>
            <a:r>
              <a:rPr lang="en-US" b="0" i="0" dirty="0">
                <a:solidFill>
                  <a:srgbClr val="505050"/>
                </a:solidFill>
                <a:effectLst/>
                <a:latin typeface="Open Sans" pitchFamily="2" charset="0"/>
              </a:rPr>
              <a:t>San Diego County Superior Court</a:t>
            </a:r>
            <a:r>
              <a:rPr lang="en-US" sz="1200" dirty="0"/>
              <a:t> and is now working as a neutral with Signature Resolution. He </a:t>
            </a:r>
            <a:r>
              <a:rPr lang="en-US" b="0" i="0" dirty="0">
                <a:solidFill>
                  <a:srgbClr val="505050"/>
                </a:solidFill>
                <a:effectLst/>
                <a:latin typeface="Open Sans" pitchFamily="2" charset="0"/>
              </a:rPr>
              <a:t>brings 14 years of judicial experience and 23 years of civil litigation experience as a trial attorney to </a:t>
            </a:r>
            <a:r>
              <a:rPr lang="en-US" b="0" i="0" u="none" strike="noStrike" dirty="0">
                <a:solidFill>
                  <a:srgbClr val="386DC8"/>
                </a:solidFill>
                <a:effectLst/>
                <a:latin typeface="Open Sans" pitchFamily="2" charset="0"/>
              </a:rPr>
              <a:t>the program today. Welcome, Judge Medel!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386DC8"/>
              </a:solidFill>
              <a:effectLst/>
              <a:latin typeface="Open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We’re also lucky to have Jenn French for the program. While her day-job is representing plaintiffs in complex class action litigation, her passion is access to justice, serving as court-appointed counsel Appellate Defenders, Inc. and as pro bono counsel through Casa Cornelia Law Center, the San Diego Volunteer Lawyer Program, and the Southern District of California’s Pro Bono Panel. Welcome, Jenn!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Both Judge Medel and Jenn are longtime fellow members of the </a:t>
            </a:r>
            <a:r>
              <a:rPr lang="en-US" sz="1200" b="1" dirty="0"/>
              <a:t>Louis M. Welsh American Inn of Court </a:t>
            </a:r>
            <a:r>
              <a:rPr lang="en-US" sz="1200" b="0" dirty="0"/>
              <a:t>and I’m delighted they can join me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r>
              <a:rPr lang="en-US" sz="1000" dirty="0">
                <a:effectLst/>
                <a:latin typeface="Aptos" panose="020B0004020202020204" pitchFamily="34" charset="0"/>
                <a:ea typeface="Aptos" panose="020B0004020202020204" pitchFamily="34" charset="0"/>
                <a:cs typeface="Times New Roman" panose="02020603050405020304" pitchFamily="18" charset="0"/>
              </a:rPr>
              <a:t>Today’s Bridging the Gap program </a:t>
            </a:r>
            <a:r>
              <a:rPr lang="en-US" sz="1200" b="0" i="0" dirty="0">
                <a:solidFill>
                  <a:srgbClr val="505050"/>
                </a:solidFill>
                <a:effectLst/>
                <a:latin typeface="Open Sans" pitchFamily="2" charset="0"/>
              </a:rPr>
              <a:t>will provide you with the tools and knowledge needed to navigate challenging scenarios with pro-se litigants with confidence and integrity.</a:t>
            </a:r>
            <a:endParaRPr lang="en-US" sz="10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F7D9D7A-FF5C-244E-91E1-18FEED8F463A}"/>
              </a:ext>
            </a:extLst>
          </p:cNvPr>
          <p:cNvSpPr>
            <a:spLocks noGrp="1"/>
          </p:cNvSpPr>
          <p:nvPr>
            <p:ph type="sldNum" sz="quarter" idx="5"/>
          </p:nvPr>
        </p:nvSpPr>
        <p:spPr/>
        <p:txBody>
          <a:bodyPr/>
          <a:lstStyle/>
          <a:p>
            <a:fld id="{34F137CD-4825-407D-8E6F-F1CF920876BD}" type="slidenum">
              <a:rPr lang="en-US" smtClean="0"/>
              <a:t>4</a:t>
            </a:fld>
            <a:endParaRPr lang="en-US"/>
          </a:p>
        </p:txBody>
      </p:sp>
    </p:spTree>
    <p:extLst>
      <p:ext uri="{BB962C8B-B14F-4D97-AF65-F5344CB8AC3E}">
        <p14:creationId xmlns:p14="http://schemas.microsoft.com/office/powerpoint/2010/main" val="2658786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ptos" panose="020B0004020202020204" pitchFamily="34" charset="0"/>
                <a:ea typeface="Aptos" panose="020B0004020202020204" pitchFamily="34" charset="0"/>
                <a:cs typeface="Times New Roman" panose="02020603050405020304" pitchFamily="18" charset="0"/>
              </a:rPr>
              <a:t>Over the course of this program, we’ll provide an overview of the relevant professional conduct standards, including state bar expectations and American Inns of Court guidelines. We’ll then explore real world challenges when working with a pro se litigant, such 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Aptos" panose="020B0004020202020204" pitchFamily="34" charset="0"/>
                <a:ea typeface="Aptos" panose="020B0004020202020204" pitchFamily="34" charset="0"/>
                <a:cs typeface="Times New Roman" panose="02020603050405020304" pitchFamily="18" charset="0"/>
              </a:rPr>
              <a:t>Their possible lack of legal knowledge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Aptos" panose="020B0004020202020204" pitchFamily="34" charset="0"/>
                <a:ea typeface="Aptos" panose="020B0004020202020204" pitchFamily="34" charset="0"/>
                <a:cs typeface="Times New Roman" panose="02020603050405020304" pitchFamily="18" charset="0"/>
              </a:rPr>
              <a:t>How attorneys can avoid the appearance of impropriety or manipulation of the pro se litigant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Aptos" panose="020B0004020202020204" pitchFamily="34" charset="0"/>
                <a:ea typeface="Aptos" panose="020B0004020202020204" pitchFamily="34" charset="0"/>
                <a:cs typeface="Times New Roman" panose="02020603050405020304" pitchFamily="18" charset="0"/>
              </a:rPr>
              <a:t>What happens when a pro se litigant becomes hostile, unprofessional according to bar standards or has unreasonable expectations of opposing counsel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Aptos" panose="020B0004020202020204" pitchFamily="34" charset="0"/>
                <a:ea typeface="Aptos" panose="020B0004020202020204" pitchFamily="34" charset="0"/>
                <a:cs typeface="Times New Roman" panose="02020603050405020304" pitchFamily="18" charset="0"/>
              </a:rPr>
              <a:t>Managing the court’s expectations of assistance to the pro se litigant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ptos" panose="020B0004020202020204" pitchFamily="34" charset="0"/>
                <a:ea typeface="Aptos" panose="020B0004020202020204" pitchFamily="34" charset="0"/>
                <a:cs typeface="Times New Roman" panose="02020603050405020304" pitchFamily="18" charset="0"/>
              </a:rPr>
              <a:t>We’ll leave some time for Q&amp;A, but please utilize the chat box for your questions throughout. </a:t>
            </a:r>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5</a:t>
            </a:fld>
            <a:endParaRPr lang="en-US"/>
          </a:p>
        </p:txBody>
      </p:sp>
    </p:spTree>
    <p:extLst>
      <p:ext uri="{BB962C8B-B14F-4D97-AF65-F5344CB8AC3E}">
        <p14:creationId xmlns:p14="http://schemas.microsoft.com/office/powerpoint/2010/main" val="4045396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00" dirty="0">
                <a:effectLst/>
                <a:latin typeface="Aptos" panose="020B0004020202020204" pitchFamily="34" charset="0"/>
                <a:ea typeface="Aptos" panose="020B0004020202020204" pitchFamily="34" charset="0"/>
                <a:cs typeface="Times New Roman" panose="02020603050405020304" pitchFamily="18" charset="0"/>
              </a:rPr>
              <a:t>Why civility and professionalism when interacting with non-attorney represented parties (Pro Per) matters. </a:t>
            </a:r>
          </a:p>
          <a:p>
            <a:pPr marL="742950" marR="0" lvl="1" indent="-285750">
              <a:buFont typeface="Courier New" panose="02070309020205020404" pitchFamily="49" charset="0"/>
              <a:buChar char="o"/>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algn="l">
              <a:buFont typeface="Arial" panose="020B0604020202020204" pitchFamily="34" charset="0"/>
              <a:buChar char="•"/>
            </a:pPr>
            <a:r>
              <a:rPr lang="en-US" sz="1600" b="0" i="0" dirty="0">
                <a:solidFill>
                  <a:srgbClr val="505050"/>
                </a:solidFill>
                <a:effectLst/>
                <a:latin typeface="Open Sans" pitchFamily="2" charset="0"/>
              </a:rPr>
              <a:t>Pro-se litigants can be found at all levels and in all types of courts. </a:t>
            </a:r>
            <a:br>
              <a:rPr lang="en-US" sz="1600" dirty="0"/>
            </a:br>
            <a:endParaRPr lang="en-US" sz="1600" dirty="0"/>
          </a:p>
          <a:p>
            <a:pPr algn="l">
              <a:buFont typeface="Arial" panose="020B0604020202020204" pitchFamily="34" charset="0"/>
              <a:buChar char="•"/>
            </a:pPr>
            <a:r>
              <a:rPr lang="en-US" sz="1600" b="0" i="0" dirty="0">
                <a:solidFill>
                  <a:srgbClr val="505050"/>
                </a:solidFill>
                <a:effectLst/>
                <a:latin typeface="Open Sans" pitchFamily="2" charset="0"/>
              </a:rPr>
              <a:t>This session will provide you with the tools and knowledge needed to navigate interactions with them while maintaining civility and professionalism. </a:t>
            </a:r>
          </a:p>
          <a:p>
            <a:pPr marL="742950" marR="0" lvl="1" indent="-285750">
              <a:buFont typeface="Courier New" panose="02070309020205020404" pitchFamily="49" charset="0"/>
              <a:buChar char="o"/>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Goals: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Understanding ethical expectations.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Developing professional strategies.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Avoiding pitfalls that can harm your reputation. </a:t>
            </a:r>
          </a:p>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6</a:t>
            </a:fld>
            <a:endParaRPr lang="en-US"/>
          </a:p>
        </p:txBody>
      </p:sp>
    </p:spTree>
    <p:extLst>
      <p:ext uri="{BB962C8B-B14F-4D97-AF65-F5344CB8AC3E}">
        <p14:creationId xmlns:p14="http://schemas.microsoft.com/office/powerpoint/2010/main" val="3104358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endParaRPr lang="en-US" sz="1200" b="0" i="0" dirty="0">
              <a:solidFill>
                <a:srgbClr val="505050"/>
              </a:solidFill>
              <a:effectLst/>
              <a:latin typeface="Open Sans" pitchFamily="2" charset="0"/>
            </a:endParaRPr>
          </a:p>
          <a:p>
            <a:pPr algn="l">
              <a:buFont typeface="Arial" panose="020B0604020202020204" pitchFamily="34" charset="0"/>
              <a:buNone/>
            </a:pPr>
            <a:r>
              <a:rPr lang="en-US" sz="1200" b="0" i="0" dirty="0">
                <a:solidFill>
                  <a:srgbClr val="505050"/>
                </a:solidFill>
                <a:effectLst/>
                <a:latin typeface="Open Sans" pitchFamily="2" charset="0"/>
              </a:rPr>
              <a:t>The prevalence of the pro-se litigant can be attributed to:</a:t>
            </a:r>
          </a:p>
          <a:p>
            <a:pPr marL="171450" indent="-171450" algn="l">
              <a:buFont typeface="Arial" panose="020B0604020202020204" pitchFamily="34" charset="0"/>
              <a:buChar char="•"/>
            </a:pPr>
            <a:r>
              <a:rPr lang="en-US" sz="1200" b="0" i="0" dirty="0">
                <a:solidFill>
                  <a:srgbClr val="505050"/>
                </a:solidFill>
                <a:effectLst/>
                <a:latin typeface="Open Sans" pitchFamily="2" charset="0"/>
              </a:rPr>
              <a:t>Cost of legal assistance</a:t>
            </a:r>
          </a:p>
          <a:p>
            <a:pPr marL="171450" indent="-171450" algn="l">
              <a:buFont typeface="Arial" panose="020B0604020202020204" pitchFamily="34" charset="0"/>
              <a:buChar char="•"/>
            </a:pPr>
            <a:r>
              <a:rPr lang="en-US" sz="1200" b="0" i="0" dirty="0">
                <a:solidFill>
                  <a:srgbClr val="505050"/>
                </a:solidFill>
                <a:effectLst/>
                <a:latin typeface="Open Sans" pitchFamily="2" charset="0"/>
              </a:rPr>
              <a:t>Difficulty accessing legal aid</a:t>
            </a:r>
          </a:p>
          <a:p>
            <a:pPr marL="171450" indent="-171450" algn="l">
              <a:buFont typeface="Arial" panose="020B0604020202020204" pitchFamily="34" charset="0"/>
              <a:buChar char="•"/>
            </a:pPr>
            <a:r>
              <a:rPr lang="en-US" sz="1200" b="0" i="0" dirty="0">
                <a:solidFill>
                  <a:srgbClr val="505050"/>
                </a:solidFill>
                <a:effectLst/>
                <a:latin typeface="Open Sans" pitchFamily="2" charset="0"/>
              </a:rPr>
              <a:t>Proliferation of and easy access to online legal resources</a:t>
            </a:r>
          </a:p>
          <a:p>
            <a:pPr algn="l">
              <a:buFont typeface="Arial" panose="020B0604020202020204" pitchFamily="34" charset="0"/>
              <a:buNone/>
            </a:pPr>
            <a:endParaRPr lang="en-US" sz="1200" b="0" i="0" dirty="0">
              <a:solidFill>
                <a:srgbClr val="505050"/>
              </a:solidFill>
              <a:effectLst/>
              <a:latin typeface="Open Sans" pitchFamily="2" charset="0"/>
            </a:endParaRPr>
          </a:p>
          <a:p>
            <a:pPr algn="l">
              <a:buFont typeface="Arial" panose="020B0604020202020204" pitchFamily="34" charset="0"/>
              <a:buNone/>
            </a:pPr>
            <a:r>
              <a:rPr lang="en-US" sz="1200" b="0" i="0" dirty="0">
                <a:solidFill>
                  <a:srgbClr val="505050"/>
                </a:solidFill>
                <a:effectLst/>
                <a:latin typeface="Open Sans" pitchFamily="2" charset="0"/>
              </a:rPr>
              <a:t>In addition, there is a perception by many that any individual can navigate the legal system with the right information, even in complex cases. </a:t>
            </a:r>
          </a:p>
          <a:p>
            <a:pPr algn="l">
              <a:buFont typeface="Arial" panose="020B0604020202020204" pitchFamily="34" charset="0"/>
              <a:buNone/>
            </a:pPr>
            <a:endParaRPr lang="en-US" sz="1200" b="0" i="0" dirty="0">
              <a:solidFill>
                <a:srgbClr val="505050"/>
              </a:solidFill>
              <a:effectLst/>
              <a:latin typeface="Open Sans" pitchFamily="2" charset="0"/>
            </a:endParaRPr>
          </a:p>
          <a:p>
            <a:pPr algn="l">
              <a:buFont typeface="Arial" panose="020B0604020202020204" pitchFamily="34" charset="0"/>
              <a:buNone/>
            </a:pPr>
            <a:r>
              <a:rPr lang="en-US" sz="1200" b="0" i="0" dirty="0">
                <a:solidFill>
                  <a:srgbClr val="505050"/>
                </a:solidFill>
                <a:effectLst/>
                <a:latin typeface="Open Sans" pitchFamily="2" charset="0"/>
              </a:rPr>
              <a:t>These factors increase the chances of encountering pro-se litigants at some point during your career. </a:t>
            </a:r>
          </a:p>
          <a:p>
            <a:pPr algn="l">
              <a:buFont typeface="Arial" panose="020B0604020202020204" pitchFamily="34" charset="0"/>
              <a:buNone/>
            </a:pPr>
            <a:endParaRPr lang="en-US" sz="1200" b="0" i="0" dirty="0">
              <a:solidFill>
                <a:srgbClr val="505050"/>
              </a:solidFill>
              <a:effectLst/>
              <a:latin typeface="Open Sans" pitchFamily="2" charset="0"/>
            </a:endParaRPr>
          </a:p>
          <a:p>
            <a:pPr algn="l">
              <a:buFont typeface="Arial" panose="020B0604020202020204" pitchFamily="34" charset="0"/>
              <a:buNone/>
            </a:pPr>
            <a:r>
              <a:rPr lang="en-US" sz="1200" b="0" i="0" dirty="0">
                <a:solidFill>
                  <a:srgbClr val="505050"/>
                </a:solidFill>
                <a:effectLst/>
                <a:latin typeface="Open Sans" pitchFamily="2" charset="0"/>
              </a:rPr>
              <a:t>Legal codes of conduct dictate that an attorney exhibit legal professionalism, even in interactions with those not bound by such codes, making it a particular challenge for an attorney to uphold their professional and ethical obligations.</a:t>
            </a:r>
            <a:br>
              <a:rPr lang="en-US" sz="1200" dirty="0"/>
            </a:br>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7</a:t>
            </a:fld>
            <a:endParaRPr lang="en-US"/>
          </a:p>
        </p:txBody>
      </p:sp>
    </p:spTree>
    <p:extLst>
      <p:ext uri="{BB962C8B-B14F-4D97-AF65-F5344CB8AC3E}">
        <p14:creationId xmlns:p14="http://schemas.microsoft.com/office/powerpoint/2010/main" val="578410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8</a:t>
            </a:fld>
            <a:endParaRPr lang="en-US"/>
          </a:p>
        </p:txBody>
      </p:sp>
    </p:spTree>
    <p:extLst>
      <p:ext uri="{BB962C8B-B14F-4D97-AF65-F5344CB8AC3E}">
        <p14:creationId xmlns:p14="http://schemas.microsoft.com/office/powerpoint/2010/main" val="1462082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CAREE</a:t>
            </a:r>
          </a:p>
          <a:p>
            <a:endParaRPr lang="en-US" dirty="0"/>
          </a:p>
          <a:p>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r>
              <a:rPr lang="en-US" sz="1800" dirty="0">
                <a:effectLst/>
                <a:latin typeface="Aptos" panose="020B0004020202020204" pitchFamily="34" charset="0"/>
                <a:ea typeface="Aptos" panose="020B0004020202020204" pitchFamily="34" charset="0"/>
                <a:cs typeface="Times New Roman" panose="02020603050405020304" pitchFamily="18" charset="0"/>
              </a:rPr>
              <a:t>Our focus will be on these two tenets of the American Inns of Court Professional Creed.</a:t>
            </a:r>
          </a:p>
          <a:p>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4F137CD-4825-407D-8E6F-F1CF920876BD}" type="slidenum">
              <a:rPr lang="en-US" smtClean="0"/>
              <a:t>9</a:t>
            </a:fld>
            <a:endParaRPr lang="en-US"/>
          </a:p>
        </p:txBody>
      </p:sp>
    </p:spTree>
    <p:extLst>
      <p:ext uri="{BB962C8B-B14F-4D97-AF65-F5344CB8AC3E}">
        <p14:creationId xmlns:p14="http://schemas.microsoft.com/office/powerpoint/2010/main" val="2881740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866DF-E6C8-BD9D-7D11-4FD858D47B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06C4E-4AC5-B99F-0B4C-8E5BB9E55A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D75369-A362-C79F-9E56-A7842D7D5098}"/>
              </a:ext>
            </a:extLst>
          </p:cNvPr>
          <p:cNvSpPr>
            <a:spLocks noGrp="1"/>
          </p:cNvSpPr>
          <p:nvPr>
            <p:ph type="body" idx="1"/>
          </p:nvPr>
        </p:nvSpPr>
        <p:spPr/>
        <p:txBody>
          <a:bodyPr/>
          <a:lstStyle/>
          <a:p>
            <a:pPr marL="228600" marR="0" lvl="0"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Overview of common state bar regulations regarding attorney advertising and online conduct. </a:t>
            </a:r>
          </a:p>
          <a:p>
            <a:pPr marL="685800" marR="0" lvl="1" indent="-228600">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ABA Model Rules of Professional Responsibility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Rule 1.2- Scope of Representation and Allocation of Authority</a:t>
            </a:r>
          </a:p>
          <a:p>
            <a:pPr marL="1600200" marR="0" lvl="3" indent="-228600">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Cannot mislead pro-se litigant into believing they have legal representation</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Rule 1.6- Confidentiality of Information </a:t>
            </a:r>
          </a:p>
          <a:p>
            <a:pPr marL="1600200" marR="0" lvl="3" indent="-228600">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Avoiding improper disclosures of info when dealing with self-represented party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Rule 3.4- Fairness to Opposing Party and Counsel—Still applies to Pro Pers</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Rule 4.1- Truthfulness in Statements to Others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Rule 4.3- Dealing with Unrepresented Persons</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Rule 8.4- Misconduct – Attorneys must act with honesty and integrity in all professional dealings </a:t>
            </a:r>
          </a:p>
          <a:p>
            <a:endParaRPr lang="en-US" dirty="0"/>
          </a:p>
        </p:txBody>
      </p:sp>
      <p:sp>
        <p:nvSpPr>
          <p:cNvPr id="4" name="Slide Number Placeholder 3">
            <a:extLst>
              <a:ext uri="{FF2B5EF4-FFF2-40B4-BE49-F238E27FC236}">
                <a16:creationId xmlns:a16="http://schemas.microsoft.com/office/drawing/2014/main" id="{1B25C9D0-B359-E8AC-A190-D4ECDEF0D7D2}"/>
              </a:ext>
            </a:extLst>
          </p:cNvPr>
          <p:cNvSpPr>
            <a:spLocks noGrp="1"/>
          </p:cNvSpPr>
          <p:nvPr>
            <p:ph type="sldNum" sz="quarter" idx="5"/>
          </p:nvPr>
        </p:nvSpPr>
        <p:spPr/>
        <p:txBody>
          <a:bodyPr/>
          <a:lstStyle/>
          <a:p>
            <a:fld id="{34F137CD-4825-407D-8E6F-F1CF920876BD}" type="slidenum">
              <a:rPr lang="en-US" smtClean="0"/>
              <a:t>10</a:t>
            </a:fld>
            <a:endParaRPr lang="en-US"/>
          </a:p>
        </p:txBody>
      </p:sp>
    </p:spTree>
    <p:extLst>
      <p:ext uri="{BB962C8B-B14F-4D97-AF65-F5344CB8AC3E}">
        <p14:creationId xmlns:p14="http://schemas.microsoft.com/office/powerpoint/2010/main" val="331593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buFont typeface="Courier New" panose="02070309020205020404" pitchFamily="49" charset="0"/>
              <a:buChar char="o"/>
            </a:pPr>
            <a:r>
              <a:rPr lang="en-US" sz="1100" b="1" i="1" kern="100" dirty="0">
                <a:effectLst/>
                <a:latin typeface="Aptos" panose="020B0004020202020204" pitchFamily="34" charset="0"/>
                <a:ea typeface="Aptos" panose="020B0004020202020204" pitchFamily="34" charset="0"/>
                <a:cs typeface="Times New Roman" panose="02020603050405020304" pitchFamily="18" charset="0"/>
              </a:rPr>
              <a:t>Pro Se Lack of Legal Knowledge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buFont typeface="Courier New" panose="02070309020205020404" pitchFamily="49" charset="0"/>
              <a:buChar char="o"/>
            </a:pPr>
            <a:r>
              <a:rPr lang="en-US" sz="1100" b="1" i="1" kern="100" dirty="0">
                <a:effectLst/>
                <a:latin typeface="Aptos" panose="020B0004020202020204" pitchFamily="34" charset="0"/>
                <a:ea typeface="Aptos" panose="020B0004020202020204" pitchFamily="34" charset="0"/>
                <a:cs typeface="Times New Roman" panose="02020603050405020304" pitchFamily="18" charset="0"/>
              </a:rPr>
              <a:t>Avoiding Appearance of Impropriety or Manipulation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buFont typeface="Courier New" panose="02070309020205020404" pitchFamily="49" charset="0"/>
              <a:buChar char="o"/>
            </a:pPr>
            <a:r>
              <a:rPr lang="en-US" sz="1100" b="1" i="1" kern="100" dirty="0">
                <a:effectLst/>
                <a:latin typeface="Aptos" panose="020B0004020202020204" pitchFamily="34" charset="0"/>
                <a:ea typeface="Aptos" panose="020B0004020202020204" pitchFamily="34" charset="0"/>
                <a:cs typeface="Times New Roman" panose="02020603050405020304" pitchFamily="18" charset="0"/>
              </a:rPr>
              <a:t>Hostility or Unreasonable Expectations from Pro Se Litigant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buFont typeface="Courier New" panose="02070309020205020404" pitchFamily="49" charset="0"/>
              <a:buChar char="o"/>
            </a:pPr>
            <a:r>
              <a:rPr lang="en-US" sz="1100" b="1" i="1" kern="100" dirty="0">
                <a:effectLst/>
                <a:latin typeface="Aptos" panose="020B0004020202020204" pitchFamily="34" charset="0"/>
                <a:ea typeface="Aptos" panose="020B0004020202020204" pitchFamily="34" charset="0"/>
                <a:cs typeface="Times New Roman" panose="02020603050405020304" pitchFamily="18" charset="0"/>
              </a:rPr>
              <a:t>Courts Expectations – Attorney to “Assist” Pro Se Without Overstepping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11</a:t>
            </a:fld>
            <a:endParaRPr lang="en-US"/>
          </a:p>
        </p:txBody>
      </p:sp>
    </p:spTree>
    <p:extLst>
      <p:ext uri="{BB962C8B-B14F-4D97-AF65-F5344CB8AC3E}">
        <p14:creationId xmlns:p14="http://schemas.microsoft.com/office/powerpoint/2010/main" val="3833673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buFont typeface="Courier New" panose="02070309020205020404" pitchFamily="49" charset="0"/>
              <a:buChar char="o"/>
            </a:pPr>
            <a:r>
              <a:rPr lang="en-US" sz="1200" b="1" i="1" kern="100" dirty="0">
                <a:effectLst/>
                <a:latin typeface="Aptos" panose="020B0004020202020204" pitchFamily="34" charset="0"/>
                <a:ea typeface="Aptos" panose="020B0004020202020204" pitchFamily="34" charset="0"/>
                <a:cs typeface="Times New Roman" panose="02020603050405020304" pitchFamily="18" charset="0"/>
              </a:rPr>
              <a:t>Pro Se Lack of Legal Knowledge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buFont typeface="Wingdings" panose="05000000000000000000" pitchFamily="2"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Direct them to neutral resources </a:t>
            </a:r>
          </a:p>
          <a:p>
            <a:pPr marL="1143000" marR="0" lvl="2" indent="-228600">
              <a:buFont typeface="Wingdings" panose="05000000000000000000" pitchFamily="2"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Avoid exploiting misunderstandings </a:t>
            </a:r>
          </a:p>
          <a:p>
            <a:pPr marL="1143000" marR="0" lvl="2" indent="-228600">
              <a:buFont typeface="Wingdings" panose="05000000000000000000" pitchFamily="2"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Being lenient where you can—</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ie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They miss a deadline </a:t>
            </a:r>
          </a:p>
          <a:p>
            <a:pPr marL="1143000" marR="0" lvl="2" indent="-228600">
              <a:buFont typeface="Wingdings" panose="05000000000000000000" pitchFamily="2"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Discuss examples </a:t>
            </a:r>
          </a:p>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12</a:t>
            </a:fld>
            <a:endParaRPr lang="en-US"/>
          </a:p>
        </p:txBody>
      </p:sp>
    </p:spTree>
    <p:extLst>
      <p:ext uri="{BB962C8B-B14F-4D97-AF65-F5344CB8AC3E}">
        <p14:creationId xmlns:p14="http://schemas.microsoft.com/office/powerpoint/2010/main" val="4187200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Discuss examples</a:t>
            </a:r>
          </a:p>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13</a:t>
            </a:fld>
            <a:endParaRPr lang="en-US"/>
          </a:p>
        </p:txBody>
      </p:sp>
    </p:spTree>
    <p:extLst>
      <p:ext uri="{BB962C8B-B14F-4D97-AF65-F5344CB8AC3E}">
        <p14:creationId xmlns:p14="http://schemas.microsoft.com/office/powerpoint/2010/main" val="644071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buFont typeface="Courier New" panose="02070309020205020404" pitchFamily="49" charset="0"/>
              <a:buNone/>
            </a:pPr>
            <a:r>
              <a:rPr lang="en-US" sz="1100" b="1" i="1" kern="100" dirty="0">
                <a:effectLst/>
                <a:latin typeface="Aptos" panose="020B0004020202020204" pitchFamily="34" charset="0"/>
                <a:ea typeface="Aptos" panose="020B0004020202020204" pitchFamily="34" charset="0"/>
                <a:cs typeface="Times New Roman" panose="02020603050405020304" pitchFamily="18" charset="0"/>
              </a:rPr>
              <a:t>Avoiding Appearance of Impropriety or Manipulation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Attorney legal knowledge can create an imbalance of power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Avoid aggressive negotiation tactics that exploit pro se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Document everything- encourage them to seek guidance of counsel (</a:t>
            </a:r>
            <a:r>
              <a:rPr lang="en-US" sz="1100" kern="100" dirty="0" err="1">
                <a:effectLst/>
                <a:latin typeface="Aptos" panose="020B0004020202020204" pitchFamily="34" charset="0"/>
                <a:ea typeface="Aptos" panose="020B0004020202020204" pitchFamily="34" charset="0"/>
                <a:cs typeface="Times New Roman" panose="02020603050405020304" pitchFamily="18" charset="0"/>
              </a:rPr>
              <a:t>ie</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Settlement agreements)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Discuss examples </a:t>
            </a:r>
          </a:p>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14</a:t>
            </a:fld>
            <a:endParaRPr lang="en-US"/>
          </a:p>
        </p:txBody>
      </p:sp>
    </p:spTree>
    <p:extLst>
      <p:ext uri="{BB962C8B-B14F-4D97-AF65-F5344CB8AC3E}">
        <p14:creationId xmlns:p14="http://schemas.microsoft.com/office/powerpoint/2010/main" val="2472959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6BC5E-1E33-2873-4E82-D5D1ED256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7B844C-6FC8-A230-6E3E-C30C45A8B7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D48E16-4A8B-CBFE-8D24-4647F57557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examples</a:t>
            </a:r>
          </a:p>
          <a:p>
            <a:endParaRPr lang="en-US" dirty="0"/>
          </a:p>
        </p:txBody>
      </p:sp>
      <p:sp>
        <p:nvSpPr>
          <p:cNvPr id="4" name="Slide Number Placeholder 3">
            <a:extLst>
              <a:ext uri="{FF2B5EF4-FFF2-40B4-BE49-F238E27FC236}">
                <a16:creationId xmlns:a16="http://schemas.microsoft.com/office/drawing/2014/main" id="{3BEE4DBB-59F3-4ED6-AF88-F69534D9C302}"/>
              </a:ext>
            </a:extLst>
          </p:cNvPr>
          <p:cNvSpPr>
            <a:spLocks noGrp="1"/>
          </p:cNvSpPr>
          <p:nvPr>
            <p:ph type="sldNum" sz="quarter" idx="5"/>
          </p:nvPr>
        </p:nvSpPr>
        <p:spPr/>
        <p:txBody>
          <a:bodyPr/>
          <a:lstStyle/>
          <a:p>
            <a:fld id="{34F137CD-4825-407D-8E6F-F1CF920876BD}" type="slidenum">
              <a:rPr lang="en-US" smtClean="0"/>
              <a:t>15</a:t>
            </a:fld>
            <a:endParaRPr lang="en-US"/>
          </a:p>
        </p:txBody>
      </p:sp>
    </p:spTree>
    <p:extLst>
      <p:ext uri="{BB962C8B-B14F-4D97-AF65-F5344CB8AC3E}">
        <p14:creationId xmlns:p14="http://schemas.microsoft.com/office/powerpoint/2010/main" val="2733210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buFont typeface="Courier New" panose="02070309020205020404" pitchFamily="49" charset="0"/>
              <a:buChar char="o"/>
            </a:pPr>
            <a:r>
              <a:rPr lang="en-US" sz="1100" b="1" i="1" kern="100" dirty="0">
                <a:effectLst/>
                <a:latin typeface="Aptos" panose="020B0004020202020204" pitchFamily="34" charset="0"/>
                <a:ea typeface="Aptos" panose="020B0004020202020204" pitchFamily="34" charset="0"/>
                <a:cs typeface="Times New Roman" panose="02020603050405020304" pitchFamily="18" charset="0"/>
              </a:rPr>
              <a:t>Hostility or Unreasonable Expectations from Pro Se Litigant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Maintain calm, professional demeanor to de-escalate tension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Let judge handle misconduct to avoid engaging directly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Document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Discuss examples </a:t>
            </a:r>
          </a:p>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16</a:t>
            </a:fld>
            <a:endParaRPr lang="en-US"/>
          </a:p>
        </p:txBody>
      </p:sp>
    </p:spTree>
    <p:extLst>
      <p:ext uri="{BB962C8B-B14F-4D97-AF65-F5344CB8AC3E}">
        <p14:creationId xmlns:p14="http://schemas.microsoft.com/office/powerpoint/2010/main" val="1363024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6675-72C7-E22B-66EF-C43104EDD1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8EF4B-7D35-435C-86B5-13C6064F45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DCBEF-792F-3B61-76A1-97D97F6B61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examples</a:t>
            </a:r>
          </a:p>
          <a:p>
            <a:endParaRPr lang="en-US" dirty="0"/>
          </a:p>
        </p:txBody>
      </p:sp>
      <p:sp>
        <p:nvSpPr>
          <p:cNvPr id="4" name="Slide Number Placeholder 3">
            <a:extLst>
              <a:ext uri="{FF2B5EF4-FFF2-40B4-BE49-F238E27FC236}">
                <a16:creationId xmlns:a16="http://schemas.microsoft.com/office/drawing/2014/main" id="{6E8C2610-8F63-08FF-6B11-FDC998327F29}"/>
              </a:ext>
            </a:extLst>
          </p:cNvPr>
          <p:cNvSpPr>
            <a:spLocks noGrp="1"/>
          </p:cNvSpPr>
          <p:nvPr>
            <p:ph type="sldNum" sz="quarter" idx="5"/>
          </p:nvPr>
        </p:nvSpPr>
        <p:spPr/>
        <p:txBody>
          <a:bodyPr/>
          <a:lstStyle/>
          <a:p>
            <a:fld id="{34F137CD-4825-407D-8E6F-F1CF920876BD}" type="slidenum">
              <a:rPr lang="en-US" smtClean="0"/>
              <a:t>17</a:t>
            </a:fld>
            <a:endParaRPr lang="en-US"/>
          </a:p>
        </p:txBody>
      </p:sp>
    </p:spTree>
    <p:extLst>
      <p:ext uri="{BB962C8B-B14F-4D97-AF65-F5344CB8AC3E}">
        <p14:creationId xmlns:p14="http://schemas.microsoft.com/office/powerpoint/2010/main" val="3234465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buFont typeface="Courier New" panose="02070309020205020404" pitchFamily="49" charset="0"/>
              <a:buChar char="o"/>
            </a:pPr>
            <a:r>
              <a:rPr lang="en-US" sz="1100" b="1" i="1" kern="100" dirty="0">
                <a:effectLst/>
                <a:latin typeface="Aptos" panose="020B0004020202020204" pitchFamily="34" charset="0"/>
                <a:ea typeface="Aptos" panose="020B0004020202020204" pitchFamily="34" charset="0"/>
                <a:cs typeface="Times New Roman" panose="02020603050405020304" pitchFamily="18" charset="0"/>
              </a:rPr>
              <a:t>Courts Expectations – Attorney to “Assist” Pro Se Without Overstepping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Okay to explain court procedures without legal strategy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Direct to neutral resources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Professional courtesy and unauthorized assistance </a:t>
            </a:r>
          </a:p>
          <a:p>
            <a:pPr marL="1143000" marR="0" lvl="2" indent="-228600">
              <a:buFont typeface="Wingdings" panose="05000000000000000000" pitchFamily="2"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Discuss examples </a:t>
            </a:r>
          </a:p>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18</a:t>
            </a:fld>
            <a:endParaRPr lang="en-US"/>
          </a:p>
        </p:txBody>
      </p:sp>
    </p:spTree>
    <p:extLst>
      <p:ext uri="{BB962C8B-B14F-4D97-AF65-F5344CB8AC3E}">
        <p14:creationId xmlns:p14="http://schemas.microsoft.com/office/powerpoint/2010/main" val="1071965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97C27-AE17-C0B8-F975-215C8D04C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4B0E1E-5152-3354-01DF-322C928599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F19922-2016-3479-7C38-5CACF823AF29}"/>
              </a:ext>
            </a:extLst>
          </p:cNvPr>
          <p:cNvSpPr>
            <a:spLocks noGrp="1"/>
          </p:cNvSpPr>
          <p:nvPr>
            <p:ph type="body" idx="1"/>
          </p:nvPr>
        </p:nvSpPr>
        <p:spPr/>
        <p:txBody>
          <a:bodyPr/>
          <a:lstStyle/>
          <a:p>
            <a:r>
              <a:rPr lang="en-US" dirty="0"/>
              <a:t>Discuss examples</a:t>
            </a:r>
          </a:p>
        </p:txBody>
      </p:sp>
      <p:sp>
        <p:nvSpPr>
          <p:cNvPr id="4" name="Slide Number Placeholder 3">
            <a:extLst>
              <a:ext uri="{FF2B5EF4-FFF2-40B4-BE49-F238E27FC236}">
                <a16:creationId xmlns:a16="http://schemas.microsoft.com/office/drawing/2014/main" id="{B225E7B2-FCDC-75E6-4194-0E792E090D02}"/>
              </a:ext>
            </a:extLst>
          </p:cNvPr>
          <p:cNvSpPr>
            <a:spLocks noGrp="1"/>
          </p:cNvSpPr>
          <p:nvPr>
            <p:ph type="sldNum" sz="quarter" idx="5"/>
          </p:nvPr>
        </p:nvSpPr>
        <p:spPr/>
        <p:txBody>
          <a:bodyPr/>
          <a:lstStyle/>
          <a:p>
            <a:fld id="{34F137CD-4825-407D-8E6F-F1CF920876BD}" type="slidenum">
              <a:rPr lang="en-US" smtClean="0"/>
              <a:t>19</a:t>
            </a:fld>
            <a:endParaRPr lang="en-US"/>
          </a:p>
        </p:txBody>
      </p:sp>
    </p:spTree>
    <p:extLst>
      <p:ext uri="{BB962C8B-B14F-4D97-AF65-F5344CB8AC3E}">
        <p14:creationId xmlns:p14="http://schemas.microsoft.com/office/powerpoint/2010/main" val="2274132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CFF34-51C9-E8F4-63D8-00B6D0DCBA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F53CF-3DCA-3000-9F36-A460F367A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2B4941-AB65-C6FC-027A-363BBDC7A848}"/>
              </a:ext>
            </a:extLst>
          </p:cNvPr>
          <p:cNvSpPr>
            <a:spLocks noGrp="1"/>
          </p:cNvSpPr>
          <p:nvPr>
            <p:ph type="body" idx="1"/>
          </p:nvPr>
        </p:nvSpPr>
        <p:spPr/>
        <p:txBody>
          <a:bodyPr/>
          <a:lstStyle/>
          <a:p>
            <a:r>
              <a:rPr lang="en-US" dirty="0"/>
              <a:t>CAREE</a:t>
            </a:r>
          </a:p>
          <a:p>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sz="1800" kern="100" dirty="0">
                <a:effectLst/>
                <a:latin typeface="Aptos" panose="020B0004020202020204" pitchFamily="34" charset="0"/>
                <a:ea typeface="Aptos" panose="020B0004020202020204" pitchFamily="34" charset="0"/>
                <a:cs typeface="Times New Roman" panose="02020603050405020304" pitchFamily="18" charset="0"/>
              </a:rPr>
              <a:t>Develop a content strategy aligned with your professional goals. </a:t>
            </a:r>
          </a:p>
        </p:txBody>
      </p:sp>
      <p:sp>
        <p:nvSpPr>
          <p:cNvPr id="4" name="Slide Number Placeholder 3">
            <a:extLst>
              <a:ext uri="{FF2B5EF4-FFF2-40B4-BE49-F238E27FC236}">
                <a16:creationId xmlns:a16="http://schemas.microsoft.com/office/drawing/2014/main" id="{0FCC352E-F570-F4A0-7FA7-D0D13DC8AA33}"/>
              </a:ext>
            </a:extLst>
          </p:cNvPr>
          <p:cNvSpPr>
            <a:spLocks noGrp="1"/>
          </p:cNvSpPr>
          <p:nvPr>
            <p:ph type="sldNum" sz="quarter" idx="5"/>
          </p:nvPr>
        </p:nvSpPr>
        <p:spPr/>
        <p:txBody>
          <a:bodyPr/>
          <a:lstStyle/>
          <a:p>
            <a:fld id="{34F137CD-4825-407D-8E6F-F1CF920876BD}" type="slidenum">
              <a:rPr lang="en-US" smtClean="0"/>
              <a:t>20</a:t>
            </a:fld>
            <a:endParaRPr lang="en-US"/>
          </a:p>
        </p:txBody>
      </p:sp>
    </p:spTree>
    <p:extLst>
      <p:ext uri="{BB962C8B-B14F-4D97-AF65-F5344CB8AC3E}">
        <p14:creationId xmlns:p14="http://schemas.microsoft.com/office/powerpoint/2010/main" val="12521406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13664-9C14-E3B9-ECA5-6FF5CA971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D8BB6-949C-E5F8-FA62-CF1B675FFA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1E744C-D187-D8EF-2CFC-6249A0E6F3AD}"/>
              </a:ext>
            </a:extLst>
          </p:cNvPr>
          <p:cNvSpPr>
            <a:spLocks noGrp="1"/>
          </p:cNvSpPr>
          <p:nvPr>
            <p:ph type="body" idx="1"/>
          </p:nvPr>
        </p:nvSpPr>
        <p:spPr/>
        <p:txBody>
          <a:bodyPr/>
          <a:lstStyle/>
          <a:p>
            <a:r>
              <a:rPr lang="en-US" dirty="0"/>
              <a:t>CAREE</a:t>
            </a:r>
          </a:p>
          <a:p>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buFontTx/>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Q&amp;A</a:t>
            </a:r>
          </a:p>
          <a:p>
            <a:pPr marL="0" marR="0" lvl="0" indent="0">
              <a:buFontTx/>
              <a:buNone/>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buFontTx/>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(Be sure to have some “pocket” questions in case nobody asks anything!)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FB07DB3-BD08-3B42-0EA0-B7B2C7E244C6}"/>
              </a:ext>
            </a:extLst>
          </p:cNvPr>
          <p:cNvSpPr>
            <a:spLocks noGrp="1"/>
          </p:cNvSpPr>
          <p:nvPr>
            <p:ph type="sldNum" sz="quarter" idx="5"/>
          </p:nvPr>
        </p:nvSpPr>
        <p:spPr/>
        <p:txBody>
          <a:bodyPr/>
          <a:lstStyle/>
          <a:p>
            <a:fld id="{34F137CD-4825-407D-8E6F-F1CF920876BD}" type="slidenum">
              <a:rPr lang="en-US" smtClean="0"/>
              <a:t>21</a:t>
            </a:fld>
            <a:endParaRPr lang="en-US"/>
          </a:p>
        </p:txBody>
      </p:sp>
    </p:spTree>
    <p:extLst>
      <p:ext uri="{BB962C8B-B14F-4D97-AF65-F5344CB8AC3E}">
        <p14:creationId xmlns:p14="http://schemas.microsoft.com/office/powerpoint/2010/main" val="3945167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buSzPts val="1000"/>
              <a:buFont typeface="+mj-lt"/>
              <a:buNone/>
              <a:tabLst>
                <a:tab pos="457200" algn="l"/>
              </a:tabLst>
            </a:pPr>
            <a:r>
              <a:rPr lang="en-US" sz="1800" b="0" dirty="0">
                <a:effectLst/>
                <a:latin typeface="Calibri" panose="020F0502020204030204" pitchFamily="34" charset="0"/>
                <a:ea typeface="Times New Roman" panose="02020603050405020304" pitchFamily="18" charset="0"/>
              </a:rPr>
              <a:t>CARREE</a:t>
            </a:r>
          </a:p>
          <a:p>
            <a:pPr marL="0" marR="0" lvl="0" indent="0">
              <a:buSzPts val="1000"/>
              <a:buFont typeface="+mj-lt"/>
              <a:buNone/>
              <a:tabLst>
                <a:tab pos="457200" algn="l"/>
              </a:tabLst>
            </a:pPr>
            <a:endParaRPr lang="en-US" sz="1800" b="0" dirty="0">
              <a:effectLst/>
              <a:latin typeface="Calibri" panose="020F0502020204030204" pitchFamily="34" charset="0"/>
              <a:ea typeface="Times New Roman" panose="02020603050405020304" pitchFamily="18" charset="0"/>
            </a:endParaRPr>
          </a:p>
          <a:p>
            <a:pPr marL="0" marR="0" lvl="0" indent="0">
              <a:buSzPts val="1000"/>
              <a:buFont typeface="+mj-lt"/>
              <a:buNone/>
              <a:tabLst>
                <a:tab pos="457200" algn="l"/>
              </a:tabLst>
            </a:pPr>
            <a:r>
              <a:rPr lang="en-US" sz="1800" b="0" dirty="0">
                <a:effectLst/>
                <a:latin typeface="Calibri" panose="020F0502020204030204" pitchFamily="34" charset="0"/>
                <a:ea typeface="Times New Roman" panose="02020603050405020304" pitchFamily="18" charset="0"/>
              </a:rPr>
              <a:t>To review, we hope you will leave the webinar with:</a:t>
            </a:r>
          </a:p>
          <a:p>
            <a:pPr marL="0" marR="0" lvl="0" indent="0">
              <a:buSzPts val="1000"/>
              <a:buFont typeface="+mj-lt"/>
              <a:buNone/>
              <a:tabLst>
                <a:tab pos="457200" algn="l"/>
              </a:tabLst>
            </a:pPr>
            <a:endParaRPr lang="en-US" sz="1800" b="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Pts val="1000"/>
              <a:buFont typeface="+mj-lt"/>
              <a:buNone/>
              <a:tabLst>
                <a:tab pos="457200" algn="l"/>
              </a:tabLst>
              <a:defRPr/>
            </a:pPr>
            <a:r>
              <a:rPr lang="en-US" sz="1800" b="0" dirty="0"/>
              <a:t>Standards and guidelines for working with pro se litigants and why civility and professionalism matter.</a:t>
            </a:r>
          </a:p>
          <a:p>
            <a:pPr marL="0" marR="0" lvl="0" indent="0">
              <a:buSzPts val="1000"/>
              <a:buFont typeface="+mj-lt"/>
              <a:buNone/>
              <a:tabLst>
                <a:tab pos="457200" algn="l"/>
              </a:tabLst>
            </a:pPr>
            <a:endParaRPr lang="en-US" sz="1800" b="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Information to anticipate the </a:t>
            </a:r>
            <a:r>
              <a:rPr lang="en-US" sz="1800" dirty="0">
                <a:effectLst/>
                <a:latin typeface="Aptos" panose="020B0004020202020204" pitchFamily="34" charset="0"/>
                <a:ea typeface="Aptos" panose="020B0004020202020204" pitchFamily="34" charset="0"/>
                <a:cs typeface="Times New Roman" panose="02020603050405020304" pitchFamily="18" charset="0"/>
              </a:rPr>
              <a:t>challenges of working with a pro se litigant, such 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Aptos" panose="020B0004020202020204" pitchFamily="34" charset="0"/>
                <a:ea typeface="Aptos" panose="020B0004020202020204" pitchFamily="34" charset="0"/>
                <a:cs typeface="Times New Roman" panose="02020603050405020304" pitchFamily="18" charset="0"/>
              </a:rPr>
              <a:t>Their possible lack of legal knowledge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Aptos" panose="020B0004020202020204" pitchFamily="34" charset="0"/>
                <a:ea typeface="Aptos" panose="020B0004020202020204" pitchFamily="34" charset="0"/>
                <a:cs typeface="Times New Roman" panose="02020603050405020304" pitchFamily="18" charset="0"/>
              </a:rPr>
              <a:t>What happens when a pro se litigant becomes hostile, unprofessional according to bar standards or has unreasonable expectations of opposing counsel</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effectLst/>
                <a:latin typeface="Aptos" panose="020B0004020202020204" pitchFamily="34" charset="0"/>
                <a:ea typeface="Aptos" panose="020B0004020202020204" pitchFamily="34" charset="0"/>
                <a:cs typeface="Times New Roman" panose="02020603050405020304" pitchFamily="18" charset="0"/>
              </a:rPr>
              <a:t>Managing the court’s expectations of assistance to the pro se litigant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effectLst/>
                <a:latin typeface="Aptos" panose="020B0004020202020204" pitchFamily="34" charset="0"/>
                <a:ea typeface="Aptos" panose="020B0004020202020204" pitchFamily="34" charset="0"/>
                <a:cs typeface="Times New Roman" panose="02020603050405020304" pitchFamily="18" charset="0"/>
              </a:rPr>
              <a:t>Understanding your professional and ethical obligations as they pertain to the pro se litigant, including manipulation and avoiding even the appearance of impropriety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buFont typeface="Wingdings" panose="05000000000000000000" pitchFamily="2" charset="2"/>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22</a:t>
            </a:fld>
            <a:endParaRPr lang="en-US"/>
          </a:p>
        </p:txBody>
      </p:sp>
    </p:spTree>
    <p:extLst>
      <p:ext uri="{BB962C8B-B14F-4D97-AF65-F5344CB8AC3E}">
        <p14:creationId xmlns:p14="http://schemas.microsoft.com/office/powerpoint/2010/main" val="165360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A4D41-44F5-8AD5-F653-74CC52589E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BC1E1B-682B-A38D-EFBE-EBB676B657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98460E-9D29-5453-A89C-4E9D699FEC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you have any questions, please feel free to contact 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you’re interested in finding out more about the </a:t>
            </a:r>
            <a:r>
              <a:rPr lang="en-US" sz="1200" b="0" i="0" dirty="0"/>
              <a:t>American Inns of Court or joining a local Inn of Court near you, please visit www.innsofcourt.org.</a:t>
            </a:r>
          </a:p>
          <a:p>
            <a:endParaRPr lang="en-US" dirty="0"/>
          </a:p>
        </p:txBody>
      </p:sp>
      <p:sp>
        <p:nvSpPr>
          <p:cNvPr id="4" name="Slide Number Placeholder 3">
            <a:extLst>
              <a:ext uri="{FF2B5EF4-FFF2-40B4-BE49-F238E27FC236}">
                <a16:creationId xmlns:a16="http://schemas.microsoft.com/office/drawing/2014/main" id="{5C5F9E8B-5B3F-F6ED-31D3-308012060B80}"/>
              </a:ext>
            </a:extLst>
          </p:cNvPr>
          <p:cNvSpPr>
            <a:spLocks noGrp="1"/>
          </p:cNvSpPr>
          <p:nvPr>
            <p:ph type="sldNum" sz="quarter" idx="5"/>
          </p:nvPr>
        </p:nvSpPr>
        <p:spPr/>
        <p:txBody>
          <a:bodyPr/>
          <a:lstStyle/>
          <a:p>
            <a:fld id="{34F137CD-4825-407D-8E6F-F1CF920876BD}" type="slidenum">
              <a:rPr lang="en-US" smtClean="0"/>
              <a:t>23</a:t>
            </a:fld>
            <a:endParaRPr lang="en-US"/>
          </a:p>
        </p:txBody>
      </p:sp>
    </p:spTree>
    <p:extLst>
      <p:ext uri="{BB962C8B-B14F-4D97-AF65-F5344CB8AC3E}">
        <p14:creationId xmlns:p14="http://schemas.microsoft.com/office/powerpoint/2010/main" val="13156045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24</a:t>
            </a:fld>
            <a:endParaRPr lang="en-US"/>
          </a:p>
        </p:txBody>
      </p:sp>
    </p:spTree>
    <p:extLst>
      <p:ext uri="{BB962C8B-B14F-4D97-AF65-F5344CB8AC3E}">
        <p14:creationId xmlns:p14="http://schemas.microsoft.com/office/powerpoint/2010/main" val="38257502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20E1D-DE63-731B-550B-582250E05C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94C73-6ECD-30E1-4E45-CF22677005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8C2DB-D4E8-6346-9CCF-FE5FEB0AAF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06934-0A38-73E1-4425-F8444A6AE77B}"/>
              </a:ext>
            </a:extLst>
          </p:cNvPr>
          <p:cNvSpPr>
            <a:spLocks noGrp="1"/>
          </p:cNvSpPr>
          <p:nvPr>
            <p:ph type="sldNum" sz="quarter" idx="5"/>
          </p:nvPr>
        </p:nvSpPr>
        <p:spPr/>
        <p:txBody>
          <a:bodyPr/>
          <a:lstStyle/>
          <a:p>
            <a:fld id="{34F137CD-4825-407D-8E6F-F1CF920876BD}" type="slidenum">
              <a:rPr lang="en-US" smtClean="0"/>
              <a:t>25</a:t>
            </a:fld>
            <a:endParaRPr lang="en-US"/>
          </a:p>
        </p:txBody>
      </p:sp>
    </p:spTree>
    <p:extLst>
      <p:ext uri="{BB962C8B-B14F-4D97-AF65-F5344CB8AC3E}">
        <p14:creationId xmlns:p14="http://schemas.microsoft.com/office/powerpoint/2010/main" val="392870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DAC9A-728F-E980-A163-8E47B6E2E4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58E1457-1DD1-026F-4F97-0CCFD0E69B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EE4EFA-6F20-B952-C198-DB8EA679A6D7}"/>
              </a:ext>
            </a:extLst>
          </p:cNvPr>
          <p:cNvSpPr>
            <a:spLocks noGrp="1"/>
          </p:cNvSpPr>
          <p:nvPr>
            <p:ph type="dt" sz="half" idx="10"/>
          </p:nvPr>
        </p:nvSpPr>
        <p:spPr/>
        <p:txBody>
          <a:bodyPr/>
          <a:lstStyle/>
          <a:p>
            <a:fld id="{62D3A5D2-9BE3-4225-9DFA-2DAD4C004ACD}" type="datetimeFigureOut">
              <a:rPr lang="en-US" smtClean="0"/>
              <a:t>2/14/2025</a:t>
            </a:fld>
            <a:endParaRPr lang="en-US"/>
          </a:p>
        </p:txBody>
      </p:sp>
      <p:sp>
        <p:nvSpPr>
          <p:cNvPr id="5" name="Footer Placeholder 4">
            <a:extLst>
              <a:ext uri="{FF2B5EF4-FFF2-40B4-BE49-F238E27FC236}">
                <a16:creationId xmlns:a16="http://schemas.microsoft.com/office/drawing/2014/main" id="{1158B264-ED57-A690-C499-DE175A7337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9D136-75CC-0975-F719-44B5E3BC9ACF}"/>
              </a:ext>
            </a:extLst>
          </p:cNvPr>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1939091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515E6-329F-37EE-CF29-A380A09FB3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9E829E-E68A-C283-3019-BD3E26B97D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450AAF-7D88-DD33-9BF1-85E3B64BC7DE}"/>
              </a:ext>
            </a:extLst>
          </p:cNvPr>
          <p:cNvSpPr>
            <a:spLocks noGrp="1"/>
          </p:cNvSpPr>
          <p:nvPr>
            <p:ph type="dt" sz="half" idx="10"/>
          </p:nvPr>
        </p:nvSpPr>
        <p:spPr/>
        <p:txBody>
          <a:bodyPr/>
          <a:lstStyle/>
          <a:p>
            <a:fld id="{62D3A5D2-9BE3-4225-9DFA-2DAD4C004ACD}" type="datetimeFigureOut">
              <a:rPr lang="en-US" smtClean="0"/>
              <a:t>2/14/2025</a:t>
            </a:fld>
            <a:endParaRPr lang="en-US"/>
          </a:p>
        </p:txBody>
      </p:sp>
      <p:sp>
        <p:nvSpPr>
          <p:cNvPr id="5" name="Footer Placeholder 4">
            <a:extLst>
              <a:ext uri="{FF2B5EF4-FFF2-40B4-BE49-F238E27FC236}">
                <a16:creationId xmlns:a16="http://schemas.microsoft.com/office/drawing/2014/main" id="{8E649549-6E0F-0CCC-3286-10A111F909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D74AB9-879B-D405-7A0D-F5A9A59CF5BA}"/>
              </a:ext>
            </a:extLst>
          </p:cNvPr>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3389627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406CC-3593-FDF3-E500-6D0501FE5C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5BF9FE-5531-339C-45C0-7C6CF812963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6B5636-3C0E-79D1-6AFC-5E36F5B14B30}"/>
              </a:ext>
            </a:extLst>
          </p:cNvPr>
          <p:cNvSpPr>
            <a:spLocks noGrp="1"/>
          </p:cNvSpPr>
          <p:nvPr>
            <p:ph type="dt" sz="half" idx="10"/>
          </p:nvPr>
        </p:nvSpPr>
        <p:spPr/>
        <p:txBody>
          <a:bodyPr/>
          <a:lstStyle/>
          <a:p>
            <a:fld id="{62D3A5D2-9BE3-4225-9DFA-2DAD4C004ACD}" type="datetimeFigureOut">
              <a:rPr lang="en-US" smtClean="0"/>
              <a:t>2/14/2025</a:t>
            </a:fld>
            <a:endParaRPr lang="en-US"/>
          </a:p>
        </p:txBody>
      </p:sp>
      <p:sp>
        <p:nvSpPr>
          <p:cNvPr id="5" name="Footer Placeholder 4">
            <a:extLst>
              <a:ext uri="{FF2B5EF4-FFF2-40B4-BE49-F238E27FC236}">
                <a16:creationId xmlns:a16="http://schemas.microsoft.com/office/drawing/2014/main" id="{E8792694-1807-9D5A-FC66-6145ECCE0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2BFC55-2783-9F6B-F180-4B173D68AA5A}"/>
              </a:ext>
            </a:extLst>
          </p:cNvPr>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3047329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19C56-F573-11DF-3455-46DCD0EDF5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691E86-801C-A2E9-596F-2A14455FAD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B17C01-023A-1592-C3F7-CE67BE9FA9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622E6E-6A4D-9E44-0AA1-3B974FE1C970}"/>
              </a:ext>
            </a:extLst>
          </p:cNvPr>
          <p:cNvSpPr>
            <a:spLocks noGrp="1"/>
          </p:cNvSpPr>
          <p:nvPr>
            <p:ph type="dt" sz="half" idx="10"/>
          </p:nvPr>
        </p:nvSpPr>
        <p:spPr/>
        <p:txBody>
          <a:bodyPr/>
          <a:lstStyle/>
          <a:p>
            <a:fld id="{62D3A5D2-9BE3-4225-9DFA-2DAD4C004ACD}" type="datetimeFigureOut">
              <a:rPr lang="en-US" smtClean="0"/>
              <a:t>2/14/2025</a:t>
            </a:fld>
            <a:endParaRPr lang="en-US"/>
          </a:p>
        </p:txBody>
      </p:sp>
      <p:sp>
        <p:nvSpPr>
          <p:cNvPr id="6" name="Footer Placeholder 5">
            <a:extLst>
              <a:ext uri="{FF2B5EF4-FFF2-40B4-BE49-F238E27FC236}">
                <a16:creationId xmlns:a16="http://schemas.microsoft.com/office/drawing/2014/main" id="{18DD812D-D5F0-2E89-27E2-E425DA80DF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B159E9-4781-580D-EF45-B3E8496CD5C2}"/>
              </a:ext>
            </a:extLst>
          </p:cNvPr>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1002959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C189F-8C2F-DA90-A03D-37C3530CD0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F98EBC-EACB-C1A9-72D7-10D2390967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A76B0F-C16A-75F2-312A-85E823BE0E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A889D6-7B97-B195-CA39-826CB35410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30C6DD-71F8-5EA2-1540-91A4A41016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791BC4-C7A9-7072-3D46-F72008FE8550}"/>
              </a:ext>
            </a:extLst>
          </p:cNvPr>
          <p:cNvSpPr>
            <a:spLocks noGrp="1"/>
          </p:cNvSpPr>
          <p:nvPr>
            <p:ph type="dt" sz="half" idx="10"/>
          </p:nvPr>
        </p:nvSpPr>
        <p:spPr/>
        <p:txBody>
          <a:bodyPr/>
          <a:lstStyle/>
          <a:p>
            <a:fld id="{62D3A5D2-9BE3-4225-9DFA-2DAD4C004ACD}" type="datetimeFigureOut">
              <a:rPr lang="en-US" smtClean="0"/>
              <a:t>2/14/2025</a:t>
            </a:fld>
            <a:endParaRPr lang="en-US"/>
          </a:p>
        </p:txBody>
      </p:sp>
      <p:sp>
        <p:nvSpPr>
          <p:cNvPr id="8" name="Footer Placeholder 7">
            <a:extLst>
              <a:ext uri="{FF2B5EF4-FFF2-40B4-BE49-F238E27FC236}">
                <a16:creationId xmlns:a16="http://schemas.microsoft.com/office/drawing/2014/main" id="{C8592286-700C-A400-EEA5-9FEA585613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90B436-AC52-DAEF-A84C-EA047A18640A}"/>
              </a:ext>
            </a:extLst>
          </p:cNvPr>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2682873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A3B71-70BF-6D7A-3454-3965B51067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3216E6-28E6-F7BE-85EC-96FE8E4B55E4}"/>
              </a:ext>
            </a:extLst>
          </p:cNvPr>
          <p:cNvSpPr>
            <a:spLocks noGrp="1"/>
          </p:cNvSpPr>
          <p:nvPr>
            <p:ph type="dt" sz="half" idx="10"/>
          </p:nvPr>
        </p:nvSpPr>
        <p:spPr/>
        <p:txBody>
          <a:bodyPr/>
          <a:lstStyle/>
          <a:p>
            <a:fld id="{62D3A5D2-9BE3-4225-9DFA-2DAD4C004ACD}" type="datetimeFigureOut">
              <a:rPr lang="en-US" smtClean="0"/>
              <a:t>2/14/2025</a:t>
            </a:fld>
            <a:endParaRPr lang="en-US"/>
          </a:p>
        </p:txBody>
      </p:sp>
      <p:sp>
        <p:nvSpPr>
          <p:cNvPr id="4" name="Footer Placeholder 3">
            <a:extLst>
              <a:ext uri="{FF2B5EF4-FFF2-40B4-BE49-F238E27FC236}">
                <a16:creationId xmlns:a16="http://schemas.microsoft.com/office/drawing/2014/main" id="{DE8F1964-F3F1-8BA6-5D3E-111BF78CBB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A27B85-F5D3-1819-9E4B-B7F3F9BF9CC3}"/>
              </a:ext>
            </a:extLst>
          </p:cNvPr>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3872245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973333-D84C-CAB9-C5F3-F08B7097B246}"/>
              </a:ext>
            </a:extLst>
          </p:cNvPr>
          <p:cNvSpPr>
            <a:spLocks noGrp="1"/>
          </p:cNvSpPr>
          <p:nvPr>
            <p:ph type="dt" sz="half" idx="10"/>
          </p:nvPr>
        </p:nvSpPr>
        <p:spPr/>
        <p:txBody>
          <a:bodyPr/>
          <a:lstStyle/>
          <a:p>
            <a:fld id="{62D3A5D2-9BE3-4225-9DFA-2DAD4C004ACD}" type="datetimeFigureOut">
              <a:rPr lang="en-US" smtClean="0"/>
              <a:t>2/14/2025</a:t>
            </a:fld>
            <a:endParaRPr lang="en-US"/>
          </a:p>
        </p:txBody>
      </p:sp>
      <p:sp>
        <p:nvSpPr>
          <p:cNvPr id="3" name="Footer Placeholder 2">
            <a:extLst>
              <a:ext uri="{FF2B5EF4-FFF2-40B4-BE49-F238E27FC236}">
                <a16:creationId xmlns:a16="http://schemas.microsoft.com/office/drawing/2014/main" id="{13194EA6-C34B-864B-EA7B-5EB6D9A7C7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8D7859-9EEC-1C8D-2305-A5F6318389CE}"/>
              </a:ext>
            </a:extLst>
          </p:cNvPr>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80674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7AD88-3100-1E80-7D07-F6131B727F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34B558-234A-9D20-B64A-017FD20D75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FC1294-2FB2-D705-DFD1-108B22676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E3614B-5B9F-E741-2D67-17A90FA8EE2F}"/>
              </a:ext>
            </a:extLst>
          </p:cNvPr>
          <p:cNvSpPr>
            <a:spLocks noGrp="1"/>
          </p:cNvSpPr>
          <p:nvPr>
            <p:ph type="dt" sz="half" idx="10"/>
          </p:nvPr>
        </p:nvSpPr>
        <p:spPr/>
        <p:txBody>
          <a:bodyPr/>
          <a:lstStyle/>
          <a:p>
            <a:fld id="{62D3A5D2-9BE3-4225-9DFA-2DAD4C004ACD}" type="datetimeFigureOut">
              <a:rPr lang="en-US" smtClean="0"/>
              <a:t>2/14/2025</a:t>
            </a:fld>
            <a:endParaRPr lang="en-US"/>
          </a:p>
        </p:txBody>
      </p:sp>
      <p:sp>
        <p:nvSpPr>
          <p:cNvPr id="6" name="Footer Placeholder 5">
            <a:extLst>
              <a:ext uri="{FF2B5EF4-FFF2-40B4-BE49-F238E27FC236}">
                <a16:creationId xmlns:a16="http://schemas.microsoft.com/office/drawing/2014/main" id="{241CD820-6CB8-6F91-D91B-7BB87DF904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F1B1B5-EA5E-00B0-48A4-35A78A9C05A6}"/>
              </a:ext>
            </a:extLst>
          </p:cNvPr>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2596480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4C232-DFB1-8B29-C8C0-8ACFC73675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D1E88D9-E5E3-BF8A-F2C6-DE231C058D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3703B5-17FA-BF4F-5B8C-E3E8B61E53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EFD9C1-C62C-9CAF-5252-302821251D3B}"/>
              </a:ext>
            </a:extLst>
          </p:cNvPr>
          <p:cNvSpPr>
            <a:spLocks noGrp="1"/>
          </p:cNvSpPr>
          <p:nvPr>
            <p:ph type="dt" sz="half" idx="10"/>
          </p:nvPr>
        </p:nvSpPr>
        <p:spPr/>
        <p:txBody>
          <a:bodyPr/>
          <a:lstStyle/>
          <a:p>
            <a:fld id="{62D3A5D2-9BE3-4225-9DFA-2DAD4C004ACD}" type="datetimeFigureOut">
              <a:rPr lang="en-US" smtClean="0"/>
              <a:t>2/14/2025</a:t>
            </a:fld>
            <a:endParaRPr lang="en-US"/>
          </a:p>
        </p:txBody>
      </p:sp>
      <p:sp>
        <p:nvSpPr>
          <p:cNvPr id="6" name="Footer Placeholder 5">
            <a:extLst>
              <a:ext uri="{FF2B5EF4-FFF2-40B4-BE49-F238E27FC236}">
                <a16:creationId xmlns:a16="http://schemas.microsoft.com/office/drawing/2014/main" id="{5863EADE-5204-C9F7-A5FD-03B4F8CF4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22D83F-64A1-C004-AAF1-945D440BB79B}"/>
              </a:ext>
            </a:extLst>
          </p:cNvPr>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1003756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9F7C9-E2FC-8D72-9953-4823BDCC29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1CFB8F-705F-45AF-A8B2-758457130E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186285-816C-583B-515E-FEB595C094C3}"/>
              </a:ext>
            </a:extLst>
          </p:cNvPr>
          <p:cNvSpPr>
            <a:spLocks noGrp="1"/>
          </p:cNvSpPr>
          <p:nvPr>
            <p:ph type="dt" sz="half" idx="10"/>
          </p:nvPr>
        </p:nvSpPr>
        <p:spPr/>
        <p:txBody>
          <a:bodyPr/>
          <a:lstStyle/>
          <a:p>
            <a:fld id="{62D3A5D2-9BE3-4225-9DFA-2DAD4C004ACD}" type="datetimeFigureOut">
              <a:rPr lang="en-US" smtClean="0"/>
              <a:t>2/14/2025</a:t>
            </a:fld>
            <a:endParaRPr lang="en-US"/>
          </a:p>
        </p:txBody>
      </p:sp>
      <p:sp>
        <p:nvSpPr>
          <p:cNvPr id="5" name="Footer Placeholder 4">
            <a:extLst>
              <a:ext uri="{FF2B5EF4-FFF2-40B4-BE49-F238E27FC236}">
                <a16:creationId xmlns:a16="http://schemas.microsoft.com/office/drawing/2014/main" id="{5DE3D976-F41F-CC97-B28C-E23C02A534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D3250C-FA5B-9EAA-E496-A38957C4E2C5}"/>
              </a:ext>
            </a:extLst>
          </p:cNvPr>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99592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AE8D9B-7CC5-F452-0945-43CE5541EC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B3236E-A0C5-22AF-843D-FFF1C979EE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4548F0-E894-5F21-CEC6-5D485745F62B}"/>
              </a:ext>
            </a:extLst>
          </p:cNvPr>
          <p:cNvSpPr>
            <a:spLocks noGrp="1"/>
          </p:cNvSpPr>
          <p:nvPr>
            <p:ph type="dt" sz="half" idx="10"/>
          </p:nvPr>
        </p:nvSpPr>
        <p:spPr/>
        <p:txBody>
          <a:bodyPr/>
          <a:lstStyle/>
          <a:p>
            <a:fld id="{62D3A5D2-9BE3-4225-9DFA-2DAD4C004ACD}" type="datetimeFigureOut">
              <a:rPr lang="en-US" smtClean="0"/>
              <a:t>2/14/2025</a:t>
            </a:fld>
            <a:endParaRPr lang="en-US"/>
          </a:p>
        </p:txBody>
      </p:sp>
      <p:sp>
        <p:nvSpPr>
          <p:cNvPr id="5" name="Footer Placeholder 4">
            <a:extLst>
              <a:ext uri="{FF2B5EF4-FFF2-40B4-BE49-F238E27FC236}">
                <a16:creationId xmlns:a16="http://schemas.microsoft.com/office/drawing/2014/main" id="{65EFB9C5-037F-736F-3B51-9C49078593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9C315-B298-053D-F060-18FAEE4650D5}"/>
              </a:ext>
            </a:extLst>
          </p:cNvPr>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2572627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811F27-3974-3522-4E5A-48E99CB2C1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C6F0BE0-CFBB-93B2-B7CF-F1F6893F68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438FB7-510B-D075-E881-1BF854C1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2D3A5D2-9BE3-4225-9DFA-2DAD4C004ACD}" type="datetimeFigureOut">
              <a:rPr lang="en-US" smtClean="0"/>
              <a:t>2/14/2025</a:t>
            </a:fld>
            <a:endParaRPr lang="en-US"/>
          </a:p>
        </p:txBody>
      </p:sp>
      <p:sp>
        <p:nvSpPr>
          <p:cNvPr id="5" name="Footer Placeholder 4">
            <a:extLst>
              <a:ext uri="{FF2B5EF4-FFF2-40B4-BE49-F238E27FC236}">
                <a16:creationId xmlns:a16="http://schemas.microsoft.com/office/drawing/2014/main" id="{BCC56A1A-E72F-4290-E97C-0C4B3D8613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154F7C4-A7FE-A523-92F3-6460BE2065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16BDB2-E173-4370-98F1-34045C6635BF}" type="slidenum">
              <a:rPr lang="en-US" smtClean="0"/>
              <a:t>‹#›</a:t>
            </a:fld>
            <a:endParaRPr lang="en-US"/>
          </a:p>
        </p:txBody>
      </p:sp>
    </p:spTree>
    <p:extLst>
      <p:ext uri="{BB962C8B-B14F-4D97-AF65-F5344CB8AC3E}">
        <p14:creationId xmlns:p14="http://schemas.microsoft.com/office/powerpoint/2010/main" val="1243612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https://ci3.googleusercontent.com/mail-sig/AIorK4zNTrvZp-elkT8ZWmduVHh351MIlC6iWgksRgfn7QdmPBxPIqFWGg_Fhh9Mmj6cg4RQE4wIaUNcp92I"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1.jpeg"/><Relationship Id="rId7" Type="http://schemas.openxmlformats.org/officeDocument/2006/relationships/diagramColors" Target="../diagrams/colors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6.jpg"/><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F51298-F849-480E-D151-1C2EAB50828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1999" cy="6858000"/>
          </a:xfrm>
          <a:prstGeom prst="rect">
            <a:avLst/>
          </a:prstGeom>
        </p:spPr>
      </p:pic>
    </p:spTree>
    <p:extLst>
      <p:ext uri="{BB962C8B-B14F-4D97-AF65-F5344CB8AC3E}">
        <p14:creationId xmlns:p14="http://schemas.microsoft.com/office/powerpoint/2010/main" val="1013843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139115-4C17-EEE3-07A8-CEA2732AE584}"/>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b="1"/>
              <a:t>Carree Nahama</a:t>
            </a: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7889CB0-C7F8-B1EA-5148-9ACBC3C816C2}"/>
              </a:ext>
            </a:extLst>
          </p:cNvPr>
          <p:cNvSpPr txBox="1"/>
          <p:nvPr/>
        </p:nvSpPr>
        <p:spPr>
          <a:xfrm>
            <a:off x="147711" y="3025299"/>
            <a:ext cx="4243589" cy="519525"/>
          </a:xfrm>
          <a:prstGeom prst="rect">
            <a:avLst/>
          </a:prstGeom>
        </p:spPr>
        <p:txBody>
          <a:bodyPr vert="horz" lIns="91440" tIns="45720" rIns="91440" bIns="45720" rtlCol="0">
            <a:normAutofit/>
          </a:bodyPr>
          <a:lstStyle/>
          <a:p>
            <a:pPr algn="ctr">
              <a:lnSpc>
                <a:spcPct val="90000"/>
              </a:lnSpc>
              <a:spcAft>
                <a:spcPts val="600"/>
              </a:spcAft>
            </a:pPr>
            <a:r>
              <a:rPr lang="en-US" sz="2200" b="1" dirty="0">
                <a:effectLst/>
              </a:rPr>
              <a:t>Founder and Owner</a:t>
            </a:r>
          </a:p>
        </p:txBody>
      </p:sp>
      <p:pic>
        <p:nvPicPr>
          <p:cNvPr id="6" name="Picture 5">
            <a:extLst>
              <a:ext uri="{FF2B5EF4-FFF2-40B4-BE49-F238E27FC236}">
                <a16:creationId xmlns:a16="http://schemas.microsoft.com/office/drawing/2014/main" id="{8297E5BC-F307-34BB-8431-029AD713817D}"/>
              </a:ext>
            </a:extLst>
          </p:cNvPr>
          <p:cNvPicPr>
            <a:picLocks noChangeAspect="1"/>
          </p:cNvPicPr>
          <p:nvPr/>
        </p:nvPicPr>
        <p:blipFill>
          <a:blip r:embed="rId3">
            <a:extLst>
              <a:ext uri="{28A0092B-C50C-407E-A947-70E740481C1C}">
                <a14:useLocalDpi xmlns:a14="http://schemas.microsoft.com/office/drawing/2010/main" val="0"/>
              </a:ext>
            </a:extLst>
          </a:blip>
          <a:srcRect r="-2" b="2223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026" name="Picture 2">
            <a:extLst>
              <a:ext uri="{FF2B5EF4-FFF2-40B4-BE49-F238E27FC236}">
                <a16:creationId xmlns:a16="http://schemas.microsoft.com/office/drawing/2014/main" id="{D69A06B4-1862-70C3-678A-8104ABC2B6C3}"/>
              </a:ext>
            </a:extLst>
          </p:cNvPr>
          <p:cNvPicPr>
            <a:picLocks noChangeAspect="1" noChangeArrowheads="1"/>
          </p:cNvPicPr>
          <p:nvPr/>
        </p:nvPicPr>
        <p:blipFill rotWithShape="1">
          <a:blip r:link="rId4">
            <a:extLst>
              <a:ext uri="{28A0092B-C50C-407E-A947-70E740481C1C}">
                <a14:useLocalDpi xmlns:a14="http://schemas.microsoft.com/office/drawing/2010/main" val="0"/>
              </a:ext>
            </a:extLst>
          </a:blip>
          <a:srcRect r="54754"/>
          <a:stretch>
            <a:fillRect/>
          </a:stretch>
        </p:blipFill>
        <p:spPr bwMode="auto">
          <a:xfrm>
            <a:off x="766606" y="3544824"/>
            <a:ext cx="3005797" cy="265732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478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cales of justice with a flag in the background&#10;&#10;Description automatically generated">
            <a:extLst>
              <a:ext uri="{FF2B5EF4-FFF2-40B4-BE49-F238E27FC236}">
                <a16:creationId xmlns:a16="http://schemas.microsoft.com/office/drawing/2014/main" id="{F18EE028-1BA3-DE9B-5DE6-423B2ABFEF5C}"/>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5884" r="-1" b="-1"/>
          <a:stretch/>
        </p:blipFill>
        <p:spPr>
          <a:xfrm>
            <a:off x="3576004" y="10"/>
            <a:ext cx="8970992"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5F8469A7-2904-9976-DB5E-995AC3A4AC64}"/>
              </a:ext>
            </a:extLst>
          </p:cNvPr>
          <p:cNvSpPr txBox="1"/>
          <p:nvPr/>
        </p:nvSpPr>
        <p:spPr>
          <a:xfrm>
            <a:off x="269553" y="4009730"/>
            <a:ext cx="5346072" cy="1825309"/>
          </a:xfrm>
          <a:prstGeom prst="rect">
            <a:avLst/>
          </a:prstGeom>
        </p:spPr>
        <p:txBody>
          <a:bodyPr vert="horz" lIns="91440" tIns="45720" rIns="91440" bIns="45720" rtlCol="0">
            <a:normAutofit/>
          </a:bodyPr>
          <a:lstStyle/>
          <a:p>
            <a:pPr algn="ctr">
              <a:lnSpc>
                <a:spcPct val="90000"/>
              </a:lnSpc>
              <a:spcAft>
                <a:spcPts val="600"/>
              </a:spcAft>
            </a:pPr>
            <a:r>
              <a:rPr lang="en-US" sz="2000" b="1" i="1" dirty="0">
                <a:effectLst/>
                <a:latin typeface="Calibri Light" panose="020F0302020204030204" pitchFamily="34" charset="0"/>
                <a:ea typeface="Calibri Light" panose="020F0302020204030204" pitchFamily="34" charset="0"/>
                <a:cs typeface="Calibri Light" panose="020F0302020204030204" pitchFamily="34" charset="0"/>
              </a:rPr>
              <a:t>I will treat the practice of law as a learned profession and will uphold the standards of the profession with dignity, civility and courtesy.”</a:t>
            </a:r>
          </a:p>
          <a:p>
            <a:pPr>
              <a:lnSpc>
                <a:spcPct val="90000"/>
              </a:lnSpc>
              <a:spcBef>
                <a:spcPts val="600"/>
              </a:spcBef>
              <a:spcAft>
                <a:spcPts val="600"/>
              </a:spcAft>
            </a:pPr>
            <a:r>
              <a:rPr lang="en-US" sz="2000" dirty="0">
                <a:effectLst/>
                <a:latin typeface="Calibri Light" panose="020F0302020204030204" pitchFamily="34" charset="0"/>
                <a:ea typeface="Calibri Light" panose="020F0302020204030204" pitchFamily="34" charset="0"/>
                <a:cs typeface="Calibri Light" panose="020F0302020204030204" pitchFamily="34" charset="0"/>
              </a:rPr>
              <a:t>–The American Inns of Court’s Professional Creed</a:t>
            </a:r>
          </a:p>
          <a:p>
            <a:pPr indent="-228600">
              <a:lnSpc>
                <a:spcPct val="90000"/>
              </a:lnSpc>
              <a:spcAft>
                <a:spcPts val="600"/>
              </a:spcAft>
              <a:buFont typeface="Arial" panose="020B0604020202020204" pitchFamily="34" charset="0"/>
              <a:buChar char="•"/>
            </a:pPr>
            <a:endParaRPr lang="en-US" sz="2000" b="1" dirty="0"/>
          </a:p>
        </p:txBody>
      </p:sp>
      <p:pic>
        <p:nvPicPr>
          <p:cNvPr id="12" name="Picture 11" descr="A blue and yellow rectangular sign with white text&#10;&#10;AI-generated content may be incorrect.">
            <a:extLst>
              <a:ext uri="{FF2B5EF4-FFF2-40B4-BE49-F238E27FC236}">
                <a16:creationId xmlns:a16="http://schemas.microsoft.com/office/drawing/2014/main" id="{16585A38-358E-FB0C-B302-6F7069F8FC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120" y="595193"/>
            <a:ext cx="3994604" cy="2903056"/>
          </a:xfrm>
          <a:prstGeom prst="rect">
            <a:avLst/>
          </a:prstGeom>
        </p:spPr>
      </p:pic>
      <p:sp>
        <p:nvSpPr>
          <p:cNvPr id="2" name="Title 1">
            <a:extLst>
              <a:ext uri="{FF2B5EF4-FFF2-40B4-BE49-F238E27FC236}">
                <a16:creationId xmlns:a16="http://schemas.microsoft.com/office/drawing/2014/main" id="{206FD0CC-0597-AC42-8818-07717E6EA06D}"/>
              </a:ext>
            </a:extLst>
          </p:cNvPr>
          <p:cNvSpPr>
            <a:spLocks noGrp="1"/>
          </p:cNvSpPr>
          <p:nvPr>
            <p:ph type="title"/>
          </p:nvPr>
        </p:nvSpPr>
        <p:spPr>
          <a:xfrm>
            <a:off x="1726320" y="5797411"/>
            <a:ext cx="2432538" cy="549108"/>
          </a:xfrm>
        </p:spPr>
        <p:txBody>
          <a:bodyPr>
            <a:normAutofit/>
          </a:bodyPr>
          <a:lstStyle/>
          <a:p>
            <a:r>
              <a:rPr lang="en-US" sz="1800" b="1" i="1" kern="100" dirty="0">
                <a:solidFill>
                  <a:srgbClr val="003399"/>
                </a:solidFill>
                <a:effectLst/>
                <a:latin typeface="Aptos" panose="020B0004020202020204" pitchFamily="34" charset="0"/>
                <a:ea typeface="Aptos" panose="020B0004020202020204" pitchFamily="34" charset="0"/>
                <a:cs typeface="Times New Roman" panose="02020603050405020304" pitchFamily="18" charset="0"/>
              </a:rPr>
              <a:t>www.innsofcourt.org</a:t>
            </a:r>
            <a:endParaRPr lang="en-US" dirty="0">
              <a:solidFill>
                <a:srgbClr val="003399"/>
              </a:solidFill>
            </a:endParaRPr>
          </a:p>
        </p:txBody>
      </p:sp>
    </p:spTree>
    <p:extLst>
      <p:ext uri="{BB962C8B-B14F-4D97-AF65-F5344CB8AC3E}">
        <p14:creationId xmlns:p14="http://schemas.microsoft.com/office/powerpoint/2010/main" val="1719920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F3AAC-0730-8005-8395-64FF524E3E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72E619-B78F-E057-70C1-40871A9A15CF}"/>
              </a:ext>
            </a:extLst>
          </p:cNvPr>
          <p:cNvSpPr>
            <a:spLocks noGrp="1"/>
          </p:cNvSpPr>
          <p:nvPr>
            <p:ph type="title"/>
          </p:nvPr>
        </p:nvSpPr>
        <p:spPr>
          <a:xfrm>
            <a:off x="264133" y="367123"/>
            <a:ext cx="5294670" cy="1325563"/>
          </a:xfrm>
        </p:spPr>
        <p:txBody>
          <a:bodyPr>
            <a:noAutofit/>
          </a:bodyPr>
          <a:lstStyle/>
          <a:p>
            <a:pPr algn="ctr"/>
            <a:r>
              <a:rPr lang="en-US" sz="2800" b="1" i="0" dirty="0">
                <a:solidFill>
                  <a:srgbClr val="505050"/>
                </a:solidFill>
                <a:effectLst/>
                <a:latin typeface="Open Sans" pitchFamily="2" charset="0"/>
              </a:rPr>
              <a:t>Hon. Kenneth J. Medel (Ret.) </a:t>
            </a:r>
            <a:endParaRPr lang="en-US" sz="2800" b="1" dirty="0"/>
          </a:p>
        </p:txBody>
      </p:sp>
      <p:sp>
        <p:nvSpPr>
          <p:cNvPr id="7" name="TextBox 6">
            <a:extLst>
              <a:ext uri="{FF2B5EF4-FFF2-40B4-BE49-F238E27FC236}">
                <a16:creationId xmlns:a16="http://schemas.microsoft.com/office/drawing/2014/main" id="{FE9509A1-C366-7B00-FB59-7EE7CE3B3CA7}"/>
              </a:ext>
            </a:extLst>
          </p:cNvPr>
          <p:cNvSpPr txBox="1"/>
          <p:nvPr/>
        </p:nvSpPr>
        <p:spPr>
          <a:xfrm>
            <a:off x="7168006" y="2660073"/>
            <a:ext cx="6328699" cy="461665"/>
          </a:xfrm>
          <a:prstGeom prst="rect">
            <a:avLst/>
          </a:prstGeom>
          <a:noFill/>
        </p:spPr>
        <p:txBody>
          <a:bodyPr wrap="square">
            <a:spAutoFit/>
          </a:bodyPr>
          <a:lstStyle/>
          <a:p>
            <a:endParaRPr lang="en-US" sz="2400" dirty="0"/>
          </a:p>
        </p:txBody>
      </p:sp>
      <p:pic>
        <p:nvPicPr>
          <p:cNvPr id="10" name="Content Placeholder 5">
            <a:extLst>
              <a:ext uri="{FF2B5EF4-FFF2-40B4-BE49-F238E27FC236}">
                <a16:creationId xmlns:a16="http://schemas.microsoft.com/office/drawing/2014/main" id="{28A92691-BEC0-E102-2B1F-92069B7F976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8822" r="8822"/>
          <a:stretch/>
        </p:blipFill>
        <p:spPr>
          <a:xfrm>
            <a:off x="1300026" y="1623322"/>
            <a:ext cx="3222885" cy="3915904"/>
          </a:xfrm>
        </p:spPr>
      </p:pic>
      <p:sp>
        <p:nvSpPr>
          <p:cNvPr id="3" name="Title 1">
            <a:extLst>
              <a:ext uri="{FF2B5EF4-FFF2-40B4-BE49-F238E27FC236}">
                <a16:creationId xmlns:a16="http://schemas.microsoft.com/office/drawing/2014/main" id="{062F915A-3461-D0D5-3690-65F9CA9E3513}"/>
              </a:ext>
            </a:extLst>
          </p:cNvPr>
          <p:cNvSpPr txBox="1">
            <a:spLocks/>
          </p:cNvSpPr>
          <p:nvPr/>
        </p:nvSpPr>
        <p:spPr>
          <a:xfrm>
            <a:off x="1174365" y="5471859"/>
            <a:ext cx="3222885" cy="8473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200" b="1" i="1" dirty="0">
                <a:solidFill>
                  <a:srgbClr val="505050"/>
                </a:solidFill>
                <a:latin typeface="Open Sans" pitchFamily="2" charset="0"/>
              </a:rPr>
              <a:t>Signature Resolution</a:t>
            </a:r>
            <a:endParaRPr lang="en-US" sz="2200" b="1" i="1" dirty="0"/>
          </a:p>
        </p:txBody>
      </p:sp>
      <p:sp>
        <p:nvSpPr>
          <p:cNvPr id="4" name="Title 1">
            <a:extLst>
              <a:ext uri="{FF2B5EF4-FFF2-40B4-BE49-F238E27FC236}">
                <a16:creationId xmlns:a16="http://schemas.microsoft.com/office/drawing/2014/main" id="{78748D87-C6B1-B643-7241-24AB5428701E}"/>
              </a:ext>
            </a:extLst>
          </p:cNvPr>
          <p:cNvSpPr txBox="1">
            <a:spLocks/>
          </p:cNvSpPr>
          <p:nvPr/>
        </p:nvSpPr>
        <p:spPr>
          <a:xfrm>
            <a:off x="7030224" y="367123"/>
            <a:ext cx="415138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rgbClr val="505050"/>
                </a:solidFill>
                <a:latin typeface="Open Sans" pitchFamily="2" charset="0"/>
              </a:rPr>
              <a:t>Jenn French, Esquire</a:t>
            </a:r>
            <a:endParaRPr lang="en-US" sz="2800" b="1" dirty="0"/>
          </a:p>
        </p:txBody>
      </p:sp>
      <p:pic>
        <p:nvPicPr>
          <p:cNvPr id="6" name="Picture 5" descr="A person wearing pink glasses and a pink jacket&#10;&#10;AI-generated content may be incorrect.">
            <a:extLst>
              <a:ext uri="{FF2B5EF4-FFF2-40B4-BE49-F238E27FC236}">
                <a16:creationId xmlns:a16="http://schemas.microsoft.com/office/drawing/2014/main" id="{5B2C7576-D025-B659-CF3E-01B95642ACB3}"/>
              </a:ext>
            </a:extLst>
          </p:cNvPr>
          <p:cNvPicPr>
            <a:picLocks noChangeAspect="1"/>
          </p:cNvPicPr>
          <p:nvPr/>
        </p:nvPicPr>
        <p:blipFill>
          <a:blip r:embed="rId4">
            <a:extLst>
              <a:ext uri="{28A0092B-C50C-407E-A947-70E740481C1C}">
                <a14:useLocalDpi xmlns:a14="http://schemas.microsoft.com/office/drawing/2010/main" val="0"/>
              </a:ext>
            </a:extLst>
          </a:blip>
          <a:srcRect r="11925"/>
          <a:stretch/>
        </p:blipFill>
        <p:spPr>
          <a:xfrm>
            <a:off x="7412850" y="1555955"/>
            <a:ext cx="3479124" cy="3915904"/>
          </a:xfrm>
          <a:prstGeom prst="rect">
            <a:avLst/>
          </a:prstGeom>
        </p:spPr>
      </p:pic>
      <p:sp>
        <p:nvSpPr>
          <p:cNvPr id="8" name="Title 1">
            <a:extLst>
              <a:ext uri="{FF2B5EF4-FFF2-40B4-BE49-F238E27FC236}">
                <a16:creationId xmlns:a16="http://schemas.microsoft.com/office/drawing/2014/main" id="{B0CEA239-1DAA-44AC-DE13-CF5E434160DA}"/>
              </a:ext>
            </a:extLst>
          </p:cNvPr>
          <p:cNvSpPr txBox="1">
            <a:spLocks/>
          </p:cNvSpPr>
          <p:nvPr/>
        </p:nvSpPr>
        <p:spPr>
          <a:xfrm>
            <a:off x="7494473" y="5490192"/>
            <a:ext cx="3222885" cy="8473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200" b="1" i="1" dirty="0">
                <a:solidFill>
                  <a:srgbClr val="505050"/>
                </a:solidFill>
                <a:latin typeface="Open Sans" pitchFamily="2" charset="0"/>
              </a:rPr>
              <a:t>Lynch Carpenter, LLP</a:t>
            </a:r>
            <a:endParaRPr lang="en-US" sz="2200" b="1" i="1" dirty="0"/>
          </a:p>
        </p:txBody>
      </p:sp>
    </p:spTree>
    <p:extLst>
      <p:ext uri="{BB962C8B-B14F-4D97-AF65-F5344CB8AC3E}">
        <p14:creationId xmlns:p14="http://schemas.microsoft.com/office/powerpoint/2010/main" val="1933100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F83EB2-F8B5-35CC-B081-342BD684791D}"/>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Agenda</a:t>
            </a:r>
          </a:p>
        </p:txBody>
      </p:sp>
      <p:sp>
        <p:nvSpPr>
          <p:cNvPr id="4" name="Content Placeholder 2">
            <a:extLst>
              <a:ext uri="{FF2B5EF4-FFF2-40B4-BE49-F238E27FC236}">
                <a16:creationId xmlns:a16="http://schemas.microsoft.com/office/drawing/2014/main" id="{B10DF13B-E090-B5A4-642A-42D0CFB5502A}"/>
              </a:ext>
            </a:extLst>
          </p:cNvPr>
          <p:cNvSpPr txBox="1">
            <a:spLocks/>
          </p:cNvSpPr>
          <p:nvPr/>
        </p:nvSpPr>
        <p:spPr>
          <a:xfrm>
            <a:off x="5991970" y="1825625"/>
            <a:ext cx="386897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b="1" dirty="0"/>
          </a:p>
          <a:p>
            <a:pPr marL="0" indent="0">
              <a:buFont typeface="Arial" panose="020B0604020202020204" pitchFamily="34" charset="0"/>
              <a:buNone/>
            </a:pPr>
            <a:endParaRPr lang="en-US" dirty="0"/>
          </a:p>
        </p:txBody>
      </p:sp>
      <p:graphicFrame>
        <p:nvGraphicFramePr>
          <p:cNvPr id="6" name="Content Placeholder 2">
            <a:extLst>
              <a:ext uri="{FF2B5EF4-FFF2-40B4-BE49-F238E27FC236}">
                <a16:creationId xmlns:a16="http://schemas.microsoft.com/office/drawing/2014/main" id="{5BCADC36-1F0C-57FF-9DD4-0104621D4493}"/>
              </a:ext>
            </a:extLst>
          </p:cNvPr>
          <p:cNvGraphicFramePr>
            <a:graphicFrameLocks noGrp="1"/>
          </p:cNvGraphicFramePr>
          <p:nvPr>
            <p:ph idx="1"/>
            <p:extLst>
              <p:ext uri="{D42A27DB-BD31-4B8C-83A1-F6EECF244321}">
                <p14:modId xmlns:p14="http://schemas.microsoft.com/office/powerpoint/2010/main" val="3508908958"/>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5267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A person in a suit sitting at a desk with a scale and a lamp&#10;&#10;AI-generated content may be incorrect.">
            <a:extLst>
              <a:ext uri="{FF2B5EF4-FFF2-40B4-BE49-F238E27FC236}">
                <a16:creationId xmlns:a16="http://schemas.microsoft.com/office/drawing/2014/main" id="{E7FBD03E-9108-F5D7-CF21-A92269186D0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8844" r="1845"/>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tx1"/>
              </a:gs>
              <a:gs pos="35000">
                <a:schemeClr val="tx1">
                  <a:alpha val="77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862B713-FB75-C306-0B2C-D1C3E5FCA130}"/>
              </a:ext>
            </a:extLst>
          </p:cNvPr>
          <p:cNvSpPr>
            <a:spLocks noGrp="1"/>
          </p:cNvSpPr>
          <p:nvPr>
            <p:ph type="title"/>
          </p:nvPr>
        </p:nvSpPr>
        <p:spPr>
          <a:xfrm>
            <a:off x="7935402" y="743447"/>
            <a:ext cx="3445765" cy="3692028"/>
          </a:xfrm>
          <a:noFill/>
        </p:spPr>
        <p:txBody>
          <a:bodyPr vert="horz" lIns="91440" tIns="45720" rIns="91440" bIns="45720" rtlCol="0" anchor="b">
            <a:normAutofit/>
          </a:bodyPr>
          <a:lstStyle/>
          <a:p>
            <a:r>
              <a:rPr lang="en-US" sz="5200">
                <a:solidFill>
                  <a:schemeClr val="bg1"/>
                </a:solidFill>
              </a:rPr>
              <a:t>Why this topic matters</a:t>
            </a:r>
          </a:p>
        </p:txBody>
      </p:sp>
    </p:spTree>
    <p:extLst>
      <p:ext uri="{BB962C8B-B14F-4D97-AF65-F5344CB8AC3E}">
        <p14:creationId xmlns:p14="http://schemas.microsoft.com/office/powerpoint/2010/main" val="3782796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holding a piggy bank and a house&#10;&#10;AI-generated content may be incorrect.">
            <a:extLst>
              <a:ext uri="{FF2B5EF4-FFF2-40B4-BE49-F238E27FC236}">
                <a16:creationId xmlns:a16="http://schemas.microsoft.com/office/drawing/2014/main" id="{D5732DEC-74C6-13CD-D955-45BA6D6C537B}"/>
              </a:ext>
            </a:extLst>
          </p:cNvPr>
          <p:cNvPicPr>
            <a:picLocks noChangeAspect="1"/>
          </p:cNvPicPr>
          <p:nvPr/>
        </p:nvPicPr>
        <p:blipFill>
          <a:blip r:embed="rId3">
            <a:extLst>
              <a:ext uri="{28A0092B-C50C-407E-A947-70E740481C1C}">
                <a14:useLocalDpi xmlns:a14="http://schemas.microsoft.com/office/drawing/2010/main" val="0"/>
              </a:ext>
            </a:extLst>
          </a:blip>
          <a:srcRect l="2868" r="3014" b="-1"/>
          <a:stretch/>
        </p:blipFill>
        <p:spPr>
          <a:xfrm>
            <a:off x="1" y="10"/>
            <a:ext cx="966964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BAE868E-E75F-181A-6CAA-9FB1D35C37FE}"/>
              </a:ext>
            </a:extLst>
          </p:cNvPr>
          <p:cNvSpPr>
            <a:spLocks noGrp="1"/>
          </p:cNvSpPr>
          <p:nvPr>
            <p:ph type="title"/>
          </p:nvPr>
        </p:nvSpPr>
        <p:spPr>
          <a:xfrm>
            <a:off x="6526162" y="365125"/>
            <a:ext cx="4827638" cy="1899912"/>
          </a:xfrm>
        </p:spPr>
        <p:txBody>
          <a:bodyPr>
            <a:normAutofit/>
          </a:bodyPr>
          <a:lstStyle/>
          <a:p>
            <a:r>
              <a:rPr lang="en-US" sz="4000" dirty="0"/>
              <a:t>The Prevalence of the Pro Se Litigant	</a:t>
            </a:r>
          </a:p>
        </p:txBody>
      </p:sp>
      <p:sp>
        <p:nvSpPr>
          <p:cNvPr id="9" name="Content Placeholder 8">
            <a:extLst>
              <a:ext uri="{FF2B5EF4-FFF2-40B4-BE49-F238E27FC236}">
                <a16:creationId xmlns:a16="http://schemas.microsoft.com/office/drawing/2014/main" id="{3C912DB8-54D3-6B28-6DF4-735194A0B4B4}"/>
              </a:ext>
            </a:extLst>
          </p:cNvPr>
          <p:cNvSpPr>
            <a:spLocks noGrp="1"/>
          </p:cNvSpPr>
          <p:nvPr>
            <p:ph idx="1"/>
          </p:nvPr>
        </p:nvSpPr>
        <p:spPr>
          <a:xfrm>
            <a:off x="7531610" y="2434201"/>
            <a:ext cx="4348216" cy="3742762"/>
          </a:xfrm>
        </p:spPr>
        <p:txBody>
          <a:bodyPr>
            <a:normAutofit/>
          </a:bodyPr>
          <a:lstStyle/>
          <a:p>
            <a:pPr>
              <a:lnSpc>
                <a:spcPct val="150000"/>
              </a:lnSpc>
            </a:pPr>
            <a:r>
              <a:rPr lang="en-US" dirty="0"/>
              <a:t>Cost of legal assistance</a:t>
            </a:r>
          </a:p>
          <a:p>
            <a:pPr>
              <a:lnSpc>
                <a:spcPct val="150000"/>
              </a:lnSpc>
            </a:pPr>
            <a:r>
              <a:rPr lang="en-US" dirty="0"/>
              <a:t>Access to legal aid</a:t>
            </a:r>
          </a:p>
          <a:p>
            <a:pPr>
              <a:lnSpc>
                <a:spcPct val="150000"/>
              </a:lnSpc>
            </a:pPr>
            <a:r>
              <a:rPr lang="en-US" dirty="0"/>
              <a:t>Online legal resources</a:t>
            </a:r>
            <a:endParaRPr lang="en-US" sz="2000" dirty="0"/>
          </a:p>
        </p:txBody>
      </p:sp>
    </p:spTree>
    <p:extLst>
      <p:ext uri="{BB962C8B-B14F-4D97-AF65-F5344CB8AC3E}">
        <p14:creationId xmlns:p14="http://schemas.microsoft.com/office/powerpoint/2010/main" val="272559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2EB174F2-07B5-46E0-505A-5017525EF5C7}"/>
              </a:ext>
            </a:extLst>
          </p:cNvPr>
          <p:cNvPicPr>
            <a:picLocks noChangeAspect="1"/>
          </p:cNvPicPr>
          <p:nvPr/>
        </p:nvPicPr>
        <p:blipFill>
          <a:blip r:embed="rId3">
            <a:extLst>
              <a:ext uri="{28A0092B-C50C-407E-A947-70E740481C1C}">
                <a14:useLocalDpi xmlns:a14="http://schemas.microsoft.com/office/drawing/2010/main" val="0"/>
              </a:ext>
            </a:extLst>
          </a:blip>
          <a:srcRect l="24296" r="24296"/>
          <a:stretch/>
        </p:blipFill>
        <p:spPr>
          <a:xfrm>
            <a:off x="6159847"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TextBox 6">
            <a:extLst>
              <a:ext uri="{FF2B5EF4-FFF2-40B4-BE49-F238E27FC236}">
                <a16:creationId xmlns:a16="http://schemas.microsoft.com/office/drawing/2014/main" id="{DEDB9541-F497-D903-89B7-632461CDF56F}"/>
              </a:ext>
            </a:extLst>
          </p:cNvPr>
          <p:cNvSpPr txBox="1"/>
          <p:nvPr/>
        </p:nvSpPr>
        <p:spPr>
          <a:xfrm>
            <a:off x="596768" y="1354056"/>
            <a:ext cx="5780585" cy="1446550"/>
          </a:xfrm>
          <a:prstGeom prst="rect">
            <a:avLst/>
          </a:prstGeom>
          <a:noFill/>
        </p:spPr>
        <p:txBody>
          <a:bodyPr wrap="square" rtlCol="0">
            <a:spAutoFit/>
          </a:bodyPr>
          <a:lstStyle/>
          <a:p>
            <a:r>
              <a:rPr lang="en-US" sz="4400" b="1" dirty="0"/>
              <a:t>Standards of Professional Conduct</a:t>
            </a:r>
          </a:p>
        </p:txBody>
      </p:sp>
    </p:spTree>
    <p:extLst>
      <p:ext uri="{BB962C8B-B14F-4D97-AF65-F5344CB8AC3E}">
        <p14:creationId xmlns:p14="http://schemas.microsoft.com/office/powerpoint/2010/main" val="1880203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putting their hands together&#10;&#10;Description automatically generated">
            <a:extLst>
              <a:ext uri="{FF2B5EF4-FFF2-40B4-BE49-F238E27FC236}">
                <a16:creationId xmlns:a16="http://schemas.microsoft.com/office/drawing/2014/main" id="{98F7F79D-B5EE-8276-3F87-70A3B70AE50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0123" y="-282488"/>
            <a:ext cx="15362643" cy="8177833"/>
          </a:xfrm>
        </p:spPr>
      </p:pic>
      <p:pic>
        <p:nvPicPr>
          <p:cNvPr id="7" name="Picture 6" descr="A close-up of a logo&#10;&#10;Description automatically generated">
            <a:extLst>
              <a:ext uri="{FF2B5EF4-FFF2-40B4-BE49-F238E27FC236}">
                <a16:creationId xmlns:a16="http://schemas.microsoft.com/office/drawing/2014/main" id="{57EE52F3-E124-79AA-D999-4D73366D8B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514" y="365126"/>
            <a:ext cx="5424016" cy="1974342"/>
          </a:xfrm>
          <a:prstGeom prst="rect">
            <a:avLst/>
          </a:prstGeom>
          <a:ln>
            <a:noFill/>
          </a:ln>
          <a:effectLst>
            <a:softEdge rad="317500"/>
          </a:effectLst>
        </p:spPr>
      </p:pic>
      <p:sp>
        <p:nvSpPr>
          <p:cNvPr id="8" name="Title 1">
            <a:extLst>
              <a:ext uri="{FF2B5EF4-FFF2-40B4-BE49-F238E27FC236}">
                <a16:creationId xmlns:a16="http://schemas.microsoft.com/office/drawing/2014/main" id="{60BD9447-E4BF-0941-5B88-C16B97564E87}"/>
              </a:ext>
            </a:extLst>
          </p:cNvPr>
          <p:cNvSpPr txBox="1">
            <a:spLocks/>
          </p:cNvSpPr>
          <p:nvPr/>
        </p:nvSpPr>
        <p:spPr>
          <a:xfrm>
            <a:off x="66368" y="2396612"/>
            <a:ext cx="7440561" cy="3834691"/>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i="1" dirty="0">
                <a:effectLst/>
              </a:rPr>
              <a:t>I will serve as an officer of the court, encouraging respect for the law in all that I do and avoiding abuse or misuse of the law, its procedures, its participants and its processes.</a:t>
            </a:r>
            <a:br>
              <a:rPr lang="en-US" sz="2800" i="1" dirty="0">
                <a:effectLst/>
              </a:rPr>
            </a:br>
            <a:br>
              <a:rPr lang="en-US" sz="3500" i="1" dirty="0">
                <a:effectLst/>
              </a:rPr>
            </a:br>
            <a:r>
              <a:rPr lang="en-US" sz="2800" b="1" i="1" dirty="0">
                <a:effectLst/>
              </a:rPr>
              <a:t>I will honor the requirements, the spirit and the intent of the applicable rules or codes of professional conduct for my jurisdiction and will encourage others to do the same. </a:t>
            </a:r>
          </a:p>
          <a:p>
            <a:endParaRPr lang="en-US" sz="2000" b="1" i="1" dirty="0"/>
          </a:p>
          <a:p>
            <a:endParaRPr lang="en-US" sz="2000" i="1" dirty="0">
              <a:effectLst/>
            </a:endParaRPr>
          </a:p>
          <a:p>
            <a:pPr algn="r"/>
            <a:r>
              <a:rPr lang="en-US" sz="2000" i="1" dirty="0">
                <a:effectLst/>
              </a:rPr>
              <a:t>—The American Inns of Court Professional Creed</a:t>
            </a:r>
            <a:endParaRPr lang="en-US" sz="9600" dirty="0"/>
          </a:p>
        </p:txBody>
      </p:sp>
    </p:spTree>
    <p:extLst>
      <p:ext uri="{BB962C8B-B14F-4D97-AF65-F5344CB8AC3E}">
        <p14:creationId xmlns:p14="http://schemas.microsoft.com/office/powerpoint/2010/main" val="1040643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F72BD-5ECF-E669-88A7-F30FABBF2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D13BC7-FC7E-8205-C50A-5649AC45DE13}"/>
              </a:ext>
            </a:extLst>
          </p:cNvPr>
          <p:cNvSpPr>
            <a:spLocks noGrp="1"/>
          </p:cNvSpPr>
          <p:nvPr>
            <p:ph type="title"/>
          </p:nvPr>
        </p:nvSpPr>
        <p:spPr>
          <a:xfrm>
            <a:off x="838200" y="306464"/>
            <a:ext cx="10515600" cy="1325563"/>
          </a:xfrm>
        </p:spPr>
        <p:txBody>
          <a:bodyPr/>
          <a:lstStyle/>
          <a:p>
            <a:r>
              <a:rPr lang="en-US" b="1" dirty="0"/>
              <a:t>Model Rules of Professional Conduct</a:t>
            </a:r>
          </a:p>
        </p:txBody>
      </p:sp>
      <p:sp>
        <p:nvSpPr>
          <p:cNvPr id="3" name="Content Placeholder 2">
            <a:extLst>
              <a:ext uri="{FF2B5EF4-FFF2-40B4-BE49-F238E27FC236}">
                <a16:creationId xmlns:a16="http://schemas.microsoft.com/office/drawing/2014/main" id="{A51C9181-7940-6C6A-E662-6D259DEDC325}"/>
              </a:ext>
            </a:extLst>
          </p:cNvPr>
          <p:cNvSpPr>
            <a:spLocks noGrp="1"/>
          </p:cNvSpPr>
          <p:nvPr>
            <p:ph idx="1"/>
          </p:nvPr>
        </p:nvSpPr>
        <p:spPr>
          <a:xfrm>
            <a:off x="838199" y="1825625"/>
            <a:ext cx="10632233" cy="4351338"/>
          </a:xfrm>
        </p:spPr>
        <p:txBody>
          <a:bodyPr>
            <a:normAutofit lnSpcReduction="10000"/>
          </a:bodyPr>
          <a:lstStyle/>
          <a:p>
            <a:pPr>
              <a:lnSpc>
                <a:spcPct val="150000"/>
              </a:lnSpc>
              <a:buFont typeface="Wingdings" panose="05000000000000000000" pitchFamily="2" charset="2"/>
              <a:buChar char=""/>
            </a:pPr>
            <a:r>
              <a:rPr lang="en-US" b="1" kern="100" dirty="0">
                <a:effectLst/>
                <a:latin typeface="Aptos" panose="020B0004020202020204" pitchFamily="34" charset="0"/>
                <a:ea typeface="Aptos" panose="020B0004020202020204" pitchFamily="34" charset="0"/>
                <a:cs typeface="Times New Roman" panose="02020603050405020304" pitchFamily="18" charset="0"/>
              </a:rPr>
              <a:t>Rule 1.2:  </a:t>
            </a:r>
            <a:r>
              <a:rPr lang="en-US" kern="100" dirty="0">
                <a:effectLst/>
                <a:latin typeface="Aptos" panose="020B0004020202020204" pitchFamily="34" charset="0"/>
                <a:ea typeface="Aptos" panose="020B0004020202020204" pitchFamily="34" charset="0"/>
                <a:cs typeface="Times New Roman" panose="02020603050405020304" pitchFamily="18" charset="0"/>
              </a:rPr>
              <a:t>Scope of Representation and Allocation of Authority</a:t>
            </a:r>
          </a:p>
          <a:p>
            <a:pPr>
              <a:lnSpc>
                <a:spcPct val="150000"/>
              </a:lnSpc>
              <a:buFont typeface="Wingdings" panose="05000000000000000000" pitchFamily="2" charset="2"/>
              <a:buChar char=""/>
            </a:pPr>
            <a:r>
              <a:rPr lang="en-US" b="1" kern="100" dirty="0">
                <a:effectLst/>
                <a:latin typeface="Aptos" panose="020B0004020202020204" pitchFamily="34" charset="0"/>
                <a:ea typeface="Aptos" panose="020B0004020202020204" pitchFamily="34" charset="0"/>
                <a:cs typeface="Times New Roman" panose="02020603050405020304" pitchFamily="18" charset="0"/>
              </a:rPr>
              <a:t>Rule 1.6:  </a:t>
            </a:r>
            <a:r>
              <a:rPr lang="en-US" kern="100" dirty="0">
                <a:effectLst/>
                <a:latin typeface="Aptos" panose="020B0004020202020204" pitchFamily="34" charset="0"/>
                <a:ea typeface="Aptos" panose="020B0004020202020204" pitchFamily="34" charset="0"/>
                <a:cs typeface="Times New Roman" panose="02020603050405020304" pitchFamily="18" charset="0"/>
              </a:rPr>
              <a:t>Confidentiality of Information </a:t>
            </a:r>
          </a:p>
          <a:p>
            <a:pPr>
              <a:lnSpc>
                <a:spcPct val="150000"/>
              </a:lnSpc>
              <a:buFont typeface="Wingdings" panose="05000000000000000000" pitchFamily="2" charset="2"/>
              <a:buChar char=""/>
            </a:pPr>
            <a:r>
              <a:rPr lang="en-US" b="1" kern="100" dirty="0">
                <a:effectLst/>
                <a:latin typeface="Aptos" panose="020B0004020202020204" pitchFamily="34" charset="0"/>
                <a:ea typeface="Aptos" panose="020B0004020202020204" pitchFamily="34" charset="0"/>
                <a:cs typeface="Times New Roman" panose="02020603050405020304" pitchFamily="18" charset="0"/>
              </a:rPr>
              <a:t>Rule 3.4:  </a:t>
            </a:r>
            <a:r>
              <a:rPr lang="en-US" kern="100" dirty="0">
                <a:effectLst/>
                <a:latin typeface="Aptos" panose="020B0004020202020204" pitchFamily="34" charset="0"/>
                <a:ea typeface="Aptos" panose="020B0004020202020204" pitchFamily="34" charset="0"/>
                <a:cs typeface="Times New Roman" panose="02020603050405020304" pitchFamily="18" charset="0"/>
              </a:rPr>
              <a:t>Fairness to Opposing Party and Counsel</a:t>
            </a:r>
          </a:p>
          <a:p>
            <a:pPr>
              <a:lnSpc>
                <a:spcPct val="150000"/>
              </a:lnSpc>
              <a:buFont typeface="Wingdings" panose="05000000000000000000" pitchFamily="2" charset="2"/>
              <a:buChar char=""/>
            </a:pPr>
            <a:r>
              <a:rPr lang="en-US" b="1" kern="100" dirty="0">
                <a:effectLst/>
                <a:latin typeface="Aptos" panose="020B0004020202020204" pitchFamily="34" charset="0"/>
                <a:ea typeface="Aptos" panose="020B0004020202020204" pitchFamily="34" charset="0"/>
                <a:cs typeface="Times New Roman" panose="02020603050405020304" pitchFamily="18" charset="0"/>
              </a:rPr>
              <a:t>Rule 4.1:  </a:t>
            </a:r>
            <a:r>
              <a:rPr lang="en-US" kern="100" dirty="0">
                <a:effectLst/>
                <a:latin typeface="Aptos" panose="020B0004020202020204" pitchFamily="34" charset="0"/>
                <a:ea typeface="Aptos" panose="020B0004020202020204" pitchFamily="34" charset="0"/>
                <a:cs typeface="Times New Roman" panose="02020603050405020304" pitchFamily="18" charset="0"/>
              </a:rPr>
              <a:t>Truthfulness in Statements to Others </a:t>
            </a:r>
          </a:p>
          <a:p>
            <a:pPr>
              <a:lnSpc>
                <a:spcPct val="150000"/>
              </a:lnSpc>
              <a:buFont typeface="Wingdings" panose="05000000000000000000" pitchFamily="2" charset="2"/>
              <a:buChar char=""/>
            </a:pPr>
            <a:r>
              <a:rPr lang="en-US" b="1" kern="100" dirty="0">
                <a:effectLst/>
                <a:latin typeface="Aptos" panose="020B0004020202020204" pitchFamily="34" charset="0"/>
                <a:ea typeface="Aptos" panose="020B0004020202020204" pitchFamily="34" charset="0"/>
                <a:cs typeface="Times New Roman" panose="02020603050405020304" pitchFamily="18" charset="0"/>
              </a:rPr>
              <a:t>Rule 4.3:  </a:t>
            </a:r>
            <a:r>
              <a:rPr lang="en-US" kern="100" dirty="0">
                <a:effectLst/>
                <a:latin typeface="Aptos" panose="020B0004020202020204" pitchFamily="34" charset="0"/>
                <a:ea typeface="Aptos" panose="020B0004020202020204" pitchFamily="34" charset="0"/>
                <a:cs typeface="Times New Roman" panose="02020603050405020304" pitchFamily="18" charset="0"/>
              </a:rPr>
              <a:t>Dealing with Unrepresented Persons</a:t>
            </a:r>
          </a:p>
          <a:p>
            <a:pPr>
              <a:lnSpc>
                <a:spcPct val="150000"/>
              </a:lnSpc>
              <a:buFont typeface="Wingdings" panose="05000000000000000000" pitchFamily="2" charset="2"/>
              <a:buChar char=""/>
            </a:pPr>
            <a:r>
              <a:rPr lang="en-US" b="1" kern="100" dirty="0">
                <a:effectLst/>
                <a:latin typeface="Aptos" panose="020B0004020202020204" pitchFamily="34" charset="0"/>
                <a:ea typeface="Aptos" panose="020B0004020202020204" pitchFamily="34" charset="0"/>
                <a:cs typeface="Times New Roman" panose="02020603050405020304" pitchFamily="18" charset="0"/>
              </a:rPr>
              <a:t>Rule 8.4:  </a:t>
            </a:r>
            <a:r>
              <a:rPr lang="en-US" kern="100" dirty="0">
                <a:effectLst/>
                <a:latin typeface="Aptos" panose="020B0004020202020204" pitchFamily="34" charset="0"/>
                <a:ea typeface="Aptos" panose="020B0004020202020204" pitchFamily="34" charset="0"/>
                <a:cs typeface="Times New Roman" panose="02020603050405020304" pitchFamily="18" charset="0"/>
              </a:rPr>
              <a:t>Misconduct</a:t>
            </a:r>
          </a:p>
        </p:txBody>
      </p:sp>
      <p:pic>
        <p:nvPicPr>
          <p:cNvPr id="4" name="Picture 3">
            <a:extLst>
              <a:ext uri="{FF2B5EF4-FFF2-40B4-BE49-F238E27FC236}">
                <a16:creationId xmlns:a16="http://schemas.microsoft.com/office/drawing/2014/main" id="{B073C455-8202-B32E-EA2C-788C2D14F94C}"/>
              </a:ext>
            </a:extLst>
          </p:cNvPr>
          <p:cNvPicPr>
            <a:picLocks noChangeAspect="1"/>
          </p:cNvPicPr>
          <p:nvPr/>
        </p:nvPicPr>
        <p:blipFill>
          <a:blip r:embed="rId3"/>
          <a:stretch>
            <a:fillRect/>
          </a:stretch>
        </p:blipFill>
        <p:spPr>
          <a:xfrm>
            <a:off x="8328663" y="4714457"/>
            <a:ext cx="3444111" cy="1837079"/>
          </a:xfrm>
          <a:prstGeom prst="rect">
            <a:avLst/>
          </a:prstGeom>
        </p:spPr>
      </p:pic>
    </p:spTree>
    <p:extLst>
      <p:ext uri="{BB962C8B-B14F-4D97-AF65-F5344CB8AC3E}">
        <p14:creationId xmlns:p14="http://schemas.microsoft.com/office/powerpoint/2010/main" val="3546983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aper airplane flying through a line of crumpled paper&#10;&#10;AI-generated content may be incorrect.">
            <a:extLst>
              <a:ext uri="{FF2B5EF4-FFF2-40B4-BE49-F238E27FC236}">
                <a16:creationId xmlns:a16="http://schemas.microsoft.com/office/drawing/2014/main" id="{06AF2DCD-C405-4631-7E16-170171C10D6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3113" b="11887"/>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8C4CC1-98BB-EB8A-F44F-55B197A14456}"/>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dirty="0">
                <a:solidFill>
                  <a:schemeClr val="tx1">
                    <a:lumMod val="85000"/>
                    <a:lumOff val="15000"/>
                  </a:schemeClr>
                </a:solidFill>
              </a:rPr>
              <a:t>Real World Challenges</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622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05A0F4D-42D9-2D8A-F098-5B3ED61ED6EC}"/>
              </a:ext>
            </a:extLst>
          </p:cNvPr>
          <p:cNvPicPr>
            <a:picLocks noChangeAspect="1"/>
          </p:cNvPicPr>
          <p:nvPr/>
        </p:nvPicPr>
        <p:blipFill>
          <a:blip r:embed="rId3">
            <a:extLst>
              <a:ext uri="{28A0092B-C50C-407E-A947-70E740481C1C}">
                <a14:useLocalDpi xmlns:a14="http://schemas.microsoft.com/office/drawing/2010/main" val="0"/>
              </a:ext>
            </a:extLst>
          </a:blip>
          <a:srcRect l="7918" r="7918"/>
          <a:stretch/>
        </p:blipFill>
        <p:spPr>
          <a:xfrm>
            <a:off x="3523488" y="10"/>
            <a:ext cx="8668512" cy="6857990"/>
          </a:xfrm>
          <a:prstGeom prst="rect">
            <a:avLst/>
          </a:prstGeom>
        </p:spPr>
      </p:pic>
      <p:sp>
        <p:nvSpPr>
          <p:cNvPr id="15" name="Rectangle 1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05505B-AF13-9F12-3DD6-C0571131E60A}"/>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b="1" dirty="0">
                <a:solidFill>
                  <a:schemeClr val="bg1"/>
                </a:solidFill>
              </a:rPr>
              <a:t>Lack of Legal Knowledge</a:t>
            </a:r>
            <a:endParaRPr lang="en-US" sz="4800" dirty="0">
              <a:solidFill>
                <a:schemeClr val="bg1"/>
              </a:solidFill>
            </a:endParaRPr>
          </a:p>
        </p:txBody>
      </p:sp>
      <p:sp>
        <p:nvSpPr>
          <p:cNvPr id="17" name="Rectangle 1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468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running with a thought bubble above his head&#10;&#10;AI-generated content may be incorrect.">
            <a:extLst>
              <a:ext uri="{FF2B5EF4-FFF2-40B4-BE49-F238E27FC236}">
                <a16:creationId xmlns:a16="http://schemas.microsoft.com/office/drawing/2014/main" id="{C925175E-2CA7-F793-4066-6F873749D88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7061" y="-995426"/>
            <a:ext cx="12766122" cy="8511430"/>
          </a:xfrm>
        </p:spPr>
      </p:pic>
      <p:sp>
        <p:nvSpPr>
          <p:cNvPr id="2" name="Title 1">
            <a:extLst>
              <a:ext uri="{FF2B5EF4-FFF2-40B4-BE49-F238E27FC236}">
                <a16:creationId xmlns:a16="http://schemas.microsoft.com/office/drawing/2014/main" id="{AE2AEDEB-2B91-A7DE-A41A-DCD34AF9DB30}"/>
              </a:ext>
            </a:extLst>
          </p:cNvPr>
          <p:cNvSpPr>
            <a:spLocks noGrp="1"/>
          </p:cNvSpPr>
          <p:nvPr>
            <p:ph type="title"/>
          </p:nvPr>
        </p:nvSpPr>
        <p:spPr>
          <a:xfrm>
            <a:off x="2046338" y="416744"/>
            <a:ext cx="8099323" cy="1325563"/>
          </a:xfrm>
        </p:spPr>
        <p:txBody>
          <a:bodyPr/>
          <a:lstStyle/>
          <a:p>
            <a:r>
              <a:rPr lang="en-US" dirty="0"/>
              <a:t>What might this look like in reality?</a:t>
            </a:r>
          </a:p>
        </p:txBody>
      </p:sp>
    </p:spTree>
    <p:extLst>
      <p:ext uri="{BB962C8B-B14F-4D97-AF65-F5344CB8AC3E}">
        <p14:creationId xmlns:p14="http://schemas.microsoft.com/office/powerpoint/2010/main" val="4112278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people standing on top of a stack of blocks&#10;&#10;AI-generated content may be incorrect.">
            <a:extLst>
              <a:ext uri="{FF2B5EF4-FFF2-40B4-BE49-F238E27FC236}">
                <a16:creationId xmlns:a16="http://schemas.microsoft.com/office/drawing/2014/main" id="{ABAFC224-8988-4845-FD0C-69700BE98CC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5882" b="-1"/>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0990961-2242-DC6F-D4CC-B3D01A1AE15B}"/>
              </a:ext>
            </a:extLst>
          </p:cNvPr>
          <p:cNvSpPr>
            <a:spLocks noGrp="1"/>
          </p:cNvSpPr>
          <p:nvPr>
            <p:ph type="title"/>
          </p:nvPr>
        </p:nvSpPr>
        <p:spPr>
          <a:xfrm>
            <a:off x="7935402" y="743447"/>
            <a:ext cx="3445765" cy="3692028"/>
          </a:xfrm>
          <a:noFill/>
        </p:spPr>
        <p:txBody>
          <a:bodyPr vert="horz" lIns="91440" tIns="45720" rIns="91440" bIns="45720" rtlCol="0" anchor="b">
            <a:normAutofit/>
          </a:bodyPr>
          <a:lstStyle/>
          <a:p>
            <a:r>
              <a:rPr lang="en-US" sz="5200"/>
              <a:t>An Imbalance of Power</a:t>
            </a:r>
          </a:p>
        </p:txBody>
      </p:sp>
    </p:spTree>
    <p:extLst>
      <p:ext uri="{BB962C8B-B14F-4D97-AF65-F5344CB8AC3E}">
        <p14:creationId xmlns:p14="http://schemas.microsoft.com/office/powerpoint/2010/main" val="976881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7B670-8A14-7CEF-77EA-5491A34D467B}"/>
            </a:ext>
          </a:extLst>
        </p:cNvPr>
        <p:cNvGrpSpPr/>
        <p:nvPr/>
      </p:nvGrpSpPr>
      <p:grpSpPr>
        <a:xfrm>
          <a:off x="0" y="0"/>
          <a:ext cx="0" cy="0"/>
          <a:chOff x="0" y="0"/>
          <a:chExt cx="0" cy="0"/>
        </a:xfrm>
      </p:grpSpPr>
      <p:pic>
        <p:nvPicPr>
          <p:cNvPr id="5" name="Content Placeholder 4" descr="A person running with a thought bubble above his head&#10;&#10;AI-generated content may be incorrect.">
            <a:extLst>
              <a:ext uri="{FF2B5EF4-FFF2-40B4-BE49-F238E27FC236}">
                <a16:creationId xmlns:a16="http://schemas.microsoft.com/office/drawing/2014/main" id="{E14C2CD1-B9F2-5D9D-0EE5-00D8A7834BC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7061" y="-995426"/>
            <a:ext cx="12766122" cy="8511430"/>
          </a:xfrm>
        </p:spPr>
      </p:pic>
      <p:sp>
        <p:nvSpPr>
          <p:cNvPr id="2" name="Title 1">
            <a:extLst>
              <a:ext uri="{FF2B5EF4-FFF2-40B4-BE49-F238E27FC236}">
                <a16:creationId xmlns:a16="http://schemas.microsoft.com/office/drawing/2014/main" id="{AA550FE9-8B08-A6D8-EF7B-2D2194940214}"/>
              </a:ext>
            </a:extLst>
          </p:cNvPr>
          <p:cNvSpPr>
            <a:spLocks noGrp="1"/>
          </p:cNvSpPr>
          <p:nvPr>
            <p:ph type="title"/>
          </p:nvPr>
        </p:nvSpPr>
        <p:spPr>
          <a:xfrm>
            <a:off x="2046338" y="416744"/>
            <a:ext cx="8099323" cy="1325563"/>
          </a:xfrm>
        </p:spPr>
        <p:txBody>
          <a:bodyPr/>
          <a:lstStyle/>
          <a:p>
            <a:r>
              <a:rPr lang="en-US" dirty="0"/>
              <a:t>What might this look like in reality?</a:t>
            </a:r>
          </a:p>
        </p:txBody>
      </p:sp>
    </p:spTree>
    <p:extLst>
      <p:ext uri="{BB962C8B-B14F-4D97-AF65-F5344CB8AC3E}">
        <p14:creationId xmlns:p14="http://schemas.microsoft.com/office/powerpoint/2010/main" val="577694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184F9D61-9303-40B4-9F7E-66A9B4EDC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yelling at another person&#10;&#10;AI-generated content may be incorrect.">
            <a:extLst>
              <a:ext uri="{FF2B5EF4-FFF2-40B4-BE49-F238E27FC236}">
                <a16:creationId xmlns:a16="http://schemas.microsoft.com/office/drawing/2014/main" id="{C61CAA4E-A882-45AD-62F0-50234DF0D43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b="10005"/>
          <a:stretch/>
        </p:blipFill>
        <p:spPr>
          <a:xfrm>
            <a:off x="-1" y="-1"/>
            <a:ext cx="11416413" cy="6858001"/>
          </a:xfrm>
          <a:prstGeom prst="rect">
            <a:avLst/>
          </a:prstGeom>
          <a:effectLst>
            <a:outerShdw blurRad="596900" dist="330200" dir="8820000" sx="87000" sy="87000" algn="ctr" rotWithShape="0">
              <a:srgbClr val="000000">
                <a:alpha val="29000"/>
              </a:srgbClr>
            </a:outerShdw>
          </a:effectLst>
        </p:spPr>
      </p:pic>
      <p:sp>
        <p:nvSpPr>
          <p:cNvPr id="14" name="Overlay">
            <a:extLst>
              <a:ext uri="{FF2B5EF4-FFF2-40B4-BE49-F238E27FC236}">
                <a16:creationId xmlns:a16="http://schemas.microsoft.com/office/drawing/2014/main" id="{648D746A-0359-4EAE-8CF9-062E28169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58714" y="258715"/>
            <a:ext cx="6858000" cy="6340569"/>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76524-DF42-A243-5B67-DF8A2D9D4AE7}"/>
              </a:ext>
            </a:extLst>
          </p:cNvPr>
          <p:cNvSpPr>
            <a:spLocks noGrp="1"/>
          </p:cNvSpPr>
          <p:nvPr>
            <p:ph type="title"/>
          </p:nvPr>
        </p:nvSpPr>
        <p:spPr>
          <a:xfrm>
            <a:off x="589558" y="1948171"/>
            <a:ext cx="4501057" cy="2661313"/>
          </a:xfrm>
        </p:spPr>
        <p:txBody>
          <a:bodyPr vert="horz" lIns="91440" tIns="45720" rIns="91440" bIns="45720" rtlCol="0" anchor="b">
            <a:normAutofit/>
          </a:bodyPr>
          <a:lstStyle/>
          <a:p>
            <a:r>
              <a:rPr lang="en-US" sz="4800">
                <a:solidFill>
                  <a:srgbClr val="FFFFFF"/>
                </a:solidFill>
              </a:rPr>
              <a:t>Hostility or Unreasonable Expectations</a:t>
            </a:r>
          </a:p>
        </p:txBody>
      </p:sp>
    </p:spTree>
    <p:extLst>
      <p:ext uri="{BB962C8B-B14F-4D97-AF65-F5344CB8AC3E}">
        <p14:creationId xmlns:p14="http://schemas.microsoft.com/office/powerpoint/2010/main" val="2520349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D28C3-5FC9-8E6D-A253-B562EB082E8F}"/>
            </a:ext>
          </a:extLst>
        </p:cNvPr>
        <p:cNvGrpSpPr/>
        <p:nvPr/>
      </p:nvGrpSpPr>
      <p:grpSpPr>
        <a:xfrm>
          <a:off x="0" y="0"/>
          <a:ext cx="0" cy="0"/>
          <a:chOff x="0" y="0"/>
          <a:chExt cx="0" cy="0"/>
        </a:xfrm>
      </p:grpSpPr>
      <p:pic>
        <p:nvPicPr>
          <p:cNvPr id="5" name="Content Placeholder 4" descr="A person running with a thought bubble above his head&#10;&#10;AI-generated content may be incorrect.">
            <a:extLst>
              <a:ext uri="{FF2B5EF4-FFF2-40B4-BE49-F238E27FC236}">
                <a16:creationId xmlns:a16="http://schemas.microsoft.com/office/drawing/2014/main" id="{1C2FE2CB-DC24-459C-2051-EB4D2854799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7061" y="-995426"/>
            <a:ext cx="12766122" cy="8511430"/>
          </a:xfrm>
        </p:spPr>
      </p:pic>
      <p:sp>
        <p:nvSpPr>
          <p:cNvPr id="2" name="Title 1">
            <a:extLst>
              <a:ext uri="{FF2B5EF4-FFF2-40B4-BE49-F238E27FC236}">
                <a16:creationId xmlns:a16="http://schemas.microsoft.com/office/drawing/2014/main" id="{781208CD-01E5-DC68-64E2-3D86C738E017}"/>
              </a:ext>
            </a:extLst>
          </p:cNvPr>
          <p:cNvSpPr>
            <a:spLocks noGrp="1"/>
          </p:cNvSpPr>
          <p:nvPr>
            <p:ph type="title"/>
          </p:nvPr>
        </p:nvSpPr>
        <p:spPr>
          <a:xfrm>
            <a:off x="2046338" y="416744"/>
            <a:ext cx="8099323" cy="1325563"/>
          </a:xfrm>
        </p:spPr>
        <p:txBody>
          <a:bodyPr/>
          <a:lstStyle/>
          <a:p>
            <a:r>
              <a:rPr lang="en-US" dirty="0"/>
              <a:t>What might this look like in reality?</a:t>
            </a:r>
          </a:p>
        </p:txBody>
      </p:sp>
    </p:spTree>
    <p:extLst>
      <p:ext uri="{BB962C8B-B14F-4D97-AF65-F5344CB8AC3E}">
        <p14:creationId xmlns:p14="http://schemas.microsoft.com/office/powerpoint/2010/main" val="2246992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5532A-DB70-037B-D1F4-A540B64A732E}"/>
              </a:ext>
            </a:extLst>
          </p:cNvPr>
          <p:cNvSpPr>
            <a:spLocks noGrp="1"/>
          </p:cNvSpPr>
          <p:nvPr>
            <p:ph type="title"/>
          </p:nvPr>
        </p:nvSpPr>
        <p:spPr>
          <a:xfrm>
            <a:off x="8115300" y="1562669"/>
            <a:ext cx="3653913" cy="2380681"/>
          </a:xfrm>
        </p:spPr>
        <p:txBody>
          <a:bodyPr vert="horz" lIns="91440" tIns="45720" rIns="91440" bIns="45720" rtlCol="0" anchor="b">
            <a:normAutofit/>
          </a:bodyPr>
          <a:lstStyle/>
          <a:p>
            <a:pPr algn="ctr"/>
            <a:r>
              <a:rPr lang="en-US" sz="4800" dirty="0">
                <a:solidFill>
                  <a:schemeClr val="tx1">
                    <a:lumMod val="85000"/>
                    <a:lumOff val="15000"/>
                  </a:schemeClr>
                </a:solidFill>
              </a:rPr>
              <a:t>Expectations of the Court</a:t>
            </a:r>
          </a:p>
        </p:txBody>
      </p:sp>
      <p:pic>
        <p:nvPicPr>
          <p:cNvPr id="5" name="Content Placeholder 4" descr="A person sitting at a podium with a gavel&#10;&#10;AI-generated content may be incorrect.">
            <a:extLst>
              <a:ext uri="{FF2B5EF4-FFF2-40B4-BE49-F238E27FC236}">
                <a16:creationId xmlns:a16="http://schemas.microsoft.com/office/drawing/2014/main" id="{2A740D7D-804F-09BC-083A-3D97F09BFB7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8658" r="8906" b="-2"/>
          <a:stretch/>
        </p:blipFill>
        <p:spPr>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spTree>
    <p:extLst>
      <p:ext uri="{BB962C8B-B14F-4D97-AF65-F5344CB8AC3E}">
        <p14:creationId xmlns:p14="http://schemas.microsoft.com/office/powerpoint/2010/main" val="2450667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50F9A-9C18-2C27-4C0D-9B138943880D}"/>
            </a:ext>
          </a:extLst>
        </p:cNvPr>
        <p:cNvGrpSpPr/>
        <p:nvPr/>
      </p:nvGrpSpPr>
      <p:grpSpPr>
        <a:xfrm>
          <a:off x="0" y="0"/>
          <a:ext cx="0" cy="0"/>
          <a:chOff x="0" y="0"/>
          <a:chExt cx="0" cy="0"/>
        </a:xfrm>
      </p:grpSpPr>
      <p:pic>
        <p:nvPicPr>
          <p:cNvPr id="5" name="Content Placeholder 4" descr="A person running with a thought bubble above his head&#10;&#10;AI-generated content may be incorrect.">
            <a:extLst>
              <a:ext uri="{FF2B5EF4-FFF2-40B4-BE49-F238E27FC236}">
                <a16:creationId xmlns:a16="http://schemas.microsoft.com/office/drawing/2014/main" id="{DCC2749D-2572-AD47-004D-451C6FED09C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7061" y="-995426"/>
            <a:ext cx="12766122" cy="8511430"/>
          </a:xfrm>
        </p:spPr>
      </p:pic>
      <p:sp>
        <p:nvSpPr>
          <p:cNvPr id="2" name="Title 1">
            <a:extLst>
              <a:ext uri="{FF2B5EF4-FFF2-40B4-BE49-F238E27FC236}">
                <a16:creationId xmlns:a16="http://schemas.microsoft.com/office/drawing/2014/main" id="{2209752B-32FF-BD8E-6D23-59595CEEF82C}"/>
              </a:ext>
            </a:extLst>
          </p:cNvPr>
          <p:cNvSpPr>
            <a:spLocks noGrp="1"/>
          </p:cNvSpPr>
          <p:nvPr>
            <p:ph type="title"/>
          </p:nvPr>
        </p:nvSpPr>
        <p:spPr>
          <a:xfrm>
            <a:off x="2046338" y="416744"/>
            <a:ext cx="8099323" cy="1325563"/>
          </a:xfrm>
        </p:spPr>
        <p:txBody>
          <a:bodyPr/>
          <a:lstStyle/>
          <a:p>
            <a:r>
              <a:rPr lang="en-US" dirty="0"/>
              <a:t>What might this look like in reality?</a:t>
            </a:r>
          </a:p>
        </p:txBody>
      </p:sp>
    </p:spTree>
    <p:extLst>
      <p:ext uri="{BB962C8B-B14F-4D97-AF65-F5344CB8AC3E}">
        <p14:creationId xmlns:p14="http://schemas.microsoft.com/office/powerpoint/2010/main" val="3346861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B43A53-1811-976D-208D-C6CA51F86213}"/>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EC9C885-18DE-5FFD-9281-6747CBCBB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57698371-2A9C-B2FB-83C2-0E762F902396}"/>
              </a:ext>
            </a:extLst>
          </p:cNvPr>
          <p:cNvPicPr>
            <a:picLocks noChangeAspect="1"/>
          </p:cNvPicPr>
          <p:nvPr/>
        </p:nvPicPr>
        <p:blipFill>
          <a:blip r:embed="rId3">
            <a:extLst>
              <a:ext uri="{28A0092B-C50C-407E-A947-70E740481C1C}">
                <a14:useLocalDpi xmlns:a14="http://schemas.microsoft.com/office/drawing/2010/main" val="0"/>
              </a:ext>
            </a:extLst>
          </a:blip>
          <a:srcRect l="25548" r="25548"/>
          <a:stretch/>
        </p:blipFill>
        <p:spPr>
          <a:xfrm>
            <a:off x="6159847"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TextBox 6">
            <a:extLst>
              <a:ext uri="{FF2B5EF4-FFF2-40B4-BE49-F238E27FC236}">
                <a16:creationId xmlns:a16="http://schemas.microsoft.com/office/drawing/2014/main" id="{FD6A54DA-F93F-5140-F065-A1C751B8C8DA}"/>
              </a:ext>
            </a:extLst>
          </p:cNvPr>
          <p:cNvSpPr txBox="1"/>
          <p:nvPr/>
        </p:nvSpPr>
        <p:spPr>
          <a:xfrm>
            <a:off x="596768" y="1354056"/>
            <a:ext cx="5780585" cy="2123658"/>
          </a:xfrm>
          <a:prstGeom prst="rect">
            <a:avLst/>
          </a:prstGeom>
          <a:noFill/>
        </p:spPr>
        <p:txBody>
          <a:bodyPr wrap="square" rtlCol="0">
            <a:spAutoFit/>
          </a:bodyPr>
          <a:lstStyle/>
          <a:p>
            <a:r>
              <a:rPr lang="en-US" sz="4400" dirty="0"/>
              <a:t>Practical Strategies for Working with Pro Se Litigants</a:t>
            </a:r>
          </a:p>
        </p:txBody>
      </p:sp>
    </p:spTree>
    <p:extLst>
      <p:ext uri="{BB962C8B-B14F-4D97-AF65-F5344CB8AC3E}">
        <p14:creationId xmlns:p14="http://schemas.microsoft.com/office/powerpoint/2010/main" val="417025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82268D-0931-3620-1B38-E9F12269F0CD}"/>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C2C8CDC-7829-54FB-022A-0FEBB7688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33DCA3B-3C74-7C9A-1495-26DCDA8C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82DD11-ED91-43FA-94C0-F563AEF241D1}"/>
              </a:ext>
            </a:extLst>
          </p:cNvPr>
          <p:cNvSpPr txBox="1"/>
          <p:nvPr/>
        </p:nvSpPr>
        <p:spPr>
          <a:xfrm>
            <a:off x="7386389" y="3355564"/>
            <a:ext cx="5452529" cy="3569242"/>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5200" b="1" dirty="0">
                <a:solidFill>
                  <a:srgbClr val="FFFFFF"/>
                </a:solidFill>
                <a:latin typeface="+mj-lt"/>
                <a:ea typeface="+mj-ea"/>
                <a:cs typeface="+mj-cs"/>
              </a:rPr>
              <a:t>Reputation Management</a:t>
            </a:r>
          </a:p>
        </p:txBody>
      </p:sp>
      <p:sp>
        <p:nvSpPr>
          <p:cNvPr id="28" name="Rectangle 27">
            <a:extLst>
              <a:ext uri="{FF2B5EF4-FFF2-40B4-BE49-F238E27FC236}">
                <a16:creationId xmlns:a16="http://schemas.microsoft.com/office/drawing/2014/main" id="{35DE020E-58AA-49DA-9553-45F145C94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standing in front of a wall with many question marks&#10;&#10;Description automatically generated">
            <a:extLst>
              <a:ext uri="{FF2B5EF4-FFF2-40B4-BE49-F238E27FC236}">
                <a16:creationId xmlns:a16="http://schemas.microsoft.com/office/drawing/2014/main" id="{479C5E0E-2DE8-F93B-2AE6-2EFA4EAC66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22" y="-429210"/>
            <a:ext cx="13020605" cy="9492343"/>
          </a:xfrm>
          <a:prstGeom prst="rect">
            <a:avLst/>
          </a:prstGeom>
        </p:spPr>
      </p:pic>
    </p:spTree>
    <p:extLst>
      <p:ext uri="{BB962C8B-B14F-4D97-AF65-F5344CB8AC3E}">
        <p14:creationId xmlns:p14="http://schemas.microsoft.com/office/powerpoint/2010/main" val="1833288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2DFA9-07FD-DD09-5D0F-4AB4A464A8C6}"/>
            </a:ext>
          </a:extLst>
        </p:cNvPr>
        <p:cNvGrpSpPr/>
        <p:nvPr/>
      </p:nvGrpSpPr>
      <p:grpSpPr>
        <a:xfrm>
          <a:off x="0" y="0"/>
          <a:ext cx="0" cy="0"/>
          <a:chOff x="0" y="0"/>
          <a:chExt cx="0" cy="0"/>
        </a:xfrm>
      </p:grpSpPr>
      <p:pic>
        <p:nvPicPr>
          <p:cNvPr id="8" name="Picture 7" descr="A close-up of a network&#10;&#10;Description automatically generated">
            <a:extLst>
              <a:ext uri="{FF2B5EF4-FFF2-40B4-BE49-F238E27FC236}">
                <a16:creationId xmlns:a16="http://schemas.microsoft.com/office/drawing/2014/main" id="{42627A17-F4A6-D0B2-349A-453CBACF52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141015"/>
            <a:ext cx="12192000" cy="4701229"/>
          </a:xfrm>
          <a:prstGeom prst="rect">
            <a:avLst/>
          </a:prstGeom>
        </p:spPr>
      </p:pic>
      <p:graphicFrame>
        <p:nvGraphicFramePr>
          <p:cNvPr id="10" name="Content Placeholder 2">
            <a:extLst>
              <a:ext uri="{FF2B5EF4-FFF2-40B4-BE49-F238E27FC236}">
                <a16:creationId xmlns:a16="http://schemas.microsoft.com/office/drawing/2014/main" id="{489D22F8-6C70-175B-031D-7CDEA1A82B11}"/>
              </a:ext>
            </a:extLst>
          </p:cNvPr>
          <p:cNvGraphicFramePr/>
          <p:nvPr>
            <p:extLst>
              <p:ext uri="{D42A27DB-BD31-4B8C-83A1-F6EECF244321}">
                <p14:modId xmlns:p14="http://schemas.microsoft.com/office/powerpoint/2010/main" val="3595497253"/>
              </p:ext>
            </p:extLst>
          </p:nvPr>
        </p:nvGraphicFramePr>
        <p:xfrm>
          <a:off x="1753986" y="3687435"/>
          <a:ext cx="8811249" cy="25445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88318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A7573-93A6-5D70-0420-392FA0812904}"/>
            </a:ext>
          </a:extLst>
        </p:cNvPr>
        <p:cNvGrpSpPr/>
        <p:nvPr/>
      </p:nvGrpSpPr>
      <p:grpSpPr>
        <a:xfrm>
          <a:off x="0" y="0"/>
          <a:ext cx="0" cy="0"/>
          <a:chOff x="0" y="0"/>
          <a:chExt cx="0" cy="0"/>
        </a:xfrm>
      </p:grpSpPr>
      <p:pic>
        <p:nvPicPr>
          <p:cNvPr id="7" name="Picture 6" descr="A blue button with white text&#10;&#10;Description automatically generated">
            <a:extLst>
              <a:ext uri="{FF2B5EF4-FFF2-40B4-BE49-F238E27FC236}">
                <a16:creationId xmlns:a16="http://schemas.microsoft.com/office/drawing/2014/main" id="{24D7B46F-0E1A-A07E-0603-2086BB583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939" y="-979272"/>
            <a:ext cx="5313063" cy="3508360"/>
          </a:xfrm>
          <a:prstGeom prst="rect">
            <a:avLst/>
          </a:prstGeom>
        </p:spPr>
      </p:pic>
      <p:sp>
        <p:nvSpPr>
          <p:cNvPr id="9" name="TextBox 8">
            <a:extLst>
              <a:ext uri="{FF2B5EF4-FFF2-40B4-BE49-F238E27FC236}">
                <a16:creationId xmlns:a16="http://schemas.microsoft.com/office/drawing/2014/main" id="{547DA62F-13DA-958E-BE60-E8E6C7AD1FE5}"/>
              </a:ext>
            </a:extLst>
          </p:cNvPr>
          <p:cNvSpPr txBox="1"/>
          <p:nvPr/>
        </p:nvSpPr>
        <p:spPr>
          <a:xfrm>
            <a:off x="897937" y="5103674"/>
            <a:ext cx="2659747" cy="1754326"/>
          </a:xfrm>
          <a:prstGeom prst="rect">
            <a:avLst/>
          </a:prstGeom>
          <a:noFill/>
        </p:spPr>
        <p:txBody>
          <a:bodyPr wrap="square">
            <a:spAutoFit/>
          </a:bodyPr>
          <a:lstStyle/>
          <a:p>
            <a:pPr marL="0" indent="0">
              <a:buNone/>
            </a:pPr>
            <a:endParaRPr lang="en-US" sz="1800" dirty="0"/>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ea typeface="Aptos" panose="020B0004020202020204" pitchFamily="34" charset="0"/>
                <a:cs typeface="Aptos" panose="020B0004020202020204" pitchFamily="34" charset="0"/>
              </a:rPr>
              <a:t>wendypatrickphd@icloud.com</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2400" dirty="0">
              <a:solidFill>
                <a:srgbClr val="000000"/>
              </a:solidFill>
              <a:ea typeface="Aptos" panose="020B0004020202020204" pitchFamily="34" charset="0"/>
              <a:cs typeface="Aptos" panose="020B0004020202020204" pitchFamily="34" charset="0"/>
            </a:endParaRPr>
          </a:p>
          <a:p>
            <a:pPr marL="0" indent="0">
              <a:buNone/>
            </a:pPr>
            <a:endParaRPr lang="en-US" sz="1800" dirty="0"/>
          </a:p>
        </p:txBody>
      </p:sp>
      <p:pic>
        <p:nvPicPr>
          <p:cNvPr id="3" name="Picture 2">
            <a:extLst>
              <a:ext uri="{FF2B5EF4-FFF2-40B4-BE49-F238E27FC236}">
                <a16:creationId xmlns:a16="http://schemas.microsoft.com/office/drawing/2014/main" id="{A463D154-750E-4CB4-C525-643DE78238FC}"/>
              </a:ext>
            </a:extLst>
          </p:cNvPr>
          <p:cNvPicPr>
            <a:picLocks noChangeAspect="1"/>
          </p:cNvPicPr>
          <p:nvPr/>
        </p:nvPicPr>
        <p:blipFill>
          <a:blip r:embed="rId4">
            <a:extLst>
              <a:ext uri="{28A0092B-C50C-407E-A947-70E740481C1C}">
                <a14:useLocalDpi xmlns:a14="http://schemas.microsoft.com/office/drawing/2010/main" val="0"/>
              </a:ext>
            </a:extLst>
          </a:blip>
          <a:srcRect l="6242" t="3216" r="7938" b="9959"/>
          <a:stretch/>
        </p:blipFill>
        <p:spPr>
          <a:xfrm>
            <a:off x="8736740" y="1824868"/>
            <a:ext cx="2520593" cy="3255455"/>
          </a:xfrm>
          <a:prstGeom prst="rect">
            <a:avLst/>
          </a:prstGeom>
        </p:spPr>
      </p:pic>
      <p:sp>
        <p:nvSpPr>
          <p:cNvPr id="5" name="TextBox 4">
            <a:extLst>
              <a:ext uri="{FF2B5EF4-FFF2-40B4-BE49-F238E27FC236}">
                <a16:creationId xmlns:a16="http://schemas.microsoft.com/office/drawing/2014/main" id="{52EBF31F-12B6-A88B-D009-A8578EB4D5AD}"/>
              </a:ext>
            </a:extLst>
          </p:cNvPr>
          <p:cNvSpPr txBox="1"/>
          <p:nvPr/>
        </p:nvSpPr>
        <p:spPr>
          <a:xfrm>
            <a:off x="8574895" y="4972264"/>
            <a:ext cx="2844282" cy="1384995"/>
          </a:xfrm>
          <a:prstGeom prst="rect">
            <a:avLst/>
          </a:prstGeom>
          <a:noFill/>
        </p:spPr>
        <p:txBody>
          <a:bodyPr wrap="square">
            <a:spAutoFit/>
          </a:bodyPr>
          <a:lstStyle/>
          <a:p>
            <a:pPr marL="0" indent="0">
              <a:buNone/>
            </a:pPr>
            <a:endParaRPr lang="en-US" sz="1800" b="1" dirty="0"/>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err="1">
                <a:ln>
                  <a:noFill/>
                </a:ln>
                <a:solidFill>
                  <a:srgbClr val="000000"/>
                </a:solidFill>
                <a:effectLst/>
                <a:ea typeface="Aptos" panose="020B0004020202020204" pitchFamily="34" charset="0"/>
                <a:cs typeface="Aptos" panose="020B0004020202020204" pitchFamily="34" charset="0"/>
              </a:rPr>
              <a:t>cnahama</a:t>
            </a:r>
            <a:endParaRPr kumimoji="0" lang="en-US" altLang="en-US" sz="2400" b="1" i="0" u="none" strike="noStrike" cap="none" normalizeH="0" baseline="0" dirty="0">
              <a:ln>
                <a:noFill/>
              </a:ln>
              <a:solidFill>
                <a:srgbClr val="000000"/>
              </a:solidFill>
              <a:effectLst/>
              <a:ea typeface="Aptos" panose="020B0004020202020204" pitchFamily="34" charset="0"/>
              <a:cs typeface="Aptos" panose="020B00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ea typeface="Aptos" panose="020B0004020202020204" pitchFamily="34" charset="0"/>
                <a:cs typeface="Aptos" panose="020B0004020202020204" pitchFamily="34" charset="0"/>
              </a:rPr>
              <a:t>@cknlaw.com</a:t>
            </a:r>
            <a:endParaRPr lang="en-US" altLang="en-US" sz="2400" b="1" dirty="0">
              <a:solidFill>
                <a:srgbClr val="000000"/>
              </a:solidFill>
              <a:ea typeface="Aptos" panose="020B0004020202020204" pitchFamily="34" charset="0"/>
              <a:cs typeface="Aptos" panose="020B0004020202020204" pitchFamily="34" charset="0"/>
            </a:endParaRPr>
          </a:p>
          <a:p>
            <a:pPr marL="0" indent="0">
              <a:buNone/>
            </a:pPr>
            <a:endParaRPr lang="en-US" sz="1800" b="1" dirty="0"/>
          </a:p>
        </p:txBody>
      </p:sp>
      <p:pic>
        <p:nvPicPr>
          <p:cNvPr id="4" name="Picture 3" descr="A person wearing pink glasses and a pink jacket&#10;&#10;AI-generated content may be incorrect.">
            <a:extLst>
              <a:ext uri="{FF2B5EF4-FFF2-40B4-BE49-F238E27FC236}">
                <a16:creationId xmlns:a16="http://schemas.microsoft.com/office/drawing/2014/main" id="{92BA312C-C650-F3F1-66BB-110C425DC3CD}"/>
              </a:ext>
            </a:extLst>
          </p:cNvPr>
          <p:cNvPicPr>
            <a:picLocks noChangeAspect="1"/>
          </p:cNvPicPr>
          <p:nvPr/>
        </p:nvPicPr>
        <p:blipFill>
          <a:blip r:embed="rId5">
            <a:extLst>
              <a:ext uri="{28A0092B-C50C-407E-A947-70E740481C1C}">
                <a14:useLocalDpi xmlns:a14="http://schemas.microsoft.com/office/drawing/2010/main" val="0"/>
              </a:ext>
            </a:extLst>
          </a:blip>
          <a:srcRect r="11925"/>
          <a:stretch/>
        </p:blipFill>
        <p:spPr>
          <a:xfrm>
            <a:off x="829601" y="1752305"/>
            <a:ext cx="2956811" cy="3328018"/>
          </a:xfrm>
          <a:prstGeom prst="rect">
            <a:avLst/>
          </a:prstGeom>
        </p:spPr>
      </p:pic>
      <p:pic>
        <p:nvPicPr>
          <p:cNvPr id="11" name="Content Placeholder 5">
            <a:extLst>
              <a:ext uri="{FF2B5EF4-FFF2-40B4-BE49-F238E27FC236}">
                <a16:creationId xmlns:a16="http://schemas.microsoft.com/office/drawing/2014/main" id="{46AA1556-1E2A-4C85-EAE6-DB876AD62F52}"/>
              </a:ext>
            </a:extLst>
          </p:cNvPr>
          <p:cNvPicPr>
            <a:picLocks noGrp="1" noChangeAspect="1"/>
          </p:cNvPicPr>
          <p:nvPr>
            <p:ph idx="1"/>
          </p:nvPr>
        </p:nvPicPr>
        <p:blipFill>
          <a:blip r:embed="rId6">
            <a:extLst>
              <a:ext uri="{28A0092B-C50C-407E-A947-70E740481C1C}">
                <a14:useLocalDpi xmlns:a14="http://schemas.microsoft.com/office/drawing/2010/main" val="0"/>
              </a:ext>
            </a:extLst>
          </a:blip>
          <a:srcRect l="8822" r="8822"/>
          <a:stretch/>
        </p:blipFill>
        <p:spPr>
          <a:xfrm>
            <a:off x="4975149" y="1711644"/>
            <a:ext cx="2772505" cy="3368679"/>
          </a:xfrm>
        </p:spPr>
      </p:pic>
      <p:sp>
        <p:nvSpPr>
          <p:cNvPr id="14" name="TextBox 13">
            <a:extLst>
              <a:ext uri="{FF2B5EF4-FFF2-40B4-BE49-F238E27FC236}">
                <a16:creationId xmlns:a16="http://schemas.microsoft.com/office/drawing/2014/main" id="{3F80E390-30CF-46E1-AA6C-9AD0D4AE5CF3}"/>
              </a:ext>
            </a:extLst>
          </p:cNvPr>
          <p:cNvSpPr txBox="1"/>
          <p:nvPr/>
        </p:nvSpPr>
        <p:spPr>
          <a:xfrm>
            <a:off x="4839435" y="4972265"/>
            <a:ext cx="2844282" cy="1384995"/>
          </a:xfrm>
          <a:prstGeom prst="rect">
            <a:avLst/>
          </a:prstGeom>
          <a:noFill/>
        </p:spPr>
        <p:txBody>
          <a:bodyPr wrap="square">
            <a:spAutoFit/>
          </a:bodyPr>
          <a:lstStyle/>
          <a:p>
            <a:pPr marL="0" indent="0">
              <a:buNone/>
            </a:pPr>
            <a:endParaRPr lang="en-US" sz="1800" b="1" dirty="0"/>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err="1">
                <a:ln>
                  <a:noFill/>
                </a:ln>
                <a:solidFill>
                  <a:srgbClr val="000000"/>
                </a:solidFill>
                <a:effectLst/>
                <a:ea typeface="Aptos" panose="020B0004020202020204" pitchFamily="34" charset="0"/>
                <a:cs typeface="Aptos" panose="020B0004020202020204" pitchFamily="34" charset="0"/>
              </a:rPr>
              <a:t>cnahama</a:t>
            </a:r>
            <a:endParaRPr kumimoji="0" lang="en-US" altLang="en-US" sz="2400" b="1" i="0" u="none" strike="noStrike" cap="none" normalizeH="0" baseline="0" dirty="0">
              <a:ln>
                <a:noFill/>
              </a:ln>
              <a:solidFill>
                <a:srgbClr val="000000"/>
              </a:solidFill>
              <a:effectLst/>
              <a:ea typeface="Aptos" panose="020B0004020202020204" pitchFamily="34" charset="0"/>
              <a:cs typeface="Aptos" panose="020B00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ea typeface="Aptos" panose="020B0004020202020204" pitchFamily="34" charset="0"/>
                <a:cs typeface="Aptos" panose="020B0004020202020204" pitchFamily="34" charset="0"/>
              </a:rPr>
              <a:t>@cknlaw.com</a:t>
            </a:r>
            <a:endParaRPr lang="en-US" altLang="en-US" sz="2400" b="1" dirty="0">
              <a:solidFill>
                <a:srgbClr val="000000"/>
              </a:solidFill>
              <a:ea typeface="Aptos" panose="020B0004020202020204" pitchFamily="34" charset="0"/>
              <a:cs typeface="Aptos" panose="020B0004020202020204" pitchFamily="34" charset="0"/>
            </a:endParaRPr>
          </a:p>
          <a:p>
            <a:pPr marL="0" indent="0">
              <a:buNone/>
            </a:pPr>
            <a:endParaRPr lang="en-US" sz="1800" b="1" dirty="0"/>
          </a:p>
        </p:txBody>
      </p:sp>
    </p:spTree>
    <p:extLst>
      <p:ext uri="{BB962C8B-B14F-4D97-AF65-F5344CB8AC3E}">
        <p14:creationId xmlns:p14="http://schemas.microsoft.com/office/powerpoint/2010/main" val="2367400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colorful text with dots&#10;&#10;AI-generated content may be incorrect.">
            <a:extLst>
              <a:ext uri="{FF2B5EF4-FFF2-40B4-BE49-F238E27FC236}">
                <a16:creationId xmlns:a16="http://schemas.microsoft.com/office/drawing/2014/main" id="{BD32A9B0-2C5D-F4CA-5CD4-E00E3BABC4A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9767" r="6218"/>
          <a:stretch/>
        </p:blipFill>
        <p:spPr>
          <a:xfrm>
            <a:off x="428942" y="178262"/>
            <a:ext cx="11334115" cy="6374258"/>
          </a:xfrm>
          <a:prstGeom prst="rect">
            <a:avLst/>
          </a:prstGeom>
        </p:spPr>
      </p:pic>
    </p:spTree>
    <p:extLst>
      <p:ext uri="{BB962C8B-B14F-4D97-AF65-F5344CB8AC3E}">
        <p14:creationId xmlns:p14="http://schemas.microsoft.com/office/powerpoint/2010/main" val="7527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a:extLst>
            <a:ext uri="{FF2B5EF4-FFF2-40B4-BE49-F238E27FC236}">
              <a16:creationId xmlns:a16="http://schemas.microsoft.com/office/drawing/2014/main" id="{28D8ECF2-2D00-A766-4E11-55B91E78960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154324A-759B-20CD-8DE7-D30FE05BA90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1999" cy="6858000"/>
          </a:xfrm>
          <a:prstGeom prst="rect">
            <a:avLst/>
          </a:prstGeom>
        </p:spPr>
      </p:pic>
    </p:spTree>
    <p:extLst>
      <p:ext uri="{BB962C8B-B14F-4D97-AF65-F5344CB8AC3E}">
        <p14:creationId xmlns:p14="http://schemas.microsoft.com/office/powerpoint/2010/main" val="42195362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7D3BA97841C6F42842394612CEE95D7" ma:contentTypeVersion="18" ma:contentTypeDescription="Create a new document." ma:contentTypeScope="" ma:versionID="23335e861215979b06571f1e049a1845">
  <xsd:schema xmlns:xsd="http://www.w3.org/2001/XMLSchema" xmlns:xs="http://www.w3.org/2001/XMLSchema" xmlns:p="http://schemas.microsoft.com/office/2006/metadata/properties" xmlns:ns2="d30b127f-cbb1-4e8e-b5f9-fd43e4975894" xmlns:ns3="b5bc2c56-4a61-4109-b722-4d8b7f18589a" targetNamespace="http://schemas.microsoft.com/office/2006/metadata/properties" ma:root="true" ma:fieldsID="0783a306362d6f03697370d3c0141fe4" ns2:_="" ns3:_="">
    <xsd:import namespace="d30b127f-cbb1-4e8e-b5f9-fd43e4975894"/>
    <xsd:import namespace="b5bc2c56-4a61-4109-b722-4d8b7f18589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0b127f-cbb1-4e8e-b5f9-fd43e49758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d08c54e-1f75-4bb7-9905-ad0cbd33bf9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5bc2c56-4a61-4109-b722-4d8b7f18589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941777e-51f2-4d5c-847a-d30c425cb919}" ma:internalName="TaxCatchAll" ma:showField="CatchAllData" ma:web="b5bc2c56-4a61-4109-b722-4d8b7f1858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5bc2c56-4a61-4109-b722-4d8b7f18589a" xsi:nil="true"/>
    <lcf76f155ced4ddcb4097134ff3c332f xmlns="d30b127f-cbb1-4e8e-b5f9-fd43e497589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CBB4A11-F657-401C-8DDD-AD85E70313F7}">
  <ds:schemaRefs>
    <ds:schemaRef ds:uri="http://schemas.microsoft.com/sharepoint/v3/contenttype/forms"/>
  </ds:schemaRefs>
</ds:datastoreItem>
</file>

<file path=customXml/itemProps2.xml><?xml version="1.0" encoding="utf-8"?>
<ds:datastoreItem xmlns:ds="http://schemas.openxmlformats.org/officeDocument/2006/customXml" ds:itemID="{891082ED-97D7-4480-ACDE-EBCB2D20A7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0b127f-cbb1-4e8e-b5f9-fd43e4975894"/>
    <ds:schemaRef ds:uri="b5bc2c56-4a61-4109-b722-4d8b7f1858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68E96F-09E4-49F9-B8C4-BFBD63AEE253}">
  <ds:schemaRefs>
    <ds:schemaRef ds:uri="http://schemas.microsoft.com/office/2006/metadata/properties"/>
    <ds:schemaRef ds:uri="http://schemas.microsoft.com/office/infopath/2007/PartnerControls"/>
    <ds:schemaRef ds:uri="b5bc2c56-4a61-4109-b722-4d8b7f18589a"/>
    <ds:schemaRef ds:uri="d30b127f-cbb1-4e8e-b5f9-fd43e4975894"/>
  </ds:schemaRefs>
</ds:datastoreItem>
</file>

<file path=docProps/app.xml><?xml version="1.0" encoding="utf-8"?>
<Properties xmlns="http://schemas.openxmlformats.org/officeDocument/2006/extended-properties" xmlns:vt="http://schemas.openxmlformats.org/officeDocument/2006/docPropsVTypes">
  <TotalTime>2843</TotalTime>
  <Words>1441</Words>
  <Application>Microsoft Office PowerPoint</Application>
  <PresentationFormat>Widescreen</PresentationFormat>
  <Paragraphs>197</Paragraphs>
  <Slides>25</Slides>
  <Notes>25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Aptos</vt:lpstr>
      <vt:lpstr>Aptos Display</vt:lpstr>
      <vt:lpstr>Arial</vt:lpstr>
      <vt:lpstr>Calibri</vt:lpstr>
      <vt:lpstr>Calibri Light</vt:lpstr>
      <vt:lpstr>Courier New</vt:lpstr>
      <vt:lpstr>Open Sans</vt:lpstr>
      <vt:lpstr>Symbol</vt:lpstr>
      <vt:lpstr>Wingdings</vt:lpstr>
      <vt:lpstr>Office Theme</vt:lpstr>
      <vt:lpstr>PowerPoint Presentation</vt:lpstr>
      <vt:lpstr>Carree Nahama</vt:lpstr>
      <vt:lpstr>www.innsofcourt.org</vt:lpstr>
      <vt:lpstr>Hon. Kenneth J. Medel (Ret.) </vt:lpstr>
      <vt:lpstr>Agenda</vt:lpstr>
      <vt:lpstr>Why this topic matters</vt:lpstr>
      <vt:lpstr>The Prevalence of the Pro Se Litigant </vt:lpstr>
      <vt:lpstr>PowerPoint Presentation</vt:lpstr>
      <vt:lpstr>PowerPoint Presentation</vt:lpstr>
      <vt:lpstr>Model Rules of Professional Conduct</vt:lpstr>
      <vt:lpstr>Real World Challenges</vt:lpstr>
      <vt:lpstr>Lack of Legal Knowledge</vt:lpstr>
      <vt:lpstr>What might this look like in reality?</vt:lpstr>
      <vt:lpstr>An Imbalance of Power</vt:lpstr>
      <vt:lpstr>What might this look like in reality?</vt:lpstr>
      <vt:lpstr>Hostility or Unreasonable Expectations</vt:lpstr>
      <vt:lpstr>What might this look like in reality?</vt:lpstr>
      <vt:lpstr>Expectations of the Court</vt:lpstr>
      <vt:lpstr>What might this look like in reality?</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Libby Bingham</dc:creator>
  <cp:lastModifiedBy>Libby Bingham</cp:lastModifiedBy>
  <cp:revision>4</cp:revision>
  <dcterms:created xsi:type="dcterms:W3CDTF">2024-11-25T17:37:20Z</dcterms:created>
  <dcterms:modified xsi:type="dcterms:W3CDTF">2025-02-14T21:54:59Z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0x010100F7D3BA97841C6F42842394612CEE95D7</vt:lpwstr>
  </property>
  <property fmtid="{D5CDD505-2E9C-101B-9397-08002B2CF9AE}" pid="3" name="MediaServiceImageTags">
    <vt:lpwstr/>
  </property>
</Properties>
</file>