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Lst>
  <p:notesMasterIdLst>
    <p:notesMasterId r:id="rId12"/>
  </p:notesMasterIdLst>
  <p:sldIdLst>
    <p:sldId id="256" r:id="rId5"/>
    <p:sldId id="257" r:id="rId6"/>
    <p:sldId id="258" r:id="rId7"/>
    <p:sldId id="259" r:id="rId8"/>
    <p:sldId id="260" r:id="rId9"/>
    <p:sldId id="261" r:id="rId10"/>
    <p:sldId id="262" r:id="rId11"/>
  </p:sldIdLst>
  <p:sldSz cx="9144000" cy="5143500" type="screen16x9"/>
  <p:notesSz cx="6858000" cy="9144000"/>
  <p:embeddedFontLst>
    <p:embeddedFont>
      <p:font typeface="Merriweather" panose="00000500000000000000" pitchFamily="2" charset="0"/>
      <p:regular r:id="rId13"/>
      <p:bold r:id="rId14"/>
      <p:italic r:id="rId15"/>
      <p:boldItalic r:id="rId16"/>
    </p:embeddedFont>
    <p:embeddedFont>
      <p:font typeface="Merriweather Light" panose="00000400000000000000" pitchFamily="2" charset="0"/>
      <p:regular r:id="rId17"/>
      <p:bold r:id="rId18"/>
      <p:italic r:id="rId19"/>
      <p:boldItalic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51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fe708303e9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fe708303e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fe708303e9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fe708303e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be871d5fd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be871d5fd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be871d5fde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be871d5fd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00fbb4143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00fbb414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e871d5fde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be871d5fd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0293B"/>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0" y="3260550"/>
            <a:ext cx="6571200" cy="956400"/>
          </a:xfrm>
          <a:prstGeom prst="rect">
            <a:avLst/>
          </a:prstGeom>
        </p:spPr>
        <p:txBody>
          <a:bodyPr spcFirstLastPara="1" wrap="square" lIns="91425" tIns="91425" rIns="91425" bIns="91425" anchor="b" anchorCtr="0">
            <a:noAutofit/>
          </a:bodyPr>
          <a:lstStyle>
            <a:lvl1pPr lvl="0">
              <a:lnSpc>
                <a:spcPct val="75000"/>
              </a:lnSpc>
              <a:spcBef>
                <a:spcPts val="0"/>
              </a:spcBef>
              <a:spcAft>
                <a:spcPts val="0"/>
              </a:spcAft>
              <a:buClr>
                <a:srgbClr val="FFFFFF"/>
              </a:buClr>
              <a:buSzPts val="4000"/>
              <a:buFont typeface="Roboto"/>
              <a:buNone/>
              <a:defRPr sz="4000" b="1">
                <a:solidFill>
                  <a:srgbClr val="FFFFFF"/>
                </a:solidFill>
                <a:latin typeface="Roboto"/>
                <a:ea typeface="Roboto"/>
                <a:cs typeface="Roboto"/>
                <a:sym typeface="Robot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4253900"/>
            <a:ext cx="65073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400"/>
              <a:buFont typeface="Roboto"/>
              <a:buNone/>
              <a:defRPr sz="2400">
                <a:solidFill>
                  <a:srgbClr val="FFFFFF"/>
                </a:solidFill>
                <a:latin typeface="Roboto"/>
                <a:ea typeface="Roboto"/>
                <a:cs typeface="Roboto"/>
                <a:sym typeface="Robo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2"/>
          <p:cNvSpPr/>
          <p:nvPr/>
        </p:nvSpPr>
        <p:spPr>
          <a:xfrm>
            <a:off x="50" y="5056825"/>
            <a:ext cx="9144000" cy="86700"/>
          </a:xfrm>
          <a:prstGeom prst="rect">
            <a:avLst/>
          </a:prstGeom>
          <a:solidFill>
            <a:srgbClr val="73B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Google Shape;14;p2"/>
          <p:cNvPicPr preferRelativeResize="0"/>
          <p:nvPr/>
        </p:nvPicPr>
        <p:blipFill>
          <a:blip r:embed="rId2">
            <a:alphaModFix/>
          </a:blip>
          <a:stretch>
            <a:fillRect/>
          </a:stretch>
        </p:blipFill>
        <p:spPr>
          <a:xfrm>
            <a:off x="515200" y="531350"/>
            <a:ext cx="3043622" cy="9002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1">
  <p:cSld name="MAIN_POINT_1">
    <p:bg>
      <p:bgPr>
        <a:solidFill>
          <a:srgbClr val="00293B"/>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Clr>
                <a:srgbClr val="FFFFFF"/>
              </a:buClr>
              <a:buSzPts val="4800"/>
              <a:buNone/>
              <a:defRPr sz="4800" b="1">
                <a:solidFill>
                  <a:srgbClr val="FFFFF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11"/>
          <p:cNvPicPr preferRelativeResize="0"/>
          <p:nvPr/>
        </p:nvPicPr>
        <p:blipFill>
          <a:blip r:embed="rId2">
            <a:alphaModFix/>
          </a:blip>
          <a:stretch>
            <a:fillRect/>
          </a:stretch>
        </p:blipFill>
        <p:spPr>
          <a:xfrm>
            <a:off x="5490101" y="2338525"/>
            <a:ext cx="3653898" cy="34943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1 1">
  <p:cSld name="MAIN_POINT_1_1">
    <p:bg>
      <p:bgPr>
        <a:solidFill>
          <a:srgbClr val="73BA57"/>
        </a:solidFill>
        <a:effectLst/>
      </p:bgPr>
    </p:bg>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Clr>
                <a:srgbClr val="FFFFFF"/>
              </a:buClr>
              <a:buSzPts val="4800"/>
              <a:buNone/>
              <a:defRPr sz="4800" b="1">
                <a:solidFill>
                  <a:srgbClr val="FFFFF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60" name="Google Shape;6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pic>
        <p:nvPicPr>
          <p:cNvPr id="61" name="Google Shape;61;p12"/>
          <p:cNvPicPr preferRelativeResize="0"/>
          <p:nvPr/>
        </p:nvPicPr>
        <p:blipFill>
          <a:blip r:embed="rId2">
            <a:alphaModFix/>
          </a:blip>
          <a:stretch>
            <a:fillRect/>
          </a:stretch>
        </p:blipFill>
        <p:spPr>
          <a:xfrm>
            <a:off x="5490101" y="2338525"/>
            <a:ext cx="3653898" cy="3494399"/>
          </a:xfrm>
          <a:prstGeom prst="rect">
            <a:avLst/>
          </a:prstGeom>
          <a:noFill/>
          <a:ln>
            <a:noFill/>
          </a:ln>
        </p:spPr>
      </p:pic>
      <p:pic>
        <p:nvPicPr>
          <p:cNvPr id="62" name="Google Shape;62;p12"/>
          <p:cNvPicPr preferRelativeResize="0"/>
          <p:nvPr/>
        </p:nvPicPr>
        <p:blipFill>
          <a:blip r:embed="rId2">
            <a:alphaModFix/>
          </a:blip>
          <a:stretch>
            <a:fillRect/>
          </a:stretch>
        </p:blipFill>
        <p:spPr>
          <a:xfrm>
            <a:off x="5490101" y="2338525"/>
            <a:ext cx="3653898" cy="349439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3"/>
        <p:cNvGrpSpPr/>
        <p:nvPr/>
      </p:nvGrpSpPr>
      <p:grpSpPr>
        <a:xfrm>
          <a:off x="0" y="0"/>
          <a:ext cx="0" cy="0"/>
          <a:chOff x="0" y="0"/>
          <a:chExt cx="0" cy="0"/>
        </a:xfrm>
      </p:grpSpPr>
      <p:sp>
        <p:nvSpPr>
          <p:cNvPr id="64" name="Google Shape;64;p13"/>
          <p:cNvSpPr/>
          <p:nvPr/>
        </p:nvSpPr>
        <p:spPr>
          <a:xfrm>
            <a:off x="4572000" y="-125"/>
            <a:ext cx="4572000" cy="5143500"/>
          </a:xfrm>
          <a:prstGeom prst="rect">
            <a:avLst/>
          </a:prstGeom>
          <a:solidFill>
            <a:srgbClr val="73B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lnSpc>
                <a:spcPct val="75000"/>
              </a:lnSpc>
              <a:spcBef>
                <a:spcPts val="0"/>
              </a:spcBef>
              <a:spcAft>
                <a:spcPts val="0"/>
              </a:spcAft>
              <a:buSzPts val="4200"/>
              <a:buNone/>
              <a:defRPr sz="4200" b="1"/>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6" name="Google Shape;66;p1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7" name="Google Shape;67;p1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rgbClr val="FFFFFF"/>
              </a:buClr>
              <a:buSzPts val="1400"/>
              <a:buChar char="●"/>
              <a:defRPr sz="1400">
                <a:solidFill>
                  <a:srgbClr val="FFFFFF"/>
                </a:solidFill>
              </a:defRPr>
            </a:lvl1pPr>
            <a:lvl2pPr marL="914400" lvl="1" indent="-317500">
              <a:spcBef>
                <a:spcPts val="1600"/>
              </a:spcBef>
              <a:spcAft>
                <a:spcPts val="0"/>
              </a:spcAft>
              <a:buClr>
                <a:srgbClr val="FFFFFF"/>
              </a:buClr>
              <a:buSzPts val="1400"/>
              <a:buChar char="○"/>
              <a:defRPr>
                <a:solidFill>
                  <a:srgbClr val="FFFFFF"/>
                </a:solidFill>
              </a:defRPr>
            </a:lvl2pPr>
            <a:lvl3pPr marL="1371600" lvl="2" indent="-317500">
              <a:spcBef>
                <a:spcPts val="1600"/>
              </a:spcBef>
              <a:spcAft>
                <a:spcPts val="0"/>
              </a:spcAft>
              <a:buClr>
                <a:srgbClr val="FFFFFF"/>
              </a:buClr>
              <a:buSzPts val="14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endParaRPr/>
          </a:p>
        </p:txBody>
      </p:sp>
      <p:sp>
        <p:nvSpPr>
          <p:cNvPr id="68" name="Google Shape;68;p13"/>
          <p:cNvSpPr txBox="1">
            <a:spLocks noGrp="1"/>
          </p:cNvSpPr>
          <p:nvPr>
            <p:ph type="sldNum" idx="12"/>
          </p:nvPr>
        </p:nvSpPr>
        <p:spPr>
          <a:xfrm>
            <a:off x="8472450" y="4663223"/>
            <a:ext cx="548700" cy="315900"/>
          </a:xfrm>
          <a:prstGeom prst="rect">
            <a:avLst/>
          </a:prstGeom>
        </p:spPr>
        <p:txBody>
          <a:bodyPr spcFirstLastPara="1" wrap="square" lIns="91425" tIns="91425" rIns="91425" bIns="91425" anchor="ctr" anchorCtr="0">
            <a:noAutofit/>
          </a:bodyPr>
          <a:lstStyle>
            <a:lvl1pPr lvl="0" rtl="0">
              <a:buNone/>
              <a:defRPr>
                <a:solidFill>
                  <a:srgbClr val="FFFFFF"/>
                </a:solidFill>
                <a:latin typeface="Roboto"/>
                <a:ea typeface="Roboto"/>
                <a:cs typeface="Roboto"/>
                <a:sym typeface="Roboto"/>
              </a:defRPr>
            </a:lvl1pPr>
            <a:lvl2pPr lvl="1" rtl="0">
              <a:buNone/>
              <a:defRPr>
                <a:solidFill>
                  <a:srgbClr val="FFFFFF"/>
                </a:solidFill>
                <a:latin typeface="Roboto"/>
                <a:ea typeface="Roboto"/>
                <a:cs typeface="Roboto"/>
                <a:sym typeface="Roboto"/>
              </a:defRPr>
            </a:lvl2pPr>
            <a:lvl3pPr lvl="2" rtl="0">
              <a:buNone/>
              <a:defRPr>
                <a:solidFill>
                  <a:srgbClr val="FFFFFF"/>
                </a:solidFill>
                <a:latin typeface="Roboto"/>
                <a:ea typeface="Roboto"/>
                <a:cs typeface="Roboto"/>
                <a:sym typeface="Roboto"/>
              </a:defRPr>
            </a:lvl3pPr>
            <a:lvl4pPr lvl="3" rtl="0">
              <a:buNone/>
              <a:defRPr>
                <a:solidFill>
                  <a:srgbClr val="FFFFFF"/>
                </a:solidFill>
                <a:latin typeface="Roboto"/>
                <a:ea typeface="Roboto"/>
                <a:cs typeface="Roboto"/>
                <a:sym typeface="Roboto"/>
              </a:defRPr>
            </a:lvl4pPr>
            <a:lvl5pPr lvl="4" rtl="0">
              <a:buNone/>
              <a:defRPr>
                <a:solidFill>
                  <a:srgbClr val="FFFFFF"/>
                </a:solidFill>
                <a:latin typeface="Roboto"/>
                <a:ea typeface="Roboto"/>
                <a:cs typeface="Roboto"/>
                <a:sym typeface="Roboto"/>
              </a:defRPr>
            </a:lvl5pPr>
            <a:lvl6pPr lvl="5" rtl="0">
              <a:buNone/>
              <a:defRPr>
                <a:solidFill>
                  <a:srgbClr val="FFFFFF"/>
                </a:solidFill>
                <a:latin typeface="Roboto"/>
                <a:ea typeface="Roboto"/>
                <a:cs typeface="Roboto"/>
                <a:sym typeface="Roboto"/>
              </a:defRPr>
            </a:lvl6pPr>
            <a:lvl7pPr lvl="6" rtl="0">
              <a:buNone/>
              <a:defRPr>
                <a:solidFill>
                  <a:srgbClr val="FFFFFF"/>
                </a:solidFill>
                <a:latin typeface="Roboto"/>
                <a:ea typeface="Roboto"/>
                <a:cs typeface="Roboto"/>
                <a:sym typeface="Roboto"/>
              </a:defRPr>
            </a:lvl7pPr>
            <a:lvl8pPr lvl="7" rtl="0">
              <a:buNone/>
              <a:defRPr>
                <a:solidFill>
                  <a:srgbClr val="FFFFFF"/>
                </a:solidFill>
                <a:latin typeface="Roboto"/>
                <a:ea typeface="Roboto"/>
                <a:cs typeface="Roboto"/>
                <a:sym typeface="Roboto"/>
              </a:defRPr>
            </a:lvl8pPr>
            <a:lvl9pPr lvl="8" rtl="0">
              <a:buNone/>
              <a:defRPr>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13"/>
          <p:cNvSpPr/>
          <p:nvPr/>
        </p:nvSpPr>
        <p:spPr>
          <a:xfrm>
            <a:off x="50" y="5056825"/>
            <a:ext cx="9144000" cy="86700"/>
          </a:xfrm>
          <a:prstGeom prst="rect">
            <a:avLst/>
          </a:prstGeom>
          <a:solidFill>
            <a:srgbClr val="73B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 name="Google Shape;70;p13"/>
          <p:cNvPicPr preferRelativeResize="0"/>
          <p:nvPr/>
        </p:nvPicPr>
        <p:blipFill>
          <a:blip r:embed="rId2">
            <a:alphaModFix/>
          </a:blip>
          <a:stretch>
            <a:fillRect/>
          </a:stretch>
        </p:blipFill>
        <p:spPr>
          <a:xfrm>
            <a:off x="361650" y="4663225"/>
            <a:ext cx="1068277" cy="31597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1"/>
        <p:cNvGrpSpPr/>
        <p:nvPr/>
      </p:nvGrpSpPr>
      <p:grpSpPr>
        <a:xfrm>
          <a:off x="0" y="0"/>
          <a:ext cx="0" cy="0"/>
          <a:chOff x="0" y="0"/>
          <a:chExt cx="0" cy="0"/>
        </a:xfrm>
      </p:grpSpPr>
      <p:sp>
        <p:nvSpPr>
          <p:cNvPr id="72" name="Google Shape;72;p1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200"/>
              <a:buNone/>
              <a:defRPr/>
            </a:lvl1pPr>
          </a:lstStyle>
          <a:p>
            <a:endParaRPr/>
          </a:p>
        </p:txBody>
      </p:sp>
      <p:sp>
        <p:nvSpPr>
          <p:cNvPr id="73" name="Google Shape;7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4"/>
        <p:cNvGrpSpPr/>
        <p:nvPr/>
      </p:nvGrpSpPr>
      <p:grpSpPr>
        <a:xfrm>
          <a:off x="0" y="0"/>
          <a:ext cx="0" cy="0"/>
          <a:chOff x="0" y="0"/>
          <a:chExt cx="0" cy="0"/>
        </a:xfrm>
      </p:grpSpPr>
      <p:sp>
        <p:nvSpPr>
          <p:cNvPr id="75" name="Google Shape;75;p1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6" name="Google Shape;76;p1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68300" algn="ctr">
              <a:spcBef>
                <a:spcPts val="0"/>
              </a:spcBef>
              <a:spcAft>
                <a:spcPts val="0"/>
              </a:spcAft>
              <a:buSzPts val="22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77" name="Google Shape;77;p15"/>
          <p:cNvSpPr txBox="1">
            <a:spLocks noGrp="1"/>
          </p:cNvSpPr>
          <p:nvPr>
            <p:ph type="sldNum" idx="12"/>
          </p:nvPr>
        </p:nvSpPr>
        <p:spPr>
          <a:xfrm>
            <a:off x="8472450" y="4663223"/>
            <a:ext cx="548700" cy="315900"/>
          </a:xfrm>
          <a:prstGeom prst="rect">
            <a:avLst/>
          </a:prstGeom>
        </p:spPr>
        <p:txBody>
          <a:bodyPr spcFirstLastPara="1" wrap="square" lIns="91425" tIns="91425" rIns="91425" bIns="91425" anchor="ctr" anchorCtr="0">
            <a:noAutofit/>
          </a:bodyPr>
          <a:lstStyle>
            <a:lvl1pPr lvl="0" rtl="0">
              <a:buNone/>
              <a:defRPr>
                <a:solidFill>
                  <a:srgbClr val="657278"/>
                </a:solidFill>
                <a:latin typeface="Roboto"/>
                <a:ea typeface="Roboto"/>
                <a:cs typeface="Roboto"/>
                <a:sym typeface="Roboto"/>
              </a:defRPr>
            </a:lvl1pPr>
            <a:lvl2pPr lvl="1" rtl="0">
              <a:buNone/>
              <a:defRPr>
                <a:solidFill>
                  <a:srgbClr val="657278"/>
                </a:solidFill>
                <a:latin typeface="Roboto"/>
                <a:ea typeface="Roboto"/>
                <a:cs typeface="Roboto"/>
                <a:sym typeface="Roboto"/>
              </a:defRPr>
            </a:lvl2pPr>
            <a:lvl3pPr lvl="2" rtl="0">
              <a:buNone/>
              <a:defRPr>
                <a:solidFill>
                  <a:srgbClr val="657278"/>
                </a:solidFill>
                <a:latin typeface="Roboto"/>
                <a:ea typeface="Roboto"/>
                <a:cs typeface="Roboto"/>
                <a:sym typeface="Roboto"/>
              </a:defRPr>
            </a:lvl3pPr>
            <a:lvl4pPr lvl="3" rtl="0">
              <a:buNone/>
              <a:defRPr>
                <a:solidFill>
                  <a:srgbClr val="657278"/>
                </a:solidFill>
                <a:latin typeface="Roboto"/>
                <a:ea typeface="Roboto"/>
                <a:cs typeface="Roboto"/>
                <a:sym typeface="Roboto"/>
              </a:defRPr>
            </a:lvl4pPr>
            <a:lvl5pPr lvl="4" rtl="0">
              <a:buNone/>
              <a:defRPr>
                <a:solidFill>
                  <a:srgbClr val="657278"/>
                </a:solidFill>
                <a:latin typeface="Roboto"/>
                <a:ea typeface="Roboto"/>
                <a:cs typeface="Roboto"/>
                <a:sym typeface="Roboto"/>
              </a:defRPr>
            </a:lvl5pPr>
            <a:lvl6pPr lvl="5" rtl="0">
              <a:buNone/>
              <a:defRPr>
                <a:solidFill>
                  <a:srgbClr val="657278"/>
                </a:solidFill>
                <a:latin typeface="Roboto"/>
                <a:ea typeface="Roboto"/>
                <a:cs typeface="Roboto"/>
                <a:sym typeface="Roboto"/>
              </a:defRPr>
            </a:lvl6pPr>
            <a:lvl7pPr lvl="6" rtl="0">
              <a:buNone/>
              <a:defRPr>
                <a:solidFill>
                  <a:srgbClr val="657278"/>
                </a:solidFill>
                <a:latin typeface="Roboto"/>
                <a:ea typeface="Roboto"/>
                <a:cs typeface="Roboto"/>
                <a:sym typeface="Roboto"/>
              </a:defRPr>
            </a:lvl7pPr>
            <a:lvl8pPr lvl="7" rtl="0">
              <a:buNone/>
              <a:defRPr>
                <a:solidFill>
                  <a:srgbClr val="657278"/>
                </a:solidFill>
                <a:latin typeface="Roboto"/>
                <a:ea typeface="Roboto"/>
                <a:cs typeface="Roboto"/>
                <a:sym typeface="Roboto"/>
              </a:defRPr>
            </a:lvl8pPr>
            <a:lvl9pPr lvl="8" rtl="0">
              <a:buNone/>
              <a:defRPr>
                <a:solidFill>
                  <a:srgbClr val="65727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78" name="Google Shape;78;p15"/>
          <p:cNvSpPr/>
          <p:nvPr/>
        </p:nvSpPr>
        <p:spPr>
          <a:xfrm>
            <a:off x="50" y="5056825"/>
            <a:ext cx="9144000" cy="86700"/>
          </a:xfrm>
          <a:prstGeom prst="rect">
            <a:avLst/>
          </a:prstGeom>
          <a:solidFill>
            <a:srgbClr val="73B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 name="Google Shape;79;p15"/>
          <p:cNvPicPr preferRelativeResize="0"/>
          <p:nvPr/>
        </p:nvPicPr>
        <p:blipFill>
          <a:blip r:embed="rId2">
            <a:alphaModFix/>
          </a:blip>
          <a:stretch>
            <a:fillRect/>
          </a:stretch>
        </p:blipFill>
        <p:spPr>
          <a:xfrm>
            <a:off x="361650" y="4663225"/>
            <a:ext cx="1068277" cy="31597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82"/>
        <p:cNvGrpSpPr/>
        <p:nvPr/>
      </p:nvGrpSpPr>
      <p:grpSpPr>
        <a:xfrm>
          <a:off x="0" y="0"/>
          <a:ext cx="0" cy="0"/>
          <a:chOff x="0" y="0"/>
          <a:chExt cx="0" cy="0"/>
        </a:xfrm>
      </p:grpSpPr>
      <p:sp>
        <p:nvSpPr>
          <p:cNvPr id="83" name="Google Shape;83;p17"/>
          <p:cNvSpPr txBox="1">
            <a:spLocks noGrp="1"/>
          </p:cNvSpPr>
          <p:nvPr>
            <p:ph type="sldNum" idx="12"/>
          </p:nvPr>
        </p:nvSpPr>
        <p:spPr>
          <a:xfrm>
            <a:off x="8472450" y="4663223"/>
            <a:ext cx="548700" cy="315900"/>
          </a:xfrm>
          <a:prstGeom prst="rect">
            <a:avLst/>
          </a:prstGeom>
        </p:spPr>
        <p:txBody>
          <a:bodyPr spcFirstLastPara="1" wrap="square" lIns="91425" tIns="91425" rIns="91425" bIns="91425" anchor="ctr" anchorCtr="0">
            <a:noAutofit/>
          </a:bodyPr>
          <a:lstStyle>
            <a:lvl1pPr lvl="0" rtl="0">
              <a:buNone/>
              <a:defRPr>
                <a:solidFill>
                  <a:srgbClr val="657278"/>
                </a:solidFill>
                <a:latin typeface="Roboto"/>
                <a:ea typeface="Roboto"/>
                <a:cs typeface="Roboto"/>
                <a:sym typeface="Roboto"/>
              </a:defRPr>
            </a:lvl1pPr>
            <a:lvl2pPr lvl="1" rtl="0">
              <a:buNone/>
              <a:defRPr>
                <a:solidFill>
                  <a:srgbClr val="657278"/>
                </a:solidFill>
                <a:latin typeface="Roboto"/>
                <a:ea typeface="Roboto"/>
                <a:cs typeface="Roboto"/>
                <a:sym typeface="Roboto"/>
              </a:defRPr>
            </a:lvl2pPr>
            <a:lvl3pPr lvl="2" rtl="0">
              <a:buNone/>
              <a:defRPr>
                <a:solidFill>
                  <a:srgbClr val="657278"/>
                </a:solidFill>
                <a:latin typeface="Roboto"/>
                <a:ea typeface="Roboto"/>
                <a:cs typeface="Roboto"/>
                <a:sym typeface="Roboto"/>
              </a:defRPr>
            </a:lvl3pPr>
            <a:lvl4pPr lvl="3" rtl="0">
              <a:buNone/>
              <a:defRPr>
                <a:solidFill>
                  <a:srgbClr val="657278"/>
                </a:solidFill>
                <a:latin typeface="Roboto"/>
                <a:ea typeface="Roboto"/>
                <a:cs typeface="Roboto"/>
                <a:sym typeface="Roboto"/>
              </a:defRPr>
            </a:lvl4pPr>
            <a:lvl5pPr lvl="4" rtl="0">
              <a:buNone/>
              <a:defRPr>
                <a:solidFill>
                  <a:srgbClr val="657278"/>
                </a:solidFill>
                <a:latin typeface="Roboto"/>
                <a:ea typeface="Roboto"/>
                <a:cs typeface="Roboto"/>
                <a:sym typeface="Roboto"/>
              </a:defRPr>
            </a:lvl5pPr>
            <a:lvl6pPr lvl="5" rtl="0">
              <a:buNone/>
              <a:defRPr>
                <a:solidFill>
                  <a:srgbClr val="657278"/>
                </a:solidFill>
                <a:latin typeface="Roboto"/>
                <a:ea typeface="Roboto"/>
                <a:cs typeface="Roboto"/>
                <a:sym typeface="Roboto"/>
              </a:defRPr>
            </a:lvl6pPr>
            <a:lvl7pPr lvl="6" rtl="0">
              <a:buNone/>
              <a:defRPr>
                <a:solidFill>
                  <a:srgbClr val="657278"/>
                </a:solidFill>
                <a:latin typeface="Roboto"/>
                <a:ea typeface="Roboto"/>
                <a:cs typeface="Roboto"/>
                <a:sym typeface="Roboto"/>
              </a:defRPr>
            </a:lvl7pPr>
            <a:lvl8pPr lvl="7" rtl="0">
              <a:buNone/>
              <a:defRPr>
                <a:solidFill>
                  <a:srgbClr val="657278"/>
                </a:solidFill>
                <a:latin typeface="Roboto"/>
                <a:ea typeface="Roboto"/>
                <a:cs typeface="Roboto"/>
                <a:sym typeface="Roboto"/>
              </a:defRPr>
            </a:lvl8pPr>
            <a:lvl9pPr lvl="8" rtl="0">
              <a:buNone/>
              <a:defRPr>
                <a:solidFill>
                  <a:srgbClr val="65727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17"/>
          <p:cNvSpPr/>
          <p:nvPr/>
        </p:nvSpPr>
        <p:spPr>
          <a:xfrm>
            <a:off x="50" y="5056825"/>
            <a:ext cx="9144000" cy="86700"/>
          </a:xfrm>
          <a:prstGeom prst="rect">
            <a:avLst/>
          </a:prstGeom>
          <a:solidFill>
            <a:srgbClr val="73B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5" name="Google Shape;85;p17"/>
          <p:cNvPicPr preferRelativeResize="0"/>
          <p:nvPr/>
        </p:nvPicPr>
        <p:blipFill>
          <a:blip r:embed="rId2">
            <a:alphaModFix/>
          </a:blip>
          <a:stretch>
            <a:fillRect/>
          </a:stretch>
        </p:blipFill>
        <p:spPr>
          <a:xfrm>
            <a:off x="361650" y="4663225"/>
            <a:ext cx="1068277" cy="31597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36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rgbClr val="657278"/>
                </a:solidFill>
              </a:defRPr>
            </a:lvl1pPr>
            <a:lvl2pPr lvl="1">
              <a:buNone/>
              <a:defRPr>
                <a:solidFill>
                  <a:srgbClr val="657278"/>
                </a:solidFill>
              </a:defRPr>
            </a:lvl2pPr>
            <a:lvl3pPr lvl="2">
              <a:buNone/>
              <a:defRPr>
                <a:solidFill>
                  <a:srgbClr val="657278"/>
                </a:solidFill>
              </a:defRPr>
            </a:lvl3pPr>
            <a:lvl4pPr lvl="3">
              <a:buNone/>
              <a:defRPr>
                <a:solidFill>
                  <a:srgbClr val="657278"/>
                </a:solidFill>
              </a:defRPr>
            </a:lvl4pPr>
            <a:lvl5pPr lvl="4">
              <a:buNone/>
              <a:defRPr>
                <a:solidFill>
                  <a:srgbClr val="657278"/>
                </a:solidFill>
              </a:defRPr>
            </a:lvl5pPr>
            <a:lvl6pPr lvl="5">
              <a:buNone/>
              <a:defRPr>
                <a:solidFill>
                  <a:srgbClr val="657278"/>
                </a:solidFill>
              </a:defRPr>
            </a:lvl6pPr>
            <a:lvl7pPr lvl="6">
              <a:buNone/>
              <a:defRPr>
                <a:solidFill>
                  <a:srgbClr val="657278"/>
                </a:solidFill>
              </a:defRPr>
            </a:lvl7pPr>
            <a:lvl8pPr lvl="7">
              <a:buNone/>
              <a:defRPr>
                <a:solidFill>
                  <a:srgbClr val="657278"/>
                </a:solidFill>
              </a:defRPr>
            </a:lvl8pPr>
            <a:lvl9pPr lvl="8">
              <a:buNone/>
              <a:defRPr>
                <a:solidFill>
                  <a:srgbClr val="65727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rgbClr val="00293B"/>
        </a:solidFill>
        <a:effectLst/>
      </p:bgPr>
    </p:bg>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1">
  <p:cSld name="SECTION_HEADER_1_1">
    <p:bg>
      <p:bgPr>
        <a:solidFill>
          <a:srgbClr val="73BA57"/>
        </a:solid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293B"/>
              </a:buClr>
              <a:buSzPts val="2800"/>
              <a:buNone/>
              <a:defRPr b="1">
                <a:solidFill>
                  <a:srgbClr val="00293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6"/>
          <p:cNvSpPr txBox="1">
            <a:spLocks noGrp="1"/>
          </p:cNvSpPr>
          <p:nvPr>
            <p:ph type="body" idx="1"/>
          </p:nvPr>
        </p:nvSpPr>
        <p:spPr>
          <a:xfrm>
            <a:off x="311700" y="1000075"/>
            <a:ext cx="8522100" cy="3510300"/>
          </a:xfrm>
          <a:prstGeom prst="rect">
            <a:avLst/>
          </a:prstGeom>
        </p:spPr>
        <p:txBody>
          <a:bodyPr spcFirstLastPara="1" wrap="square" lIns="91425" tIns="91425" rIns="91425" bIns="91425" anchor="t" anchorCtr="0">
            <a:noAutofit/>
          </a:bodyPr>
          <a:lstStyle>
            <a:lvl1pPr marL="457200" lvl="0" indent="-355600">
              <a:spcBef>
                <a:spcPts val="0"/>
              </a:spcBef>
              <a:spcAft>
                <a:spcPts val="0"/>
              </a:spcAft>
              <a:buSzPts val="2000"/>
              <a:buFont typeface="Roboto"/>
              <a:buChar char="●"/>
              <a:defRPr sz="2000">
                <a:latin typeface="Roboto"/>
                <a:ea typeface="Roboto"/>
                <a:cs typeface="Roboto"/>
                <a:sym typeface="Roboto"/>
              </a:defRPr>
            </a:lvl1pPr>
            <a:lvl2pPr marL="914400" lvl="1" indent="-342900">
              <a:spcBef>
                <a:spcPts val="1600"/>
              </a:spcBef>
              <a:spcAft>
                <a:spcPts val="0"/>
              </a:spcAft>
              <a:buSzPts val="1800"/>
              <a:buFont typeface="Roboto"/>
              <a:buChar char="○"/>
              <a:defRPr sz="1800">
                <a:latin typeface="Roboto"/>
                <a:ea typeface="Roboto"/>
                <a:cs typeface="Roboto"/>
                <a:sym typeface="Roboto"/>
              </a:defRPr>
            </a:lvl2pPr>
            <a:lvl3pPr marL="1371600" lvl="2" indent="-317500">
              <a:spcBef>
                <a:spcPts val="1600"/>
              </a:spcBef>
              <a:spcAft>
                <a:spcPts val="0"/>
              </a:spcAft>
              <a:buSzPts val="1400"/>
              <a:buFont typeface="Roboto"/>
              <a:buChar char="■"/>
              <a:defRPr>
                <a:latin typeface="Roboto"/>
                <a:ea typeface="Roboto"/>
                <a:cs typeface="Roboto"/>
                <a:sym typeface="Roboto"/>
              </a:defRPr>
            </a:lvl3pPr>
            <a:lvl4pPr marL="1828800" lvl="3" indent="-317500">
              <a:spcBef>
                <a:spcPts val="1600"/>
              </a:spcBef>
              <a:spcAft>
                <a:spcPts val="0"/>
              </a:spcAft>
              <a:buSzPts val="1400"/>
              <a:buFont typeface="Roboto"/>
              <a:buChar char="●"/>
              <a:defRPr>
                <a:latin typeface="Roboto"/>
                <a:ea typeface="Roboto"/>
                <a:cs typeface="Roboto"/>
                <a:sym typeface="Roboto"/>
              </a:defRPr>
            </a:lvl4pPr>
            <a:lvl5pPr marL="2286000" lvl="4" indent="-317500">
              <a:spcBef>
                <a:spcPts val="1600"/>
              </a:spcBef>
              <a:spcAft>
                <a:spcPts val="0"/>
              </a:spcAft>
              <a:buSzPts val="1400"/>
              <a:buFont typeface="Roboto"/>
              <a:buChar char="○"/>
              <a:defRPr>
                <a:latin typeface="Roboto"/>
                <a:ea typeface="Roboto"/>
                <a:cs typeface="Roboto"/>
                <a:sym typeface="Roboto"/>
              </a:defRPr>
            </a:lvl5pPr>
            <a:lvl6pPr marL="2743200" lvl="5" indent="-317500">
              <a:spcBef>
                <a:spcPts val="1600"/>
              </a:spcBef>
              <a:spcAft>
                <a:spcPts val="0"/>
              </a:spcAft>
              <a:buSzPts val="1400"/>
              <a:buFont typeface="Roboto"/>
              <a:buChar char="■"/>
              <a:defRPr>
                <a:latin typeface="Roboto"/>
                <a:ea typeface="Roboto"/>
                <a:cs typeface="Roboto"/>
                <a:sym typeface="Roboto"/>
              </a:defRPr>
            </a:lvl6pPr>
            <a:lvl7pPr marL="3200400" lvl="6" indent="-317500">
              <a:spcBef>
                <a:spcPts val="1600"/>
              </a:spcBef>
              <a:spcAft>
                <a:spcPts val="0"/>
              </a:spcAft>
              <a:buSzPts val="1400"/>
              <a:buFont typeface="Roboto"/>
              <a:buChar char="●"/>
              <a:defRPr>
                <a:latin typeface="Roboto"/>
                <a:ea typeface="Roboto"/>
                <a:cs typeface="Roboto"/>
                <a:sym typeface="Roboto"/>
              </a:defRPr>
            </a:lvl7pPr>
            <a:lvl8pPr marL="3657600" lvl="7" indent="-317500">
              <a:spcBef>
                <a:spcPts val="1600"/>
              </a:spcBef>
              <a:spcAft>
                <a:spcPts val="0"/>
              </a:spcAft>
              <a:buSzPts val="1400"/>
              <a:buFont typeface="Roboto"/>
              <a:buChar char="○"/>
              <a:defRPr>
                <a:latin typeface="Roboto"/>
                <a:ea typeface="Roboto"/>
                <a:cs typeface="Roboto"/>
                <a:sym typeface="Roboto"/>
              </a:defRPr>
            </a:lvl8pPr>
            <a:lvl9pPr marL="4114800" lvl="8" indent="-317500">
              <a:spcBef>
                <a:spcPts val="1600"/>
              </a:spcBef>
              <a:spcAft>
                <a:spcPts val="1600"/>
              </a:spcAft>
              <a:buSzPts val="1400"/>
              <a:buFont typeface="Roboto"/>
              <a:buChar char="■"/>
              <a:defRPr>
                <a:latin typeface="Roboto"/>
                <a:ea typeface="Roboto"/>
                <a:cs typeface="Roboto"/>
                <a:sym typeface="Roboto"/>
              </a:defRPr>
            </a:lvl9pPr>
          </a:lstStyle>
          <a:p>
            <a:endParaRPr/>
          </a:p>
        </p:txBody>
      </p:sp>
      <p:sp>
        <p:nvSpPr>
          <p:cNvPr id="27" name="Google Shape;27;p6"/>
          <p:cNvSpPr txBox="1">
            <a:spLocks noGrp="1"/>
          </p:cNvSpPr>
          <p:nvPr>
            <p:ph type="sldNum" idx="12"/>
          </p:nvPr>
        </p:nvSpPr>
        <p:spPr>
          <a:xfrm>
            <a:off x="8472450" y="4663223"/>
            <a:ext cx="548700" cy="315900"/>
          </a:xfrm>
          <a:prstGeom prst="rect">
            <a:avLst/>
          </a:prstGeom>
        </p:spPr>
        <p:txBody>
          <a:bodyPr spcFirstLastPara="1" wrap="square" lIns="91425" tIns="91425" rIns="91425" bIns="91425" anchor="ctr" anchorCtr="0">
            <a:noAutofit/>
          </a:bodyPr>
          <a:lstStyle>
            <a:lvl1pPr lvl="0">
              <a:buNone/>
              <a:defRPr>
                <a:solidFill>
                  <a:srgbClr val="657278"/>
                </a:solidFill>
                <a:latin typeface="Roboto"/>
                <a:ea typeface="Roboto"/>
                <a:cs typeface="Roboto"/>
                <a:sym typeface="Roboto"/>
              </a:defRPr>
            </a:lvl1pPr>
            <a:lvl2pPr lvl="1">
              <a:buNone/>
              <a:defRPr>
                <a:solidFill>
                  <a:srgbClr val="657278"/>
                </a:solidFill>
                <a:latin typeface="Roboto"/>
                <a:ea typeface="Roboto"/>
                <a:cs typeface="Roboto"/>
                <a:sym typeface="Roboto"/>
              </a:defRPr>
            </a:lvl2pPr>
            <a:lvl3pPr lvl="2">
              <a:buNone/>
              <a:defRPr>
                <a:solidFill>
                  <a:srgbClr val="657278"/>
                </a:solidFill>
                <a:latin typeface="Roboto"/>
                <a:ea typeface="Roboto"/>
                <a:cs typeface="Roboto"/>
                <a:sym typeface="Roboto"/>
              </a:defRPr>
            </a:lvl3pPr>
            <a:lvl4pPr lvl="3">
              <a:buNone/>
              <a:defRPr>
                <a:solidFill>
                  <a:srgbClr val="657278"/>
                </a:solidFill>
                <a:latin typeface="Roboto"/>
                <a:ea typeface="Roboto"/>
                <a:cs typeface="Roboto"/>
                <a:sym typeface="Roboto"/>
              </a:defRPr>
            </a:lvl4pPr>
            <a:lvl5pPr lvl="4">
              <a:buNone/>
              <a:defRPr>
                <a:solidFill>
                  <a:srgbClr val="657278"/>
                </a:solidFill>
                <a:latin typeface="Roboto"/>
                <a:ea typeface="Roboto"/>
                <a:cs typeface="Roboto"/>
                <a:sym typeface="Roboto"/>
              </a:defRPr>
            </a:lvl5pPr>
            <a:lvl6pPr lvl="5">
              <a:buNone/>
              <a:defRPr>
                <a:solidFill>
                  <a:srgbClr val="657278"/>
                </a:solidFill>
                <a:latin typeface="Roboto"/>
                <a:ea typeface="Roboto"/>
                <a:cs typeface="Roboto"/>
                <a:sym typeface="Roboto"/>
              </a:defRPr>
            </a:lvl6pPr>
            <a:lvl7pPr lvl="6">
              <a:buNone/>
              <a:defRPr>
                <a:solidFill>
                  <a:srgbClr val="657278"/>
                </a:solidFill>
                <a:latin typeface="Roboto"/>
                <a:ea typeface="Roboto"/>
                <a:cs typeface="Roboto"/>
                <a:sym typeface="Roboto"/>
              </a:defRPr>
            </a:lvl7pPr>
            <a:lvl8pPr lvl="7">
              <a:buNone/>
              <a:defRPr>
                <a:solidFill>
                  <a:srgbClr val="657278"/>
                </a:solidFill>
                <a:latin typeface="Roboto"/>
                <a:ea typeface="Roboto"/>
                <a:cs typeface="Roboto"/>
                <a:sym typeface="Roboto"/>
              </a:defRPr>
            </a:lvl8pPr>
            <a:lvl9pPr lvl="8">
              <a:buNone/>
              <a:defRPr>
                <a:solidFill>
                  <a:srgbClr val="65727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6"/>
          <p:cNvSpPr/>
          <p:nvPr/>
        </p:nvSpPr>
        <p:spPr>
          <a:xfrm>
            <a:off x="50" y="5056825"/>
            <a:ext cx="9144000" cy="86700"/>
          </a:xfrm>
          <a:prstGeom prst="rect">
            <a:avLst/>
          </a:prstGeom>
          <a:solidFill>
            <a:srgbClr val="73B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9;p6"/>
          <p:cNvPicPr preferRelativeResize="0"/>
          <p:nvPr/>
        </p:nvPicPr>
        <p:blipFill>
          <a:blip r:embed="rId2">
            <a:alphaModFix/>
          </a:blip>
          <a:stretch>
            <a:fillRect/>
          </a:stretch>
        </p:blipFill>
        <p:spPr>
          <a:xfrm>
            <a:off x="361650" y="4663225"/>
            <a:ext cx="1068277" cy="31597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7"/>
          <p:cNvSpPr txBox="1">
            <a:spLocks noGrp="1"/>
          </p:cNvSpPr>
          <p:nvPr>
            <p:ph type="body" idx="1"/>
          </p:nvPr>
        </p:nvSpPr>
        <p:spPr>
          <a:xfrm>
            <a:off x="311700" y="1076275"/>
            <a:ext cx="3999900" cy="3416400"/>
          </a:xfrm>
          <a:prstGeom prst="rect">
            <a:avLst/>
          </a:prstGeom>
        </p:spPr>
        <p:txBody>
          <a:bodyPr spcFirstLastPara="1" wrap="square" lIns="91425" tIns="91425" rIns="91425" bIns="91425" anchor="t" anchorCtr="0">
            <a:noAutofit/>
          </a:bodyPr>
          <a:lstStyle>
            <a:lvl1pPr marL="457200" lvl="0" indent="-355600">
              <a:spcBef>
                <a:spcPts val="0"/>
              </a:spcBef>
              <a:spcAft>
                <a:spcPts val="0"/>
              </a:spcAft>
              <a:buSzPts val="2000"/>
              <a:buChar char="●"/>
              <a:defRPr sz="20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body" idx="2"/>
          </p:nvPr>
        </p:nvSpPr>
        <p:spPr>
          <a:xfrm>
            <a:off x="4832400" y="1076275"/>
            <a:ext cx="3999900" cy="3416400"/>
          </a:xfrm>
          <a:prstGeom prst="rect">
            <a:avLst/>
          </a:prstGeom>
        </p:spPr>
        <p:txBody>
          <a:bodyPr spcFirstLastPara="1" wrap="square" lIns="91425" tIns="91425" rIns="91425" bIns="91425" anchor="t" anchorCtr="0">
            <a:noAutofit/>
          </a:bodyPr>
          <a:lstStyle>
            <a:lvl1pPr marL="457200" lvl="0" indent="-355600">
              <a:spcBef>
                <a:spcPts val="0"/>
              </a:spcBef>
              <a:spcAft>
                <a:spcPts val="0"/>
              </a:spcAft>
              <a:buSzPts val="2000"/>
              <a:buChar char="●"/>
              <a:defRPr sz="20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0" y="4663223"/>
            <a:ext cx="548700" cy="315900"/>
          </a:xfrm>
          <a:prstGeom prst="rect">
            <a:avLst/>
          </a:prstGeom>
        </p:spPr>
        <p:txBody>
          <a:bodyPr spcFirstLastPara="1" wrap="square" lIns="91425" tIns="91425" rIns="91425" bIns="91425" anchor="ctr" anchorCtr="0">
            <a:noAutofit/>
          </a:bodyPr>
          <a:lstStyle>
            <a:lvl1pPr lvl="0" rtl="0">
              <a:buNone/>
              <a:defRPr>
                <a:solidFill>
                  <a:srgbClr val="657278"/>
                </a:solidFill>
                <a:latin typeface="Roboto"/>
                <a:ea typeface="Roboto"/>
                <a:cs typeface="Roboto"/>
                <a:sym typeface="Roboto"/>
              </a:defRPr>
            </a:lvl1pPr>
            <a:lvl2pPr lvl="1" rtl="0">
              <a:buNone/>
              <a:defRPr>
                <a:solidFill>
                  <a:srgbClr val="657278"/>
                </a:solidFill>
                <a:latin typeface="Roboto"/>
                <a:ea typeface="Roboto"/>
                <a:cs typeface="Roboto"/>
                <a:sym typeface="Roboto"/>
              </a:defRPr>
            </a:lvl2pPr>
            <a:lvl3pPr lvl="2" rtl="0">
              <a:buNone/>
              <a:defRPr>
                <a:solidFill>
                  <a:srgbClr val="657278"/>
                </a:solidFill>
                <a:latin typeface="Roboto"/>
                <a:ea typeface="Roboto"/>
                <a:cs typeface="Roboto"/>
                <a:sym typeface="Roboto"/>
              </a:defRPr>
            </a:lvl3pPr>
            <a:lvl4pPr lvl="3" rtl="0">
              <a:buNone/>
              <a:defRPr>
                <a:solidFill>
                  <a:srgbClr val="657278"/>
                </a:solidFill>
                <a:latin typeface="Roboto"/>
                <a:ea typeface="Roboto"/>
                <a:cs typeface="Roboto"/>
                <a:sym typeface="Roboto"/>
              </a:defRPr>
            </a:lvl4pPr>
            <a:lvl5pPr lvl="4" rtl="0">
              <a:buNone/>
              <a:defRPr>
                <a:solidFill>
                  <a:srgbClr val="657278"/>
                </a:solidFill>
                <a:latin typeface="Roboto"/>
                <a:ea typeface="Roboto"/>
                <a:cs typeface="Roboto"/>
                <a:sym typeface="Roboto"/>
              </a:defRPr>
            </a:lvl5pPr>
            <a:lvl6pPr lvl="5" rtl="0">
              <a:buNone/>
              <a:defRPr>
                <a:solidFill>
                  <a:srgbClr val="657278"/>
                </a:solidFill>
                <a:latin typeface="Roboto"/>
                <a:ea typeface="Roboto"/>
                <a:cs typeface="Roboto"/>
                <a:sym typeface="Roboto"/>
              </a:defRPr>
            </a:lvl6pPr>
            <a:lvl7pPr lvl="6" rtl="0">
              <a:buNone/>
              <a:defRPr>
                <a:solidFill>
                  <a:srgbClr val="657278"/>
                </a:solidFill>
                <a:latin typeface="Roboto"/>
                <a:ea typeface="Roboto"/>
                <a:cs typeface="Roboto"/>
                <a:sym typeface="Roboto"/>
              </a:defRPr>
            </a:lvl7pPr>
            <a:lvl8pPr lvl="7" rtl="0">
              <a:buNone/>
              <a:defRPr>
                <a:solidFill>
                  <a:srgbClr val="657278"/>
                </a:solidFill>
                <a:latin typeface="Roboto"/>
                <a:ea typeface="Roboto"/>
                <a:cs typeface="Roboto"/>
                <a:sym typeface="Roboto"/>
              </a:defRPr>
            </a:lvl8pPr>
            <a:lvl9pPr lvl="8" rtl="0">
              <a:buNone/>
              <a:defRPr>
                <a:solidFill>
                  <a:srgbClr val="65727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35" name="Google Shape;35;p7"/>
          <p:cNvSpPr txBox="1">
            <a:spLocks noGrp="1"/>
          </p:cNvSpPr>
          <p:nvPr>
            <p:ph type="sldNum" idx="3"/>
          </p:nvPr>
        </p:nvSpPr>
        <p:spPr>
          <a:xfrm>
            <a:off x="8472450" y="4663223"/>
            <a:ext cx="548700" cy="315900"/>
          </a:xfrm>
          <a:prstGeom prst="rect">
            <a:avLst/>
          </a:prstGeom>
        </p:spPr>
        <p:txBody>
          <a:bodyPr spcFirstLastPara="1" wrap="square" lIns="91425" tIns="91425" rIns="91425" bIns="91425" anchor="ctr" anchorCtr="0">
            <a:noAutofit/>
          </a:bodyPr>
          <a:lstStyle>
            <a:lvl1pPr lvl="0" rtl="0">
              <a:buNone/>
              <a:defRPr>
                <a:solidFill>
                  <a:srgbClr val="657278"/>
                </a:solidFill>
                <a:latin typeface="Roboto"/>
                <a:ea typeface="Roboto"/>
                <a:cs typeface="Roboto"/>
                <a:sym typeface="Roboto"/>
              </a:defRPr>
            </a:lvl1pPr>
            <a:lvl2pPr lvl="1" rtl="0">
              <a:buNone/>
              <a:defRPr>
                <a:solidFill>
                  <a:srgbClr val="657278"/>
                </a:solidFill>
                <a:latin typeface="Roboto"/>
                <a:ea typeface="Roboto"/>
                <a:cs typeface="Roboto"/>
                <a:sym typeface="Roboto"/>
              </a:defRPr>
            </a:lvl2pPr>
            <a:lvl3pPr lvl="2" rtl="0">
              <a:buNone/>
              <a:defRPr>
                <a:solidFill>
                  <a:srgbClr val="657278"/>
                </a:solidFill>
                <a:latin typeface="Roboto"/>
                <a:ea typeface="Roboto"/>
                <a:cs typeface="Roboto"/>
                <a:sym typeface="Roboto"/>
              </a:defRPr>
            </a:lvl3pPr>
            <a:lvl4pPr lvl="3" rtl="0">
              <a:buNone/>
              <a:defRPr>
                <a:solidFill>
                  <a:srgbClr val="657278"/>
                </a:solidFill>
                <a:latin typeface="Roboto"/>
                <a:ea typeface="Roboto"/>
                <a:cs typeface="Roboto"/>
                <a:sym typeface="Roboto"/>
              </a:defRPr>
            </a:lvl4pPr>
            <a:lvl5pPr lvl="4" rtl="0">
              <a:buNone/>
              <a:defRPr>
                <a:solidFill>
                  <a:srgbClr val="657278"/>
                </a:solidFill>
                <a:latin typeface="Roboto"/>
                <a:ea typeface="Roboto"/>
                <a:cs typeface="Roboto"/>
                <a:sym typeface="Roboto"/>
              </a:defRPr>
            </a:lvl5pPr>
            <a:lvl6pPr lvl="5" rtl="0">
              <a:buNone/>
              <a:defRPr>
                <a:solidFill>
                  <a:srgbClr val="657278"/>
                </a:solidFill>
                <a:latin typeface="Roboto"/>
                <a:ea typeface="Roboto"/>
                <a:cs typeface="Roboto"/>
                <a:sym typeface="Roboto"/>
              </a:defRPr>
            </a:lvl6pPr>
            <a:lvl7pPr lvl="6" rtl="0">
              <a:buNone/>
              <a:defRPr>
                <a:solidFill>
                  <a:srgbClr val="657278"/>
                </a:solidFill>
                <a:latin typeface="Roboto"/>
                <a:ea typeface="Roboto"/>
                <a:cs typeface="Roboto"/>
                <a:sym typeface="Roboto"/>
              </a:defRPr>
            </a:lvl7pPr>
            <a:lvl8pPr lvl="7" rtl="0">
              <a:buNone/>
              <a:defRPr>
                <a:solidFill>
                  <a:srgbClr val="657278"/>
                </a:solidFill>
                <a:latin typeface="Roboto"/>
                <a:ea typeface="Roboto"/>
                <a:cs typeface="Roboto"/>
                <a:sym typeface="Roboto"/>
              </a:defRPr>
            </a:lvl8pPr>
            <a:lvl9pPr lvl="8" rtl="0">
              <a:buNone/>
              <a:defRPr>
                <a:solidFill>
                  <a:srgbClr val="65727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36" name="Google Shape;36;p7"/>
          <p:cNvSpPr/>
          <p:nvPr/>
        </p:nvSpPr>
        <p:spPr>
          <a:xfrm>
            <a:off x="50" y="5056825"/>
            <a:ext cx="9144000" cy="86700"/>
          </a:xfrm>
          <a:prstGeom prst="rect">
            <a:avLst/>
          </a:prstGeom>
          <a:solidFill>
            <a:srgbClr val="73B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 name="Google Shape;37;p7"/>
          <p:cNvPicPr preferRelativeResize="0"/>
          <p:nvPr/>
        </p:nvPicPr>
        <p:blipFill>
          <a:blip r:embed="rId2">
            <a:alphaModFix/>
          </a:blip>
          <a:stretch>
            <a:fillRect/>
          </a:stretch>
        </p:blipFill>
        <p:spPr>
          <a:xfrm>
            <a:off x="361650" y="4663225"/>
            <a:ext cx="1068277" cy="3159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1" name="Google Shape;41;p8"/>
          <p:cNvSpPr/>
          <p:nvPr/>
        </p:nvSpPr>
        <p:spPr>
          <a:xfrm>
            <a:off x="50" y="5056825"/>
            <a:ext cx="9144000" cy="86700"/>
          </a:xfrm>
          <a:prstGeom prst="rect">
            <a:avLst/>
          </a:prstGeom>
          <a:solidFill>
            <a:srgbClr val="73B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 name="Google Shape;42;p8"/>
          <p:cNvPicPr preferRelativeResize="0"/>
          <p:nvPr/>
        </p:nvPicPr>
        <p:blipFill>
          <a:blip r:embed="rId2">
            <a:alphaModFix/>
          </a:blip>
          <a:stretch>
            <a:fillRect/>
          </a:stretch>
        </p:blipFill>
        <p:spPr>
          <a:xfrm>
            <a:off x="361650" y="4663225"/>
            <a:ext cx="1068277" cy="3159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311700" y="250800"/>
            <a:ext cx="2808000" cy="7557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2400"/>
              <a:buNone/>
              <a:defRPr sz="2400" b="1"/>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5" name="Google Shape;45;p9"/>
          <p:cNvSpPr txBox="1">
            <a:spLocks noGrp="1"/>
          </p:cNvSpPr>
          <p:nvPr>
            <p:ph type="body" idx="1"/>
          </p:nvPr>
        </p:nvSpPr>
        <p:spPr>
          <a:xfrm>
            <a:off x="311700" y="1161000"/>
            <a:ext cx="2808000" cy="3179400"/>
          </a:xfrm>
          <a:prstGeom prst="rect">
            <a:avLst/>
          </a:prstGeom>
        </p:spPr>
        <p:txBody>
          <a:bodyPr spcFirstLastPara="1" wrap="square" lIns="91425" tIns="91425" rIns="91425" bIns="91425" anchor="t" anchorCtr="0">
            <a:noAutofit/>
          </a:bodyPr>
          <a:lstStyle>
            <a:lvl1pPr marL="457200" lvl="0" indent="-355600">
              <a:spcBef>
                <a:spcPts val="0"/>
              </a:spcBef>
              <a:spcAft>
                <a:spcPts val="0"/>
              </a:spcAft>
              <a:buSzPts val="2000"/>
              <a:buChar char="●"/>
              <a:defRPr sz="20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6" name="Google Shape;46;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7" name="Google Shape;47;p9"/>
          <p:cNvSpPr txBox="1">
            <a:spLocks noGrp="1"/>
          </p:cNvSpPr>
          <p:nvPr>
            <p:ph type="sldNum" idx="2"/>
          </p:nvPr>
        </p:nvSpPr>
        <p:spPr>
          <a:xfrm>
            <a:off x="8472450" y="4663223"/>
            <a:ext cx="548700" cy="315900"/>
          </a:xfrm>
          <a:prstGeom prst="rect">
            <a:avLst/>
          </a:prstGeom>
        </p:spPr>
        <p:txBody>
          <a:bodyPr spcFirstLastPara="1" wrap="square" lIns="91425" tIns="91425" rIns="91425" bIns="91425" anchor="ctr" anchorCtr="0">
            <a:noAutofit/>
          </a:bodyPr>
          <a:lstStyle>
            <a:lvl1pPr lvl="0" rtl="0">
              <a:buNone/>
              <a:defRPr>
                <a:solidFill>
                  <a:srgbClr val="657278"/>
                </a:solidFill>
                <a:latin typeface="Roboto"/>
                <a:ea typeface="Roboto"/>
                <a:cs typeface="Roboto"/>
                <a:sym typeface="Roboto"/>
              </a:defRPr>
            </a:lvl1pPr>
            <a:lvl2pPr lvl="1" rtl="0">
              <a:buNone/>
              <a:defRPr>
                <a:solidFill>
                  <a:srgbClr val="657278"/>
                </a:solidFill>
                <a:latin typeface="Roboto"/>
                <a:ea typeface="Roboto"/>
                <a:cs typeface="Roboto"/>
                <a:sym typeface="Roboto"/>
              </a:defRPr>
            </a:lvl2pPr>
            <a:lvl3pPr lvl="2" rtl="0">
              <a:buNone/>
              <a:defRPr>
                <a:solidFill>
                  <a:srgbClr val="657278"/>
                </a:solidFill>
                <a:latin typeface="Roboto"/>
                <a:ea typeface="Roboto"/>
                <a:cs typeface="Roboto"/>
                <a:sym typeface="Roboto"/>
              </a:defRPr>
            </a:lvl3pPr>
            <a:lvl4pPr lvl="3" rtl="0">
              <a:buNone/>
              <a:defRPr>
                <a:solidFill>
                  <a:srgbClr val="657278"/>
                </a:solidFill>
                <a:latin typeface="Roboto"/>
                <a:ea typeface="Roboto"/>
                <a:cs typeface="Roboto"/>
                <a:sym typeface="Roboto"/>
              </a:defRPr>
            </a:lvl4pPr>
            <a:lvl5pPr lvl="4" rtl="0">
              <a:buNone/>
              <a:defRPr>
                <a:solidFill>
                  <a:srgbClr val="657278"/>
                </a:solidFill>
                <a:latin typeface="Roboto"/>
                <a:ea typeface="Roboto"/>
                <a:cs typeface="Roboto"/>
                <a:sym typeface="Roboto"/>
              </a:defRPr>
            </a:lvl5pPr>
            <a:lvl6pPr lvl="5" rtl="0">
              <a:buNone/>
              <a:defRPr>
                <a:solidFill>
                  <a:srgbClr val="657278"/>
                </a:solidFill>
                <a:latin typeface="Roboto"/>
                <a:ea typeface="Roboto"/>
                <a:cs typeface="Roboto"/>
                <a:sym typeface="Roboto"/>
              </a:defRPr>
            </a:lvl6pPr>
            <a:lvl7pPr lvl="6" rtl="0">
              <a:buNone/>
              <a:defRPr>
                <a:solidFill>
                  <a:srgbClr val="657278"/>
                </a:solidFill>
                <a:latin typeface="Roboto"/>
                <a:ea typeface="Roboto"/>
                <a:cs typeface="Roboto"/>
                <a:sym typeface="Roboto"/>
              </a:defRPr>
            </a:lvl7pPr>
            <a:lvl8pPr lvl="7" rtl="0">
              <a:buNone/>
              <a:defRPr>
                <a:solidFill>
                  <a:srgbClr val="657278"/>
                </a:solidFill>
                <a:latin typeface="Roboto"/>
                <a:ea typeface="Roboto"/>
                <a:cs typeface="Roboto"/>
                <a:sym typeface="Roboto"/>
              </a:defRPr>
            </a:lvl8pPr>
            <a:lvl9pPr lvl="8" rtl="0">
              <a:buNone/>
              <a:defRPr>
                <a:solidFill>
                  <a:srgbClr val="65727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9"/>
          <p:cNvSpPr/>
          <p:nvPr/>
        </p:nvSpPr>
        <p:spPr>
          <a:xfrm>
            <a:off x="50" y="5056825"/>
            <a:ext cx="9144000" cy="86700"/>
          </a:xfrm>
          <a:prstGeom prst="rect">
            <a:avLst/>
          </a:prstGeom>
          <a:solidFill>
            <a:srgbClr val="73B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 name="Google Shape;49;p9"/>
          <p:cNvPicPr preferRelativeResize="0"/>
          <p:nvPr/>
        </p:nvPicPr>
        <p:blipFill>
          <a:blip r:embed="rId2">
            <a:alphaModFix/>
          </a:blip>
          <a:stretch>
            <a:fillRect/>
          </a:stretch>
        </p:blipFill>
        <p:spPr>
          <a:xfrm>
            <a:off x="361650" y="4663225"/>
            <a:ext cx="1068277" cy="31597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pic>
        <p:nvPicPr>
          <p:cNvPr id="51" name="Google Shape;51;p10"/>
          <p:cNvPicPr preferRelativeResize="0"/>
          <p:nvPr/>
        </p:nvPicPr>
        <p:blipFill>
          <a:blip r:embed="rId2">
            <a:alphaModFix/>
          </a:blip>
          <a:stretch>
            <a:fillRect/>
          </a:stretch>
        </p:blipFill>
        <p:spPr>
          <a:xfrm>
            <a:off x="5490100" y="2296091"/>
            <a:ext cx="3653898" cy="3494415"/>
          </a:xfrm>
          <a:prstGeom prst="rect">
            <a:avLst/>
          </a:prstGeom>
          <a:noFill/>
          <a:ln>
            <a:noFill/>
          </a:ln>
        </p:spPr>
      </p:pic>
      <p:sp>
        <p:nvSpPr>
          <p:cNvPr id="52" name="Google Shape;52;p1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4800"/>
              <a:buNone/>
              <a:defRPr sz="4800" b="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rgbClr val="657278"/>
                </a:solidFill>
              </a:defRPr>
            </a:lvl1pPr>
            <a:lvl2pPr lvl="1">
              <a:buNone/>
              <a:defRPr>
                <a:solidFill>
                  <a:srgbClr val="657278"/>
                </a:solidFill>
              </a:defRPr>
            </a:lvl2pPr>
            <a:lvl3pPr lvl="2">
              <a:buNone/>
              <a:defRPr>
                <a:solidFill>
                  <a:srgbClr val="657278"/>
                </a:solidFill>
              </a:defRPr>
            </a:lvl3pPr>
            <a:lvl4pPr lvl="3">
              <a:buNone/>
              <a:defRPr>
                <a:solidFill>
                  <a:srgbClr val="657278"/>
                </a:solidFill>
              </a:defRPr>
            </a:lvl4pPr>
            <a:lvl5pPr lvl="4">
              <a:buNone/>
              <a:defRPr>
                <a:solidFill>
                  <a:srgbClr val="657278"/>
                </a:solidFill>
              </a:defRPr>
            </a:lvl5pPr>
            <a:lvl6pPr lvl="5">
              <a:buNone/>
              <a:defRPr>
                <a:solidFill>
                  <a:srgbClr val="657278"/>
                </a:solidFill>
              </a:defRPr>
            </a:lvl6pPr>
            <a:lvl7pPr lvl="6">
              <a:buNone/>
              <a:defRPr>
                <a:solidFill>
                  <a:srgbClr val="657278"/>
                </a:solidFill>
              </a:defRPr>
            </a:lvl7pPr>
            <a:lvl8pPr lvl="7">
              <a:buNone/>
              <a:defRPr>
                <a:solidFill>
                  <a:srgbClr val="657278"/>
                </a:solidFill>
              </a:defRPr>
            </a:lvl8pPr>
            <a:lvl9pPr lvl="8">
              <a:buNone/>
              <a:defRPr>
                <a:solidFill>
                  <a:srgbClr val="65727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293B"/>
              </a:buClr>
              <a:buSzPts val="2800"/>
              <a:buFont typeface="Roboto"/>
              <a:buNone/>
              <a:defRPr sz="2800">
                <a:solidFill>
                  <a:srgbClr val="00293B"/>
                </a:solidFill>
                <a:latin typeface="Roboto"/>
                <a:ea typeface="Roboto"/>
                <a:cs typeface="Roboto"/>
                <a:sym typeface="Robo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000075"/>
            <a:ext cx="8520600" cy="34164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Clr>
                <a:srgbClr val="00293B"/>
              </a:buClr>
              <a:buSzPts val="2200"/>
              <a:buFont typeface="Roboto"/>
              <a:buChar char="●"/>
              <a:defRPr sz="2200">
                <a:solidFill>
                  <a:srgbClr val="00293B"/>
                </a:solidFill>
                <a:latin typeface="Roboto"/>
                <a:ea typeface="Roboto"/>
                <a:cs typeface="Roboto"/>
                <a:sym typeface="Roboto"/>
              </a:defRPr>
            </a:lvl1pPr>
            <a:lvl2pPr marL="914400" lvl="1" indent="-317500">
              <a:lnSpc>
                <a:spcPct val="115000"/>
              </a:lnSpc>
              <a:spcBef>
                <a:spcPts val="1600"/>
              </a:spcBef>
              <a:spcAft>
                <a:spcPts val="0"/>
              </a:spcAft>
              <a:buClr>
                <a:srgbClr val="00293B"/>
              </a:buClr>
              <a:buSzPts val="1400"/>
              <a:buFont typeface="Roboto"/>
              <a:buChar char="○"/>
              <a:defRPr>
                <a:solidFill>
                  <a:srgbClr val="00293B"/>
                </a:solidFill>
                <a:latin typeface="Roboto"/>
                <a:ea typeface="Roboto"/>
                <a:cs typeface="Roboto"/>
                <a:sym typeface="Roboto"/>
              </a:defRPr>
            </a:lvl2pPr>
            <a:lvl3pPr marL="1371600" lvl="2" indent="-317500">
              <a:lnSpc>
                <a:spcPct val="115000"/>
              </a:lnSpc>
              <a:spcBef>
                <a:spcPts val="1600"/>
              </a:spcBef>
              <a:spcAft>
                <a:spcPts val="0"/>
              </a:spcAft>
              <a:buClr>
                <a:srgbClr val="00293B"/>
              </a:buClr>
              <a:buSzPts val="1400"/>
              <a:buFont typeface="Roboto"/>
              <a:buChar char="■"/>
              <a:defRPr>
                <a:solidFill>
                  <a:srgbClr val="00293B"/>
                </a:solidFill>
                <a:latin typeface="Roboto"/>
                <a:ea typeface="Roboto"/>
                <a:cs typeface="Roboto"/>
                <a:sym typeface="Roboto"/>
              </a:defRPr>
            </a:lvl3pPr>
            <a:lvl4pPr marL="1828800" lvl="3" indent="-317500">
              <a:lnSpc>
                <a:spcPct val="115000"/>
              </a:lnSpc>
              <a:spcBef>
                <a:spcPts val="1600"/>
              </a:spcBef>
              <a:spcAft>
                <a:spcPts val="0"/>
              </a:spcAft>
              <a:buClr>
                <a:srgbClr val="00293B"/>
              </a:buClr>
              <a:buSzPts val="1400"/>
              <a:buFont typeface="Roboto"/>
              <a:buChar char="●"/>
              <a:defRPr>
                <a:solidFill>
                  <a:srgbClr val="00293B"/>
                </a:solidFill>
                <a:latin typeface="Roboto"/>
                <a:ea typeface="Roboto"/>
                <a:cs typeface="Roboto"/>
                <a:sym typeface="Roboto"/>
              </a:defRPr>
            </a:lvl4pPr>
            <a:lvl5pPr marL="2286000" lvl="4" indent="-317500">
              <a:lnSpc>
                <a:spcPct val="115000"/>
              </a:lnSpc>
              <a:spcBef>
                <a:spcPts val="1600"/>
              </a:spcBef>
              <a:spcAft>
                <a:spcPts val="0"/>
              </a:spcAft>
              <a:buClr>
                <a:srgbClr val="00293B"/>
              </a:buClr>
              <a:buSzPts val="1400"/>
              <a:buFont typeface="Roboto"/>
              <a:buChar char="○"/>
              <a:defRPr>
                <a:solidFill>
                  <a:srgbClr val="00293B"/>
                </a:solidFill>
                <a:latin typeface="Roboto"/>
                <a:ea typeface="Roboto"/>
                <a:cs typeface="Roboto"/>
                <a:sym typeface="Roboto"/>
              </a:defRPr>
            </a:lvl5pPr>
            <a:lvl6pPr marL="2743200" lvl="5" indent="-317500">
              <a:lnSpc>
                <a:spcPct val="115000"/>
              </a:lnSpc>
              <a:spcBef>
                <a:spcPts val="1600"/>
              </a:spcBef>
              <a:spcAft>
                <a:spcPts val="0"/>
              </a:spcAft>
              <a:buClr>
                <a:srgbClr val="00293B"/>
              </a:buClr>
              <a:buSzPts val="1400"/>
              <a:buFont typeface="Roboto"/>
              <a:buChar char="■"/>
              <a:defRPr>
                <a:solidFill>
                  <a:srgbClr val="00293B"/>
                </a:solidFill>
                <a:latin typeface="Roboto"/>
                <a:ea typeface="Roboto"/>
                <a:cs typeface="Roboto"/>
                <a:sym typeface="Roboto"/>
              </a:defRPr>
            </a:lvl6pPr>
            <a:lvl7pPr marL="3200400" lvl="6" indent="-317500">
              <a:lnSpc>
                <a:spcPct val="115000"/>
              </a:lnSpc>
              <a:spcBef>
                <a:spcPts val="1600"/>
              </a:spcBef>
              <a:spcAft>
                <a:spcPts val="0"/>
              </a:spcAft>
              <a:buClr>
                <a:srgbClr val="00293B"/>
              </a:buClr>
              <a:buSzPts val="1400"/>
              <a:buFont typeface="Roboto"/>
              <a:buChar char="●"/>
              <a:defRPr>
                <a:solidFill>
                  <a:srgbClr val="00293B"/>
                </a:solidFill>
                <a:latin typeface="Roboto"/>
                <a:ea typeface="Roboto"/>
                <a:cs typeface="Roboto"/>
                <a:sym typeface="Roboto"/>
              </a:defRPr>
            </a:lvl7pPr>
            <a:lvl8pPr marL="3657600" lvl="7" indent="-317500">
              <a:lnSpc>
                <a:spcPct val="115000"/>
              </a:lnSpc>
              <a:spcBef>
                <a:spcPts val="1600"/>
              </a:spcBef>
              <a:spcAft>
                <a:spcPts val="0"/>
              </a:spcAft>
              <a:buClr>
                <a:srgbClr val="00293B"/>
              </a:buClr>
              <a:buSzPts val="1400"/>
              <a:buFont typeface="Roboto"/>
              <a:buChar char="○"/>
              <a:defRPr>
                <a:solidFill>
                  <a:srgbClr val="00293B"/>
                </a:solidFill>
                <a:latin typeface="Roboto"/>
                <a:ea typeface="Roboto"/>
                <a:cs typeface="Roboto"/>
                <a:sym typeface="Roboto"/>
              </a:defRPr>
            </a:lvl8pPr>
            <a:lvl9pPr marL="4114800" lvl="8" indent="-317500">
              <a:lnSpc>
                <a:spcPct val="115000"/>
              </a:lnSpc>
              <a:spcBef>
                <a:spcPts val="1600"/>
              </a:spcBef>
              <a:spcAft>
                <a:spcPts val="1600"/>
              </a:spcAft>
              <a:buClr>
                <a:srgbClr val="00293B"/>
              </a:buClr>
              <a:buSzPts val="1400"/>
              <a:buFont typeface="Roboto"/>
              <a:buChar char="■"/>
              <a:defRPr>
                <a:solidFill>
                  <a:srgbClr val="00293B"/>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ctrTitle"/>
          </p:nvPr>
        </p:nvSpPr>
        <p:spPr>
          <a:xfrm>
            <a:off x="311700" y="3260550"/>
            <a:ext cx="8642400" cy="95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American Public Health Association</a:t>
            </a:r>
            <a:endParaRPr/>
          </a:p>
        </p:txBody>
      </p:sp>
      <p:sp>
        <p:nvSpPr>
          <p:cNvPr id="91" name="Google Shape;91;p18"/>
          <p:cNvSpPr txBox="1">
            <a:spLocks noGrp="1"/>
          </p:cNvSpPr>
          <p:nvPr>
            <p:ph type="subTitle" idx="1"/>
          </p:nvPr>
        </p:nvSpPr>
        <p:spPr>
          <a:xfrm>
            <a:off x="311700" y="4253900"/>
            <a:ext cx="65073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April 4, 2025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erriweather"/>
                <a:ea typeface="Merriweather"/>
                <a:cs typeface="Merriweather"/>
                <a:sym typeface="Merriweather"/>
              </a:rPr>
              <a:t>Neighborhood Resilience Project</a:t>
            </a:r>
            <a:endParaRPr>
              <a:latin typeface="Merriweather"/>
              <a:ea typeface="Merriweather"/>
              <a:cs typeface="Merriweather"/>
              <a:sym typeface="Merriweather"/>
            </a:endParaRPr>
          </a:p>
        </p:txBody>
      </p:sp>
      <p:sp>
        <p:nvSpPr>
          <p:cNvPr id="97" name="Google Shape;97;p19"/>
          <p:cNvSpPr txBox="1">
            <a:spLocks noGrp="1"/>
          </p:cNvSpPr>
          <p:nvPr>
            <p:ph type="body" idx="1"/>
          </p:nvPr>
        </p:nvSpPr>
        <p:spPr>
          <a:xfrm>
            <a:off x="311700" y="1000075"/>
            <a:ext cx="8522100" cy="35103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Merriweather"/>
              <a:buChar char="●"/>
            </a:pPr>
            <a:r>
              <a:rPr lang="en" b="1">
                <a:latin typeface="Merriweather"/>
                <a:ea typeface="Merriweather"/>
                <a:cs typeface="Merriweather"/>
                <a:sym typeface="Merriweather"/>
              </a:rPr>
              <a:t>Our Mission</a:t>
            </a:r>
            <a:endParaRPr b="1">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i="1">
                <a:latin typeface="Merriweather"/>
                <a:ea typeface="Merriweather"/>
                <a:cs typeface="Merriweather"/>
                <a:sym typeface="Merriweather"/>
              </a:rPr>
              <a:t>Rooted in the Gospel and teachings of the Orthodox Church, inspired by the Civil Rights Movement (American 1950s-1960s), the mission of the Neighborhood Resilience Project is to support the transformation of neighborhoods from Trauma Affected Communities to Resilient Healing and Healthy Communities through Trauma Informed Community Development.</a:t>
            </a:r>
            <a:endParaRPr i="1">
              <a:latin typeface="Merriweather"/>
              <a:ea typeface="Merriweather"/>
              <a:cs typeface="Merriweather"/>
              <a:sym typeface="Merriweather"/>
            </a:endParaRPr>
          </a:p>
          <a:p>
            <a:pPr marL="457200" lvl="0" indent="-355600" algn="l" rtl="0">
              <a:spcBef>
                <a:spcPts val="0"/>
              </a:spcBef>
              <a:spcAft>
                <a:spcPts val="0"/>
              </a:spcAft>
              <a:buSzPts val="2000"/>
              <a:buFont typeface="Merriweather"/>
              <a:buChar char="●"/>
            </a:pPr>
            <a:r>
              <a:rPr lang="en" b="1">
                <a:latin typeface="Merriweather"/>
                <a:ea typeface="Merriweather"/>
                <a:cs typeface="Merriweather"/>
                <a:sym typeface="Merriweather"/>
              </a:rPr>
              <a:t>Our Vision</a:t>
            </a:r>
            <a:endParaRPr b="1">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i="1">
                <a:latin typeface="Merriweather"/>
                <a:ea typeface="Merriweather"/>
                <a:cs typeface="Merriweather"/>
                <a:sym typeface="Merriweather"/>
              </a:rPr>
              <a:t>To inspire a movement in which suffering people are raised up from the ashes of trauma in unconditional love to become empowered healers, community builders, and positive change makers.</a:t>
            </a:r>
            <a:endParaRPr i="1">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erriweather"/>
                <a:ea typeface="Merriweather"/>
                <a:cs typeface="Merriweather"/>
                <a:sym typeface="Merriweather"/>
              </a:rPr>
              <a:t>Impact</a:t>
            </a:r>
            <a:endParaRPr>
              <a:latin typeface="Merriweather"/>
              <a:ea typeface="Merriweather"/>
              <a:cs typeface="Merriweather"/>
              <a:sym typeface="Merriweather"/>
            </a:endParaRPr>
          </a:p>
        </p:txBody>
      </p:sp>
      <p:sp>
        <p:nvSpPr>
          <p:cNvPr id="103" name="Google Shape;103;p20"/>
          <p:cNvSpPr txBox="1">
            <a:spLocks noGrp="1"/>
          </p:cNvSpPr>
          <p:nvPr>
            <p:ph type="body" idx="1"/>
          </p:nvPr>
        </p:nvSpPr>
        <p:spPr>
          <a:xfrm>
            <a:off x="311700" y="1000075"/>
            <a:ext cx="8522100" cy="351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b="1">
                <a:latin typeface="Merriweather"/>
                <a:ea typeface="Merriweather"/>
                <a:cs typeface="Merriweather"/>
                <a:sym typeface="Merriweather"/>
              </a:rPr>
              <a:t>2,000 + people served monthly.</a:t>
            </a:r>
            <a:endParaRPr sz="1900" b="1">
              <a:latin typeface="Merriweather"/>
              <a:ea typeface="Merriweather"/>
              <a:cs typeface="Merriweather"/>
              <a:sym typeface="Merriweather"/>
            </a:endParaRPr>
          </a:p>
          <a:p>
            <a:pPr marL="457200" lvl="0" indent="0" algn="l" rtl="0">
              <a:spcBef>
                <a:spcPts val="1600"/>
              </a:spcBef>
              <a:spcAft>
                <a:spcPts val="1600"/>
              </a:spcAft>
              <a:buNone/>
            </a:pPr>
            <a:r>
              <a:rPr lang="en" sz="1900">
                <a:latin typeface="Merriweather"/>
                <a:ea typeface="Merriweather"/>
                <a:cs typeface="Merriweather"/>
                <a:sym typeface="Merriweather"/>
              </a:rPr>
              <a:t>                 </a:t>
            </a:r>
            <a:endParaRPr sz="1900">
              <a:latin typeface="Merriweather"/>
              <a:ea typeface="Merriweather"/>
              <a:cs typeface="Merriweather"/>
              <a:sym typeface="Merriweather"/>
            </a:endParaRPr>
          </a:p>
        </p:txBody>
      </p:sp>
      <p:sp>
        <p:nvSpPr>
          <p:cNvPr id="104" name="Google Shape;104;p20"/>
          <p:cNvSpPr txBox="1"/>
          <p:nvPr/>
        </p:nvSpPr>
        <p:spPr>
          <a:xfrm>
            <a:off x="848100" y="1467625"/>
            <a:ext cx="74478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latin typeface="Merriweather"/>
                <a:ea typeface="Merriweather"/>
                <a:cs typeface="Merriweather"/>
                <a:sym typeface="Merriweather"/>
              </a:rPr>
              <a:t>Trauma Informed Community Development </a:t>
            </a:r>
            <a:endParaRPr sz="2300" b="1">
              <a:latin typeface="Merriweather"/>
              <a:ea typeface="Merriweather"/>
              <a:cs typeface="Merriweather"/>
              <a:sym typeface="Merriweather"/>
            </a:endParaRPr>
          </a:p>
        </p:txBody>
      </p:sp>
      <p:sp>
        <p:nvSpPr>
          <p:cNvPr id="105" name="Google Shape;105;p20"/>
          <p:cNvSpPr txBox="1"/>
          <p:nvPr/>
        </p:nvSpPr>
        <p:spPr>
          <a:xfrm>
            <a:off x="192025" y="2082625"/>
            <a:ext cx="4224600" cy="1523700"/>
          </a:xfrm>
          <a:prstGeom prst="rect">
            <a:avLst/>
          </a:prstGeom>
          <a:noFill/>
          <a:ln w="28575" cap="flat" cmpd="sng">
            <a:solidFill>
              <a:srgbClr val="00293B"/>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latin typeface="Merriweather"/>
                <a:ea typeface="Merriweather"/>
                <a:cs typeface="Merriweather"/>
                <a:sym typeface="Merriweather"/>
              </a:rPr>
              <a:t>Community Support</a:t>
            </a:r>
            <a:endParaRPr sz="2300" b="1">
              <a:latin typeface="Merriweather"/>
              <a:ea typeface="Merriweather"/>
              <a:cs typeface="Merriweather"/>
              <a:sym typeface="Merriweather"/>
            </a:endParaRPr>
          </a:p>
          <a:p>
            <a:pPr marL="457200" lvl="0" indent="-330200" algn="ctr" rtl="0">
              <a:spcBef>
                <a:spcPts val="0"/>
              </a:spcBef>
              <a:spcAft>
                <a:spcPts val="0"/>
              </a:spcAft>
              <a:buSzPts val="1600"/>
              <a:buFont typeface="Merriweather"/>
              <a:buAutoNum type="arabicPeriod"/>
            </a:pPr>
            <a:r>
              <a:rPr lang="en" sz="1600" i="1">
                <a:latin typeface="Merriweather"/>
                <a:ea typeface="Merriweather"/>
                <a:cs typeface="Merriweather"/>
                <a:sym typeface="Merriweather"/>
              </a:rPr>
              <a:t>Therapeutic Interactions and Groups</a:t>
            </a:r>
            <a:endParaRPr sz="1600" i="1">
              <a:latin typeface="Merriweather"/>
              <a:ea typeface="Merriweather"/>
              <a:cs typeface="Merriweather"/>
              <a:sym typeface="Merriweather"/>
            </a:endParaRPr>
          </a:p>
          <a:p>
            <a:pPr marL="457200" lvl="0" indent="-330200" algn="ctr" rtl="0">
              <a:spcBef>
                <a:spcPts val="0"/>
              </a:spcBef>
              <a:spcAft>
                <a:spcPts val="0"/>
              </a:spcAft>
              <a:buSzPts val="1600"/>
              <a:buFont typeface="Merriweather"/>
              <a:buAutoNum type="arabicPeriod"/>
            </a:pPr>
            <a:r>
              <a:rPr lang="en" sz="1600" i="1">
                <a:latin typeface="Merriweather"/>
                <a:ea typeface="Merriweather"/>
                <a:cs typeface="Merriweather"/>
                <a:sym typeface="Merriweather"/>
              </a:rPr>
              <a:t>Food and Clothing Pantry</a:t>
            </a:r>
            <a:endParaRPr sz="1600" i="1">
              <a:latin typeface="Merriweather"/>
              <a:ea typeface="Merriweather"/>
              <a:cs typeface="Merriweather"/>
              <a:sym typeface="Merriweather"/>
            </a:endParaRPr>
          </a:p>
          <a:p>
            <a:pPr marL="457200" lvl="0" indent="-330200" algn="ctr" rtl="0">
              <a:spcBef>
                <a:spcPts val="0"/>
              </a:spcBef>
              <a:spcAft>
                <a:spcPts val="0"/>
              </a:spcAft>
              <a:buSzPts val="1600"/>
              <a:buFont typeface="Merriweather"/>
              <a:buAutoNum type="arabicPeriod"/>
            </a:pPr>
            <a:r>
              <a:rPr lang="en" sz="1600" i="1">
                <a:latin typeface="Merriweather"/>
                <a:ea typeface="Merriweather"/>
                <a:cs typeface="Merriweather"/>
                <a:sym typeface="Merriweather"/>
              </a:rPr>
              <a:t>Emergency Relief</a:t>
            </a:r>
            <a:endParaRPr sz="1600" i="1">
              <a:latin typeface="Merriweather"/>
              <a:ea typeface="Merriweather"/>
              <a:cs typeface="Merriweather"/>
              <a:sym typeface="Merriweather"/>
            </a:endParaRPr>
          </a:p>
          <a:p>
            <a:pPr marL="457200" lvl="0" indent="-330200" algn="ctr" rtl="0">
              <a:spcBef>
                <a:spcPts val="0"/>
              </a:spcBef>
              <a:spcAft>
                <a:spcPts val="0"/>
              </a:spcAft>
              <a:buSzPts val="1600"/>
              <a:buFont typeface="Merriweather"/>
              <a:buAutoNum type="arabicPeriod"/>
            </a:pPr>
            <a:r>
              <a:rPr lang="en" sz="1600" i="1">
                <a:latin typeface="Merriweather"/>
                <a:ea typeface="Merriweather"/>
                <a:cs typeface="Merriweather"/>
                <a:sym typeface="Merriweather"/>
              </a:rPr>
              <a:t>Backpack Feeding Program </a:t>
            </a:r>
            <a:endParaRPr sz="1600" i="1">
              <a:latin typeface="Merriweather"/>
              <a:ea typeface="Merriweather"/>
              <a:cs typeface="Merriweather"/>
              <a:sym typeface="Merriweather"/>
            </a:endParaRPr>
          </a:p>
        </p:txBody>
      </p:sp>
      <p:sp>
        <p:nvSpPr>
          <p:cNvPr id="106" name="Google Shape;106;p20"/>
          <p:cNvSpPr txBox="1"/>
          <p:nvPr/>
        </p:nvSpPr>
        <p:spPr>
          <a:xfrm>
            <a:off x="4901650" y="1904350"/>
            <a:ext cx="3964800" cy="1770000"/>
          </a:xfrm>
          <a:prstGeom prst="rect">
            <a:avLst/>
          </a:prstGeom>
          <a:noFill/>
          <a:ln w="28575" cap="flat" cmpd="sng">
            <a:solidFill>
              <a:srgbClr val="73BA57"/>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latin typeface="Merriweather"/>
                <a:ea typeface="Merriweather"/>
                <a:cs typeface="Merriweather"/>
                <a:sym typeface="Merriweather"/>
              </a:rPr>
              <a:t>Health and Wellbeing</a:t>
            </a:r>
            <a:endParaRPr sz="2300" b="1">
              <a:latin typeface="Merriweather"/>
              <a:ea typeface="Merriweather"/>
              <a:cs typeface="Merriweather"/>
              <a:sym typeface="Merriweather"/>
            </a:endParaRPr>
          </a:p>
          <a:p>
            <a:pPr marL="457200" lvl="0" indent="-330200" algn="ctr" rtl="0">
              <a:spcBef>
                <a:spcPts val="0"/>
              </a:spcBef>
              <a:spcAft>
                <a:spcPts val="0"/>
              </a:spcAft>
              <a:buSzPts val="1600"/>
              <a:buFont typeface="Merriweather"/>
              <a:buAutoNum type="arabicPeriod"/>
            </a:pPr>
            <a:r>
              <a:rPr lang="en" sz="1600" i="1">
                <a:latin typeface="Merriweather"/>
                <a:ea typeface="Merriweather"/>
                <a:cs typeface="Merriweather"/>
                <a:sym typeface="Merriweather"/>
              </a:rPr>
              <a:t>Free Health Center</a:t>
            </a:r>
            <a:endParaRPr sz="1600" i="1">
              <a:latin typeface="Merriweather"/>
              <a:ea typeface="Merriweather"/>
              <a:cs typeface="Merriweather"/>
              <a:sym typeface="Merriweather"/>
            </a:endParaRPr>
          </a:p>
          <a:p>
            <a:pPr marL="457200" lvl="0" indent="-330200" algn="ctr" rtl="0">
              <a:spcBef>
                <a:spcPts val="0"/>
              </a:spcBef>
              <a:spcAft>
                <a:spcPts val="0"/>
              </a:spcAft>
              <a:buSzPts val="1600"/>
              <a:buFont typeface="Merriweather"/>
              <a:buAutoNum type="arabicPeriod"/>
            </a:pPr>
            <a:r>
              <a:rPr lang="en" sz="1600" i="1">
                <a:latin typeface="Merriweather"/>
                <a:ea typeface="Merriweather"/>
                <a:cs typeface="Merriweather"/>
                <a:sym typeface="Merriweather"/>
              </a:rPr>
              <a:t>Trauma Response Team</a:t>
            </a:r>
            <a:endParaRPr sz="1600" i="1">
              <a:latin typeface="Merriweather"/>
              <a:ea typeface="Merriweather"/>
              <a:cs typeface="Merriweather"/>
              <a:sym typeface="Merriweather"/>
            </a:endParaRPr>
          </a:p>
          <a:p>
            <a:pPr marL="457200" lvl="0" indent="-330200" algn="ctr" rtl="0">
              <a:spcBef>
                <a:spcPts val="0"/>
              </a:spcBef>
              <a:spcAft>
                <a:spcPts val="0"/>
              </a:spcAft>
              <a:buSzPts val="1600"/>
              <a:buFont typeface="Merriweather"/>
              <a:buAutoNum type="arabicPeriod"/>
            </a:pPr>
            <a:r>
              <a:rPr lang="en" sz="1600" i="1">
                <a:latin typeface="Merriweather"/>
                <a:ea typeface="Merriweather"/>
                <a:cs typeface="Merriweather"/>
                <a:sym typeface="Merriweather"/>
              </a:rPr>
              <a:t>Community Health Deputies</a:t>
            </a:r>
            <a:endParaRPr sz="1600" i="1">
              <a:latin typeface="Merriweather"/>
              <a:ea typeface="Merriweather"/>
              <a:cs typeface="Merriweather"/>
              <a:sym typeface="Merriweather"/>
            </a:endParaRPr>
          </a:p>
          <a:p>
            <a:pPr marL="457200" lvl="0" indent="-330200" algn="ctr" rtl="0">
              <a:spcBef>
                <a:spcPts val="0"/>
              </a:spcBef>
              <a:spcAft>
                <a:spcPts val="0"/>
              </a:spcAft>
              <a:buSzPts val="1600"/>
              <a:buFont typeface="Merriweather"/>
              <a:buAutoNum type="arabicPeriod"/>
            </a:pPr>
            <a:r>
              <a:rPr lang="en" sz="1600" i="1">
                <a:latin typeface="Merriweather"/>
                <a:ea typeface="Merriweather"/>
                <a:cs typeface="Merriweather"/>
                <a:sym typeface="Merriweather"/>
              </a:rPr>
              <a:t>Micro-Community Interventions</a:t>
            </a:r>
            <a:endParaRPr sz="1600" i="1">
              <a:latin typeface="Merriweather"/>
              <a:ea typeface="Merriweather"/>
              <a:cs typeface="Merriweather"/>
              <a:sym typeface="Merriweather"/>
            </a:endParaRPr>
          </a:p>
          <a:p>
            <a:pPr marL="457200" lvl="0" indent="-330200" algn="ctr" rtl="0">
              <a:spcBef>
                <a:spcPts val="0"/>
              </a:spcBef>
              <a:spcAft>
                <a:spcPts val="0"/>
              </a:spcAft>
              <a:buSzPts val="1600"/>
              <a:buFont typeface="Merriweather"/>
              <a:buAutoNum type="arabicPeriod"/>
            </a:pPr>
            <a:r>
              <a:rPr lang="en" sz="1600" i="1">
                <a:latin typeface="Merriweather"/>
                <a:ea typeface="Merriweather"/>
                <a:cs typeface="Merriweather"/>
                <a:sym typeface="Merriweather"/>
              </a:rPr>
              <a:t>Public Health Interventions</a:t>
            </a:r>
            <a:endParaRPr sz="1600" i="1">
              <a:latin typeface="Merriweather"/>
              <a:ea typeface="Merriweather"/>
              <a:cs typeface="Merriweather"/>
              <a:sym typeface="Merriweather"/>
            </a:endParaRPr>
          </a:p>
        </p:txBody>
      </p:sp>
      <p:sp>
        <p:nvSpPr>
          <p:cNvPr id="107" name="Google Shape;107;p20"/>
          <p:cNvSpPr txBox="1"/>
          <p:nvPr/>
        </p:nvSpPr>
        <p:spPr>
          <a:xfrm>
            <a:off x="1699250" y="3747925"/>
            <a:ext cx="6063300" cy="1277400"/>
          </a:xfrm>
          <a:prstGeom prst="rect">
            <a:avLst/>
          </a:prstGeom>
          <a:noFill/>
          <a:ln w="28575" cap="flat" cmpd="sng">
            <a:solidFill>
              <a:srgbClr val="65727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latin typeface="Merriweather"/>
                <a:ea typeface="Merriweather"/>
                <a:cs typeface="Merriweather"/>
                <a:sym typeface="Merriweather"/>
              </a:rPr>
              <a:t>Leadership Development</a:t>
            </a:r>
            <a:endParaRPr sz="2300" b="1">
              <a:latin typeface="Merriweather"/>
              <a:ea typeface="Merriweather"/>
              <a:cs typeface="Merriweather"/>
              <a:sym typeface="Merriweather"/>
            </a:endParaRPr>
          </a:p>
          <a:p>
            <a:pPr marL="457200" lvl="0" indent="-330200" algn="ctr" rtl="0">
              <a:spcBef>
                <a:spcPts val="0"/>
              </a:spcBef>
              <a:spcAft>
                <a:spcPts val="0"/>
              </a:spcAft>
              <a:buSzPts val="1600"/>
              <a:buFont typeface="Merriweather"/>
              <a:buAutoNum type="arabicPeriod"/>
            </a:pPr>
            <a:r>
              <a:rPr lang="en" sz="1600" i="1">
                <a:latin typeface="Merriweather"/>
                <a:ea typeface="Merriweather"/>
                <a:cs typeface="Merriweather"/>
                <a:sym typeface="Merriweather"/>
              </a:rPr>
              <a:t>Trauma Informed Peer Program</a:t>
            </a:r>
            <a:endParaRPr sz="1600" i="1">
              <a:latin typeface="Merriweather"/>
              <a:ea typeface="Merriweather"/>
              <a:cs typeface="Merriweather"/>
              <a:sym typeface="Merriweather"/>
            </a:endParaRPr>
          </a:p>
          <a:p>
            <a:pPr marL="457200" lvl="0" indent="-330200" algn="ctr" rtl="0">
              <a:spcBef>
                <a:spcPts val="0"/>
              </a:spcBef>
              <a:spcAft>
                <a:spcPts val="0"/>
              </a:spcAft>
              <a:buSzPts val="1600"/>
              <a:buFont typeface="Merriweather"/>
              <a:buAutoNum type="arabicPeriod"/>
            </a:pPr>
            <a:r>
              <a:rPr lang="en" sz="1600" i="1">
                <a:latin typeface="Merriweather"/>
                <a:ea typeface="Merriweather"/>
                <a:cs typeface="Merriweather"/>
                <a:sym typeface="Merriweather"/>
              </a:rPr>
              <a:t>Training people from across the Nation in this framework</a:t>
            </a:r>
            <a:endParaRPr sz="1600" i="1">
              <a:latin typeface="Merriweather"/>
              <a:ea typeface="Merriweather"/>
              <a:cs typeface="Merriweather"/>
              <a:sym typeface="Merriweather"/>
            </a:endParaRPr>
          </a:p>
          <a:p>
            <a:pPr marL="457200" lvl="0" indent="-330200" algn="ctr" rtl="0">
              <a:spcBef>
                <a:spcPts val="0"/>
              </a:spcBef>
              <a:spcAft>
                <a:spcPts val="0"/>
              </a:spcAft>
              <a:buSzPts val="1600"/>
              <a:buFont typeface="Merriweather"/>
              <a:buAutoNum type="arabicPeriod"/>
            </a:pPr>
            <a:r>
              <a:rPr lang="en" sz="1600" i="1">
                <a:latin typeface="Merriweather"/>
                <a:ea typeface="Merriweather"/>
                <a:cs typeface="Merriweather"/>
                <a:sym typeface="Merriweather"/>
              </a:rPr>
              <a:t>Micro-Community Leadership Development</a:t>
            </a:r>
            <a:endParaRPr sz="1600" i="1">
              <a:latin typeface="Merriweather"/>
              <a:ea typeface="Merriweather"/>
              <a:cs typeface="Merriweather"/>
              <a:sym typeface="Merriweath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erriweather"/>
                <a:ea typeface="Merriweather"/>
                <a:cs typeface="Merriweather"/>
                <a:sym typeface="Merriweather"/>
              </a:rPr>
              <a:t>Core Competencies</a:t>
            </a:r>
            <a:endParaRPr>
              <a:latin typeface="Merriweather"/>
              <a:ea typeface="Merriweather"/>
              <a:cs typeface="Merriweather"/>
              <a:sym typeface="Merriweather"/>
            </a:endParaRPr>
          </a:p>
        </p:txBody>
      </p:sp>
      <p:sp>
        <p:nvSpPr>
          <p:cNvPr id="113" name="Google Shape;113;p21"/>
          <p:cNvSpPr txBox="1">
            <a:spLocks noGrp="1"/>
          </p:cNvSpPr>
          <p:nvPr>
            <p:ph type="body" idx="1"/>
          </p:nvPr>
        </p:nvSpPr>
        <p:spPr>
          <a:xfrm>
            <a:off x="311700" y="1000075"/>
            <a:ext cx="8522100" cy="35103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Font typeface="Merriweather Light"/>
              <a:buAutoNum type="arabicPeriod"/>
            </a:pPr>
            <a:r>
              <a:rPr lang="en" sz="2500">
                <a:latin typeface="Merriweather Light"/>
                <a:ea typeface="Merriweather Light"/>
                <a:cs typeface="Merriweather Light"/>
                <a:sym typeface="Merriweather Light"/>
              </a:rPr>
              <a:t>Developing and Implementing Trauma Informed Public Health Interventions in Community Setting</a:t>
            </a:r>
            <a:endParaRPr sz="2500">
              <a:latin typeface="Merriweather Light"/>
              <a:ea typeface="Merriweather Light"/>
              <a:cs typeface="Merriweather Light"/>
              <a:sym typeface="Merriweather Light"/>
            </a:endParaRPr>
          </a:p>
          <a:p>
            <a:pPr marL="457200" lvl="0" indent="-387350" algn="l" rtl="0">
              <a:spcBef>
                <a:spcPts val="0"/>
              </a:spcBef>
              <a:spcAft>
                <a:spcPts val="0"/>
              </a:spcAft>
              <a:buSzPts val="2500"/>
              <a:buFont typeface="Merriweather Light"/>
              <a:buAutoNum type="arabicPeriod"/>
            </a:pPr>
            <a:r>
              <a:rPr lang="en" sz="2500">
                <a:latin typeface="Merriweather Light"/>
                <a:ea typeface="Merriweather Light"/>
                <a:cs typeface="Merriweather Light"/>
                <a:sym typeface="Merriweather Light"/>
              </a:rPr>
              <a:t>Convening</a:t>
            </a:r>
            <a:endParaRPr sz="2500">
              <a:latin typeface="Merriweather Light"/>
              <a:ea typeface="Merriweather Light"/>
              <a:cs typeface="Merriweather Light"/>
              <a:sym typeface="Merriweather Light"/>
            </a:endParaRPr>
          </a:p>
          <a:p>
            <a:pPr marL="457200" lvl="0" indent="-387350" algn="l" rtl="0">
              <a:spcBef>
                <a:spcPts val="0"/>
              </a:spcBef>
              <a:spcAft>
                <a:spcPts val="0"/>
              </a:spcAft>
              <a:buSzPts val="2500"/>
              <a:buFont typeface="Merriweather Light"/>
              <a:buAutoNum type="arabicPeriod"/>
            </a:pPr>
            <a:r>
              <a:rPr lang="en" sz="2500">
                <a:latin typeface="Merriweather Light"/>
                <a:ea typeface="Merriweather Light"/>
                <a:cs typeface="Merriweather Light"/>
                <a:sym typeface="Merriweather Light"/>
              </a:rPr>
              <a:t>Community Training and Education (The Community Classroom)</a:t>
            </a:r>
            <a:endParaRPr sz="2500">
              <a:latin typeface="Merriweather Light"/>
              <a:ea typeface="Merriweather Light"/>
              <a:cs typeface="Merriweather Light"/>
              <a:sym typeface="Merriweather Light"/>
            </a:endParaRPr>
          </a:p>
          <a:p>
            <a:pPr marL="457200" lvl="0" indent="-387350" algn="l" rtl="0">
              <a:spcBef>
                <a:spcPts val="0"/>
              </a:spcBef>
              <a:spcAft>
                <a:spcPts val="0"/>
              </a:spcAft>
              <a:buSzPts val="2500"/>
              <a:buFont typeface="Merriweather Light"/>
              <a:buAutoNum type="arabicPeriod"/>
            </a:pPr>
            <a:r>
              <a:rPr lang="en" sz="2500">
                <a:latin typeface="Merriweather Light"/>
                <a:ea typeface="Merriweather Light"/>
                <a:cs typeface="Merriweather Light"/>
                <a:sym typeface="Merriweather Light"/>
              </a:rPr>
              <a:t>Analyzing Health and Resilience on a Community Level</a:t>
            </a:r>
            <a:endParaRPr sz="2500">
              <a:latin typeface="Merriweather Light"/>
              <a:ea typeface="Merriweather Light"/>
              <a:cs typeface="Merriweather Light"/>
              <a:sym typeface="Merriweather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2300"/>
              <a:t>National Impact</a:t>
            </a:r>
            <a:endParaRPr sz="123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erriweather"/>
                <a:ea typeface="Merriweather"/>
                <a:cs typeface="Merriweather"/>
                <a:sym typeface="Merriweather"/>
              </a:rPr>
              <a:t>National Impact</a:t>
            </a:r>
            <a:endParaRPr>
              <a:latin typeface="Merriweather"/>
              <a:ea typeface="Merriweather"/>
              <a:cs typeface="Merriweather"/>
              <a:sym typeface="Merriweather"/>
            </a:endParaRPr>
          </a:p>
        </p:txBody>
      </p:sp>
      <p:sp>
        <p:nvSpPr>
          <p:cNvPr id="124" name="Google Shape;124;p23"/>
          <p:cNvSpPr txBox="1">
            <a:spLocks noGrp="1"/>
          </p:cNvSpPr>
          <p:nvPr>
            <p:ph type="body" idx="1"/>
          </p:nvPr>
        </p:nvSpPr>
        <p:spPr>
          <a:xfrm>
            <a:off x="311700" y="1000075"/>
            <a:ext cx="8522100" cy="1482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1700">
                <a:latin typeface="Merriweather"/>
                <a:ea typeface="Merriweather"/>
                <a:cs typeface="Merriweather"/>
                <a:sym typeface="Merriweather"/>
              </a:rPr>
              <a:t>The Neighborhood Resilience Project is increasingly being called to spread this work of Trauma Informed Community Development across the nation. This work being raised up and spread across the nation is a Celebration of the City of Pittsburgh - the origin city of this work. </a:t>
            </a:r>
            <a:endParaRPr sz="2500">
              <a:latin typeface="Merriweather"/>
              <a:ea typeface="Merriweather"/>
              <a:cs typeface="Merriweather"/>
              <a:sym typeface="Merriweather"/>
            </a:endParaRPr>
          </a:p>
        </p:txBody>
      </p:sp>
      <p:sp>
        <p:nvSpPr>
          <p:cNvPr id="125" name="Google Shape;125;p23"/>
          <p:cNvSpPr txBox="1"/>
          <p:nvPr/>
        </p:nvSpPr>
        <p:spPr>
          <a:xfrm>
            <a:off x="562350" y="2427725"/>
            <a:ext cx="3744600" cy="2277900"/>
          </a:xfrm>
          <a:prstGeom prst="rect">
            <a:avLst/>
          </a:prstGeom>
          <a:noFill/>
          <a:ln>
            <a:noFill/>
          </a:ln>
        </p:spPr>
        <p:txBody>
          <a:bodyPr spcFirstLastPara="1" wrap="square" lIns="91425" tIns="91425" rIns="91425" bIns="91425" anchor="t" anchorCtr="0">
            <a:spAutoFit/>
          </a:bodyPr>
          <a:lstStyle/>
          <a:p>
            <a:pPr marL="914400" lvl="1" indent="-336550" algn="l" rtl="0">
              <a:spcBef>
                <a:spcPts val="0"/>
              </a:spcBef>
              <a:spcAft>
                <a:spcPts val="0"/>
              </a:spcAft>
              <a:buClr>
                <a:srgbClr val="3C3C3C"/>
              </a:buClr>
              <a:buSzPts val="1700"/>
              <a:buFont typeface="Merriweather"/>
              <a:buChar char="○"/>
            </a:pPr>
            <a:r>
              <a:rPr lang="en" sz="1700">
                <a:solidFill>
                  <a:srgbClr val="3C3C3C"/>
                </a:solidFill>
                <a:highlight>
                  <a:srgbClr val="FFFFFF"/>
                </a:highlight>
                <a:latin typeface="Merriweather"/>
                <a:ea typeface="Merriweather"/>
                <a:cs typeface="Merriweather"/>
                <a:sym typeface="Merriweather"/>
              </a:rPr>
              <a:t>Cleveland, OH</a:t>
            </a:r>
            <a:endParaRPr sz="1700">
              <a:solidFill>
                <a:srgbClr val="3C3C3C"/>
              </a:solidFill>
              <a:highlight>
                <a:srgbClr val="FFFFFF"/>
              </a:highlight>
              <a:latin typeface="Merriweather"/>
              <a:ea typeface="Merriweather"/>
              <a:cs typeface="Merriweather"/>
              <a:sym typeface="Merriweather"/>
            </a:endParaRPr>
          </a:p>
          <a:p>
            <a:pPr marL="914400" lvl="1" indent="-336550" algn="l" rtl="0">
              <a:spcBef>
                <a:spcPts val="0"/>
              </a:spcBef>
              <a:spcAft>
                <a:spcPts val="0"/>
              </a:spcAft>
              <a:buClr>
                <a:srgbClr val="3C3C3C"/>
              </a:buClr>
              <a:buSzPts val="1700"/>
              <a:buFont typeface="Merriweather"/>
              <a:buChar char="○"/>
            </a:pPr>
            <a:r>
              <a:rPr lang="en" sz="1700">
                <a:solidFill>
                  <a:srgbClr val="3C3C3C"/>
                </a:solidFill>
                <a:highlight>
                  <a:srgbClr val="FFFFFF"/>
                </a:highlight>
                <a:latin typeface="Merriweather"/>
                <a:ea typeface="Merriweather"/>
                <a:cs typeface="Merriweather"/>
                <a:sym typeface="Merriweather"/>
              </a:rPr>
              <a:t>Crawford County, PA</a:t>
            </a:r>
            <a:endParaRPr sz="1700">
              <a:solidFill>
                <a:srgbClr val="3C3C3C"/>
              </a:solidFill>
              <a:highlight>
                <a:srgbClr val="FFFFFF"/>
              </a:highlight>
              <a:latin typeface="Merriweather"/>
              <a:ea typeface="Merriweather"/>
              <a:cs typeface="Merriweather"/>
              <a:sym typeface="Merriweather"/>
            </a:endParaRPr>
          </a:p>
          <a:p>
            <a:pPr marL="914400" lvl="1" indent="-336550" algn="l" rtl="0">
              <a:spcBef>
                <a:spcPts val="0"/>
              </a:spcBef>
              <a:spcAft>
                <a:spcPts val="0"/>
              </a:spcAft>
              <a:buClr>
                <a:srgbClr val="3C3C3C"/>
              </a:buClr>
              <a:buSzPts val="1700"/>
              <a:buFont typeface="Merriweather"/>
              <a:buChar char="○"/>
            </a:pPr>
            <a:r>
              <a:rPr lang="en" sz="1700">
                <a:solidFill>
                  <a:srgbClr val="3C3C3C"/>
                </a:solidFill>
                <a:highlight>
                  <a:srgbClr val="FFFFFF"/>
                </a:highlight>
                <a:latin typeface="Merriweather"/>
                <a:ea typeface="Merriweather"/>
                <a:cs typeface="Merriweather"/>
                <a:sym typeface="Merriweather"/>
              </a:rPr>
              <a:t>Columbus, OH</a:t>
            </a:r>
            <a:endParaRPr sz="1700">
              <a:solidFill>
                <a:srgbClr val="3C3C3C"/>
              </a:solidFill>
              <a:highlight>
                <a:srgbClr val="FFFFFF"/>
              </a:highlight>
              <a:latin typeface="Merriweather"/>
              <a:ea typeface="Merriweather"/>
              <a:cs typeface="Merriweather"/>
              <a:sym typeface="Merriweather"/>
            </a:endParaRPr>
          </a:p>
          <a:p>
            <a:pPr marL="914400" lvl="1" indent="-336550" algn="l" rtl="0">
              <a:spcBef>
                <a:spcPts val="0"/>
              </a:spcBef>
              <a:spcAft>
                <a:spcPts val="0"/>
              </a:spcAft>
              <a:buClr>
                <a:srgbClr val="3C3C3C"/>
              </a:buClr>
              <a:buSzPts val="1700"/>
              <a:buFont typeface="Merriweather"/>
              <a:buChar char="○"/>
            </a:pPr>
            <a:r>
              <a:rPr lang="en" sz="1700">
                <a:solidFill>
                  <a:srgbClr val="3C3C3C"/>
                </a:solidFill>
                <a:highlight>
                  <a:srgbClr val="FFFFFF"/>
                </a:highlight>
                <a:latin typeface="Merriweather"/>
                <a:ea typeface="Merriweather"/>
                <a:cs typeface="Merriweather"/>
                <a:sym typeface="Merriweather"/>
              </a:rPr>
              <a:t>Denver, CO</a:t>
            </a:r>
            <a:endParaRPr sz="1700">
              <a:solidFill>
                <a:srgbClr val="3C3C3C"/>
              </a:solidFill>
              <a:highlight>
                <a:srgbClr val="FFFFFF"/>
              </a:highlight>
              <a:latin typeface="Merriweather"/>
              <a:ea typeface="Merriweather"/>
              <a:cs typeface="Merriweather"/>
              <a:sym typeface="Merriweather"/>
            </a:endParaRPr>
          </a:p>
          <a:p>
            <a:pPr marL="914400" lvl="1" indent="-336550" algn="l" rtl="0">
              <a:spcBef>
                <a:spcPts val="0"/>
              </a:spcBef>
              <a:spcAft>
                <a:spcPts val="0"/>
              </a:spcAft>
              <a:buClr>
                <a:srgbClr val="3C3C3C"/>
              </a:buClr>
              <a:buSzPts val="1700"/>
              <a:buFont typeface="Merriweather"/>
              <a:buChar char="○"/>
            </a:pPr>
            <a:r>
              <a:rPr lang="en" sz="1700">
                <a:solidFill>
                  <a:srgbClr val="3C3C3C"/>
                </a:solidFill>
                <a:highlight>
                  <a:srgbClr val="FFFFFF"/>
                </a:highlight>
                <a:latin typeface="Merriweather"/>
                <a:ea typeface="Merriweather"/>
                <a:cs typeface="Merriweather"/>
                <a:sym typeface="Merriweather"/>
              </a:rPr>
              <a:t>Indianapolis, IN</a:t>
            </a:r>
            <a:endParaRPr sz="1700">
              <a:solidFill>
                <a:srgbClr val="3C3C3C"/>
              </a:solidFill>
              <a:highlight>
                <a:srgbClr val="FFFFFF"/>
              </a:highlight>
              <a:latin typeface="Merriweather"/>
              <a:ea typeface="Merriweather"/>
              <a:cs typeface="Merriweather"/>
              <a:sym typeface="Merriweather"/>
            </a:endParaRPr>
          </a:p>
          <a:p>
            <a:pPr marL="914400" lvl="1" indent="-336550" algn="l" rtl="0">
              <a:spcBef>
                <a:spcPts val="0"/>
              </a:spcBef>
              <a:spcAft>
                <a:spcPts val="0"/>
              </a:spcAft>
              <a:buClr>
                <a:srgbClr val="3C3C3C"/>
              </a:buClr>
              <a:buSzPts val="1700"/>
              <a:buFont typeface="Merriweather"/>
              <a:buChar char="○"/>
            </a:pPr>
            <a:r>
              <a:rPr lang="en" sz="1700">
                <a:solidFill>
                  <a:srgbClr val="3C3C3C"/>
                </a:solidFill>
                <a:highlight>
                  <a:srgbClr val="FFFFFF"/>
                </a:highlight>
                <a:latin typeface="Merriweather"/>
                <a:ea typeface="Merriweather"/>
                <a:cs typeface="Merriweather"/>
                <a:sym typeface="Merriweather"/>
              </a:rPr>
              <a:t>Kansas City, MO</a:t>
            </a:r>
            <a:endParaRPr sz="1700">
              <a:solidFill>
                <a:srgbClr val="3C3C3C"/>
              </a:solidFill>
              <a:highlight>
                <a:srgbClr val="FFFFFF"/>
              </a:highlight>
              <a:latin typeface="Merriweather"/>
              <a:ea typeface="Merriweather"/>
              <a:cs typeface="Merriweather"/>
              <a:sym typeface="Merriweather"/>
            </a:endParaRPr>
          </a:p>
          <a:p>
            <a:pPr marL="914400" lvl="1" indent="-336550" algn="l" rtl="0">
              <a:spcBef>
                <a:spcPts val="0"/>
              </a:spcBef>
              <a:spcAft>
                <a:spcPts val="0"/>
              </a:spcAft>
              <a:buClr>
                <a:srgbClr val="3C3C3C"/>
              </a:buClr>
              <a:buSzPts val="1700"/>
              <a:buFont typeface="Merriweather"/>
              <a:buChar char="○"/>
            </a:pPr>
            <a:r>
              <a:rPr lang="en" sz="1700">
                <a:solidFill>
                  <a:srgbClr val="3C3C3C"/>
                </a:solidFill>
                <a:highlight>
                  <a:srgbClr val="FFFFFF"/>
                </a:highlight>
                <a:latin typeface="Merriweather"/>
                <a:ea typeface="Merriweather"/>
                <a:cs typeface="Merriweather"/>
                <a:sym typeface="Merriweather"/>
              </a:rPr>
              <a:t>Lancaster, PA</a:t>
            </a:r>
            <a:endParaRPr sz="1700">
              <a:solidFill>
                <a:srgbClr val="3C3C3C"/>
              </a:solidFill>
              <a:highlight>
                <a:srgbClr val="FFFFFF"/>
              </a:highlight>
              <a:latin typeface="Merriweather"/>
              <a:ea typeface="Merriweather"/>
              <a:cs typeface="Merriweather"/>
              <a:sym typeface="Merriweather"/>
            </a:endParaRPr>
          </a:p>
          <a:p>
            <a:pPr marL="914400" lvl="1" indent="-336550" algn="l" rtl="0">
              <a:spcBef>
                <a:spcPts val="0"/>
              </a:spcBef>
              <a:spcAft>
                <a:spcPts val="0"/>
              </a:spcAft>
              <a:buClr>
                <a:srgbClr val="3C3C3C"/>
              </a:buClr>
              <a:buSzPts val="1700"/>
              <a:buFont typeface="Merriweather"/>
              <a:buChar char="○"/>
            </a:pPr>
            <a:r>
              <a:rPr lang="en" sz="1700">
                <a:solidFill>
                  <a:srgbClr val="3C3C3C"/>
                </a:solidFill>
                <a:highlight>
                  <a:srgbClr val="FFFFFF"/>
                </a:highlight>
                <a:latin typeface="Merriweather"/>
                <a:ea typeface="Merriweather"/>
                <a:cs typeface="Merriweather"/>
                <a:sym typeface="Merriweather"/>
              </a:rPr>
              <a:t>New Britain, CT</a:t>
            </a:r>
            <a:endParaRPr sz="1200">
              <a:latin typeface="Roboto"/>
              <a:ea typeface="Roboto"/>
              <a:cs typeface="Roboto"/>
              <a:sym typeface="Roboto"/>
            </a:endParaRPr>
          </a:p>
        </p:txBody>
      </p:sp>
      <p:sp>
        <p:nvSpPr>
          <p:cNvPr id="126" name="Google Shape;126;p23"/>
          <p:cNvSpPr txBox="1"/>
          <p:nvPr/>
        </p:nvSpPr>
        <p:spPr>
          <a:xfrm>
            <a:off x="4951475" y="2496300"/>
            <a:ext cx="4032600" cy="2232000"/>
          </a:xfrm>
          <a:prstGeom prst="rect">
            <a:avLst/>
          </a:prstGeom>
          <a:noFill/>
          <a:ln>
            <a:noFill/>
          </a:ln>
        </p:spPr>
        <p:txBody>
          <a:bodyPr spcFirstLastPara="1" wrap="square" lIns="91425" tIns="91425" rIns="91425" bIns="91425" anchor="t" anchorCtr="0">
            <a:spAutoFit/>
          </a:bodyPr>
          <a:lstStyle/>
          <a:p>
            <a:pPr marL="914400" lvl="1" indent="-349250" algn="l" rtl="0">
              <a:spcBef>
                <a:spcPts val="0"/>
              </a:spcBef>
              <a:spcAft>
                <a:spcPts val="0"/>
              </a:spcAft>
              <a:buClr>
                <a:srgbClr val="3C3C3C"/>
              </a:buClr>
              <a:buSzPts val="1900"/>
              <a:buFont typeface="Merriweather"/>
              <a:buChar char="○"/>
            </a:pPr>
            <a:r>
              <a:rPr lang="en" sz="1900">
                <a:solidFill>
                  <a:srgbClr val="3C3C3C"/>
                </a:solidFill>
                <a:highlight>
                  <a:srgbClr val="FFFFFF"/>
                </a:highlight>
                <a:latin typeface="Merriweather"/>
                <a:ea typeface="Merriweather"/>
                <a:cs typeface="Merriweather"/>
                <a:sym typeface="Merriweather"/>
              </a:rPr>
              <a:t>Petersburg, VA</a:t>
            </a:r>
            <a:endParaRPr sz="1900">
              <a:solidFill>
                <a:srgbClr val="3C3C3C"/>
              </a:solidFill>
              <a:highlight>
                <a:srgbClr val="FFFFFF"/>
              </a:highlight>
              <a:latin typeface="Merriweather"/>
              <a:ea typeface="Merriweather"/>
              <a:cs typeface="Merriweather"/>
              <a:sym typeface="Merriweather"/>
            </a:endParaRPr>
          </a:p>
          <a:p>
            <a:pPr marL="914400" lvl="1" indent="-349250" algn="l" rtl="0">
              <a:spcBef>
                <a:spcPts val="0"/>
              </a:spcBef>
              <a:spcAft>
                <a:spcPts val="0"/>
              </a:spcAft>
              <a:buClr>
                <a:srgbClr val="3C3C3C"/>
              </a:buClr>
              <a:buSzPts val="1900"/>
              <a:buFont typeface="Merriweather"/>
              <a:buChar char="○"/>
            </a:pPr>
            <a:r>
              <a:rPr lang="en" sz="1900">
                <a:solidFill>
                  <a:srgbClr val="3C3C3C"/>
                </a:solidFill>
                <a:highlight>
                  <a:srgbClr val="FFFFFF"/>
                </a:highlight>
                <a:latin typeface="Merriweather"/>
                <a:ea typeface="Merriweather"/>
                <a:cs typeface="Merriweather"/>
                <a:sym typeface="Merriweather"/>
              </a:rPr>
              <a:t>Pittsburgh, PA</a:t>
            </a:r>
            <a:endParaRPr sz="1900">
              <a:solidFill>
                <a:srgbClr val="3C3C3C"/>
              </a:solidFill>
              <a:highlight>
                <a:srgbClr val="FFFFFF"/>
              </a:highlight>
              <a:latin typeface="Merriweather"/>
              <a:ea typeface="Merriweather"/>
              <a:cs typeface="Merriweather"/>
              <a:sym typeface="Merriweather"/>
            </a:endParaRPr>
          </a:p>
          <a:p>
            <a:pPr marL="914400" lvl="1" indent="-349250" algn="l" rtl="0">
              <a:spcBef>
                <a:spcPts val="0"/>
              </a:spcBef>
              <a:spcAft>
                <a:spcPts val="0"/>
              </a:spcAft>
              <a:buClr>
                <a:srgbClr val="3C3C3C"/>
              </a:buClr>
              <a:buSzPts val="1900"/>
              <a:buFont typeface="Merriweather"/>
              <a:buChar char="○"/>
            </a:pPr>
            <a:r>
              <a:rPr lang="en" sz="1900">
                <a:solidFill>
                  <a:srgbClr val="3C3C3C"/>
                </a:solidFill>
                <a:highlight>
                  <a:srgbClr val="FFFFFF"/>
                </a:highlight>
                <a:latin typeface="Merriweather"/>
                <a:ea typeface="Merriweather"/>
                <a:cs typeface="Merriweather"/>
                <a:sym typeface="Merriweather"/>
              </a:rPr>
              <a:t>Richmond, VA</a:t>
            </a:r>
            <a:endParaRPr sz="1900">
              <a:solidFill>
                <a:srgbClr val="3C3C3C"/>
              </a:solidFill>
              <a:highlight>
                <a:srgbClr val="FFFFFF"/>
              </a:highlight>
              <a:latin typeface="Merriweather"/>
              <a:ea typeface="Merriweather"/>
              <a:cs typeface="Merriweather"/>
              <a:sym typeface="Merriweather"/>
            </a:endParaRPr>
          </a:p>
          <a:p>
            <a:pPr marL="914400" lvl="1" indent="-349250" algn="l" rtl="0">
              <a:spcBef>
                <a:spcPts val="0"/>
              </a:spcBef>
              <a:spcAft>
                <a:spcPts val="0"/>
              </a:spcAft>
              <a:buClr>
                <a:srgbClr val="3C3C3C"/>
              </a:buClr>
              <a:buSzPts val="1900"/>
              <a:buFont typeface="Merriweather"/>
              <a:buChar char="○"/>
            </a:pPr>
            <a:r>
              <a:rPr lang="en" sz="1900">
                <a:solidFill>
                  <a:srgbClr val="3C3C3C"/>
                </a:solidFill>
                <a:highlight>
                  <a:srgbClr val="FFFFFF"/>
                </a:highlight>
                <a:latin typeface="Merriweather"/>
                <a:ea typeface="Merriweather"/>
                <a:cs typeface="Merriweather"/>
                <a:sym typeface="Merriweather"/>
              </a:rPr>
              <a:t>Sarasota, FL</a:t>
            </a:r>
            <a:endParaRPr sz="1900">
              <a:solidFill>
                <a:srgbClr val="3C3C3C"/>
              </a:solidFill>
              <a:highlight>
                <a:srgbClr val="FFFFFF"/>
              </a:highlight>
              <a:latin typeface="Merriweather"/>
              <a:ea typeface="Merriweather"/>
              <a:cs typeface="Merriweather"/>
              <a:sym typeface="Merriweather"/>
            </a:endParaRPr>
          </a:p>
          <a:p>
            <a:pPr marL="914400" lvl="1" indent="-349250" algn="l" rtl="0">
              <a:spcBef>
                <a:spcPts val="0"/>
              </a:spcBef>
              <a:spcAft>
                <a:spcPts val="0"/>
              </a:spcAft>
              <a:buClr>
                <a:srgbClr val="3C3C3C"/>
              </a:buClr>
              <a:buSzPts val="1900"/>
              <a:buFont typeface="Merriweather"/>
              <a:buChar char="○"/>
            </a:pPr>
            <a:r>
              <a:rPr lang="en" sz="1900">
                <a:solidFill>
                  <a:srgbClr val="3C3C3C"/>
                </a:solidFill>
                <a:highlight>
                  <a:srgbClr val="FFFFFF"/>
                </a:highlight>
                <a:latin typeface="Merriweather"/>
                <a:ea typeface="Merriweather"/>
                <a:cs typeface="Merriweather"/>
                <a:sym typeface="Merriweather"/>
              </a:rPr>
              <a:t>Titusville, PA</a:t>
            </a:r>
            <a:endParaRPr sz="1900">
              <a:solidFill>
                <a:srgbClr val="3C3C3C"/>
              </a:solidFill>
              <a:highlight>
                <a:srgbClr val="FFFFFF"/>
              </a:highlight>
              <a:latin typeface="Merriweather"/>
              <a:ea typeface="Merriweather"/>
              <a:cs typeface="Merriweather"/>
              <a:sym typeface="Merriweather"/>
            </a:endParaRPr>
          </a:p>
          <a:p>
            <a:pPr marL="914400" lvl="1" indent="-349250" algn="l" rtl="0">
              <a:spcBef>
                <a:spcPts val="0"/>
              </a:spcBef>
              <a:spcAft>
                <a:spcPts val="0"/>
              </a:spcAft>
              <a:buClr>
                <a:srgbClr val="3C3C3C"/>
              </a:buClr>
              <a:buSzPts val="1900"/>
              <a:buFont typeface="Merriweather"/>
              <a:buChar char="○"/>
            </a:pPr>
            <a:r>
              <a:rPr lang="en" sz="1900">
                <a:solidFill>
                  <a:srgbClr val="3C3C3C"/>
                </a:solidFill>
                <a:highlight>
                  <a:srgbClr val="FFFFFF"/>
                </a:highlight>
                <a:latin typeface="Merriweather"/>
                <a:ea typeface="Merriweather"/>
                <a:cs typeface="Merriweather"/>
                <a:sym typeface="Merriweather"/>
              </a:rPr>
              <a:t>Wind River Indian Reservation</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500"/>
              <a:t>Thank You</a:t>
            </a:r>
            <a:endParaRPr sz="95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ACB9807D48F942901E2CAE98C03F2F" ma:contentTypeVersion="19" ma:contentTypeDescription="Create a new document." ma:contentTypeScope="" ma:versionID="e8e1765720661cba432c7da592c3199d">
  <xsd:schema xmlns:xsd="http://www.w3.org/2001/XMLSchema" xmlns:xs="http://www.w3.org/2001/XMLSchema" xmlns:p="http://schemas.microsoft.com/office/2006/metadata/properties" xmlns:ns2="16fe952b-2cb9-4c7c-8a21-6b9ee45a83bd" xmlns:ns3="8398388b-5dd4-473b-b584-a67c8634dd1c" targetNamespace="http://schemas.microsoft.com/office/2006/metadata/properties" ma:root="true" ma:fieldsID="8e5a8103c294a7fc2ba786a9ddc4b76a" ns2:_="" ns3:_="">
    <xsd:import namespace="16fe952b-2cb9-4c7c-8a21-6b9ee45a83bd"/>
    <xsd:import namespace="8398388b-5dd4-473b-b584-a67c8634dd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DueDate"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fe952b-2cb9-4c7c-8a21-6b9ee45a83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DueDate" ma:index="14" nillable="true" ma:displayName="Due Date" ma:format="DateOnly" ma:internalName="DueDate">
      <xsd:simpleType>
        <xsd:restriction base="dms:DateTim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3b1fcbc-132b-4674-883d-7c266f61c71b"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98388b-5dd4-473b-b584-a67c8634dd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f4f20d29-53af-449b-9e7a-7bee3323264a}" ma:internalName="TaxCatchAll" ma:showField="CatchAllData" ma:web="8398388b-5dd4-473b-b584-a67c8634dd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6fe952b-2cb9-4c7c-8a21-6b9ee45a83bd">
      <Terms xmlns="http://schemas.microsoft.com/office/infopath/2007/PartnerControls"/>
    </lcf76f155ced4ddcb4097134ff3c332f>
    <TaxCatchAll xmlns="8398388b-5dd4-473b-b584-a67c8634dd1c"/>
    <DueDate xmlns="16fe952b-2cb9-4c7c-8a21-6b9ee45a83bd" xsi:nil="true"/>
  </documentManagement>
</p:properties>
</file>

<file path=customXml/itemProps1.xml><?xml version="1.0" encoding="utf-8"?>
<ds:datastoreItem xmlns:ds="http://schemas.openxmlformats.org/officeDocument/2006/customXml" ds:itemID="{6CA3AF97-AB10-48EA-8B28-404BB1DEAB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fe952b-2cb9-4c7c-8a21-6b9ee45a83bd"/>
    <ds:schemaRef ds:uri="8398388b-5dd4-473b-b584-a67c8634d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CB6E6D-ACFA-40C6-B6DC-03F2D3F13699}">
  <ds:schemaRefs>
    <ds:schemaRef ds:uri="http://schemas.microsoft.com/sharepoint/v3/contenttype/forms"/>
  </ds:schemaRefs>
</ds:datastoreItem>
</file>

<file path=customXml/itemProps3.xml><?xml version="1.0" encoding="utf-8"?>
<ds:datastoreItem xmlns:ds="http://schemas.openxmlformats.org/officeDocument/2006/customXml" ds:itemID="{CA2825B5-88FC-4738-BFB7-FF27C4EE04B7}">
  <ds:schemaRefs>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purl.org/dc/terms/"/>
    <ds:schemaRef ds:uri="16fe952b-2cb9-4c7c-8a21-6b9ee45a83bd"/>
    <ds:schemaRef ds:uri="8398388b-5dd4-473b-b584-a67c8634dd1c"/>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290</Words>
  <Application>Microsoft Office PowerPoint</Application>
  <PresentationFormat>On-screen Show (16:9)</PresentationFormat>
  <Paragraphs>49</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Roboto</vt:lpstr>
      <vt:lpstr>Merriweather</vt:lpstr>
      <vt:lpstr>Merriweather Light</vt:lpstr>
      <vt:lpstr>Arial</vt:lpstr>
      <vt:lpstr>Simple Light</vt:lpstr>
      <vt:lpstr>American Public Health Association</vt:lpstr>
      <vt:lpstr>Neighborhood Resilience Project</vt:lpstr>
      <vt:lpstr>Impact</vt:lpstr>
      <vt:lpstr>Core Competencies</vt:lpstr>
      <vt:lpstr>National Impact</vt:lpstr>
      <vt:lpstr>National Impact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Asyur Watson</dc:creator>
  <cp:lastModifiedBy>Asyur Watson</cp:lastModifiedBy>
  <cp:revision>1</cp:revision>
  <dcterms:modified xsi:type="dcterms:W3CDTF">2025-04-16T19:05:58Z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0x010100C8ACB9807D48F942901E2CAE98C03F2F</vt:lpwstr>
  </property>
</Properties>
</file>