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9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00000-0000-0000-0000-000000000000}" v="89" dt="2021-03-02T17:53:18.423"/>
    <p1510:client id="{44882B73-C1F8-0322-B5F0-8A24CFAC394B}" v="584" dt="2021-03-24T17:36:09.711"/>
    <p1510:client id="{48DE6FE4-A20E-6141-F30D-C0814FF9A2F7}" v="66" dt="2021-03-24T17:03:42.282"/>
    <p1510:client id="{5FF6476C-AE18-BF97-F620-064A407F983A}" v="12" dt="2021-03-24T17:05:05.139"/>
    <p1510:client id="{AC15D79F-15A7-40D5-9687-53C10BDB247A}" v="71" dt="2021-03-08T16:16:09.546"/>
    <p1510:client id="{B5E73058-5330-F9A2-0A49-50F561C4DD16}" v="2" dt="2021-03-23T20:12:21.695"/>
    <p1510:client id="{BD5B070A-0FF6-F39D-FE46-484A4801B15C}" v="20" dt="2021-03-08T18:30:54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2baf695a86795225556d1769175c72c69cecd7cb544639b0ef2d506b24fbed5c::" providerId="AD" clId="Web-{BD5B070A-0FF6-F39D-FE46-484A4801B15C}"/>
    <pc:docChg chg="modSld">
      <pc:chgData name="Guest User" userId="S::urn:spo:anon#2baf695a86795225556d1769175c72c69cecd7cb544639b0ef2d506b24fbed5c::" providerId="AD" clId="Web-{BD5B070A-0FF6-F39D-FE46-484A4801B15C}" dt="2021-03-08T18:30:51.410" v="8" actId="20577"/>
      <pc:docMkLst>
        <pc:docMk/>
      </pc:docMkLst>
      <pc:sldChg chg="modSp">
        <pc:chgData name="Guest User" userId="S::urn:spo:anon#2baf695a86795225556d1769175c72c69cecd7cb544639b0ef2d506b24fbed5c::" providerId="AD" clId="Web-{BD5B070A-0FF6-F39D-FE46-484A4801B15C}" dt="2021-03-08T18:30:51.410" v="8" actId="20577"/>
        <pc:sldMkLst>
          <pc:docMk/>
          <pc:sldMk cId="474243042" sldId="257"/>
        </pc:sldMkLst>
        <pc:spChg chg="mod">
          <ac:chgData name="Guest User" userId="S::urn:spo:anon#2baf695a86795225556d1769175c72c69cecd7cb544639b0ef2d506b24fbed5c::" providerId="AD" clId="Web-{BD5B070A-0FF6-F39D-FE46-484A4801B15C}" dt="2021-03-08T18:30:51.410" v="8" actId="20577"/>
          <ac:spMkLst>
            <pc:docMk/>
            <pc:sldMk cId="474243042" sldId="257"/>
            <ac:spMk id="3" creationId="{E748AC51-C74C-47F4-AF6A-479826B26B5B}"/>
          </ac:spMkLst>
        </pc:spChg>
      </pc:sldChg>
    </pc:docChg>
  </pc:docChgLst>
  <pc:docChgLst>
    <pc:chgData name="Hunziker, Dawn A - (hunziker)" userId="S::hunziker@email.arizona.edu::4ac2fff6-fa02-4b20-b8bc-7c4997ed08b2" providerId="AD" clId="Web-{CF70CF2F-F382-09B8-C279-F9AFFCCE64B1}"/>
    <pc:docChg chg="modSld">
      <pc:chgData name="Hunziker, Dawn A - (hunziker)" userId="S::hunziker@email.arizona.edu::4ac2fff6-fa02-4b20-b8bc-7c4997ed08b2" providerId="AD" clId="Web-{CF70CF2F-F382-09B8-C279-F9AFFCCE64B1}" dt="2021-03-24T18:08:42.291" v="13"/>
      <pc:docMkLst>
        <pc:docMk/>
      </pc:docMkLst>
      <pc:sldChg chg="modNotes">
        <pc:chgData name="Hunziker, Dawn A - (hunziker)" userId="S::hunziker@email.arizona.edu::4ac2fff6-fa02-4b20-b8bc-7c4997ed08b2" providerId="AD" clId="Web-{CF70CF2F-F382-09B8-C279-F9AFFCCE64B1}" dt="2021-03-24T18:08:16.259" v="0"/>
        <pc:sldMkLst>
          <pc:docMk/>
          <pc:sldMk cId="3057369040" sldId="258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22.431" v="3"/>
        <pc:sldMkLst>
          <pc:docMk/>
          <pc:sldMk cId="662226748" sldId="259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25.650" v="5"/>
        <pc:sldMkLst>
          <pc:docMk/>
          <pc:sldMk cId="2849534412" sldId="260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38.010" v="6"/>
        <pc:sldMkLst>
          <pc:docMk/>
          <pc:sldMk cId="1546766199" sldId="261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19.056" v="2"/>
        <pc:sldMkLst>
          <pc:docMk/>
          <pc:sldMk cId="388601856" sldId="262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38.103" v="7"/>
        <pc:sldMkLst>
          <pc:docMk/>
          <pc:sldMk cId="3720995255" sldId="263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38.166" v="8"/>
        <pc:sldMkLst>
          <pc:docMk/>
          <pc:sldMk cId="1006435785" sldId="264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38.197" v="9"/>
        <pc:sldMkLst>
          <pc:docMk/>
          <pc:sldMk cId="2319753575" sldId="265"/>
        </pc:sldMkLst>
      </pc:sldChg>
      <pc:sldChg chg="modNotes">
        <pc:chgData name="Hunziker, Dawn A - (hunziker)" userId="S::hunziker@email.arizona.edu::4ac2fff6-fa02-4b20-b8bc-7c4997ed08b2" providerId="AD" clId="Web-{CF70CF2F-F382-09B8-C279-F9AFFCCE64B1}" dt="2021-03-24T18:08:42.291" v="13"/>
        <pc:sldMkLst>
          <pc:docMk/>
          <pc:sldMk cId="871888414" sldId="266"/>
        </pc:sldMkLst>
      </pc:sldChg>
    </pc:docChg>
  </pc:docChgLst>
  <pc:docChgLst>
    <pc:chgData name="Guest User" userId="S::urn:spo:anon#2baf695a86795225556d1769175c72c69cecd7cb544639b0ef2d506b24fbed5c::" providerId="AD" clId="Web-{B5E73058-5330-F9A2-0A49-50F561C4DD16}"/>
    <pc:docChg chg="sldOrd">
      <pc:chgData name="Guest User" userId="S::urn:spo:anon#2baf695a86795225556d1769175c72c69cecd7cb544639b0ef2d506b24fbed5c::" providerId="AD" clId="Web-{B5E73058-5330-F9A2-0A49-50F561C4DD16}" dt="2021-03-23T20:12:21.695" v="1"/>
      <pc:docMkLst>
        <pc:docMk/>
      </pc:docMkLst>
      <pc:sldChg chg="ord">
        <pc:chgData name="Guest User" userId="S::urn:spo:anon#2baf695a86795225556d1769175c72c69cecd7cb544639b0ef2d506b24fbed5c::" providerId="AD" clId="Web-{B5E73058-5330-F9A2-0A49-50F561C4DD16}" dt="2021-03-23T20:12:21.695" v="1"/>
        <pc:sldMkLst>
          <pc:docMk/>
          <pc:sldMk cId="1546766199" sldId="261"/>
        </pc:sldMkLst>
      </pc:sldChg>
    </pc:docChg>
  </pc:docChgLst>
  <pc:docChgLst>
    <pc:chgData name="Guest User" userId="S::urn:spo:anon#297a9770990b3840c56d5886c385d863e53acbe009fb2d0270ddbec8ad619f4f::" providerId="AD" clId="Web-{00000000-0000-0000-0000-000000000000}"/>
    <pc:docChg chg="modSld">
      <pc:chgData name="Guest User" userId="S::urn:spo:anon#297a9770990b3840c56d5886c385d863e53acbe009fb2d0270ddbec8ad619f4f::" providerId="AD" clId="Web-{00000000-0000-0000-0000-000000000000}" dt="2021-03-02T17:53:18.423" v="43" actId="20577"/>
      <pc:docMkLst>
        <pc:docMk/>
      </pc:docMkLst>
      <pc:sldChg chg="modSp">
        <pc:chgData name="Guest User" userId="S::urn:spo:anon#297a9770990b3840c56d5886c385d863e53acbe009fb2d0270ddbec8ad619f4f::" providerId="AD" clId="Web-{00000000-0000-0000-0000-000000000000}" dt="2021-03-02T17:52:54.499" v="24" actId="20577"/>
        <pc:sldMkLst>
          <pc:docMk/>
          <pc:sldMk cId="474243042" sldId="257"/>
        </pc:sldMkLst>
        <pc:spChg chg="mod">
          <ac:chgData name="Guest User" userId="S::urn:spo:anon#297a9770990b3840c56d5886c385d863e53acbe009fb2d0270ddbec8ad619f4f::" providerId="AD" clId="Web-{00000000-0000-0000-0000-000000000000}" dt="2021-03-02T17:52:54.499" v="24" actId="20577"/>
          <ac:spMkLst>
            <pc:docMk/>
            <pc:sldMk cId="474243042" sldId="257"/>
            <ac:spMk id="3" creationId="{E748AC51-C74C-47F4-AF6A-479826B26B5B}"/>
          </ac:spMkLst>
        </pc:spChg>
      </pc:sldChg>
      <pc:sldChg chg="modSp">
        <pc:chgData name="Guest User" userId="S::urn:spo:anon#297a9770990b3840c56d5886c385d863e53acbe009fb2d0270ddbec8ad619f4f::" providerId="AD" clId="Web-{00000000-0000-0000-0000-000000000000}" dt="2021-03-02T17:53:18.423" v="43" actId="20577"/>
        <pc:sldMkLst>
          <pc:docMk/>
          <pc:sldMk cId="761925550" sldId="268"/>
        </pc:sldMkLst>
        <pc:spChg chg="mod">
          <ac:chgData name="Guest User" userId="S::urn:spo:anon#297a9770990b3840c56d5886c385d863e53acbe009fb2d0270ddbec8ad619f4f::" providerId="AD" clId="Web-{00000000-0000-0000-0000-000000000000}" dt="2021-03-02T17:53:18.423" v="43" actId="20577"/>
          <ac:spMkLst>
            <pc:docMk/>
            <pc:sldMk cId="761925550" sldId="268"/>
            <ac:spMk id="3" creationId="{B9CA0D94-EE84-480D-86C3-75E22C2B114A}"/>
          </ac:spMkLst>
        </pc:spChg>
      </pc:sldChg>
    </pc:docChg>
  </pc:docChgLst>
  <pc:docChgLst>
    <pc:chgData name="Hunziker, Dawn A - (hunziker)" userId="S::hunziker@email.arizona.edu::4ac2fff6-fa02-4b20-b8bc-7c4997ed08b2" providerId="AD" clId="Web-{5FF6476C-AE18-BF97-F620-064A407F983A}"/>
    <pc:docChg chg="modSld">
      <pc:chgData name="Hunziker, Dawn A - (hunziker)" userId="S::hunziker@email.arizona.edu::4ac2fff6-fa02-4b20-b8bc-7c4997ed08b2" providerId="AD" clId="Web-{5FF6476C-AE18-BF97-F620-064A407F983A}" dt="2021-03-24T17:05:05.139" v="5" actId="20577"/>
      <pc:docMkLst>
        <pc:docMk/>
      </pc:docMkLst>
      <pc:sldChg chg="modSp">
        <pc:chgData name="Hunziker, Dawn A - (hunziker)" userId="S::hunziker@email.arizona.edu::4ac2fff6-fa02-4b20-b8bc-7c4997ed08b2" providerId="AD" clId="Web-{5FF6476C-AE18-BF97-F620-064A407F983A}" dt="2021-03-24T17:04:44.325" v="2" actId="20577"/>
        <pc:sldMkLst>
          <pc:docMk/>
          <pc:sldMk cId="474243042" sldId="257"/>
        </pc:sldMkLst>
        <pc:spChg chg="mod">
          <ac:chgData name="Hunziker, Dawn A - (hunziker)" userId="S::hunziker@email.arizona.edu::4ac2fff6-fa02-4b20-b8bc-7c4997ed08b2" providerId="AD" clId="Web-{5FF6476C-AE18-BF97-F620-064A407F983A}" dt="2021-03-24T17:04:44.325" v="2" actId="20577"/>
          <ac:spMkLst>
            <pc:docMk/>
            <pc:sldMk cId="474243042" sldId="257"/>
            <ac:spMk id="3" creationId="{E748AC51-C74C-47F4-AF6A-479826B26B5B}"/>
          </ac:spMkLst>
        </pc:spChg>
      </pc:sldChg>
      <pc:sldChg chg="modSp">
        <pc:chgData name="Hunziker, Dawn A - (hunziker)" userId="S::hunziker@email.arizona.edu::4ac2fff6-fa02-4b20-b8bc-7c4997ed08b2" providerId="AD" clId="Web-{5FF6476C-AE18-BF97-F620-064A407F983A}" dt="2021-03-24T17:05:05.139" v="5" actId="20577"/>
        <pc:sldMkLst>
          <pc:docMk/>
          <pc:sldMk cId="761925550" sldId="268"/>
        </pc:sldMkLst>
        <pc:spChg chg="mod">
          <ac:chgData name="Hunziker, Dawn A - (hunziker)" userId="S::hunziker@email.arizona.edu::4ac2fff6-fa02-4b20-b8bc-7c4997ed08b2" providerId="AD" clId="Web-{5FF6476C-AE18-BF97-F620-064A407F983A}" dt="2021-03-24T17:05:05.139" v="5" actId="20577"/>
          <ac:spMkLst>
            <pc:docMk/>
            <pc:sldMk cId="761925550" sldId="268"/>
            <ac:spMk id="3" creationId="{B9CA0D94-EE84-480D-86C3-75E22C2B114A}"/>
          </ac:spMkLst>
        </pc:spChg>
      </pc:sldChg>
    </pc:docChg>
  </pc:docChgLst>
  <pc:docChgLst>
    <pc:chgData name="Guest User" userId="S::urn:spo:anon#2baf695a86795225556d1769175c72c69cecd7cb544639b0ef2d506b24fbed5c::" providerId="AD" clId="Web-{48DE6FE4-A20E-6141-F30D-C0814FF9A2F7}"/>
    <pc:docChg chg="modSld">
      <pc:chgData name="Guest User" userId="S::urn:spo:anon#2baf695a86795225556d1769175c72c69cecd7cb544639b0ef2d506b24fbed5c::" providerId="AD" clId="Web-{48DE6FE4-A20E-6141-F30D-C0814FF9A2F7}" dt="2021-03-24T17:03:39.954" v="31" actId="20577"/>
      <pc:docMkLst>
        <pc:docMk/>
      </pc:docMkLst>
      <pc:sldChg chg="modSp">
        <pc:chgData name="Guest User" userId="S::urn:spo:anon#2baf695a86795225556d1769175c72c69cecd7cb544639b0ef2d506b24fbed5c::" providerId="AD" clId="Web-{48DE6FE4-A20E-6141-F30D-C0814FF9A2F7}" dt="2021-03-24T17:03:39.954" v="31" actId="20577"/>
        <pc:sldMkLst>
          <pc:docMk/>
          <pc:sldMk cId="474243042" sldId="257"/>
        </pc:sldMkLst>
        <pc:spChg chg="mod">
          <ac:chgData name="Guest User" userId="S::urn:spo:anon#2baf695a86795225556d1769175c72c69cecd7cb544639b0ef2d506b24fbed5c::" providerId="AD" clId="Web-{48DE6FE4-A20E-6141-F30D-C0814FF9A2F7}" dt="2021-03-24T17:03:39.954" v="31" actId="20577"/>
          <ac:spMkLst>
            <pc:docMk/>
            <pc:sldMk cId="474243042" sldId="257"/>
            <ac:spMk id="3" creationId="{E748AC51-C74C-47F4-AF6A-479826B26B5B}"/>
          </ac:spMkLst>
        </pc:spChg>
      </pc:sldChg>
    </pc:docChg>
  </pc:docChgLst>
  <pc:docChgLst>
    <pc:chgData name="Guest User" userId="S::urn:spo:anon#2baf695a86795225556d1769175c72c69cecd7cb544639b0ef2d506b24fbed5c::" providerId="AD" clId="Web-{AC15D79F-15A7-40D5-9687-53C10BDB247A}"/>
    <pc:docChg chg="modSld">
      <pc:chgData name="Guest User" userId="S::urn:spo:anon#2baf695a86795225556d1769175c72c69cecd7cb544639b0ef2d506b24fbed5c::" providerId="AD" clId="Web-{AC15D79F-15A7-40D5-9687-53C10BDB247A}" dt="2021-03-08T16:16:08.952" v="31" actId="20577"/>
      <pc:docMkLst>
        <pc:docMk/>
      </pc:docMkLst>
      <pc:sldChg chg="modSp">
        <pc:chgData name="Guest User" userId="S::urn:spo:anon#2baf695a86795225556d1769175c72c69cecd7cb544639b0ef2d506b24fbed5c::" providerId="AD" clId="Web-{AC15D79F-15A7-40D5-9687-53C10BDB247A}" dt="2021-03-08T16:16:08.952" v="31" actId="20577"/>
        <pc:sldMkLst>
          <pc:docMk/>
          <pc:sldMk cId="761925550" sldId="268"/>
        </pc:sldMkLst>
        <pc:spChg chg="mod">
          <ac:chgData name="Guest User" userId="S::urn:spo:anon#2baf695a86795225556d1769175c72c69cecd7cb544639b0ef2d506b24fbed5c::" providerId="AD" clId="Web-{AC15D79F-15A7-40D5-9687-53C10BDB247A}" dt="2021-03-08T16:16:08.952" v="31" actId="20577"/>
          <ac:spMkLst>
            <pc:docMk/>
            <pc:sldMk cId="761925550" sldId="268"/>
            <ac:spMk id="3" creationId="{B9CA0D94-EE84-480D-86C3-75E22C2B114A}"/>
          </ac:spMkLst>
        </pc:spChg>
      </pc:sldChg>
    </pc:docChg>
  </pc:docChgLst>
  <pc:docChgLst>
    <pc:chgData name="Hunziker, Dawn A - (hunziker)" userId="S::hunziker@email.arizona.edu::4ac2fff6-fa02-4b20-b8bc-7c4997ed08b2" providerId="AD" clId="Web-{44882B73-C1F8-0322-B5F0-8A24CFAC394B}"/>
    <pc:docChg chg="addSld modSld">
      <pc:chgData name="Hunziker, Dawn A - (hunziker)" userId="S::hunziker@email.arizona.edu::4ac2fff6-fa02-4b20-b8bc-7c4997ed08b2" providerId="AD" clId="Web-{44882B73-C1F8-0322-B5F0-8A24CFAC394B}" dt="2021-03-24T17:36:09.711" v="421" actId="20577"/>
      <pc:docMkLst>
        <pc:docMk/>
      </pc:docMkLst>
      <pc:sldChg chg="modSp">
        <pc:chgData name="Hunziker, Dawn A - (hunziker)" userId="S::hunziker@email.arizona.edu::4ac2fff6-fa02-4b20-b8bc-7c4997ed08b2" providerId="AD" clId="Web-{44882B73-C1F8-0322-B5F0-8A24CFAC394B}" dt="2021-03-24T17:10:17.875" v="24" actId="20577"/>
        <pc:sldMkLst>
          <pc:docMk/>
          <pc:sldMk cId="343698323" sldId="256"/>
        </pc:sldMkLst>
        <pc:spChg chg="mod">
          <ac:chgData name="Hunziker, Dawn A - (hunziker)" userId="S::hunziker@email.arizona.edu::4ac2fff6-fa02-4b20-b8bc-7c4997ed08b2" providerId="AD" clId="Web-{44882B73-C1F8-0322-B5F0-8A24CFAC394B}" dt="2021-03-24T17:10:00.061" v="10" actId="20577"/>
          <ac:spMkLst>
            <pc:docMk/>
            <pc:sldMk cId="343698323" sldId="256"/>
            <ac:spMk id="2" creationId="{E2A52608-F7D3-4A7B-8421-AE7AAB4FBB2D}"/>
          </ac:spMkLst>
        </pc:spChg>
        <pc:spChg chg="mod">
          <ac:chgData name="Hunziker, Dawn A - (hunziker)" userId="S::hunziker@email.arizona.edu::4ac2fff6-fa02-4b20-b8bc-7c4997ed08b2" providerId="AD" clId="Web-{44882B73-C1F8-0322-B5F0-8A24CFAC394B}" dt="2021-03-24T17:10:17.875" v="24" actId="20577"/>
          <ac:spMkLst>
            <pc:docMk/>
            <pc:sldMk cId="343698323" sldId="256"/>
            <ac:spMk id="3" creationId="{8F89DEC9-F71E-4317-9B00-9F14C8F02A86}"/>
          </ac:spMkLst>
        </pc:spChg>
      </pc:sldChg>
      <pc:sldChg chg="modSp">
        <pc:chgData name="Hunziker, Dawn A - (hunziker)" userId="S::hunziker@email.arizona.edu::4ac2fff6-fa02-4b20-b8bc-7c4997ed08b2" providerId="AD" clId="Web-{44882B73-C1F8-0322-B5F0-8A24CFAC394B}" dt="2021-03-24T17:27:39.724" v="258" actId="20577"/>
        <pc:sldMkLst>
          <pc:docMk/>
          <pc:sldMk cId="474243042" sldId="257"/>
        </pc:sldMkLst>
        <pc:spChg chg="mod">
          <ac:chgData name="Hunziker, Dawn A - (hunziker)" userId="S::hunziker@email.arizona.edu::4ac2fff6-fa02-4b20-b8bc-7c4997ed08b2" providerId="AD" clId="Web-{44882B73-C1F8-0322-B5F0-8A24CFAC394B}" dt="2021-03-24T17:27:39.724" v="258" actId="20577"/>
          <ac:spMkLst>
            <pc:docMk/>
            <pc:sldMk cId="474243042" sldId="257"/>
            <ac:spMk id="3" creationId="{E748AC51-C74C-47F4-AF6A-479826B26B5B}"/>
          </ac:spMkLst>
        </pc:spChg>
      </pc:sldChg>
      <pc:sldChg chg="modNotes">
        <pc:chgData name="Hunziker, Dawn A - (hunziker)" userId="S::hunziker@email.arizona.edu::4ac2fff6-fa02-4b20-b8bc-7c4997ed08b2" providerId="AD" clId="Web-{44882B73-C1F8-0322-B5F0-8A24CFAC394B}" dt="2021-03-24T17:24:22.639" v="113"/>
        <pc:sldMkLst>
          <pc:docMk/>
          <pc:sldMk cId="3057369040" sldId="258"/>
        </pc:sldMkLst>
      </pc:sldChg>
      <pc:sldChg chg="modNotes">
        <pc:chgData name="Hunziker, Dawn A - (hunziker)" userId="S::hunziker@email.arizona.edu::4ac2fff6-fa02-4b20-b8bc-7c4997ed08b2" providerId="AD" clId="Web-{44882B73-C1F8-0322-B5F0-8A24CFAC394B}" dt="2021-03-24T17:24:43.687" v="145"/>
        <pc:sldMkLst>
          <pc:docMk/>
          <pc:sldMk cId="662226748" sldId="259"/>
        </pc:sldMkLst>
      </pc:sldChg>
      <pc:sldChg chg="modNotes">
        <pc:chgData name="Hunziker, Dawn A - (hunziker)" userId="S::hunziker@email.arizona.edu::4ac2fff6-fa02-4b20-b8bc-7c4997ed08b2" providerId="AD" clId="Web-{44882B73-C1F8-0322-B5F0-8A24CFAC394B}" dt="2021-03-24T17:24:50.671" v="159"/>
        <pc:sldMkLst>
          <pc:docMk/>
          <pc:sldMk cId="2849534412" sldId="260"/>
        </pc:sldMkLst>
      </pc:sldChg>
      <pc:sldChg chg="modNotes">
        <pc:chgData name="Hunziker, Dawn A - (hunziker)" userId="S::hunziker@email.arizona.edu::4ac2fff6-fa02-4b20-b8bc-7c4997ed08b2" providerId="AD" clId="Web-{44882B73-C1F8-0322-B5F0-8A24CFAC394B}" dt="2021-03-24T17:25:05.453" v="171"/>
        <pc:sldMkLst>
          <pc:docMk/>
          <pc:sldMk cId="1546766199" sldId="261"/>
        </pc:sldMkLst>
      </pc:sldChg>
      <pc:sldChg chg="modSp modNotes">
        <pc:chgData name="Hunziker, Dawn A - (hunziker)" userId="S::hunziker@email.arizona.edu::4ac2fff6-fa02-4b20-b8bc-7c4997ed08b2" providerId="AD" clId="Web-{44882B73-C1F8-0322-B5F0-8A24CFAC394B}" dt="2021-03-24T17:33:47.081" v="415" actId="20577"/>
        <pc:sldMkLst>
          <pc:docMk/>
          <pc:sldMk cId="388601856" sldId="262"/>
        </pc:sldMkLst>
        <pc:spChg chg="mod">
          <ac:chgData name="Hunziker, Dawn A - (hunziker)" userId="S::hunziker@email.arizona.edu::4ac2fff6-fa02-4b20-b8bc-7c4997ed08b2" providerId="AD" clId="Web-{44882B73-C1F8-0322-B5F0-8A24CFAC394B}" dt="2021-03-24T17:33:47.081" v="415" actId="20577"/>
          <ac:spMkLst>
            <pc:docMk/>
            <pc:sldMk cId="388601856" sldId="262"/>
            <ac:spMk id="5" creationId="{8EDBFE76-D04C-46EE-BE15-7947517D6774}"/>
          </ac:spMkLst>
        </pc:spChg>
      </pc:sldChg>
      <pc:sldChg chg="modNotes">
        <pc:chgData name="Hunziker, Dawn A - (hunziker)" userId="S::hunziker@email.arizona.edu::4ac2fff6-fa02-4b20-b8bc-7c4997ed08b2" providerId="AD" clId="Web-{44882B73-C1F8-0322-B5F0-8A24CFAC394B}" dt="2021-03-24T17:25:19.438" v="193"/>
        <pc:sldMkLst>
          <pc:docMk/>
          <pc:sldMk cId="3720995255" sldId="263"/>
        </pc:sldMkLst>
      </pc:sldChg>
      <pc:sldChg chg="modNotes">
        <pc:chgData name="Hunziker, Dawn A - (hunziker)" userId="S::hunziker@email.arizona.edu::4ac2fff6-fa02-4b20-b8bc-7c4997ed08b2" providerId="AD" clId="Web-{44882B73-C1F8-0322-B5F0-8A24CFAC394B}" dt="2021-03-24T17:25:26.345" v="214"/>
        <pc:sldMkLst>
          <pc:docMk/>
          <pc:sldMk cId="1006435785" sldId="264"/>
        </pc:sldMkLst>
      </pc:sldChg>
      <pc:sldChg chg="modSp modNotes">
        <pc:chgData name="Hunziker, Dawn A - (hunziker)" userId="S::hunziker@email.arizona.edu::4ac2fff6-fa02-4b20-b8bc-7c4997ed08b2" providerId="AD" clId="Web-{44882B73-C1F8-0322-B5F0-8A24CFAC394B}" dt="2021-03-24T17:29:35.010" v="290" actId="20577"/>
        <pc:sldMkLst>
          <pc:docMk/>
          <pc:sldMk cId="2319753575" sldId="265"/>
        </pc:sldMkLst>
        <pc:spChg chg="mod">
          <ac:chgData name="Hunziker, Dawn A - (hunziker)" userId="S::hunziker@email.arizona.edu::4ac2fff6-fa02-4b20-b8bc-7c4997ed08b2" providerId="AD" clId="Web-{44882B73-C1F8-0322-B5F0-8A24CFAC394B}" dt="2021-03-24T17:29:35.010" v="290" actId="20577"/>
          <ac:spMkLst>
            <pc:docMk/>
            <pc:sldMk cId="2319753575" sldId="265"/>
            <ac:spMk id="5" creationId="{5E13F0C9-B551-4B91-A056-A129A0163A70}"/>
          </ac:spMkLst>
        </pc:spChg>
      </pc:sldChg>
      <pc:sldChg chg="modNotes">
        <pc:chgData name="Hunziker, Dawn A - (hunziker)" userId="S::hunziker@email.arizona.edu::4ac2fff6-fa02-4b20-b8bc-7c4997ed08b2" providerId="AD" clId="Web-{44882B73-C1F8-0322-B5F0-8A24CFAC394B}" dt="2021-03-24T17:31:15.873" v="365"/>
        <pc:sldMkLst>
          <pc:docMk/>
          <pc:sldMk cId="871888414" sldId="266"/>
        </pc:sldMkLst>
      </pc:sldChg>
      <pc:sldChg chg="modSp">
        <pc:chgData name="Hunziker, Dawn A - (hunziker)" userId="S::hunziker@email.arizona.edu::4ac2fff6-fa02-4b20-b8bc-7c4997ed08b2" providerId="AD" clId="Web-{44882B73-C1F8-0322-B5F0-8A24CFAC394B}" dt="2021-03-24T17:36:09.711" v="421" actId="20577"/>
        <pc:sldMkLst>
          <pc:docMk/>
          <pc:sldMk cId="761925550" sldId="268"/>
        </pc:sldMkLst>
        <pc:spChg chg="mod">
          <ac:chgData name="Hunziker, Dawn A - (hunziker)" userId="S::hunziker@email.arizona.edu::4ac2fff6-fa02-4b20-b8bc-7c4997ed08b2" providerId="AD" clId="Web-{44882B73-C1F8-0322-B5F0-8A24CFAC394B}" dt="2021-03-24T17:36:09.711" v="421" actId="20577"/>
          <ac:spMkLst>
            <pc:docMk/>
            <pc:sldMk cId="761925550" sldId="268"/>
            <ac:spMk id="3" creationId="{B9CA0D94-EE84-480D-86C3-75E22C2B114A}"/>
          </ac:spMkLst>
        </pc:spChg>
      </pc:sldChg>
      <pc:sldChg chg="addSp delSp modSp new">
        <pc:chgData name="Hunziker, Dawn A - (hunziker)" userId="S::hunziker@email.arizona.edu::4ac2fff6-fa02-4b20-b8bc-7c4997ed08b2" providerId="AD" clId="Web-{44882B73-C1F8-0322-B5F0-8A24CFAC394B}" dt="2021-03-24T17:31:01.685" v="347" actId="20577"/>
        <pc:sldMkLst>
          <pc:docMk/>
          <pc:sldMk cId="3203516396" sldId="269"/>
        </pc:sldMkLst>
        <pc:spChg chg="mod">
          <ac:chgData name="Hunziker, Dawn A - (hunziker)" userId="S::hunziker@email.arizona.edu::4ac2fff6-fa02-4b20-b8bc-7c4997ed08b2" providerId="AD" clId="Web-{44882B73-C1F8-0322-B5F0-8A24CFAC394B}" dt="2021-03-24T17:30:39.887" v="343" actId="20577"/>
          <ac:spMkLst>
            <pc:docMk/>
            <pc:sldMk cId="3203516396" sldId="269"/>
            <ac:spMk id="2" creationId="{9E10FA06-11EC-4EC8-AB4C-A7D71AF48B50}"/>
          </ac:spMkLst>
        </pc:spChg>
        <pc:spChg chg="mod">
          <ac:chgData name="Hunziker, Dawn A - (hunziker)" userId="S::hunziker@email.arizona.edu::4ac2fff6-fa02-4b20-b8bc-7c4997ed08b2" providerId="AD" clId="Web-{44882B73-C1F8-0322-B5F0-8A24CFAC394B}" dt="2021-03-24T17:31:01.685" v="347" actId="20577"/>
          <ac:spMkLst>
            <pc:docMk/>
            <pc:sldMk cId="3203516396" sldId="269"/>
            <ac:spMk id="3" creationId="{E5BD6ED0-3266-4DB8-9858-CE85B257062B}"/>
          </ac:spMkLst>
        </pc:spChg>
        <pc:spChg chg="add del mod">
          <ac:chgData name="Hunziker, Dawn A - (hunziker)" userId="S::hunziker@email.arizona.edu::4ac2fff6-fa02-4b20-b8bc-7c4997ed08b2" providerId="AD" clId="Web-{44882B73-C1F8-0322-B5F0-8A24CFAC394B}" dt="2021-03-24T17:28:27.492" v="262"/>
          <ac:spMkLst>
            <pc:docMk/>
            <pc:sldMk cId="3203516396" sldId="269"/>
            <ac:spMk id="4" creationId="{B0D4244E-A4FE-4A3D-A824-E89066C169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C4542-F314-419A-B408-56C7644FCAA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080F4-D3F5-48D7-9688-C8F7A86E8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63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98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50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20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9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>
              <a:defRPr/>
            </a:pPr>
            <a:endParaRPr lang="en-US" sz="18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63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34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91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80F4-D3F5-48D7-9688-C8F7A86E8C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2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EFE91-DD33-4EA7-9E6D-42B43A137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ACD7AB-BC2F-43CC-B06E-B414EA2B5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2CA45-CCD7-4BF9-B42A-4EB8698E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A6A60-79C7-4750-9323-9B0A16CF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BBF8E-FB41-4344-9BE3-31E899ED2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0AFC0-1C3F-4583-A49F-068E6846B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09D5D-533F-429B-9A65-D74B1A462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407C6-3030-44AB-85F5-97B63374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64CB7-11C0-4CEB-8737-3BDB16DC1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1354D-E827-49A8-A38F-C86A8460B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3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89006F-0329-4C86-B07E-AF3DE01F9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305B5-8C6D-43B6-A492-C0051548F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585A9-CFCD-4FD4-917F-40A1456B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41296-2D7E-488B-AD3D-98D0199D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4BB4A-8CFC-4806-AFFC-52072DFF9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0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74CCE-1777-457A-90C5-555A5D843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D4150-C9CA-41E5-BC23-47871B489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41F9B-6CDF-40C0-9742-58C9CD10E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FBD0D-C000-4F63-BEB6-861D40158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2609A-ED7A-41EB-AAE7-D3570C01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C9C9E-9F3D-453E-A1B0-952D810B2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29F9C-D475-4EE5-972D-4C3EA41DB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5C6EF-01F8-44EB-8383-9E365616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3DAEC-DE0F-49A0-80B0-11D64FC0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34ABD-7E0B-4B73-95F4-470629128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3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D549-B877-4CBB-8EA1-2EBF19259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CAD0-742A-4704-B7C0-BC7BDBE3C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3D61D-E933-46CC-BD70-D0924D894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B4F1A-81CA-4261-BE5C-D51F72C9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3E5BC-4B0D-4431-B0D3-108070663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9B2F0-7640-4044-B933-8E558F6F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9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1F42-96B6-4426-89C2-46D0B4F46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0FE7D-ACA6-487E-B557-BA0D56412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367E0-FC88-41AE-AA3C-57E56D890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F09A38-6EEE-44DB-9254-EB66B149FC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19CC4-E629-4617-8725-BF5F28327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F035BC-FA83-46A1-98EC-D3415CB7E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ADECE0-7100-48C1-9428-6A539CDA3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18EDA3-6929-4823-81D1-2203D8F2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9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60366-C4B8-4E97-80C8-84016A5AE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53BCFE-8BBB-45B0-8F52-8FAF05E5D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D35AF2-599B-4D57-BBEC-4C40CE24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FF9EE-C246-4B8C-8086-38DBF52B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5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BB5D9-2DB5-40E0-93D4-30C428B4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4F5285-46C8-48A3-AB16-DB9F118C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C2637-F8AC-4CBC-87E3-BB39CA7DC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9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70B26-DE25-430D-BC86-83A09C924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B8188-62D0-43C6-B23C-CE1C11EC0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3570E-D6BB-4988-84E0-865321E96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E3845-2EB1-4A7E-AB82-0DBF327D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8F107-E7C7-4986-AD1F-4F044758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86BF5-763B-412E-8665-390719815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6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34851-A73D-4219-84DA-BBCA9FEC6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588A1D-D974-4F16-996C-175BFE88D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46F62-8EA9-4B7A-9DEA-99A0A6FCE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415DD-A7A1-4E69-9E60-A49DCFB0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873D5-5338-4245-92A3-9ECA9DEF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8B858-3B28-4E60-BFE4-366E4450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2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3F05C-62D6-42B1-8901-9E45DC64E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01D21-0327-4F23-B1F4-8F4861DAC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79E6F-41F9-4C41-AADB-40BC2A5B9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5714C-F20C-4A8E-92CF-A616FC8F923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8306B-FE87-4833-846C-8CB1825E3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6F46F-5CCC-4F7B-AD82-D990E7459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4D138-689C-42A7-8486-BF2542892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7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r.educause.edu/articles/2021/2/proctoring-software-in-higher-ed-prevalence-and-pattern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ean.Kugler@nau.edu" TargetMode="External"/><Relationship Id="rId2" Type="http://schemas.openxmlformats.org/officeDocument/2006/relationships/hyperlink" Target="mailto:aross11@ycp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unziker@arizona.edu" TargetMode="External"/><Relationship Id="rId4" Type="http://schemas.openxmlformats.org/officeDocument/2006/relationships/hyperlink" Target="mailto:rkipley@arizona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2608-F7D3-4A7B-8421-AE7AAB4FB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>
                <a:ea typeface="+mj-lt"/>
                <a:cs typeface="+mj-lt"/>
              </a:rPr>
              <a:t>Online Test Proctoring Systems</a:t>
            </a:r>
            <a:endParaRPr lang="en-US" b="1"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9DEC9-F71E-4317-9B00-9F14C8F02A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Calibri Light"/>
                <a:cs typeface="Calibri Light"/>
              </a:rPr>
              <a:t>An Exploration of the Options</a:t>
            </a:r>
          </a:p>
          <a:p>
            <a:endParaRPr lang="en-US" b="1">
              <a:latin typeface="Calibri Light"/>
              <a:cs typeface="Calibri Light"/>
            </a:endParaRPr>
          </a:p>
          <a:p>
            <a:r>
              <a:rPr lang="en-US" b="1">
                <a:latin typeface="Calibri Light"/>
                <a:cs typeface="Calibri Light"/>
              </a:rPr>
              <a:t>March 30, 2021</a:t>
            </a:r>
          </a:p>
        </p:txBody>
      </p:sp>
    </p:spTree>
    <p:extLst>
      <p:ext uri="{BB962C8B-B14F-4D97-AF65-F5344CB8AC3E}">
        <p14:creationId xmlns:p14="http://schemas.microsoft.com/office/powerpoint/2010/main" val="343698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B58020-8987-445F-828C-68C6B646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of Providers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13F0C9-B551-4B91-A056-A129A0163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Five services dominated the market for proctoring software:</a:t>
            </a:r>
          </a:p>
          <a:p>
            <a:pPr lvl="1"/>
            <a:r>
              <a:rPr lang="en-US" sz="2800" err="1"/>
              <a:t>Respondus</a:t>
            </a:r>
            <a:r>
              <a:rPr lang="en-US" sz="2800"/>
              <a:t> (65%)</a:t>
            </a:r>
            <a:endParaRPr lang="en-US" sz="2800">
              <a:cs typeface="Calibri" panose="020F0502020204030204"/>
            </a:endParaRPr>
          </a:p>
          <a:p>
            <a:pPr lvl="1"/>
            <a:r>
              <a:rPr lang="en-US" sz="2800" err="1"/>
              <a:t>ProctorU</a:t>
            </a:r>
            <a:r>
              <a:rPr lang="en-US" sz="2800"/>
              <a:t> (23%)</a:t>
            </a:r>
            <a:endParaRPr lang="en-US" sz="2800">
              <a:cs typeface="Calibri" panose="020F0502020204030204"/>
            </a:endParaRPr>
          </a:p>
          <a:p>
            <a:pPr lvl="1"/>
            <a:r>
              <a:rPr lang="en-US" sz="2800" err="1"/>
              <a:t>Proctorio</a:t>
            </a:r>
            <a:r>
              <a:rPr lang="en-US" sz="2800"/>
              <a:t> (17%)</a:t>
            </a:r>
            <a:endParaRPr lang="en-US" sz="2800">
              <a:cs typeface="Calibri" panose="020F0502020204030204"/>
            </a:endParaRPr>
          </a:p>
          <a:p>
            <a:pPr lvl="1"/>
            <a:r>
              <a:rPr lang="en-US" sz="2800" err="1"/>
              <a:t>Examity</a:t>
            </a:r>
            <a:r>
              <a:rPr lang="en-US" sz="2800"/>
              <a:t> (12%)</a:t>
            </a:r>
            <a:endParaRPr lang="en-US" sz="2800">
              <a:cs typeface="Calibri" panose="020F0502020204030204"/>
            </a:endParaRPr>
          </a:p>
          <a:p>
            <a:pPr lvl="1"/>
            <a:r>
              <a:rPr lang="en-US" sz="2800" err="1"/>
              <a:t>Honorlock</a:t>
            </a:r>
            <a:r>
              <a:rPr lang="en-US" sz="2800"/>
              <a:t> (12%)</a:t>
            </a:r>
            <a:endParaRPr lang="en-US" sz="2800">
              <a:cs typeface="Calibri"/>
            </a:endParaRPr>
          </a:p>
          <a:p>
            <a:endParaRPr lang="en-US"/>
          </a:p>
          <a:p>
            <a:pPr marL="457200" lvl="1" indent="0">
              <a:buNone/>
            </a:pPr>
            <a:r>
              <a:rPr lang="en-US" sz="1800">
                <a:hlinkClick r:id="rId3"/>
              </a:rPr>
              <a:t>https://er.educause.edu/articles/2021/2/proctoring-software-in-higher-ed-prevalence-and-patterns</a:t>
            </a:r>
            <a:r>
              <a:rPr lang="en-US" sz="1800"/>
              <a:t> </a:t>
            </a:r>
            <a:endParaRPr lang="en-US" sz="1800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9753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FA06-11EC-4EC8-AB4C-A7D71AF48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Proctoring Providers  - The nitty gritty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D6ED0-3266-4DB8-9858-CE85B2570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Respondus</a:t>
            </a:r>
            <a:r>
              <a:rPr lang="en-US">
                <a:ea typeface="+mn-lt"/>
                <a:cs typeface="+mn-lt"/>
              </a:rPr>
              <a:t> (</a:t>
            </a:r>
            <a:r>
              <a:rPr lang="en-US" err="1">
                <a:ea typeface="+mn-lt"/>
                <a:cs typeface="+mn-lt"/>
              </a:rPr>
              <a:t>UArizona</a:t>
            </a:r>
            <a:r>
              <a:rPr lang="en-US">
                <a:ea typeface="+mn-lt"/>
                <a:cs typeface="+mn-lt"/>
              </a:rPr>
              <a:t>) </a:t>
            </a:r>
          </a:p>
          <a:p>
            <a:endParaRPr lang="en-US">
              <a:ea typeface="+mn-lt"/>
              <a:cs typeface="+mn-lt"/>
            </a:endParaRPr>
          </a:p>
          <a:p>
            <a:r>
              <a:rPr lang="en-US" err="1">
                <a:ea typeface="+mn-lt"/>
                <a:cs typeface="+mn-lt"/>
              </a:rPr>
              <a:t>Proctorio</a:t>
            </a:r>
            <a:r>
              <a:rPr lang="en-US">
                <a:ea typeface="+mn-lt"/>
                <a:cs typeface="+mn-lt"/>
              </a:rPr>
              <a:t> (YCP) 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r>
              <a:rPr lang="en-US" err="1">
                <a:ea typeface="+mn-lt"/>
                <a:cs typeface="+mn-lt"/>
              </a:rPr>
              <a:t>Examity</a:t>
            </a:r>
            <a:r>
              <a:rPr lang="en-US">
                <a:ea typeface="+mn-lt"/>
                <a:cs typeface="+mn-lt"/>
              </a:rPr>
              <a:t> (</a:t>
            </a:r>
            <a:r>
              <a:rPr lang="en-US" err="1">
                <a:ea typeface="+mn-lt"/>
                <a:cs typeface="+mn-lt"/>
              </a:rPr>
              <a:t>UArizona</a:t>
            </a:r>
            <a:r>
              <a:rPr lang="en-US">
                <a:ea typeface="+mn-lt"/>
                <a:cs typeface="+mn-lt"/>
              </a:rPr>
              <a:t>) 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r>
              <a:rPr lang="en-US" err="1">
                <a:ea typeface="+mn-lt"/>
                <a:cs typeface="+mn-lt"/>
              </a:rPr>
              <a:t>Honorlock</a:t>
            </a:r>
            <a:r>
              <a:rPr lang="en-US">
                <a:ea typeface="+mn-lt"/>
                <a:cs typeface="+mn-lt"/>
              </a:rPr>
              <a:t> (NAU, YCP) </a:t>
            </a:r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3516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7BA21E-6219-47EC-8BEA-50A9CF84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Zoom – Our perspectives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A4F5F4-2D19-4042-B22D-E46A9D0A0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Backup for other systems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Some accessibility barriers still exist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Use of Breakout rooms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Clunky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Still prone to connection issues and equity concerns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88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9C88C41-6ADE-4437-AA76-25603A267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D468A0-C408-493D-95EA-0ABCFF058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6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38AA1-629B-4B88-BC5A-935063C2B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A0D94-EE84-480D-86C3-75E22C2B1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Andrea Ross – </a:t>
            </a:r>
            <a:r>
              <a:rPr lang="en-US">
                <a:cs typeface="Calibri"/>
                <a:hlinkClick r:id="rId2"/>
              </a:rPr>
              <a:t>aross11@ycp.edu</a:t>
            </a:r>
            <a:r>
              <a:rPr lang="en-US">
                <a:cs typeface="Calibri"/>
              </a:rPr>
              <a:t>, 717-815-1756</a:t>
            </a:r>
            <a:endParaRPr lang="en-US"/>
          </a:p>
          <a:p>
            <a:pPr marL="0" indent="0">
              <a:buNone/>
            </a:pP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Sean Kugler - </a:t>
            </a:r>
            <a:r>
              <a:rPr lang="en-US">
                <a:cs typeface="Calibri"/>
                <a:hlinkClick r:id="rId3"/>
              </a:rPr>
              <a:t>Sean.Kugler@nau.edu</a:t>
            </a:r>
            <a:r>
              <a:rPr lang="en-US">
                <a:cs typeface="Calibri"/>
              </a:rPr>
              <a:t>, 928-523-6042</a:t>
            </a:r>
            <a:endParaRPr lang="en-US"/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Carsen Kipley – </a:t>
            </a:r>
            <a:r>
              <a:rPr lang="en-US">
                <a:cs typeface="Calibri"/>
                <a:hlinkClick r:id="rId4"/>
              </a:rPr>
              <a:t>rkipley@arizona.edu</a:t>
            </a:r>
            <a:r>
              <a:rPr lang="en-US">
                <a:cs typeface="Calibri"/>
              </a:rPr>
              <a:t>, 520-621-5971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Dawn Hunziker – </a:t>
            </a:r>
            <a:r>
              <a:rPr lang="en-US">
                <a:cs typeface="Calibri"/>
                <a:hlinkClick r:id="rId5"/>
              </a:rPr>
              <a:t>hunziker@arizona.edu</a:t>
            </a:r>
            <a:r>
              <a:rPr lang="en-US">
                <a:cs typeface="Calibri"/>
              </a:rPr>
              <a:t>, 520-626-9409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192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37FEC-22CD-4180-95CD-42B56BF3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8AC51-C74C-47F4-AF6A-479826B26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Sean Kugler, Northern Arizona University</a:t>
            </a:r>
            <a:endParaRPr lang="en-US"/>
          </a:p>
          <a:p>
            <a:r>
              <a:rPr lang="en-US">
                <a:cs typeface="Calibri"/>
              </a:rPr>
              <a:t>Andrea Ross, York College of Pennsylvania</a:t>
            </a:r>
          </a:p>
          <a:p>
            <a:r>
              <a:rPr lang="en-US">
                <a:cs typeface="Calibri"/>
              </a:rPr>
              <a:t>Carsen Kipley, University of Arizona</a:t>
            </a:r>
            <a:endParaRPr lang="en-US"/>
          </a:p>
          <a:p>
            <a:r>
              <a:rPr lang="en-US">
                <a:cs typeface="Calibri"/>
              </a:rPr>
              <a:t>Dawn Hunziker, University of Arizona</a:t>
            </a:r>
          </a:p>
          <a:p>
            <a:endParaRPr lang="en-US">
              <a:highlight>
                <a:srgbClr val="FFFF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24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9DAC33-3B77-45A4-9C26-4FDF10324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 and Universal Design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EBA7DE-2FBA-4D0C-98F9-CDAF2CC889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6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3A2462-8552-4781-A48D-DDEA6CF4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Classroom Realities - COVID Impacts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DBFE76-D04C-46EE-BE15-7947517D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 person and remote students together - this may not go away </a:t>
            </a:r>
          </a:p>
          <a:p>
            <a:endParaRPr lang="en-US"/>
          </a:p>
          <a:p>
            <a:r>
              <a:rPr lang="en-US"/>
              <a:t>More fully online programs </a:t>
            </a:r>
            <a:endParaRPr lang="en-US">
              <a:cs typeface="Calibri"/>
            </a:endParaRPr>
          </a:p>
          <a:p>
            <a:endParaRPr lang="en-US"/>
          </a:p>
          <a:p>
            <a:r>
              <a:rPr lang="en-US"/>
              <a:t>Remote teaching/learning requests based on COVID</a:t>
            </a:r>
            <a:endParaRPr lang="en-US">
              <a:cs typeface="Calibri"/>
            </a:endParaRPr>
          </a:p>
          <a:p>
            <a:endParaRPr lang="en-US"/>
          </a:p>
          <a:p>
            <a:r>
              <a:rPr lang="en-US"/>
              <a:t>Online assessments</a:t>
            </a:r>
            <a:endParaRPr lang="en-US">
              <a:cs typeface="Calibri"/>
            </a:endParaRP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A62016-6E07-4FC5-9F41-101C90C93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assessment options and proctoring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6D52B2-62D8-4AC2-83A0-C6A31C9C5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Avoid proctoring programs if possible, unless it removes a barrier</a:t>
            </a:r>
          </a:p>
          <a:p>
            <a:r>
              <a:rPr lang="en-US"/>
              <a:t>Create assessments that don’t require proctoring</a:t>
            </a:r>
          </a:p>
          <a:p>
            <a:r>
              <a:rPr lang="en-US"/>
              <a:t>Use the lowest level/least invasive method of proctoring</a:t>
            </a:r>
          </a:p>
          <a:p>
            <a:r>
              <a:rPr lang="en-US"/>
              <a:t>Is proctoring part of a degree completion requirement?</a:t>
            </a:r>
          </a:p>
          <a:p>
            <a:endParaRPr lang="en-US"/>
          </a:p>
          <a:p>
            <a:r>
              <a:rPr lang="en-US"/>
              <a:t>Review possible integrations for Learning Management Systems (LMS) for Text-to-Speech options.</a:t>
            </a:r>
          </a:p>
        </p:txBody>
      </p:sp>
    </p:spTree>
    <p:extLst>
      <p:ext uri="{BB962C8B-B14F-4D97-AF65-F5344CB8AC3E}">
        <p14:creationId xmlns:p14="http://schemas.microsoft.com/office/powerpoint/2010/main" val="662226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43865-9B66-4964-9823-D591E18F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Faculty/Instructor communication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C6620-454A-4A7E-AC22-CFBEAFD91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Broad directions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One-on-one outreach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Get to the root of the problem</a:t>
            </a:r>
            <a:r>
              <a:rPr lang="en-US" sz="2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- What’s the objective?</a:t>
            </a:r>
          </a:p>
          <a:p>
            <a:pPr lvl="1" fontAlgn="base"/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Collaborate with faculty regarding</a:t>
            </a: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 resistance</a:t>
            </a:r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to alternative assessment options.</a:t>
            </a:r>
          </a:p>
          <a:p>
            <a:pPr lvl="1" fontAlgn="base"/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Address </a:t>
            </a:r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proctoring pros, cons and misconceptions.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Don’t forget to maintain good contacts with Instructional Designers</a:t>
            </a:r>
            <a:endParaRPr lang="en-US" sz="2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3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2E44D-38B1-4D20-8A00-D2706A0C9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Beware of Equity Concerns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F9582-D130-456D-A48C-445B54A59A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6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D7C02-4F7A-4B1A-AEBF-5F583D9EC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Barriers experienced by students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56A43-CB76-4CAB-BB31-BE20D27D0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Different standards when using an alternative assessment option </a:t>
            </a:r>
          </a:p>
          <a:p>
            <a:r>
              <a:rPr lang="en-US"/>
              <a:t>Artificial Intelligence impacts</a:t>
            </a:r>
          </a:p>
          <a:p>
            <a:r>
              <a:rPr lang="en-US"/>
              <a:t>Automated authentication</a:t>
            </a:r>
          </a:p>
          <a:p>
            <a:r>
              <a:rPr lang="en-US"/>
              <a:t>Live proctoring interruptions</a:t>
            </a:r>
          </a:p>
          <a:p>
            <a:r>
              <a:rPr lang="en-US"/>
              <a:t>“Working around" a system that isn't accessible, </a:t>
            </a:r>
          </a:p>
          <a:p>
            <a:r>
              <a:rPr lang="en-US"/>
              <a:t>Vendor specific requirements for products used (Speech to text, text to speech, screen reader) </a:t>
            </a:r>
          </a:p>
        </p:txBody>
      </p:sp>
    </p:spTree>
    <p:extLst>
      <p:ext uri="{BB962C8B-B14F-4D97-AF65-F5344CB8AC3E}">
        <p14:creationId xmlns:p14="http://schemas.microsoft.com/office/powerpoint/2010/main" val="372099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823C0-4D90-4CBA-A5A2-0AF3BCE6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Proctoring Providers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197DF-2BEF-4511-B4EA-E30096CF2D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3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Online Test Proctoring Systems</vt:lpstr>
      <vt:lpstr>Introduction</vt:lpstr>
      <vt:lpstr>Assessment and Universal Design</vt:lpstr>
      <vt:lpstr>Classroom Realities - COVID Impacts</vt:lpstr>
      <vt:lpstr>Alternative assessment options and proctoring</vt:lpstr>
      <vt:lpstr>Faculty/Instructor communication strategies</vt:lpstr>
      <vt:lpstr>Beware of Equity Concerns</vt:lpstr>
      <vt:lpstr>Barriers experienced by students </vt:lpstr>
      <vt:lpstr>Proctoring Providers</vt:lpstr>
      <vt:lpstr>Discussion of Providers</vt:lpstr>
      <vt:lpstr>Proctoring Providers  - The nitty gritty</vt:lpstr>
      <vt:lpstr>Zoom – Our perspectives</vt:lpstr>
      <vt:lpstr>Questions?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A Hunziker</dc:creator>
  <cp:revision>5</cp:revision>
  <dcterms:created xsi:type="dcterms:W3CDTF">2021-03-02T16:11:46Z</dcterms:created>
  <dcterms:modified xsi:type="dcterms:W3CDTF">2021-03-24T18:08:47Z</dcterms:modified>
</cp:coreProperties>
</file>