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4" r:id="rId5"/>
    <p:sldMasterId id="2147493476" r:id="rId6"/>
    <p:sldMasterId id="2147493473" r:id="rId7"/>
  </p:sldMasterIdLst>
  <p:sldIdLst>
    <p:sldId id="256" r:id="rId8"/>
    <p:sldId id="262" r:id="rId9"/>
    <p:sldId id="261" r:id="rId10"/>
    <p:sldId id="259" r:id="rId11"/>
    <p:sldId id="260" r:id="rId12"/>
    <p:sldId id="26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56"/>
    <a:srgbClr val="000000"/>
    <a:srgbClr val="695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2" autoAdjust="0"/>
    <p:restoredTop sz="94660"/>
  </p:normalViewPr>
  <p:slideViewPr>
    <p:cSldViewPr snapToGrid="0" snapToObjects="1">
      <p:cViewPr varScale="1">
        <p:scale>
          <a:sx n="141" d="100"/>
          <a:sy n="141" d="100"/>
        </p:scale>
        <p:origin x="138" y="15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Sainz" userId="02458a78-a67f-4303-ad61-5b8ca670c049" providerId="ADAL" clId="{0483AAF1-8765-4E3B-A9DC-9918ABB79AA0}"/>
    <pc:docChg chg="undo custSel addSld delSld modSld">
      <pc:chgData name="Joan Sainz" userId="02458a78-a67f-4303-ad61-5b8ca670c049" providerId="ADAL" clId="{0483AAF1-8765-4E3B-A9DC-9918ABB79AA0}" dt="2024-02-12T16:58:30.564" v="979" actId="2696"/>
      <pc:docMkLst>
        <pc:docMk/>
      </pc:docMkLst>
      <pc:sldChg chg="addSp delSp modSp">
        <pc:chgData name="Joan Sainz" userId="02458a78-a67f-4303-ad61-5b8ca670c049" providerId="ADAL" clId="{0483AAF1-8765-4E3B-A9DC-9918ABB79AA0}" dt="2024-02-08T16:12:53.693" v="31" actId="1076"/>
        <pc:sldMkLst>
          <pc:docMk/>
          <pc:sldMk cId="3051101879" sldId="256"/>
        </pc:sldMkLst>
        <pc:spChg chg="add mod">
          <ac:chgData name="Joan Sainz" userId="02458a78-a67f-4303-ad61-5b8ca670c049" providerId="ADAL" clId="{0483AAF1-8765-4E3B-A9DC-9918ABB79AA0}" dt="2024-02-08T16:12:53.693" v="31" actId="1076"/>
          <ac:spMkLst>
            <pc:docMk/>
            <pc:sldMk cId="3051101879" sldId="256"/>
            <ac:spMk id="3" creationId="{20B81A75-B5AF-4B2E-A378-BBB57AD0537D}"/>
          </ac:spMkLst>
        </pc:spChg>
        <pc:spChg chg="add del">
          <ac:chgData name="Joan Sainz" userId="02458a78-a67f-4303-ad61-5b8ca670c049" providerId="ADAL" clId="{0483AAF1-8765-4E3B-A9DC-9918ABB79AA0}" dt="2024-02-08T16:11:38.166" v="4"/>
          <ac:spMkLst>
            <pc:docMk/>
            <pc:sldMk cId="3051101879" sldId="256"/>
            <ac:spMk id="4" creationId="{59B66E53-483E-4C70-A85F-309C23517B75}"/>
          </ac:spMkLst>
        </pc:spChg>
      </pc:sldChg>
      <pc:sldChg chg="addSp modSp del">
        <pc:chgData name="Joan Sainz" userId="02458a78-a67f-4303-ad61-5b8ca670c049" providerId="ADAL" clId="{0483AAF1-8765-4E3B-A9DC-9918ABB79AA0}" dt="2024-02-12T16:58:30.564" v="979" actId="2696"/>
        <pc:sldMkLst>
          <pc:docMk/>
          <pc:sldMk cId="2360925323" sldId="257"/>
        </pc:sldMkLst>
        <pc:spChg chg="mod">
          <ac:chgData name="Joan Sainz" userId="02458a78-a67f-4303-ad61-5b8ca670c049" providerId="ADAL" clId="{0483AAF1-8765-4E3B-A9DC-9918ABB79AA0}" dt="2024-02-12T16:09:34.408" v="685" actId="14100"/>
          <ac:spMkLst>
            <pc:docMk/>
            <pc:sldMk cId="2360925323" sldId="257"/>
            <ac:spMk id="4" creationId="{00000000-0000-0000-0000-000000000000}"/>
          </ac:spMkLst>
        </pc:spChg>
        <pc:spChg chg="mod">
          <ac:chgData name="Joan Sainz" userId="02458a78-a67f-4303-ad61-5b8ca670c049" providerId="ADAL" clId="{0483AAF1-8765-4E3B-A9DC-9918ABB79AA0}" dt="2024-02-08T16:13:27.852" v="95" actId="20577"/>
          <ac:spMkLst>
            <pc:docMk/>
            <pc:sldMk cId="2360925323" sldId="257"/>
            <ac:spMk id="5" creationId="{00000000-0000-0000-0000-000000000000}"/>
          </ac:spMkLst>
        </pc:spChg>
        <pc:picChg chg="add mod">
          <ac:chgData name="Joan Sainz" userId="02458a78-a67f-4303-ad61-5b8ca670c049" providerId="ADAL" clId="{0483AAF1-8765-4E3B-A9DC-9918ABB79AA0}" dt="2024-02-12T16:09:38.209" v="687" actId="1076"/>
          <ac:picMkLst>
            <pc:docMk/>
            <pc:sldMk cId="2360925323" sldId="257"/>
            <ac:picMk id="6" creationId="{4D734441-34F4-48E4-8A43-9FB6354494B3}"/>
          </ac:picMkLst>
        </pc:picChg>
      </pc:sldChg>
      <pc:sldChg chg="addSp delSp modSp">
        <pc:chgData name="Joan Sainz" userId="02458a78-a67f-4303-ad61-5b8ca670c049" providerId="ADAL" clId="{0483AAF1-8765-4E3B-A9DC-9918ABB79AA0}" dt="2024-02-12T16:31:54.214" v="977" actId="27636"/>
        <pc:sldMkLst>
          <pc:docMk/>
          <pc:sldMk cId="3141977715" sldId="259"/>
        </pc:sldMkLst>
        <pc:spChg chg="mod">
          <ac:chgData name="Joan Sainz" userId="02458a78-a67f-4303-ad61-5b8ca670c049" providerId="ADAL" clId="{0483AAF1-8765-4E3B-A9DC-9918ABB79AA0}" dt="2024-02-12T16:06:14.673" v="586" actId="20577"/>
          <ac:spMkLst>
            <pc:docMk/>
            <pc:sldMk cId="3141977715" sldId="259"/>
            <ac:spMk id="4" creationId="{00000000-0000-0000-0000-000000000000}"/>
          </ac:spMkLst>
        </pc:spChg>
        <pc:spChg chg="mod">
          <ac:chgData name="Joan Sainz" userId="02458a78-a67f-4303-ad61-5b8ca670c049" providerId="ADAL" clId="{0483AAF1-8765-4E3B-A9DC-9918ABB79AA0}" dt="2024-02-12T16:31:54.214" v="977" actId="27636"/>
          <ac:spMkLst>
            <pc:docMk/>
            <pc:sldMk cId="3141977715" sldId="259"/>
            <ac:spMk id="5" creationId="{00000000-0000-0000-0000-000000000000}"/>
          </ac:spMkLst>
        </pc:spChg>
        <pc:picChg chg="add del mod">
          <ac:chgData name="Joan Sainz" userId="02458a78-a67f-4303-ad61-5b8ca670c049" providerId="ADAL" clId="{0483AAF1-8765-4E3B-A9DC-9918ABB79AA0}" dt="2024-02-12T16:07:57.741" v="640" actId="478"/>
          <ac:picMkLst>
            <pc:docMk/>
            <pc:sldMk cId="3141977715" sldId="259"/>
            <ac:picMk id="2" creationId="{0027561E-4CBB-45C9-A410-A87FF155E60F}"/>
          </ac:picMkLst>
        </pc:picChg>
        <pc:picChg chg="add mod">
          <ac:chgData name="Joan Sainz" userId="02458a78-a67f-4303-ad61-5b8ca670c049" providerId="ADAL" clId="{0483AAF1-8765-4E3B-A9DC-9918ABB79AA0}" dt="2024-02-12T16:09:03.355" v="651" actId="1036"/>
          <ac:picMkLst>
            <pc:docMk/>
            <pc:sldMk cId="3141977715" sldId="259"/>
            <ac:picMk id="6" creationId="{DE9A145A-F925-446C-9195-E16BFA781545}"/>
          </ac:picMkLst>
        </pc:picChg>
      </pc:sldChg>
      <pc:sldChg chg="modSp">
        <pc:chgData name="Joan Sainz" userId="02458a78-a67f-4303-ad61-5b8ca670c049" providerId="ADAL" clId="{0483AAF1-8765-4E3B-A9DC-9918ABB79AA0}" dt="2024-02-08T16:23:19.653" v="487" actId="1076"/>
        <pc:sldMkLst>
          <pc:docMk/>
          <pc:sldMk cId="76979520" sldId="260"/>
        </pc:sldMkLst>
        <pc:spChg chg="mod">
          <ac:chgData name="Joan Sainz" userId="02458a78-a67f-4303-ad61-5b8ca670c049" providerId="ADAL" clId="{0483AAF1-8765-4E3B-A9DC-9918ABB79AA0}" dt="2024-02-08T16:23:19.653" v="487" actId="1076"/>
          <ac:spMkLst>
            <pc:docMk/>
            <pc:sldMk cId="76979520" sldId="260"/>
            <ac:spMk id="4" creationId="{00000000-0000-0000-0000-000000000000}"/>
          </ac:spMkLst>
        </pc:spChg>
      </pc:sldChg>
      <pc:sldChg chg="addSp delSp modSp">
        <pc:chgData name="Joan Sainz" userId="02458a78-a67f-4303-ad61-5b8ca670c049" providerId="ADAL" clId="{0483AAF1-8765-4E3B-A9DC-9918ABB79AA0}" dt="2024-02-12T16:29:31.399" v="784" actId="20577"/>
        <pc:sldMkLst>
          <pc:docMk/>
          <pc:sldMk cId="2801752143" sldId="261"/>
        </pc:sldMkLst>
        <pc:spChg chg="add del mod">
          <ac:chgData name="Joan Sainz" userId="02458a78-a67f-4303-ad61-5b8ca670c049" providerId="ADAL" clId="{0483AAF1-8765-4E3B-A9DC-9918ABB79AA0}" dt="2024-02-12T16:29:31.399" v="784" actId="20577"/>
          <ac:spMkLst>
            <pc:docMk/>
            <pc:sldMk cId="2801752143" sldId="261"/>
            <ac:spMk id="2" creationId="{00000000-0000-0000-0000-000000000000}"/>
          </ac:spMkLst>
        </pc:spChg>
        <pc:spChg chg="mod">
          <ac:chgData name="Joan Sainz" userId="02458a78-a67f-4303-ad61-5b8ca670c049" providerId="ADAL" clId="{0483AAF1-8765-4E3B-A9DC-9918ABB79AA0}" dt="2024-02-08T16:18:13.841" v="266" actId="1076"/>
          <ac:spMkLst>
            <pc:docMk/>
            <pc:sldMk cId="2801752143" sldId="261"/>
            <ac:spMk id="5" creationId="{00000000-0000-0000-0000-000000000000}"/>
          </ac:spMkLst>
        </pc:spChg>
        <pc:picChg chg="add del mod">
          <ac:chgData name="Joan Sainz" userId="02458a78-a67f-4303-ad61-5b8ca670c049" providerId="ADAL" clId="{0483AAF1-8765-4E3B-A9DC-9918ABB79AA0}" dt="2024-02-08T16:16:02.114" v="138"/>
          <ac:picMkLst>
            <pc:docMk/>
            <pc:sldMk cId="2801752143" sldId="261"/>
            <ac:picMk id="4" creationId="{14B5ECA6-B13A-4F48-AB49-C8A1FE7E2A5A}"/>
          </ac:picMkLst>
        </pc:picChg>
        <pc:picChg chg="add mod">
          <ac:chgData name="Joan Sainz" userId="02458a78-a67f-4303-ad61-5b8ca670c049" providerId="ADAL" clId="{0483AAF1-8765-4E3B-A9DC-9918ABB79AA0}" dt="2024-02-12T16:09:14.065" v="674" actId="1036"/>
          <ac:picMkLst>
            <pc:docMk/>
            <pc:sldMk cId="2801752143" sldId="261"/>
            <ac:picMk id="6" creationId="{3E7CE85D-8DD7-45C3-8CC5-D566D19ECDD3}"/>
          </ac:picMkLst>
        </pc:picChg>
      </pc:sldChg>
      <pc:sldChg chg="add">
        <pc:chgData name="Joan Sainz" userId="02458a78-a67f-4303-ad61-5b8ca670c049" providerId="ADAL" clId="{0483AAF1-8765-4E3B-A9DC-9918ABB79AA0}" dt="2024-02-12T16:33:32.704" v="978"/>
        <pc:sldMkLst>
          <pc:docMk/>
          <pc:sldMk cId="723721286"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13"/>
            <a:ext cx="5027631" cy="708471"/>
          </a:xfrm>
        </p:spPr>
        <p:txBody>
          <a:bodyPr/>
          <a:lstStyle/>
          <a:p>
            <a:r>
              <a:rPr lang="en-US"/>
              <a:t>Click to edit Master title style</a:t>
            </a:r>
          </a:p>
        </p:txBody>
      </p:sp>
      <p:sp>
        <p:nvSpPr>
          <p:cNvPr id="3" name="Content Placeholder 2"/>
          <p:cNvSpPr>
            <a:spLocks noGrp="1"/>
          </p:cNvSpPr>
          <p:nvPr>
            <p:ph idx="1"/>
          </p:nvPr>
        </p:nvSpPr>
        <p:spPr>
          <a:xfrm>
            <a:off x="457201" y="1200151"/>
            <a:ext cx="5027630" cy="2930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13"/>
          </p:nvPr>
        </p:nvSpPr>
        <p:spPr>
          <a:xfrm>
            <a:off x="5966323" y="1200150"/>
            <a:ext cx="2720477" cy="2930525"/>
          </a:xfrm>
        </p:spPr>
        <p:txBody>
          <a:bodyPr/>
          <a:lstStyle/>
          <a:p>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449713"/>
            <a:ext cx="5027631" cy="708471"/>
          </a:xfrm>
        </p:spPr>
        <p:txBody>
          <a:bodyPr/>
          <a:lstStyle/>
          <a:p>
            <a:r>
              <a:rPr lang="en-US"/>
              <a:t>Click to edit Master title style</a:t>
            </a:r>
          </a:p>
        </p:txBody>
      </p:sp>
    </p:spTree>
    <p:extLst>
      <p:ext uri="{BB962C8B-B14F-4D97-AF65-F5344CB8AC3E}">
        <p14:creationId xmlns:p14="http://schemas.microsoft.com/office/powerpoint/2010/main" val="242807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2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 name="Title 1"/>
          <p:cNvSpPr>
            <a:spLocks noGrp="1"/>
          </p:cNvSpPr>
          <p:nvPr>
            <p:ph type="ctrTitle"/>
          </p:nvPr>
        </p:nvSpPr>
        <p:spPr>
          <a:xfrm>
            <a:off x="546240" y="1298568"/>
            <a:ext cx="7772400" cy="1101725"/>
          </a:xfrm>
          <a:prstGeom prst="rect">
            <a:avLst/>
          </a:prstGeom>
        </p:spPr>
        <p:txBody>
          <a:bodyPr>
            <a:normAutofit/>
          </a:bodyPr>
          <a:lstStyle>
            <a:lvl1pPr algn="l">
              <a:defRPr sz="3200">
                <a:solidFill>
                  <a:srgbClr val="FFFFFF"/>
                </a:solidFill>
                <a:latin typeface="Constantia"/>
                <a:cs typeface="Constantia"/>
              </a:defRPr>
            </a:lvl1pPr>
          </a:lstStyle>
          <a:p>
            <a:r>
              <a:rPr lang="en-US" dirty="0"/>
              <a:t>Click to edit Master title style</a:t>
            </a:r>
          </a:p>
        </p:txBody>
      </p:sp>
    </p:spTree>
    <p:extLst>
      <p:ext uri="{BB962C8B-B14F-4D97-AF65-F5344CB8AC3E}">
        <p14:creationId xmlns:p14="http://schemas.microsoft.com/office/powerpoint/2010/main" val="132768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3" name="Title 1"/>
          <p:cNvSpPr>
            <a:spLocks noGrp="1"/>
          </p:cNvSpPr>
          <p:nvPr>
            <p:ph type="title"/>
          </p:nvPr>
        </p:nvSpPr>
        <p:spPr>
          <a:xfrm>
            <a:off x="457200" y="449713"/>
            <a:ext cx="5027631" cy="708471"/>
          </a:xfrm>
          <a:prstGeom prst="rect">
            <a:avLst/>
          </a:prstGeom>
        </p:spPr>
        <p:txBody>
          <a:bodyPr anchor="ctr" anchorCtr="0"/>
          <a:lstStyle>
            <a:lvl1pPr algn="l">
              <a:defRPr sz="2400">
                <a:solidFill>
                  <a:schemeClr val="bg1"/>
                </a:solidFill>
                <a:latin typeface="Constantia"/>
                <a:cs typeface="Constantia"/>
              </a:defRPr>
            </a:lvl1pPr>
          </a:lstStyle>
          <a:p>
            <a:r>
              <a:rPr lang="en-US" dirty="0"/>
              <a:t>Click to edit Master title style</a:t>
            </a:r>
          </a:p>
        </p:txBody>
      </p:sp>
      <p:sp>
        <p:nvSpPr>
          <p:cNvPr id="4" name="Content Placeholder 2"/>
          <p:cNvSpPr>
            <a:spLocks noGrp="1"/>
          </p:cNvSpPr>
          <p:nvPr>
            <p:ph idx="1"/>
          </p:nvPr>
        </p:nvSpPr>
        <p:spPr>
          <a:xfrm>
            <a:off x="457200" y="1200150"/>
            <a:ext cx="5027631" cy="2951631"/>
          </a:xfrm>
          <a:prstGeom prst="rect">
            <a:avLst/>
          </a:prstGeom>
        </p:spPr>
        <p:txBody>
          <a:bodyPr/>
          <a:lstStyle>
            <a:lvl1pPr marL="0" indent="0">
              <a:lnSpc>
                <a:spcPct val="120000"/>
              </a:lnSpc>
              <a:buNone/>
              <a:defRPr sz="1800">
                <a:solidFill>
                  <a:srgbClr val="FFFFFF"/>
                </a:solidFill>
                <a:latin typeface="Arial"/>
                <a:cs typeface="Arial"/>
              </a:defRPr>
            </a:lvl1pPr>
            <a:lvl2pPr marL="742950" indent="-285750">
              <a:lnSpc>
                <a:spcPct val="120000"/>
              </a:lnSpc>
              <a:buFont typeface="Arial"/>
              <a:buChar char="•"/>
              <a:defRPr sz="1800">
                <a:solidFill>
                  <a:srgbClr val="FFFFFF"/>
                </a:solidFill>
                <a:latin typeface="Arial"/>
                <a:cs typeface="Arial"/>
              </a:defRPr>
            </a:lvl2pPr>
            <a:lvl3pPr marL="1143000" indent="-228600">
              <a:lnSpc>
                <a:spcPct val="120000"/>
              </a:lnSpc>
              <a:buFont typeface="Courier New"/>
              <a:buChar char="o"/>
              <a:defRPr sz="1800">
                <a:solidFill>
                  <a:srgbClr val="FFFFFF"/>
                </a:solidFill>
                <a:latin typeface="Arial"/>
                <a:cs typeface="Arial"/>
              </a:defRPr>
            </a:lvl3pPr>
            <a:lvl4pPr marL="1600200" indent="-228600">
              <a:lnSpc>
                <a:spcPct val="120000"/>
              </a:lnSpc>
              <a:buFont typeface="Wingdings" charset="2"/>
              <a:buChar char="u"/>
              <a:defRPr sz="1800">
                <a:solidFill>
                  <a:srgbClr val="FFFFFF"/>
                </a:solidFill>
                <a:latin typeface="Arial"/>
                <a:cs typeface="Arial"/>
              </a:defRPr>
            </a:lvl4pPr>
            <a:lvl5pPr>
              <a:lnSpc>
                <a:spcPct val="120000"/>
              </a:lnSpc>
              <a:defRPr sz="18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8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2"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966322" y="1201927"/>
            <a:ext cx="2724912" cy="2943035"/>
          </a:xfrm>
          <a:prstGeom prst="rect">
            <a:avLst/>
          </a:prstGeom>
        </p:spPr>
        <p:txBody>
          <a:bodyPr/>
          <a:lstStyle/>
          <a:p>
            <a:endParaRPr lang="en-US" dirty="0"/>
          </a:p>
        </p:txBody>
      </p:sp>
      <p:sp>
        <p:nvSpPr>
          <p:cNvPr id="5" name="Content Placeholder 2"/>
          <p:cNvSpPr>
            <a:spLocks noGrp="1"/>
          </p:cNvSpPr>
          <p:nvPr>
            <p:ph idx="1"/>
          </p:nvPr>
        </p:nvSpPr>
        <p:spPr>
          <a:xfrm>
            <a:off x="457201" y="1200151"/>
            <a:ext cx="5027630" cy="2930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6376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1"/>
          <p:cNvSpPr>
            <a:spLocks noGrp="1"/>
          </p:cNvSpPr>
          <p:nvPr>
            <p:ph type="title"/>
          </p:nvPr>
        </p:nvSpPr>
        <p:spPr>
          <a:xfrm>
            <a:off x="457200" y="449713"/>
            <a:ext cx="5027631" cy="708471"/>
          </a:xfrm>
        </p:spPr>
        <p:txBody>
          <a:bodyPr/>
          <a:lstStyle/>
          <a:p>
            <a:r>
              <a:rPr lang="en-US"/>
              <a:t>Click to edit Master title style</a:t>
            </a:r>
          </a:p>
        </p:txBody>
      </p:sp>
      <p:sp>
        <p:nvSpPr>
          <p:cNvPr id="4" name="Content Placeholder 2"/>
          <p:cNvSpPr>
            <a:spLocks noGrp="1"/>
          </p:cNvSpPr>
          <p:nvPr>
            <p:ph sz="half" idx="1"/>
          </p:nvPr>
        </p:nvSpPr>
        <p:spPr>
          <a:xfrm>
            <a:off x="457200" y="1200123"/>
            <a:ext cx="2682970" cy="295860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2"/>
          <p:cNvSpPr>
            <a:spLocks noGrp="1"/>
          </p:cNvSpPr>
          <p:nvPr>
            <p:ph idx="11"/>
          </p:nvPr>
        </p:nvSpPr>
        <p:spPr>
          <a:xfrm>
            <a:off x="3663531" y="1200151"/>
            <a:ext cx="5023269" cy="296558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277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13"/>
            <a:ext cx="5027631" cy="708471"/>
          </a:xfrm>
        </p:spPr>
        <p:txBody>
          <a:bodyPr/>
          <a:lstStyle/>
          <a:p>
            <a:r>
              <a:rPr lang="en-US"/>
              <a:t>Click to edit Master title style</a:t>
            </a:r>
          </a:p>
        </p:txBody>
      </p:sp>
    </p:spTree>
    <p:extLst>
      <p:ext uri="{BB962C8B-B14F-4D97-AF65-F5344CB8AC3E}">
        <p14:creationId xmlns:p14="http://schemas.microsoft.com/office/powerpoint/2010/main" val="407686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8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5027631" cy="29516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8" name="Picture Placeholder 7"/>
          <p:cNvSpPr>
            <a:spLocks noGrp="1"/>
          </p:cNvSpPr>
          <p:nvPr>
            <p:ph type="pic" sz="quarter" idx="10"/>
          </p:nvPr>
        </p:nvSpPr>
        <p:spPr>
          <a:xfrm>
            <a:off x="5966322" y="1201927"/>
            <a:ext cx="2724912" cy="2943035"/>
          </a:xfrm>
          <a:prstGeom prst="rect">
            <a:avLst/>
          </a:prstGeom>
        </p:spPr>
        <p:txBody>
          <a:bodyPr/>
          <a:lstStyle/>
          <a:p>
            <a:endParaRPr lang="en-US" dirty="0"/>
          </a:p>
        </p:txBody>
      </p:sp>
    </p:spTree>
    <p:extLst>
      <p:ext uri="{BB962C8B-B14F-4D97-AF65-F5344CB8AC3E}">
        <p14:creationId xmlns:p14="http://schemas.microsoft.com/office/powerpoint/2010/main" val="3384093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ZA PP_Template-4_Slide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9" r:id="rId2"/>
    <p:sldLayoutId id="2147493461" r:id="rId3"/>
    <p:sldLayoutId id="2147493462" r:id="rId4"/>
  </p:sldLayoutIdLst>
  <p:txStyles>
    <p:titleStyle>
      <a:lvl1pPr algn="l" defTabSz="457200" rtl="0" eaLnBrk="1" latinLnBrk="0" hangingPunct="1">
        <a:spcBef>
          <a:spcPct val="0"/>
        </a:spcBef>
        <a:buNone/>
        <a:defRPr sz="2400" b="0" i="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spcAft>
          <a:spcPts val="0"/>
        </a:spcAft>
        <a:buFont typeface="Arial"/>
        <a:buNone/>
        <a:defRPr sz="1800" kern="1200">
          <a:solidFill>
            <a:schemeClr val="tx1"/>
          </a:solidFill>
          <a:latin typeface="Arial"/>
          <a:ea typeface="+mn-ea"/>
          <a:cs typeface="Arial"/>
        </a:defRPr>
      </a:lvl1pPr>
      <a:lvl2pPr marL="914400" indent="-457200" algn="l" defTabSz="457200" rtl="0" eaLnBrk="1" latinLnBrk="0" hangingPunct="1">
        <a:lnSpc>
          <a:spcPct val="120000"/>
        </a:lnSpc>
        <a:spcBef>
          <a:spcPct val="20000"/>
        </a:spcBef>
        <a:spcAft>
          <a:spcPts val="0"/>
        </a:spcAft>
        <a:buFont typeface="Arial"/>
        <a:buChar char="•"/>
        <a:defRPr sz="1800" kern="1200">
          <a:solidFill>
            <a:schemeClr val="tx1"/>
          </a:solidFill>
          <a:latin typeface="Arial"/>
          <a:ea typeface="+mn-ea"/>
          <a:cs typeface="Arial"/>
        </a:defRPr>
      </a:lvl2pPr>
      <a:lvl3pPr marL="1257300" indent="-342900" algn="l" defTabSz="457200" rtl="0" eaLnBrk="1" latinLnBrk="0" hangingPunct="1">
        <a:lnSpc>
          <a:spcPct val="120000"/>
        </a:lnSpc>
        <a:spcBef>
          <a:spcPct val="20000"/>
        </a:spcBef>
        <a:spcAft>
          <a:spcPts val="0"/>
        </a:spcAft>
        <a:buFont typeface="Courier New"/>
        <a:buChar char="o"/>
        <a:defRPr sz="1800" kern="1200">
          <a:solidFill>
            <a:schemeClr val="tx1"/>
          </a:solidFill>
          <a:latin typeface="Arial"/>
          <a:ea typeface="+mn-ea"/>
          <a:cs typeface="Arial"/>
        </a:defRPr>
      </a:lvl3pPr>
      <a:lvl4pPr marL="1714500" indent="-342900" algn="l" defTabSz="457200" rtl="0" eaLnBrk="1" latinLnBrk="0" hangingPunct="1">
        <a:lnSpc>
          <a:spcPct val="120000"/>
        </a:lnSpc>
        <a:spcBef>
          <a:spcPct val="20000"/>
        </a:spcBef>
        <a:spcAft>
          <a:spcPts val="0"/>
        </a:spcAft>
        <a:buFont typeface="Wingdings" charset="2"/>
        <a:buChar char="u"/>
        <a:defRPr sz="1800" kern="1200">
          <a:solidFill>
            <a:schemeClr val="tx1"/>
          </a:solidFill>
          <a:latin typeface="Arial"/>
          <a:ea typeface="+mn-ea"/>
          <a:cs typeface="Arial"/>
        </a:defRPr>
      </a:lvl4pPr>
      <a:lvl5pPr marL="2171700" indent="-3429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A PP_Template-4_Slide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4"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58631515"/>
      </p:ext>
    </p:extLst>
  </p:cSld>
  <p:clrMap bg1="lt1" tx1="dk1" bg2="lt2" tx2="dk2" accent1="accent1" accent2="accent2" accent3="accent3" accent4="accent4" accent5="accent5" accent6="accent6" hlink="hlink" folHlink="folHlink"/>
  <p:sldLayoutIdLst>
    <p:sldLayoutId id="2147493466" r:id="rId1"/>
    <p:sldLayoutId id="2147493471" r:id="rId2"/>
    <p:sldLayoutId id="2147493472" r:id="rId3"/>
    <p:sldLayoutId id="2147493475" r:id="rId4"/>
  </p:sldLayoutIdLst>
  <p:txStyles>
    <p:titleStyle>
      <a:lvl1pPr algn="l" defTabSz="457200" rtl="0" eaLnBrk="1" latinLnBrk="0" hangingPunct="1">
        <a:spcBef>
          <a:spcPct val="0"/>
        </a:spcBef>
        <a:buNone/>
        <a:defRPr sz="240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lnSpc>
          <a:spcPct val="120000"/>
        </a:lnSpc>
        <a:spcBef>
          <a:spcPct val="20000"/>
        </a:spcBef>
        <a:buFont typeface="Wingdings" charset="2"/>
        <a:buChar char="u"/>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800" kern="1200">
          <a:solidFill>
            <a:schemeClr val="tx1"/>
          </a:solidFill>
          <a:latin typeface="Constantia"/>
          <a:ea typeface="+mn-ea"/>
          <a:cs typeface="Constant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A PP_Template-4_Slide3.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7" name="Title Placeholder 1"/>
          <p:cNvSpPr>
            <a:spLocks noGrp="1"/>
          </p:cNvSpPr>
          <p:nvPr>
            <p:ph type="title"/>
          </p:nvPr>
        </p:nvSpPr>
        <p:spPr>
          <a:xfrm>
            <a:off x="457200" y="449713"/>
            <a:ext cx="5027631" cy="708471"/>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457201" y="1200151"/>
            <a:ext cx="5027630" cy="29306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81032709"/>
      </p:ext>
    </p:extLst>
  </p:cSld>
  <p:clrMap bg1="lt1" tx1="dk1" bg2="lt2" tx2="dk2" accent1="accent1" accent2="accent2" accent3="accent3" accent4="accent4" accent5="accent5" accent6="accent6" hlink="hlink" folHlink="folHlink"/>
  <p:sldLayoutIdLst>
    <p:sldLayoutId id="2147493478" r:id="rId1"/>
    <p:sldLayoutId id="2147493484" r:id="rId2"/>
    <p:sldLayoutId id="2147493482" r:id="rId3"/>
    <p:sldLayoutId id="2147493483" r:id="rId4"/>
  </p:sldLayoutIdLst>
  <p:txStyles>
    <p:titleStyle>
      <a:lvl1pPr algn="l" defTabSz="457200" rtl="0" eaLnBrk="1" latinLnBrk="0" hangingPunct="1">
        <a:spcBef>
          <a:spcPct val="0"/>
        </a:spcBef>
        <a:buNone/>
        <a:defRPr sz="2400" kern="1200">
          <a:solidFill>
            <a:srgbClr val="E86A56"/>
          </a:solidFill>
          <a:latin typeface="Constantia"/>
          <a:ea typeface="+mj-ea"/>
          <a:cs typeface="Constantia"/>
        </a:defRPr>
      </a:lvl1pPr>
    </p:titleStyle>
    <p:bodyStyle>
      <a:lvl1pPr marL="0" indent="0" algn="l" defTabSz="457200" rtl="0" eaLnBrk="1" latinLnBrk="0" hangingPunct="1">
        <a:lnSpc>
          <a:spcPct val="120000"/>
        </a:lnSpc>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lnSpc>
          <a:spcPct val="120000"/>
        </a:lnSpc>
        <a:spcBef>
          <a:spcPct val="20000"/>
        </a:spcBef>
        <a:buFont typeface="Wingdings" charset="2"/>
        <a:buChar char="u"/>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ZA PP_Template-4_Divid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Tree>
    <p:extLst>
      <p:ext uri="{BB962C8B-B14F-4D97-AF65-F5344CB8AC3E}">
        <p14:creationId xmlns:p14="http://schemas.microsoft.com/office/powerpoint/2010/main" val="2399123713"/>
      </p:ext>
    </p:extLst>
  </p:cSld>
  <p:clrMap bg1="lt1" tx1="dk1" bg2="lt2" tx2="dk2" accent1="accent1" accent2="accent2" accent3="accent3" accent4="accent4" accent5="accent5" accent6="accent6" hlink="hlink" folHlink="folHlink"/>
  <p:sldLayoutIdLst>
    <p:sldLayoutId id="2147493474" r:id="rId1"/>
    <p:sldLayoutId id="21474934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ZA PP_Template-4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6" name="Title 1"/>
          <p:cNvSpPr txBox="1">
            <a:spLocks/>
          </p:cNvSpPr>
          <p:nvPr/>
        </p:nvSpPr>
        <p:spPr>
          <a:xfrm>
            <a:off x="504375" y="2057492"/>
            <a:ext cx="7772400" cy="1607537"/>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endParaRPr lang="en-US" sz="2000" dirty="0">
              <a:solidFill>
                <a:schemeClr val="bg1"/>
              </a:solidFill>
              <a:latin typeface="Constantia"/>
              <a:cs typeface="Constantia"/>
            </a:endParaRPr>
          </a:p>
        </p:txBody>
      </p:sp>
      <p:sp>
        <p:nvSpPr>
          <p:cNvPr id="3" name="Rectangle 2">
            <a:extLst>
              <a:ext uri="{FF2B5EF4-FFF2-40B4-BE49-F238E27FC236}">
                <a16:creationId xmlns:a16="http://schemas.microsoft.com/office/drawing/2014/main" id="{20B81A75-B5AF-4B2E-A378-BBB57AD0537D}"/>
              </a:ext>
            </a:extLst>
          </p:cNvPr>
          <p:cNvSpPr/>
          <p:nvPr/>
        </p:nvSpPr>
        <p:spPr>
          <a:xfrm>
            <a:off x="578021" y="2571750"/>
            <a:ext cx="7625108" cy="1609030"/>
          </a:xfrm>
          <a:prstGeom prst="rect">
            <a:avLst/>
          </a:prstGeom>
        </p:spPr>
        <p:txBody>
          <a:bodyPr wrap="square">
            <a:spAutoFit/>
          </a:bodyPr>
          <a:lstStyle/>
          <a:p>
            <a:pPr>
              <a:lnSpc>
                <a:spcPct val="120000"/>
              </a:lnSpc>
            </a:pPr>
            <a:r>
              <a:rPr lang="en-US" sz="2800" dirty="0">
                <a:solidFill>
                  <a:schemeClr val="bg1"/>
                </a:solidFill>
                <a:latin typeface="Constantia"/>
                <a:cs typeface="Constantia"/>
              </a:rPr>
              <a:t>Emerging Paths: Insights From Zoo &amp; Aquarium Professionals</a:t>
            </a:r>
          </a:p>
          <a:p>
            <a:pPr>
              <a:lnSpc>
                <a:spcPct val="120000"/>
              </a:lnSpc>
            </a:pPr>
            <a:endParaRPr lang="en-US" sz="2800" dirty="0">
              <a:solidFill>
                <a:schemeClr val="bg1"/>
              </a:solidFill>
              <a:latin typeface="Constantia"/>
              <a:cs typeface="Constantia"/>
            </a:endParaRPr>
          </a:p>
        </p:txBody>
      </p:sp>
    </p:spTree>
    <p:extLst>
      <p:ext uri="{BB962C8B-B14F-4D97-AF65-F5344CB8AC3E}">
        <p14:creationId xmlns:p14="http://schemas.microsoft.com/office/powerpoint/2010/main" val="305110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1251284"/>
            <a:ext cx="6429731" cy="3084496"/>
          </a:xfrm>
        </p:spPr>
        <p:txBody>
          <a:bodyPr>
            <a:normAutofit fontScale="85000" lnSpcReduction="20000"/>
          </a:bodyPr>
          <a:lstStyle/>
          <a:p>
            <a:pPr marL="285750" indent="-285750">
              <a:buFont typeface="Arial" panose="020B0604020202020204" pitchFamily="34" charset="0"/>
              <a:buChar char="•"/>
            </a:pPr>
            <a:r>
              <a:rPr lang="en-US" dirty="0"/>
              <a:t>25 years in the industry; Senior Education Associate/Outreach Lead, Education Specialist/Aquarium on Wheels Coordinator, Education Supervisor, Interpretation Manager </a:t>
            </a:r>
          </a:p>
          <a:p>
            <a:pPr marL="285750" indent="-285750">
              <a:buFont typeface="Arial" panose="020B0604020202020204" pitchFamily="34" charset="0"/>
              <a:buChar char="•"/>
            </a:pPr>
            <a:r>
              <a:rPr lang="en-US" dirty="0"/>
              <a:t>Leads interpretation team with guest engagement/exploration as they interact at animal encounter spaces, visit general exhibits, participate in tours, and join our shows. Management of messaging and training for staff and contributing to the exhibit sign creation. </a:t>
            </a:r>
          </a:p>
          <a:p>
            <a:pPr marL="285750" indent="-285750">
              <a:buFont typeface="Arial" panose="020B0604020202020204" pitchFamily="34" charset="0"/>
              <a:buChar char="•"/>
            </a:pPr>
            <a:r>
              <a:rPr lang="en-US" dirty="0"/>
              <a:t>Bachelor of Science in Animal Physiology and Neuroscience at the University of California, San Diego</a:t>
            </a:r>
          </a:p>
          <a:p>
            <a:pPr marL="285750" indent="-285750">
              <a:buFont typeface="Arial" panose="020B0604020202020204" pitchFamily="34" charset="0"/>
              <a:buChar char="•"/>
            </a:pPr>
            <a:r>
              <a:rPr lang="en-US" dirty="0"/>
              <a:t>Masters in Arts with a focus on informal education; Miami University’s Project Dragonfly program. </a:t>
            </a:r>
          </a:p>
          <a:p>
            <a:pPr marL="285750" indent="-285750">
              <a:buFont typeface="Arial" panose="020B0604020202020204" pitchFamily="34" charset="0"/>
              <a:buChar char="•"/>
            </a:pPr>
            <a:r>
              <a:rPr lang="en-US" dirty="0"/>
              <a:t>swong@lbaop.org</a:t>
            </a:r>
          </a:p>
        </p:txBody>
      </p:sp>
      <p:sp>
        <p:nvSpPr>
          <p:cNvPr id="5" name="Title 4"/>
          <p:cNvSpPr>
            <a:spLocks noGrp="1"/>
          </p:cNvSpPr>
          <p:nvPr>
            <p:ph type="title"/>
          </p:nvPr>
        </p:nvSpPr>
        <p:spPr>
          <a:xfrm>
            <a:off x="457201" y="377481"/>
            <a:ext cx="5027631" cy="708471"/>
          </a:xfrm>
        </p:spPr>
        <p:txBody>
          <a:bodyPr>
            <a:noAutofit/>
          </a:bodyPr>
          <a:lstStyle/>
          <a:p>
            <a:r>
              <a:rPr lang="en-US" sz="2000" dirty="0"/>
              <a:t>Staci Wong</a:t>
            </a:r>
            <a:br>
              <a:rPr lang="en-US" sz="2000" dirty="0"/>
            </a:br>
            <a:r>
              <a:rPr lang="en-US" sz="2000" dirty="0"/>
              <a:t>Interpretation Manager</a:t>
            </a:r>
            <a:br>
              <a:rPr lang="en-US" sz="2000" dirty="0"/>
            </a:br>
            <a:r>
              <a:rPr lang="en-US" sz="2000" dirty="0"/>
              <a:t>Aquarium of the Pacific</a:t>
            </a:r>
          </a:p>
        </p:txBody>
      </p:sp>
      <p:pic>
        <p:nvPicPr>
          <p:cNvPr id="6" name="Picture 5" descr="A person with dark hair wearing a blue shirt&#10;&#10;AI-generated content may be incorrect.">
            <a:extLst>
              <a:ext uri="{FF2B5EF4-FFF2-40B4-BE49-F238E27FC236}">
                <a16:creationId xmlns:a16="http://schemas.microsoft.com/office/drawing/2014/main" id="{404DEDBE-E89A-2A7B-0D9B-A9D14A49E514}"/>
              </a:ext>
            </a:extLst>
          </p:cNvPr>
          <p:cNvPicPr>
            <a:picLocks noChangeAspect="1"/>
          </p:cNvPicPr>
          <p:nvPr/>
        </p:nvPicPr>
        <p:blipFill>
          <a:blip r:embed="rId2"/>
          <a:stretch>
            <a:fillRect/>
          </a:stretch>
        </p:blipFill>
        <p:spPr>
          <a:xfrm>
            <a:off x="6886932" y="921275"/>
            <a:ext cx="2257068" cy="2818827"/>
          </a:xfrm>
          <a:prstGeom prst="rect">
            <a:avLst/>
          </a:prstGeom>
        </p:spPr>
      </p:pic>
    </p:spTree>
    <p:extLst>
      <p:ext uri="{BB962C8B-B14F-4D97-AF65-F5344CB8AC3E}">
        <p14:creationId xmlns:p14="http://schemas.microsoft.com/office/powerpoint/2010/main" val="72372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374154"/>
            <a:ext cx="6644418" cy="708471"/>
          </a:xfrm>
        </p:spPr>
        <p:txBody>
          <a:bodyPr>
            <a:noAutofit/>
          </a:bodyPr>
          <a:lstStyle/>
          <a:p>
            <a:r>
              <a:rPr lang="en-US" sz="2000" dirty="0"/>
              <a:t>Mariah Martinez</a:t>
            </a:r>
            <a:br>
              <a:rPr lang="en-US" sz="2000" dirty="0"/>
            </a:br>
            <a:r>
              <a:rPr lang="en-US" sz="2000" dirty="0"/>
              <a:t>Equity and Engagement Program Manager</a:t>
            </a:r>
            <a:br>
              <a:rPr lang="en-US" sz="2000" dirty="0"/>
            </a:br>
            <a:r>
              <a:rPr lang="en-US" sz="2000" dirty="0"/>
              <a:t>Potter Park Zoo</a:t>
            </a:r>
          </a:p>
        </p:txBody>
      </p:sp>
      <p:sp>
        <p:nvSpPr>
          <p:cNvPr id="4" name="Content Placeholder 3">
            <a:extLst>
              <a:ext uri="{FF2B5EF4-FFF2-40B4-BE49-F238E27FC236}">
                <a16:creationId xmlns:a16="http://schemas.microsoft.com/office/drawing/2014/main" id="{759F1534-D595-41B8-95A1-7B46D6B3096D}"/>
              </a:ext>
            </a:extLst>
          </p:cNvPr>
          <p:cNvSpPr>
            <a:spLocks noGrp="1"/>
          </p:cNvSpPr>
          <p:nvPr>
            <p:ph idx="1"/>
          </p:nvPr>
        </p:nvSpPr>
        <p:spPr>
          <a:xfrm>
            <a:off x="457200" y="1261111"/>
            <a:ext cx="5984851" cy="3022131"/>
          </a:xfrm>
        </p:spPr>
        <p:txBody>
          <a:bodyPr>
            <a:normAutofit lnSpcReduction="10000"/>
          </a:bodyPr>
          <a:lstStyle/>
          <a:p>
            <a:pPr marL="285750" indent="-285750">
              <a:buFont typeface="Arial" panose="020B0604020202020204" pitchFamily="34" charset="0"/>
              <a:buChar char="•"/>
            </a:pPr>
            <a:r>
              <a:rPr lang="en-US" sz="1400" dirty="0"/>
              <a:t>8 years in the industry; Zoo in Your Neighborhood Coordinator, Community Engagement Coordinator, Community Engagement and Inclusion Specialist, Equity and Engagement Program Manager</a:t>
            </a:r>
          </a:p>
          <a:p>
            <a:pPr marL="285750" indent="-285750">
              <a:buFont typeface="Arial" panose="020B0604020202020204" pitchFamily="34" charset="0"/>
              <a:buChar char="•"/>
            </a:pPr>
            <a:r>
              <a:rPr lang="en-US" sz="1400" dirty="0"/>
              <a:t>Leads all Diversity, Equity, Access, and Inclusion (DEAI</a:t>
            </a:r>
            <a:r>
              <a:rPr lang="en-US" sz="1400"/>
              <a:t>) initiatives, </a:t>
            </a:r>
            <a:r>
              <a:rPr lang="en-US" sz="1400" dirty="0"/>
              <a:t>including coordination of the Zoo in Your Neighborhood and FALCONERS community programs. Oversees staff and volunteers involved in these programs, manages planning, and maintains strong community connections. Additionally, supports all departments in advancing accessibility, inclusion, and engagement efforts.</a:t>
            </a:r>
          </a:p>
          <a:p>
            <a:pPr marL="285750" indent="-285750">
              <a:buFont typeface="Arial" panose="020B0604020202020204" pitchFamily="34" charset="0"/>
              <a:buChar char="•"/>
            </a:pPr>
            <a:r>
              <a:rPr lang="en-US" sz="1400" dirty="0"/>
              <a:t>Bachelor of Science in Zoology, Concentration Zoo and Aquarium Science; Michigan State University </a:t>
            </a:r>
          </a:p>
          <a:p>
            <a:pPr marL="285750" indent="-285750">
              <a:buFont typeface="Arial" panose="020B0604020202020204" pitchFamily="34" charset="0"/>
              <a:buChar char="•"/>
            </a:pPr>
            <a:r>
              <a:rPr lang="en-US" sz="1400" dirty="0"/>
              <a:t>mmartinez@ingham.org</a:t>
            </a:r>
          </a:p>
        </p:txBody>
      </p:sp>
      <p:pic>
        <p:nvPicPr>
          <p:cNvPr id="3" name="Picture 2" descr="A person standing in front of a tree&#10;&#10;AI-generated content may be incorrect.">
            <a:extLst>
              <a:ext uri="{FF2B5EF4-FFF2-40B4-BE49-F238E27FC236}">
                <a16:creationId xmlns:a16="http://schemas.microsoft.com/office/drawing/2014/main" id="{6DCCD09C-863C-3768-F257-3F65AA764A69}"/>
              </a:ext>
            </a:extLst>
          </p:cNvPr>
          <p:cNvPicPr>
            <a:picLocks noChangeAspect="1"/>
          </p:cNvPicPr>
          <p:nvPr/>
        </p:nvPicPr>
        <p:blipFill>
          <a:blip r:embed="rId2"/>
          <a:srcRect l="7558" r="8624"/>
          <a:stretch>
            <a:fillRect/>
          </a:stretch>
        </p:blipFill>
        <p:spPr>
          <a:xfrm>
            <a:off x="6538302" y="797521"/>
            <a:ext cx="2605698" cy="3080944"/>
          </a:xfrm>
          <a:prstGeom prst="rect">
            <a:avLst/>
          </a:prstGeom>
        </p:spPr>
      </p:pic>
    </p:spTree>
    <p:extLst>
      <p:ext uri="{BB962C8B-B14F-4D97-AF65-F5344CB8AC3E}">
        <p14:creationId xmlns:p14="http://schemas.microsoft.com/office/powerpoint/2010/main" val="280175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6294"/>
            <a:ext cx="5529784" cy="708471"/>
          </a:xfrm>
        </p:spPr>
        <p:txBody>
          <a:bodyPr>
            <a:noAutofit/>
          </a:bodyPr>
          <a:lstStyle/>
          <a:p>
            <a:r>
              <a:rPr lang="en-US" sz="2000" dirty="0"/>
              <a:t>Mark Kamhout</a:t>
            </a:r>
            <a:br>
              <a:rPr lang="en-US" sz="2000" dirty="0"/>
            </a:br>
            <a:r>
              <a:rPr lang="en-US" sz="2000" dirty="0"/>
              <a:t>Animal Care Director</a:t>
            </a:r>
            <a:br>
              <a:rPr lang="en-US" sz="2000" dirty="0"/>
            </a:br>
            <a:r>
              <a:rPr lang="en-US" sz="2000" dirty="0"/>
              <a:t>Disney’s Animal Kingdom </a:t>
            </a:r>
          </a:p>
        </p:txBody>
      </p:sp>
      <p:sp>
        <p:nvSpPr>
          <p:cNvPr id="5" name="Content Placeholder 4"/>
          <p:cNvSpPr>
            <a:spLocks noGrp="1"/>
          </p:cNvSpPr>
          <p:nvPr>
            <p:ph idx="1"/>
          </p:nvPr>
        </p:nvSpPr>
        <p:spPr>
          <a:xfrm>
            <a:off x="457200" y="1219144"/>
            <a:ext cx="6057900" cy="3039317"/>
          </a:xfrm>
        </p:spPr>
        <p:txBody>
          <a:bodyPr>
            <a:normAutofit fontScale="92500"/>
          </a:bodyPr>
          <a:lstStyle/>
          <a:p>
            <a:pPr marL="285750" indent="-285750">
              <a:buFont typeface="Arial" panose="020B0604020202020204" pitchFamily="34" charset="0"/>
              <a:buChar char="•"/>
            </a:pPr>
            <a:r>
              <a:rPr lang="en-US" sz="1600" dirty="0"/>
              <a:t>30 years in the industry; Intern, Zookeeper, Animal Hospital </a:t>
            </a:r>
          </a:p>
          <a:p>
            <a:r>
              <a:rPr lang="en-US" sz="1600" dirty="0"/>
              <a:t>      Manager, Zoological Manager, Curator, Director</a:t>
            </a:r>
          </a:p>
          <a:p>
            <a:pPr marL="285750" indent="-285750">
              <a:buFont typeface="Arial" panose="020B0604020202020204" pitchFamily="34" charset="0"/>
              <a:buChar char="•"/>
            </a:pPr>
            <a:r>
              <a:rPr lang="en-US" sz="1600" dirty="0"/>
              <a:t>Current role: Animal Care Director at Disney’s Animal Kingdom in charge of all the husbandry teams that take care of the animals on Kilimanjaro Safari and at Disney’s Animal Kingdom Lodge resort in addition to managing the animal care Night Team</a:t>
            </a:r>
          </a:p>
          <a:p>
            <a:pPr marL="285750" indent="-285750">
              <a:buFont typeface="Arial" panose="020B0604020202020204" pitchFamily="34" charset="0"/>
              <a:buChar char="•"/>
            </a:pPr>
            <a:r>
              <a:rPr lang="en-US" sz="1600" dirty="0"/>
              <a:t>Master’s of Science in Zoo and Aquarium Management; Michigan State University</a:t>
            </a:r>
          </a:p>
          <a:p>
            <a:pPr marL="285750" indent="-285750">
              <a:buFont typeface="Arial" panose="020B0604020202020204" pitchFamily="34" charset="0"/>
              <a:buChar char="•"/>
            </a:pPr>
            <a:r>
              <a:rPr lang="en-US" sz="1600" dirty="0"/>
              <a:t>Bachelor’s of Science in Zoology; Michigan State University</a:t>
            </a:r>
          </a:p>
          <a:p>
            <a:pPr marL="285750" indent="-285750">
              <a:buFont typeface="Arial" panose="020B0604020202020204" pitchFamily="34" charset="0"/>
              <a:buChar char="•"/>
            </a:pPr>
            <a:r>
              <a:rPr lang="en-US" sz="1600" dirty="0"/>
              <a:t>Mark.V.Kamhout@disney.com</a:t>
            </a:r>
          </a:p>
        </p:txBody>
      </p:sp>
      <p:pic>
        <p:nvPicPr>
          <p:cNvPr id="6" name="Picture 5">
            <a:extLst>
              <a:ext uri="{FF2B5EF4-FFF2-40B4-BE49-F238E27FC236}">
                <a16:creationId xmlns:a16="http://schemas.microsoft.com/office/drawing/2014/main" id="{CE00DE0F-CEBA-4726-A7FC-9782A60B937C}"/>
              </a:ext>
            </a:extLst>
          </p:cNvPr>
          <p:cNvPicPr>
            <a:picLocks noChangeAspect="1"/>
          </p:cNvPicPr>
          <p:nvPr/>
        </p:nvPicPr>
        <p:blipFill>
          <a:blip r:embed="rId2"/>
          <a:stretch>
            <a:fillRect/>
          </a:stretch>
        </p:blipFill>
        <p:spPr>
          <a:xfrm>
            <a:off x="6812280" y="921648"/>
            <a:ext cx="2331720" cy="3111882"/>
          </a:xfrm>
          <a:prstGeom prst="rect">
            <a:avLst/>
          </a:prstGeom>
        </p:spPr>
      </p:pic>
    </p:spTree>
    <p:extLst>
      <p:ext uri="{BB962C8B-B14F-4D97-AF65-F5344CB8AC3E}">
        <p14:creationId xmlns:p14="http://schemas.microsoft.com/office/powerpoint/2010/main" val="314197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6240" y="1467075"/>
            <a:ext cx="7772400" cy="1101725"/>
          </a:xfrm>
        </p:spPr>
        <p:txBody>
          <a:bodyPr/>
          <a:lstStyle/>
          <a:p>
            <a:r>
              <a:rPr lang="en-US" dirty="0"/>
              <a:t>Questions or Comments: Membership@aza.org </a:t>
            </a:r>
          </a:p>
        </p:txBody>
      </p:sp>
    </p:spTree>
    <p:extLst>
      <p:ext uri="{BB962C8B-B14F-4D97-AF65-F5344CB8AC3E}">
        <p14:creationId xmlns:p14="http://schemas.microsoft.com/office/powerpoint/2010/main" val="7697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E8B536-FD8F-6744-89B4-C378691E9987}"/>
              </a:ext>
            </a:extLst>
          </p:cNvPr>
          <p:cNvPicPr>
            <a:picLocks noChangeAspect="1"/>
          </p:cNvPicPr>
          <p:nvPr/>
        </p:nvPicPr>
        <p:blipFill>
          <a:blip r:embed="rId2"/>
          <a:stretch>
            <a:fillRect/>
          </a:stretch>
        </p:blipFill>
        <p:spPr>
          <a:xfrm>
            <a:off x="0" y="317653"/>
            <a:ext cx="6805483" cy="3828085"/>
          </a:xfrm>
          <a:prstGeom prst="rect">
            <a:avLst/>
          </a:prstGeom>
        </p:spPr>
      </p:pic>
      <p:pic>
        <p:nvPicPr>
          <p:cNvPr id="5" name="Content Placeholder 4" descr="A qr code on a white background&#10;&#10;AI-generated content may be incorrect.">
            <a:extLst>
              <a:ext uri="{FF2B5EF4-FFF2-40B4-BE49-F238E27FC236}">
                <a16:creationId xmlns:a16="http://schemas.microsoft.com/office/drawing/2014/main" id="{796EA535-A7C9-590D-FF6F-5B8B7D2A1713}"/>
              </a:ext>
            </a:extLst>
          </p:cNvPr>
          <p:cNvPicPr>
            <a:picLocks noGrp="1" noChangeAspect="1"/>
          </p:cNvPicPr>
          <p:nvPr>
            <p:ph idx="1"/>
          </p:nvPr>
        </p:nvPicPr>
        <p:blipFill>
          <a:blip r:embed="rId3"/>
          <a:stretch>
            <a:fillRect/>
          </a:stretch>
        </p:blipFill>
        <p:spPr>
          <a:xfrm>
            <a:off x="6832983" y="1138089"/>
            <a:ext cx="2286319" cy="2286319"/>
          </a:xfrm>
        </p:spPr>
      </p:pic>
    </p:spTree>
    <p:extLst>
      <p:ext uri="{BB962C8B-B14F-4D97-AF65-F5344CB8AC3E}">
        <p14:creationId xmlns:p14="http://schemas.microsoft.com/office/powerpoint/2010/main" val="1194188608"/>
      </p:ext>
    </p:extLst>
  </p:cSld>
  <p:clrMapOvr>
    <a:masterClrMapping/>
  </p:clrMapOvr>
</p:sld>
</file>

<file path=ppt/theme/theme1.xml><?xml version="1.0" encoding="utf-8"?>
<a:theme xmlns:a="http://schemas.openxmlformats.org/drawingml/2006/main" name="Cheeta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mele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3AEBB1EECAC049B134CB82EA504D4A" ma:contentTypeVersion="15" ma:contentTypeDescription="Create a new document." ma:contentTypeScope="" ma:versionID="0e8eeeee52224f07964db1adfd174dde">
  <xsd:schema xmlns:xsd="http://www.w3.org/2001/XMLSchema" xmlns:xs="http://www.w3.org/2001/XMLSchema" xmlns:p="http://schemas.microsoft.com/office/2006/metadata/properties" xmlns:ns3="2a1a1dbc-7f30-4d16-910f-2c43408dc1db" xmlns:ns4="1fcf888c-96a6-4575-bec9-fe5775028142" targetNamespace="http://schemas.microsoft.com/office/2006/metadata/properties" ma:root="true" ma:fieldsID="f746d770a265bdce40048550e97e633b" ns3:_="" ns4:_="">
    <xsd:import namespace="2a1a1dbc-7f30-4d16-910f-2c43408dc1db"/>
    <xsd:import namespace="1fcf888c-96a6-4575-bec9-fe57750281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a1dbc-7f30-4d16-910f-2c43408dc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cf888c-96a6-4575-bec9-fe57750281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a1a1dbc-7f30-4d16-910f-2c43408dc1db"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B72CBD5-2A77-4611-9574-B8F2F9AB4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a1dbc-7f30-4d16-910f-2c43408dc1db"/>
    <ds:schemaRef ds:uri="1fcf888c-96a6-4575-bec9-fe5775028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www.w3.org/XML/1998/namespace"/>
    <ds:schemaRef ds:uri="http://purl.org/dc/dcmitype/"/>
    <ds:schemaRef ds:uri="2a1a1dbc-7f30-4d16-910f-2c43408dc1db"/>
    <ds:schemaRef ds:uri="http://purl.org/dc/terms/"/>
    <ds:schemaRef ds:uri="http://purl.org/dc/elements/1.1/"/>
    <ds:schemaRef ds:uri="http://schemas.microsoft.com/office/infopath/2007/PartnerControls"/>
    <ds:schemaRef ds:uri="http://schemas.microsoft.com/office/2006/documentManagement/types"/>
    <ds:schemaRef ds:uri="1fcf888c-96a6-4575-bec9-fe577502814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AZA_PP_Template_V1_Temp.potx</Template>
  <TotalTime>564</TotalTime>
  <Words>358</Words>
  <Application>Microsoft Office PowerPoint</Application>
  <PresentationFormat>On-screen Show (16:9)</PresentationFormat>
  <Paragraphs>20</Paragraphs>
  <Slides>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Calibri</vt:lpstr>
      <vt:lpstr>Constantia</vt:lpstr>
      <vt:lpstr>Courier New</vt:lpstr>
      <vt:lpstr>Wingdings</vt:lpstr>
      <vt:lpstr>Cheetah</vt:lpstr>
      <vt:lpstr>Fish</vt:lpstr>
      <vt:lpstr>Chameleon</vt:lpstr>
      <vt:lpstr>Divider Page</vt:lpstr>
      <vt:lpstr>PowerPoint Presentation</vt:lpstr>
      <vt:lpstr>Staci Wong Interpretation Manager Aquarium of the Pacific</vt:lpstr>
      <vt:lpstr>Mariah Martinez Equity and Engagement Program Manager Potter Park Zoo</vt:lpstr>
      <vt:lpstr>Mark Kamhout Animal Care Director Disney’s Animal Kingdom </vt:lpstr>
      <vt:lpstr>Questions or Comments: Membership@aza.org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Joan Sainz</cp:lastModifiedBy>
  <cp:revision>84</cp:revision>
  <dcterms:created xsi:type="dcterms:W3CDTF">2010-04-12T23:12:02Z</dcterms:created>
  <dcterms:modified xsi:type="dcterms:W3CDTF">2025-06-23T15:47:41Z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0x0101008F3AEBB1EECAC049B134CB82EA504D4A</vt:lpwstr>
  </property>
</Properties>
</file>