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48" r:id="rId2"/>
    <p:sldMasterId id="2147483720" r:id="rId3"/>
    <p:sldMasterId id="2147483660" r:id="rId4"/>
    <p:sldMasterId id="2147483672" r:id="rId5"/>
    <p:sldMasterId id="2147483696" r:id="rId6"/>
    <p:sldMasterId id="2147483708" r:id="rId7"/>
  </p:sldMasterIdLst>
  <p:notesMasterIdLst>
    <p:notesMasterId r:id="rId39"/>
  </p:notesMasterIdLst>
  <p:sldIdLst>
    <p:sldId id="256" r:id="rId8"/>
    <p:sldId id="260" r:id="rId9"/>
    <p:sldId id="263" r:id="rId10"/>
    <p:sldId id="258" r:id="rId11"/>
    <p:sldId id="285" r:id="rId12"/>
    <p:sldId id="268" r:id="rId13"/>
    <p:sldId id="269" r:id="rId14"/>
    <p:sldId id="286" r:id="rId15"/>
    <p:sldId id="266" r:id="rId16"/>
    <p:sldId id="267" r:id="rId17"/>
    <p:sldId id="270" r:id="rId18"/>
    <p:sldId id="271" r:id="rId19"/>
    <p:sldId id="290" r:id="rId20"/>
    <p:sldId id="289" r:id="rId21"/>
    <p:sldId id="265" r:id="rId22"/>
    <p:sldId id="274" r:id="rId23"/>
    <p:sldId id="273" r:id="rId24"/>
    <p:sldId id="291" r:id="rId25"/>
    <p:sldId id="296" r:id="rId26"/>
    <p:sldId id="294" r:id="rId27"/>
    <p:sldId id="272" r:id="rId28"/>
    <p:sldId id="277" r:id="rId29"/>
    <p:sldId id="287" r:id="rId30"/>
    <p:sldId id="280" r:id="rId31"/>
    <p:sldId id="276" r:id="rId32"/>
    <p:sldId id="292" r:id="rId33"/>
    <p:sldId id="293" r:id="rId34"/>
    <p:sldId id="284" r:id="rId35"/>
    <p:sldId id="295" r:id="rId36"/>
    <p:sldId id="257" r:id="rId37"/>
    <p:sldId id="26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pos="25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003C64"/>
    <a:srgbClr val="9CBEBD"/>
    <a:srgbClr val="6DAB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81593" autoAdjust="0"/>
  </p:normalViewPr>
  <p:slideViewPr>
    <p:cSldViewPr snapToGrid="0">
      <p:cViewPr varScale="1">
        <p:scale>
          <a:sx n="90" d="100"/>
          <a:sy n="90" d="100"/>
        </p:scale>
        <p:origin x="1338" y="90"/>
      </p:cViewPr>
      <p:guideLst>
        <p:guide orient="horz" pos="1008"/>
        <p:guide pos="25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image" Target="../media/image15.jpeg"/><Relationship Id="rId6" Type="http://schemas.openxmlformats.org/officeDocument/2006/relationships/image" Target="../media/image20.jpeg"/><Relationship Id="rId5" Type="http://schemas.openxmlformats.org/officeDocument/2006/relationships/image" Target="../media/image19.svg"/><Relationship Id="rId4"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image" Target="../media/image15.jpeg"/><Relationship Id="rId6" Type="http://schemas.openxmlformats.org/officeDocument/2006/relationships/image" Target="../media/image20.jpeg"/><Relationship Id="rId5" Type="http://schemas.openxmlformats.org/officeDocument/2006/relationships/image" Target="../media/image19.svg"/><Relationship Id="rId4"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45024F-0B15-48A7-92E4-482397EB272D}"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096E281B-D1A6-47C9-B9EC-06049DA53F88}">
      <dgm:prSet/>
      <dgm:spPr/>
      <dgm:t>
        <a:bodyPr/>
        <a:lstStyle/>
        <a:p>
          <a:r>
            <a:rPr lang="en-US" dirty="0"/>
            <a:t>Describe the prevalence of burnout and impact on patient safety</a:t>
          </a:r>
        </a:p>
      </dgm:t>
    </dgm:pt>
    <dgm:pt modelId="{FC619CEB-3297-4816-891E-EB8B2DEB55BE}" type="parTrans" cxnId="{A5F66E8B-863D-4677-8115-9E48A9465FBD}">
      <dgm:prSet/>
      <dgm:spPr/>
      <dgm:t>
        <a:bodyPr/>
        <a:lstStyle/>
        <a:p>
          <a:endParaRPr lang="en-US"/>
        </a:p>
      </dgm:t>
    </dgm:pt>
    <dgm:pt modelId="{BB3B6473-4847-4F99-B39F-CB887D30F1D8}" type="sibTrans" cxnId="{A5F66E8B-863D-4677-8115-9E48A9465FBD}">
      <dgm:prSet phldrT="1" phldr="0"/>
      <dgm:spPr/>
      <dgm:t>
        <a:bodyPr/>
        <a:lstStyle/>
        <a:p>
          <a:r>
            <a:rPr lang="en-US"/>
            <a:t>1</a:t>
          </a:r>
        </a:p>
      </dgm:t>
    </dgm:pt>
    <dgm:pt modelId="{6EA9FF6D-9A0A-49FF-9246-15EE2EBFCDF5}">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Understand the cause of burnout &amp; compassion fatigue</a:t>
          </a:r>
        </a:p>
        <a:p>
          <a:pPr marL="0" lvl="0" defTabSz="711200">
            <a:lnSpc>
              <a:spcPct val="90000"/>
            </a:lnSpc>
            <a:spcBef>
              <a:spcPct val="0"/>
            </a:spcBef>
            <a:spcAft>
              <a:spcPct val="35000"/>
            </a:spcAft>
            <a:buNone/>
          </a:pPr>
          <a:endParaRPr lang="en-US" dirty="0"/>
        </a:p>
      </dgm:t>
    </dgm:pt>
    <dgm:pt modelId="{716CC252-DFC4-4567-8A92-229AE4C4D1D3}" type="parTrans" cxnId="{2F6ECF83-949D-4073-9BC8-F643C4BBD892}">
      <dgm:prSet/>
      <dgm:spPr/>
      <dgm:t>
        <a:bodyPr/>
        <a:lstStyle/>
        <a:p>
          <a:endParaRPr lang="en-US"/>
        </a:p>
      </dgm:t>
    </dgm:pt>
    <dgm:pt modelId="{BA8D88C5-8C03-4DFC-BAA6-B9AFC74A223C}" type="sibTrans" cxnId="{2F6ECF83-949D-4073-9BC8-F643C4BBD892}">
      <dgm:prSet phldrT="2" phldr="0"/>
      <dgm:spPr/>
      <dgm:t>
        <a:bodyPr/>
        <a:lstStyle/>
        <a:p>
          <a:r>
            <a:rPr lang="en-US"/>
            <a:t>2</a:t>
          </a:r>
        </a:p>
      </dgm:t>
    </dgm:pt>
    <dgm:pt modelId="{B24DC8F8-9724-4EB6-8A36-BB22B1B9FFD0}">
      <dgm:prSet/>
      <dgm:spPr/>
      <dgm:t>
        <a:bodyPr/>
        <a:lstStyle/>
        <a:p>
          <a:r>
            <a:rPr lang="en-US"/>
            <a:t>List contributing factors to burnout</a:t>
          </a:r>
        </a:p>
      </dgm:t>
    </dgm:pt>
    <dgm:pt modelId="{DD51E023-E249-4699-BAA2-7C6B8EA38173}" type="parTrans" cxnId="{50306DD7-D4C9-4E32-B045-9247D6B0A979}">
      <dgm:prSet/>
      <dgm:spPr/>
      <dgm:t>
        <a:bodyPr/>
        <a:lstStyle/>
        <a:p>
          <a:endParaRPr lang="en-US"/>
        </a:p>
      </dgm:t>
    </dgm:pt>
    <dgm:pt modelId="{2F935C6F-6DF0-41EF-9B3D-92CE8BF7EC70}" type="sibTrans" cxnId="{50306DD7-D4C9-4E32-B045-9247D6B0A979}">
      <dgm:prSet phldrT="3" phldr="0"/>
      <dgm:spPr/>
      <dgm:t>
        <a:bodyPr/>
        <a:lstStyle/>
        <a:p>
          <a:r>
            <a:rPr lang="en-US"/>
            <a:t>3</a:t>
          </a:r>
        </a:p>
      </dgm:t>
    </dgm:pt>
    <dgm:pt modelId="{E6816607-3715-4031-8AAB-6E89ED202BDE}">
      <dgm:prSet/>
      <dgm:spPr/>
      <dgm:t>
        <a:bodyPr/>
        <a:lstStyle/>
        <a:p>
          <a:r>
            <a:rPr lang="en-US"/>
            <a:t>Identify strategies to recognize and prevent burnout to promote safe and effective patient care</a:t>
          </a:r>
        </a:p>
      </dgm:t>
    </dgm:pt>
    <dgm:pt modelId="{3BF8BB48-F31A-45D0-A9D1-FDA8186A4F6F}" type="parTrans" cxnId="{6348B537-2DCD-4195-B21F-0C915F9663F3}">
      <dgm:prSet/>
      <dgm:spPr/>
      <dgm:t>
        <a:bodyPr/>
        <a:lstStyle/>
        <a:p>
          <a:endParaRPr lang="en-US"/>
        </a:p>
      </dgm:t>
    </dgm:pt>
    <dgm:pt modelId="{FC23CDA1-8E8F-425D-A35F-B18DA61E43B1}" type="sibTrans" cxnId="{6348B537-2DCD-4195-B21F-0C915F9663F3}">
      <dgm:prSet phldrT="4" phldr="0"/>
      <dgm:spPr/>
      <dgm:t>
        <a:bodyPr/>
        <a:lstStyle/>
        <a:p>
          <a:r>
            <a:rPr lang="en-US"/>
            <a:t>4</a:t>
          </a:r>
        </a:p>
      </dgm:t>
    </dgm:pt>
    <dgm:pt modelId="{90F569B2-8B85-46B7-AC7E-DD3EEEFFA947}" type="pres">
      <dgm:prSet presAssocID="{6C45024F-0B15-48A7-92E4-482397EB272D}" presName="Name0" presStyleCnt="0">
        <dgm:presLayoutVars>
          <dgm:animLvl val="lvl"/>
          <dgm:resizeHandles val="exact"/>
        </dgm:presLayoutVars>
      </dgm:prSet>
      <dgm:spPr/>
    </dgm:pt>
    <dgm:pt modelId="{8A8224D2-7389-4834-AD93-A77A434C422D}" type="pres">
      <dgm:prSet presAssocID="{096E281B-D1A6-47C9-B9EC-06049DA53F88}" presName="compositeNode" presStyleCnt="0">
        <dgm:presLayoutVars>
          <dgm:bulletEnabled val="1"/>
        </dgm:presLayoutVars>
      </dgm:prSet>
      <dgm:spPr/>
    </dgm:pt>
    <dgm:pt modelId="{8324E947-8113-4430-9B99-B6470C23E5F6}" type="pres">
      <dgm:prSet presAssocID="{096E281B-D1A6-47C9-B9EC-06049DA53F88}" presName="bgRect" presStyleLbl="bgAccFollowNode1" presStyleIdx="0" presStyleCnt="4"/>
      <dgm:spPr/>
    </dgm:pt>
    <dgm:pt modelId="{7463A624-1272-42D6-A41C-B767000386F7}" type="pres">
      <dgm:prSet presAssocID="{BB3B6473-4847-4F99-B39F-CB887D30F1D8}" presName="sibTransNodeCircle" presStyleLbl="alignNode1" presStyleIdx="0" presStyleCnt="8">
        <dgm:presLayoutVars>
          <dgm:chMax val="0"/>
          <dgm:bulletEnabled/>
        </dgm:presLayoutVars>
      </dgm:prSet>
      <dgm:spPr/>
    </dgm:pt>
    <dgm:pt modelId="{A633B7F7-565A-454E-A258-2214F90BE0B0}" type="pres">
      <dgm:prSet presAssocID="{096E281B-D1A6-47C9-B9EC-06049DA53F88}" presName="bottomLine" presStyleLbl="alignNode1" presStyleIdx="1" presStyleCnt="8">
        <dgm:presLayoutVars/>
      </dgm:prSet>
      <dgm:spPr/>
    </dgm:pt>
    <dgm:pt modelId="{86A4972E-3FC7-4D45-92E3-1E7182E39527}" type="pres">
      <dgm:prSet presAssocID="{096E281B-D1A6-47C9-B9EC-06049DA53F88}" presName="nodeText" presStyleLbl="bgAccFollowNode1" presStyleIdx="0" presStyleCnt="4">
        <dgm:presLayoutVars>
          <dgm:bulletEnabled val="1"/>
        </dgm:presLayoutVars>
      </dgm:prSet>
      <dgm:spPr/>
    </dgm:pt>
    <dgm:pt modelId="{C4A62E82-28D7-4F22-95A8-98ED34423816}" type="pres">
      <dgm:prSet presAssocID="{BB3B6473-4847-4F99-B39F-CB887D30F1D8}" presName="sibTrans" presStyleCnt="0"/>
      <dgm:spPr/>
    </dgm:pt>
    <dgm:pt modelId="{EFE5FB2C-F1EC-4FE3-A624-D148AE96B27F}" type="pres">
      <dgm:prSet presAssocID="{6EA9FF6D-9A0A-49FF-9246-15EE2EBFCDF5}" presName="compositeNode" presStyleCnt="0">
        <dgm:presLayoutVars>
          <dgm:bulletEnabled val="1"/>
        </dgm:presLayoutVars>
      </dgm:prSet>
      <dgm:spPr/>
    </dgm:pt>
    <dgm:pt modelId="{C7B53165-2C65-400F-A349-967DC18C25B6}" type="pres">
      <dgm:prSet presAssocID="{6EA9FF6D-9A0A-49FF-9246-15EE2EBFCDF5}" presName="bgRect" presStyleLbl="bgAccFollowNode1" presStyleIdx="1" presStyleCnt="4"/>
      <dgm:spPr/>
    </dgm:pt>
    <dgm:pt modelId="{BCE91695-8ECA-4D57-B307-D6157AEC6771}" type="pres">
      <dgm:prSet presAssocID="{BA8D88C5-8C03-4DFC-BAA6-B9AFC74A223C}" presName="sibTransNodeCircle" presStyleLbl="alignNode1" presStyleIdx="2" presStyleCnt="8">
        <dgm:presLayoutVars>
          <dgm:chMax val="0"/>
          <dgm:bulletEnabled/>
        </dgm:presLayoutVars>
      </dgm:prSet>
      <dgm:spPr/>
    </dgm:pt>
    <dgm:pt modelId="{CE3C57EB-EE96-4C3B-BC3C-684D58784AA4}" type="pres">
      <dgm:prSet presAssocID="{6EA9FF6D-9A0A-49FF-9246-15EE2EBFCDF5}" presName="bottomLine" presStyleLbl="alignNode1" presStyleIdx="3" presStyleCnt="8">
        <dgm:presLayoutVars/>
      </dgm:prSet>
      <dgm:spPr/>
    </dgm:pt>
    <dgm:pt modelId="{8D9797B4-9FCA-436D-BC5D-79D928AEC8A1}" type="pres">
      <dgm:prSet presAssocID="{6EA9FF6D-9A0A-49FF-9246-15EE2EBFCDF5}" presName="nodeText" presStyleLbl="bgAccFollowNode1" presStyleIdx="1" presStyleCnt="4">
        <dgm:presLayoutVars>
          <dgm:bulletEnabled val="1"/>
        </dgm:presLayoutVars>
      </dgm:prSet>
      <dgm:spPr/>
    </dgm:pt>
    <dgm:pt modelId="{607B6B4F-6B30-4FFF-869A-078D0E50F519}" type="pres">
      <dgm:prSet presAssocID="{BA8D88C5-8C03-4DFC-BAA6-B9AFC74A223C}" presName="sibTrans" presStyleCnt="0"/>
      <dgm:spPr/>
    </dgm:pt>
    <dgm:pt modelId="{8C77D57F-1E00-4F6C-B234-4E493E4D1452}" type="pres">
      <dgm:prSet presAssocID="{B24DC8F8-9724-4EB6-8A36-BB22B1B9FFD0}" presName="compositeNode" presStyleCnt="0">
        <dgm:presLayoutVars>
          <dgm:bulletEnabled val="1"/>
        </dgm:presLayoutVars>
      </dgm:prSet>
      <dgm:spPr/>
    </dgm:pt>
    <dgm:pt modelId="{106DAEFB-CF83-4A53-B75F-347F52A7A78E}" type="pres">
      <dgm:prSet presAssocID="{B24DC8F8-9724-4EB6-8A36-BB22B1B9FFD0}" presName="bgRect" presStyleLbl="bgAccFollowNode1" presStyleIdx="2" presStyleCnt="4"/>
      <dgm:spPr/>
    </dgm:pt>
    <dgm:pt modelId="{9ADB737A-EC54-4E4F-8BC5-741A31E8EC40}" type="pres">
      <dgm:prSet presAssocID="{2F935C6F-6DF0-41EF-9B3D-92CE8BF7EC70}" presName="sibTransNodeCircle" presStyleLbl="alignNode1" presStyleIdx="4" presStyleCnt="8">
        <dgm:presLayoutVars>
          <dgm:chMax val="0"/>
          <dgm:bulletEnabled/>
        </dgm:presLayoutVars>
      </dgm:prSet>
      <dgm:spPr/>
    </dgm:pt>
    <dgm:pt modelId="{CE0B323F-A470-49E3-B00C-79C73619A9B8}" type="pres">
      <dgm:prSet presAssocID="{B24DC8F8-9724-4EB6-8A36-BB22B1B9FFD0}" presName="bottomLine" presStyleLbl="alignNode1" presStyleIdx="5" presStyleCnt="8">
        <dgm:presLayoutVars/>
      </dgm:prSet>
      <dgm:spPr/>
    </dgm:pt>
    <dgm:pt modelId="{EC322339-9FA4-4CD7-9EA2-2DDA899C599B}" type="pres">
      <dgm:prSet presAssocID="{B24DC8F8-9724-4EB6-8A36-BB22B1B9FFD0}" presName="nodeText" presStyleLbl="bgAccFollowNode1" presStyleIdx="2" presStyleCnt="4">
        <dgm:presLayoutVars>
          <dgm:bulletEnabled val="1"/>
        </dgm:presLayoutVars>
      </dgm:prSet>
      <dgm:spPr/>
    </dgm:pt>
    <dgm:pt modelId="{A2466227-05C4-4AC6-B795-90964D3D4D35}" type="pres">
      <dgm:prSet presAssocID="{2F935C6F-6DF0-41EF-9B3D-92CE8BF7EC70}" presName="sibTrans" presStyleCnt="0"/>
      <dgm:spPr/>
    </dgm:pt>
    <dgm:pt modelId="{8C994A57-C820-4F34-9D43-097CEC9CCE17}" type="pres">
      <dgm:prSet presAssocID="{E6816607-3715-4031-8AAB-6E89ED202BDE}" presName="compositeNode" presStyleCnt="0">
        <dgm:presLayoutVars>
          <dgm:bulletEnabled val="1"/>
        </dgm:presLayoutVars>
      </dgm:prSet>
      <dgm:spPr/>
    </dgm:pt>
    <dgm:pt modelId="{FEBDF6A0-815F-4779-99A8-70A121E43DA9}" type="pres">
      <dgm:prSet presAssocID="{E6816607-3715-4031-8AAB-6E89ED202BDE}" presName="bgRect" presStyleLbl="bgAccFollowNode1" presStyleIdx="3" presStyleCnt="4"/>
      <dgm:spPr/>
    </dgm:pt>
    <dgm:pt modelId="{52866A89-9402-4F15-AABE-636AB83585C2}" type="pres">
      <dgm:prSet presAssocID="{FC23CDA1-8E8F-425D-A35F-B18DA61E43B1}" presName="sibTransNodeCircle" presStyleLbl="alignNode1" presStyleIdx="6" presStyleCnt="8">
        <dgm:presLayoutVars>
          <dgm:chMax val="0"/>
          <dgm:bulletEnabled/>
        </dgm:presLayoutVars>
      </dgm:prSet>
      <dgm:spPr/>
    </dgm:pt>
    <dgm:pt modelId="{A3D75E30-626A-4EB5-B5F6-8DB3AB69D3BE}" type="pres">
      <dgm:prSet presAssocID="{E6816607-3715-4031-8AAB-6E89ED202BDE}" presName="bottomLine" presStyleLbl="alignNode1" presStyleIdx="7" presStyleCnt="8">
        <dgm:presLayoutVars/>
      </dgm:prSet>
      <dgm:spPr/>
    </dgm:pt>
    <dgm:pt modelId="{449660F6-4903-4B00-A364-B6B588F8384A}" type="pres">
      <dgm:prSet presAssocID="{E6816607-3715-4031-8AAB-6E89ED202BDE}" presName="nodeText" presStyleLbl="bgAccFollowNode1" presStyleIdx="3" presStyleCnt="4">
        <dgm:presLayoutVars>
          <dgm:bulletEnabled val="1"/>
        </dgm:presLayoutVars>
      </dgm:prSet>
      <dgm:spPr/>
    </dgm:pt>
  </dgm:ptLst>
  <dgm:cxnLst>
    <dgm:cxn modelId="{355AAA12-AFB9-41C4-AE00-89DD8A9938BA}" type="presOf" srcId="{6EA9FF6D-9A0A-49FF-9246-15EE2EBFCDF5}" destId="{8D9797B4-9FCA-436D-BC5D-79D928AEC8A1}" srcOrd="1" destOrd="0" presId="urn:microsoft.com/office/officeart/2016/7/layout/BasicLinearProcessNumbered"/>
    <dgm:cxn modelId="{BDEF7318-C4E3-4FAC-A38F-24A9EA4BA5E0}" type="presOf" srcId="{FC23CDA1-8E8F-425D-A35F-B18DA61E43B1}" destId="{52866A89-9402-4F15-AABE-636AB83585C2}" srcOrd="0" destOrd="0" presId="urn:microsoft.com/office/officeart/2016/7/layout/BasicLinearProcessNumbered"/>
    <dgm:cxn modelId="{6348B537-2DCD-4195-B21F-0C915F9663F3}" srcId="{6C45024F-0B15-48A7-92E4-482397EB272D}" destId="{E6816607-3715-4031-8AAB-6E89ED202BDE}" srcOrd="3" destOrd="0" parTransId="{3BF8BB48-F31A-45D0-A9D1-FDA8186A4F6F}" sibTransId="{FC23CDA1-8E8F-425D-A35F-B18DA61E43B1}"/>
    <dgm:cxn modelId="{6795393D-003F-4A52-9B24-04B96A69CBC9}" type="presOf" srcId="{096E281B-D1A6-47C9-B9EC-06049DA53F88}" destId="{86A4972E-3FC7-4D45-92E3-1E7182E39527}" srcOrd="1" destOrd="0" presId="urn:microsoft.com/office/officeart/2016/7/layout/BasicLinearProcessNumbered"/>
    <dgm:cxn modelId="{54701E47-71B5-4BEC-BF0C-F6C34487AE79}" type="presOf" srcId="{096E281B-D1A6-47C9-B9EC-06049DA53F88}" destId="{8324E947-8113-4430-9B99-B6470C23E5F6}" srcOrd="0" destOrd="0" presId="urn:microsoft.com/office/officeart/2016/7/layout/BasicLinearProcessNumbered"/>
    <dgm:cxn modelId="{0AB76352-ED11-4030-AC9E-167E8821990D}" type="presOf" srcId="{E6816607-3715-4031-8AAB-6E89ED202BDE}" destId="{449660F6-4903-4B00-A364-B6B588F8384A}" srcOrd="1" destOrd="0" presId="urn:microsoft.com/office/officeart/2016/7/layout/BasicLinearProcessNumbered"/>
    <dgm:cxn modelId="{29C15759-4742-49CC-8EDB-713AC800BD93}" type="presOf" srcId="{2F935C6F-6DF0-41EF-9B3D-92CE8BF7EC70}" destId="{9ADB737A-EC54-4E4F-8BC5-741A31E8EC40}" srcOrd="0" destOrd="0" presId="urn:microsoft.com/office/officeart/2016/7/layout/BasicLinearProcessNumbered"/>
    <dgm:cxn modelId="{2F6ECF83-949D-4073-9BC8-F643C4BBD892}" srcId="{6C45024F-0B15-48A7-92E4-482397EB272D}" destId="{6EA9FF6D-9A0A-49FF-9246-15EE2EBFCDF5}" srcOrd="1" destOrd="0" parTransId="{716CC252-DFC4-4567-8A92-229AE4C4D1D3}" sibTransId="{BA8D88C5-8C03-4DFC-BAA6-B9AFC74A223C}"/>
    <dgm:cxn modelId="{0C5C268A-C542-4CAE-AB6C-3FAAA2619413}" type="presOf" srcId="{B24DC8F8-9724-4EB6-8A36-BB22B1B9FFD0}" destId="{EC322339-9FA4-4CD7-9EA2-2DDA899C599B}" srcOrd="1" destOrd="0" presId="urn:microsoft.com/office/officeart/2016/7/layout/BasicLinearProcessNumbered"/>
    <dgm:cxn modelId="{A5F66E8B-863D-4677-8115-9E48A9465FBD}" srcId="{6C45024F-0B15-48A7-92E4-482397EB272D}" destId="{096E281B-D1A6-47C9-B9EC-06049DA53F88}" srcOrd="0" destOrd="0" parTransId="{FC619CEB-3297-4816-891E-EB8B2DEB55BE}" sibTransId="{BB3B6473-4847-4F99-B39F-CB887D30F1D8}"/>
    <dgm:cxn modelId="{6923F98D-4ABE-47A2-AF24-712B8EEF032C}" type="presOf" srcId="{BB3B6473-4847-4F99-B39F-CB887D30F1D8}" destId="{7463A624-1272-42D6-A41C-B767000386F7}" srcOrd="0" destOrd="0" presId="urn:microsoft.com/office/officeart/2016/7/layout/BasicLinearProcessNumbered"/>
    <dgm:cxn modelId="{28FB07AD-36A4-4795-8571-208EEF762B49}" type="presOf" srcId="{E6816607-3715-4031-8AAB-6E89ED202BDE}" destId="{FEBDF6A0-815F-4779-99A8-70A121E43DA9}" srcOrd="0" destOrd="0" presId="urn:microsoft.com/office/officeart/2016/7/layout/BasicLinearProcessNumbered"/>
    <dgm:cxn modelId="{852F2ABE-528D-4349-A65A-C0130F357157}" type="presOf" srcId="{6EA9FF6D-9A0A-49FF-9246-15EE2EBFCDF5}" destId="{C7B53165-2C65-400F-A349-967DC18C25B6}" srcOrd="0" destOrd="0" presId="urn:microsoft.com/office/officeart/2016/7/layout/BasicLinearProcessNumbered"/>
    <dgm:cxn modelId="{7E8261C3-8C98-4BE2-B6BB-D69E8A976DBF}" type="presOf" srcId="{6C45024F-0B15-48A7-92E4-482397EB272D}" destId="{90F569B2-8B85-46B7-AC7E-DD3EEEFFA947}" srcOrd="0" destOrd="0" presId="urn:microsoft.com/office/officeart/2016/7/layout/BasicLinearProcessNumbered"/>
    <dgm:cxn modelId="{9F61C7CB-C9C3-4277-BF78-AB1E069922F3}" type="presOf" srcId="{B24DC8F8-9724-4EB6-8A36-BB22B1B9FFD0}" destId="{106DAEFB-CF83-4A53-B75F-347F52A7A78E}" srcOrd="0" destOrd="0" presId="urn:microsoft.com/office/officeart/2016/7/layout/BasicLinearProcessNumbered"/>
    <dgm:cxn modelId="{50306DD7-D4C9-4E32-B045-9247D6B0A979}" srcId="{6C45024F-0B15-48A7-92E4-482397EB272D}" destId="{B24DC8F8-9724-4EB6-8A36-BB22B1B9FFD0}" srcOrd="2" destOrd="0" parTransId="{DD51E023-E249-4699-BAA2-7C6B8EA38173}" sibTransId="{2F935C6F-6DF0-41EF-9B3D-92CE8BF7EC70}"/>
    <dgm:cxn modelId="{0483C1E4-DD12-4307-802A-7AE69584D152}" type="presOf" srcId="{BA8D88C5-8C03-4DFC-BAA6-B9AFC74A223C}" destId="{BCE91695-8ECA-4D57-B307-D6157AEC6771}" srcOrd="0" destOrd="0" presId="urn:microsoft.com/office/officeart/2016/7/layout/BasicLinearProcessNumbered"/>
    <dgm:cxn modelId="{DDE2C345-BB5E-4DDE-B6B0-E5228257FBDA}" type="presParOf" srcId="{90F569B2-8B85-46B7-AC7E-DD3EEEFFA947}" destId="{8A8224D2-7389-4834-AD93-A77A434C422D}" srcOrd="0" destOrd="0" presId="urn:microsoft.com/office/officeart/2016/7/layout/BasicLinearProcessNumbered"/>
    <dgm:cxn modelId="{F8191634-D7E0-43E8-98BE-01DB00500EEB}" type="presParOf" srcId="{8A8224D2-7389-4834-AD93-A77A434C422D}" destId="{8324E947-8113-4430-9B99-B6470C23E5F6}" srcOrd="0" destOrd="0" presId="urn:microsoft.com/office/officeart/2016/7/layout/BasicLinearProcessNumbered"/>
    <dgm:cxn modelId="{80F87B41-89B7-492E-ADAC-D01B39332C70}" type="presParOf" srcId="{8A8224D2-7389-4834-AD93-A77A434C422D}" destId="{7463A624-1272-42D6-A41C-B767000386F7}" srcOrd="1" destOrd="0" presId="urn:microsoft.com/office/officeart/2016/7/layout/BasicLinearProcessNumbered"/>
    <dgm:cxn modelId="{B006A668-DDF7-4690-99DA-F4027B31DFB4}" type="presParOf" srcId="{8A8224D2-7389-4834-AD93-A77A434C422D}" destId="{A633B7F7-565A-454E-A258-2214F90BE0B0}" srcOrd="2" destOrd="0" presId="urn:microsoft.com/office/officeart/2016/7/layout/BasicLinearProcessNumbered"/>
    <dgm:cxn modelId="{200C9C25-7F62-43C7-83F1-40587738B14B}" type="presParOf" srcId="{8A8224D2-7389-4834-AD93-A77A434C422D}" destId="{86A4972E-3FC7-4D45-92E3-1E7182E39527}" srcOrd="3" destOrd="0" presId="urn:microsoft.com/office/officeart/2016/7/layout/BasicLinearProcessNumbered"/>
    <dgm:cxn modelId="{A0B7AEC5-FEC4-4955-A1AE-B8A85D95CB88}" type="presParOf" srcId="{90F569B2-8B85-46B7-AC7E-DD3EEEFFA947}" destId="{C4A62E82-28D7-4F22-95A8-98ED34423816}" srcOrd="1" destOrd="0" presId="urn:microsoft.com/office/officeart/2016/7/layout/BasicLinearProcessNumbered"/>
    <dgm:cxn modelId="{97E314A9-6B85-4043-BD84-E694E8B5748D}" type="presParOf" srcId="{90F569B2-8B85-46B7-AC7E-DD3EEEFFA947}" destId="{EFE5FB2C-F1EC-4FE3-A624-D148AE96B27F}" srcOrd="2" destOrd="0" presId="urn:microsoft.com/office/officeart/2016/7/layout/BasicLinearProcessNumbered"/>
    <dgm:cxn modelId="{41E6323E-81B1-4515-A1BC-269B506A1FF6}" type="presParOf" srcId="{EFE5FB2C-F1EC-4FE3-A624-D148AE96B27F}" destId="{C7B53165-2C65-400F-A349-967DC18C25B6}" srcOrd="0" destOrd="0" presId="urn:microsoft.com/office/officeart/2016/7/layout/BasicLinearProcessNumbered"/>
    <dgm:cxn modelId="{205478C9-F88E-4139-847C-AD90183AD3B9}" type="presParOf" srcId="{EFE5FB2C-F1EC-4FE3-A624-D148AE96B27F}" destId="{BCE91695-8ECA-4D57-B307-D6157AEC6771}" srcOrd="1" destOrd="0" presId="urn:microsoft.com/office/officeart/2016/7/layout/BasicLinearProcessNumbered"/>
    <dgm:cxn modelId="{96BD9CD3-DC2F-4BE8-9F0B-9EC271D72A41}" type="presParOf" srcId="{EFE5FB2C-F1EC-4FE3-A624-D148AE96B27F}" destId="{CE3C57EB-EE96-4C3B-BC3C-684D58784AA4}" srcOrd="2" destOrd="0" presId="urn:microsoft.com/office/officeart/2016/7/layout/BasicLinearProcessNumbered"/>
    <dgm:cxn modelId="{EA3A2B05-E8F2-48F3-87EF-3A41514978E2}" type="presParOf" srcId="{EFE5FB2C-F1EC-4FE3-A624-D148AE96B27F}" destId="{8D9797B4-9FCA-436D-BC5D-79D928AEC8A1}" srcOrd="3" destOrd="0" presId="urn:microsoft.com/office/officeart/2016/7/layout/BasicLinearProcessNumbered"/>
    <dgm:cxn modelId="{76B55030-56D4-4C20-8141-0837273CD583}" type="presParOf" srcId="{90F569B2-8B85-46B7-AC7E-DD3EEEFFA947}" destId="{607B6B4F-6B30-4FFF-869A-078D0E50F519}" srcOrd="3" destOrd="0" presId="urn:microsoft.com/office/officeart/2016/7/layout/BasicLinearProcessNumbered"/>
    <dgm:cxn modelId="{BF965492-48CD-405A-A29C-6A52C1E34DEE}" type="presParOf" srcId="{90F569B2-8B85-46B7-AC7E-DD3EEEFFA947}" destId="{8C77D57F-1E00-4F6C-B234-4E493E4D1452}" srcOrd="4" destOrd="0" presId="urn:microsoft.com/office/officeart/2016/7/layout/BasicLinearProcessNumbered"/>
    <dgm:cxn modelId="{374994F5-A339-424C-945B-EA7C3F773271}" type="presParOf" srcId="{8C77D57F-1E00-4F6C-B234-4E493E4D1452}" destId="{106DAEFB-CF83-4A53-B75F-347F52A7A78E}" srcOrd="0" destOrd="0" presId="urn:microsoft.com/office/officeart/2016/7/layout/BasicLinearProcessNumbered"/>
    <dgm:cxn modelId="{04F1FAD0-37F4-4E7D-93F7-74DDFC6CDF2F}" type="presParOf" srcId="{8C77D57F-1E00-4F6C-B234-4E493E4D1452}" destId="{9ADB737A-EC54-4E4F-8BC5-741A31E8EC40}" srcOrd="1" destOrd="0" presId="urn:microsoft.com/office/officeart/2016/7/layout/BasicLinearProcessNumbered"/>
    <dgm:cxn modelId="{D27BBEE3-A416-47B4-8E30-4AB348083EB4}" type="presParOf" srcId="{8C77D57F-1E00-4F6C-B234-4E493E4D1452}" destId="{CE0B323F-A470-49E3-B00C-79C73619A9B8}" srcOrd="2" destOrd="0" presId="urn:microsoft.com/office/officeart/2016/7/layout/BasicLinearProcessNumbered"/>
    <dgm:cxn modelId="{89B322DA-643A-450C-A73C-B473AE3D6329}" type="presParOf" srcId="{8C77D57F-1E00-4F6C-B234-4E493E4D1452}" destId="{EC322339-9FA4-4CD7-9EA2-2DDA899C599B}" srcOrd="3" destOrd="0" presId="urn:microsoft.com/office/officeart/2016/7/layout/BasicLinearProcessNumbered"/>
    <dgm:cxn modelId="{D30BE50E-C676-488E-B5B3-73CF32BB0594}" type="presParOf" srcId="{90F569B2-8B85-46B7-AC7E-DD3EEEFFA947}" destId="{A2466227-05C4-4AC6-B795-90964D3D4D35}" srcOrd="5" destOrd="0" presId="urn:microsoft.com/office/officeart/2016/7/layout/BasicLinearProcessNumbered"/>
    <dgm:cxn modelId="{1B40AA16-1E91-4AE2-BCB9-7AC1E951FAA4}" type="presParOf" srcId="{90F569B2-8B85-46B7-AC7E-DD3EEEFFA947}" destId="{8C994A57-C820-4F34-9D43-097CEC9CCE17}" srcOrd="6" destOrd="0" presId="urn:microsoft.com/office/officeart/2016/7/layout/BasicLinearProcessNumbered"/>
    <dgm:cxn modelId="{5AA3FDA7-4376-4C26-B620-7FF71ADC1BF8}" type="presParOf" srcId="{8C994A57-C820-4F34-9D43-097CEC9CCE17}" destId="{FEBDF6A0-815F-4779-99A8-70A121E43DA9}" srcOrd="0" destOrd="0" presId="urn:microsoft.com/office/officeart/2016/7/layout/BasicLinearProcessNumbered"/>
    <dgm:cxn modelId="{514DAD91-17A1-42A1-BEC6-D8794DE360E6}" type="presParOf" srcId="{8C994A57-C820-4F34-9D43-097CEC9CCE17}" destId="{52866A89-9402-4F15-AABE-636AB83585C2}" srcOrd="1" destOrd="0" presId="urn:microsoft.com/office/officeart/2016/7/layout/BasicLinearProcessNumbered"/>
    <dgm:cxn modelId="{240CB817-61AB-4A61-B166-EE1421810ED4}" type="presParOf" srcId="{8C994A57-C820-4F34-9D43-097CEC9CCE17}" destId="{A3D75E30-626A-4EB5-B5F6-8DB3AB69D3BE}" srcOrd="2" destOrd="0" presId="urn:microsoft.com/office/officeart/2016/7/layout/BasicLinearProcessNumbered"/>
    <dgm:cxn modelId="{5849A85B-AD94-4EDD-BB34-877F00F077FA}" type="presParOf" srcId="{8C994A57-C820-4F34-9D43-097CEC9CCE17}" destId="{449660F6-4903-4B00-A364-B6B588F8384A}"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BE4259-78DD-4FB1-B867-2C10D605A76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76612326-FD98-42F7-A558-BC43ACC0337F}">
      <dgm:prSet phldrT="[Text]"/>
      <dgm:spPr/>
      <dgm:t>
        <a:bodyPr/>
        <a:lstStyle/>
        <a:p>
          <a:r>
            <a:rPr lang="en-US"/>
            <a:t>4.5 hours/day on computer</a:t>
          </a:r>
        </a:p>
      </dgm:t>
    </dgm:pt>
    <dgm:pt modelId="{55FCF3F6-7383-4E6D-AD44-CFA0A74B4EA3}" type="parTrans" cxnId="{13BC9217-5E68-40B4-AC55-94D1A7FEC9F0}">
      <dgm:prSet/>
      <dgm:spPr/>
      <dgm:t>
        <a:bodyPr/>
        <a:lstStyle/>
        <a:p>
          <a:endParaRPr lang="en-US"/>
        </a:p>
      </dgm:t>
    </dgm:pt>
    <dgm:pt modelId="{A659A8EF-36D4-4AD9-819C-A27AC9C5F237}" type="sibTrans" cxnId="{13BC9217-5E68-40B4-AC55-94D1A7FEC9F0}">
      <dgm:prSet/>
      <dgm:spPr/>
      <dgm:t>
        <a:bodyPr/>
        <a:lstStyle/>
        <a:p>
          <a:endParaRPr lang="en-US"/>
        </a:p>
      </dgm:t>
    </dgm:pt>
    <dgm:pt modelId="{C0C18248-80DD-4521-86D0-50C25A8EE340}">
      <dgm:prSet phldrT="[Text]"/>
      <dgm:spPr/>
      <dgm:t>
        <a:bodyPr/>
        <a:lstStyle/>
        <a:p>
          <a:r>
            <a:rPr lang="en-US"/>
            <a:t>86 min working out of the office on private time</a:t>
          </a:r>
        </a:p>
      </dgm:t>
    </dgm:pt>
    <dgm:pt modelId="{59927697-5BB8-4FB2-8785-463C5E467967}" type="parTrans" cxnId="{325E0C7F-3A83-4480-982F-406B62881C76}">
      <dgm:prSet/>
      <dgm:spPr/>
      <dgm:t>
        <a:bodyPr/>
        <a:lstStyle/>
        <a:p>
          <a:endParaRPr lang="en-US"/>
        </a:p>
      </dgm:t>
    </dgm:pt>
    <dgm:pt modelId="{E61D07D6-ECE7-4E30-8C90-EA7FF70D263C}" type="sibTrans" cxnId="{325E0C7F-3A83-4480-982F-406B62881C76}">
      <dgm:prSet/>
      <dgm:spPr/>
      <dgm:t>
        <a:bodyPr/>
        <a:lstStyle/>
        <a:p>
          <a:endParaRPr lang="en-US"/>
        </a:p>
      </dgm:t>
    </dgm:pt>
    <dgm:pt modelId="{9CC10F3F-6E85-4DFA-9C1F-EA1A5FB5F3FA}">
      <dgm:prSet phldrT="[Text]"/>
      <dgm:spPr/>
      <dgm:t>
        <a:bodyPr/>
        <a:lstStyle/>
        <a:p>
          <a:r>
            <a:rPr lang="en-US"/>
            <a:t>8.7 hours(&gt;20 </a:t>
          </a:r>
          <a:r>
            <a:rPr lang="en-US" err="1"/>
            <a:t>hr</a:t>
          </a:r>
          <a:r>
            <a:rPr lang="en-US"/>
            <a:t>) /week on administrative tasks</a:t>
          </a:r>
        </a:p>
      </dgm:t>
    </dgm:pt>
    <dgm:pt modelId="{48FCB0EF-F9E8-4198-AD00-0CE62123A20E}" type="parTrans" cxnId="{40769C19-30A9-4C20-AAF6-07E24C728D91}">
      <dgm:prSet/>
      <dgm:spPr/>
      <dgm:t>
        <a:bodyPr/>
        <a:lstStyle/>
        <a:p>
          <a:endParaRPr lang="en-US"/>
        </a:p>
      </dgm:t>
    </dgm:pt>
    <dgm:pt modelId="{79693FB3-9EA1-4866-A038-BB24FE49BCC9}" type="sibTrans" cxnId="{40769C19-30A9-4C20-AAF6-07E24C728D91}">
      <dgm:prSet/>
      <dgm:spPr/>
      <dgm:t>
        <a:bodyPr/>
        <a:lstStyle/>
        <a:p>
          <a:endParaRPr lang="en-US"/>
        </a:p>
      </dgm:t>
    </dgm:pt>
    <dgm:pt modelId="{C88FC722-736B-49B2-8FA7-A1A8FEC3EA5F}">
      <dgm:prSet phldrT="[Text]"/>
      <dgm:spPr/>
      <dgm:t>
        <a:bodyPr/>
        <a:lstStyle/>
        <a:p>
          <a:r>
            <a:rPr lang="en-US"/>
            <a:t>27% of a physician’s day is spent with patients</a:t>
          </a:r>
        </a:p>
      </dgm:t>
    </dgm:pt>
    <dgm:pt modelId="{05244938-90B4-476E-97F2-FFE8EEF9DC6B}" type="parTrans" cxnId="{396E0C47-1773-4A6F-8D39-C347EAFE3B26}">
      <dgm:prSet/>
      <dgm:spPr/>
      <dgm:t>
        <a:bodyPr/>
        <a:lstStyle/>
        <a:p>
          <a:endParaRPr lang="en-US"/>
        </a:p>
      </dgm:t>
    </dgm:pt>
    <dgm:pt modelId="{9F9BBE9C-C101-450A-9AD8-8F1286711886}" type="sibTrans" cxnId="{396E0C47-1773-4A6F-8D39-C347EAFE3B26}">
      <dgm:prSet/>
      <dgm:spPr/>
      <dgm:t>
        <a:bodyPr/>
        <a:lstStyle/>
        <a:p>
          <a:endParaRPr lang="en-US"/>
        </a:p>
      </dgm:t>
    </dgm:pt>
    <dgm:pt modelId="{98E8196E-7C0B-4702-8BF0-CA4E8C3F15E3}" type="pres">
      <dgm:prSet presAssocID="{E7BE4259-78DD-4FB1-B867-2C10D605A761}" presName="cycle" presStyleCnt="0">
        <dgm:presLayoutVars>
          <dgm:dir/>
          <dgm:resizeHandles val="exact"/>
        </dgm:presLayoutVars>
      </dgm:prSet>
      <dgm:spPr/>
    </dgm:pt>
    <dgm:pt modelId="{8F9581FB-510B-4BE5-ADC1-E32A980C878C}" type="pres">
      <dgm:prSet presAssocID="{76612326-FD98-42F7-A558-BC43ACC0337F}" presName="node" presStyleLbl="node1" presStyleIdx="0" presStyleCnt="4">
        <dgm:presLayoutVars>
          <dgm:bulletEnabled val="1"/>
        </dgm:presLayoutVars>
      </dgm:prSet>
      <dgm:spPr/>
    </dgm:pt>
    <dgm:pt modelId="{896F2AC7-3301-49F0-9524-93B815B3F6D2}" type="pres">
      <dgm:prSet presAssocID="{76612326-FD98-42F7-A558-BC43ACC0337F}" presName="spNode" presStyleCnt="0"/>
      <dgm:spPr/>
    </dgm:pt>
    <dgm:pt modelId="{CED33640-229E-44B2-87E5-DCD2BD5457B9}" type="pres">
      <dgm:prSet presAssocID="{A659A8EF-36D4-4AD9-819C-A27AC9C5F237}" presName="sibTrans" presStyleLbl="sibTrans1D1" presStyleIdx="0" presStyleCnt="4"/>
      <dgm:spPr/>
    </dgm:pt>
    <dgm:pt modelId="{B15F323C-534E-43F3-8C98-B8E40AE4BB68}" type="pres">
      <dgm:prSet presAssocID="{C0C18248-80DD-4521-86D0-50C25A8EE340}" presName="node" presStyleLbl="node1" presStyleIdx="1" presStyleCnt="4">
        <dgm:presLayoutVars>
          <dgm:bulletEnabled val="1"/>
        </dgm:presLayoutVars>
      </dgm:prSet>
      <dgm:spPr/>
    </dgm:pt>
    <dgm:pt modelId="{D6239170-0C1C-43B3-B747-DD4282729236}" type="pres">
      <dgm:prSet presAssocID="{C0C18248-80DD-4521-86D0-50C25A8EE340}" presName="spNode" presStyleCnt="0"/>
      <dgm:spPr/>
    </dgm:pt>
    <dgm:pt modelId="{8EF14292-CD10-43D3-878F-C8205C634389}" type="pres">
      <dgm:prSet presAssocID="{E61D07D6-ECE7-4E30-8C90-EA7FF70D263C}" presName="sibTrans" presStyleLbl="sibTrans1D1" presStyleIdx="1" presStyleCnt="4"/>
      <dgm:spPr/>
    </dgm:pt>
    <dgm:pt modelId="{C14D016E-E6BC-47CC-A238-CBA02A904081}" type="pres">
      <dgm:prSet presAssocID="{9CC10F3F-6E85-4DFA-9C1F-EA1A5FB5F3FA}" presName="node" presStyleLbl="node1" presStyleIdx="2" presStyleCnt="4">
        <dgm:presLayoutVars>
          <dgm:bulletEnabled val="1"/>
        </dgm:presLayoutVars>
      </dgm:prSet>
      <dgm:spPr/>
    </dgm:pt>
    <dgm:pt modelId="{AC2209B4-9DF8-4AB9-98D2-45A4E54F8D0A}" type="pres">
      <dgm:prSet presAssocID="{9CC10F3F-6E85-4DFA-9C1F-EA1A5FB5F3FA}" presName="spNode" presStyleCnt="0"/>
      <dgm:spPr/>
    </dgm:pt>
    <dgm:pt modelId="{79AC8E86-5A3F-4D36-9397-E35B62C8B0A1}" type="pres">
      <dgm:prSet presAssocID="{79693FB3-9EA1-4866-A038-BB24FE49BCC9}" presName="sibTrans" presStyleLbl="sibTrans1D1" presStyleIdx="2" presStyleCnt="4"/>
      <dgm:spPr/>
    </dgm:pt>
    <dgm:pt modelId="{B55F880A-01F4-4AF4-832D-3036A4644CFE}" type="pres">
      <dgm:prSet presAssocID="{C88FC722-736B-49B2-8FA7-A1A8FEC3EA5F}" presName="node" presStyleLbl="node1" presStyleIdx="3" presStyleCnt="4">
        <dgm:presLayoutVars>
          <dgm:bulletEnabled val="1"/>
        </dgm:presLayoutVars>
      </dgm:prSet>
      <dgm:spPr/>
    </dgm:pt>
    <dgm:pt modelId="{BD6C182F-C8E0-4412-BE3C-14772BB0AD30}" type="pres">
      <dgm:prSet presAssocID="{C88FC722-736B-49B2-8FA7-A1A8FEC3EA5F}" presName="spNode" presStyleCnt="0"/>
      <dgm:spPr/>
    </dgm:pt>
    <dgm:pt modelId="{BABACC49-9F23-49B5-A714-FBB4730040DB}" type="pres">
      <dgm:prSet presAssocID="{9F9BBE9C-C101-450A-9AD8-8F1286711886}" presName="sibTrans" presStyleLbl="sibTrans1D1" presStyleIdx="3" presStyleCnt="4"/>
      <dgm:spPr/>
    </dgm:pt>
  </dgm:ptLst>
  <dgm:cxnLst>
    <dgm:cxn modelId="{2D66BC00-0596-4F5B-9C86-B80F8F863786}" type="presOf" srcId="{9F9BBE9C-C101-450A-9AD8-8F1286711886}" destId="{BABACC49-9F23-49B5-A714-FBB4730040DB}" srcOrd="0" destOrd="0" presId="urn:microsoft.com/office/officeart/2005/8/layout/cycle6"/>
    <dgm:cxn modelId="{13BC9217-5E68-40B4-AC55-94D1A7FEC9F0}" srcId="{E7BE4259-78DD-4FB1-B867-2C10D605A761}" destId="{76612326-FD98-42F7-A558-BC43ACC0337F}" srcOrd="0" destOrd="0" parTransId="{55FCF3F6-7383-4E6D-AD44-CFA0A74B4EA3}" sibTransId="{A659A8EF-36D4-4AD9-819C-A27AC9C5F237}"/>
    <dgm:cxn modelId="{40769C19-30A9-4C20-AAF6-07E24C728D91}" srcId="{E7BE4259-78DD-4FB1-B867-2C10D605A761}" destId="{9CC10F3F-6E85-4DFA-9C1F-EA1A5FB5F3FA}" srcOrd="2" destOrd="0" parTransId="{48FCB0EF-F9E8-4198-AD00-0CE62123A20E}" sibTransId="{79693FB3-9EA1-4866-A038-BB24FE49BCC9}"/>
    <dgm:cxn modelId="{0112BB25-F58A-4D18-AA2F-CCD3554030B0}" type="presOf" srcId="{9CC10F3F-6E85-4DFA-9C1F-EA1A5FB5F3FA}" destId="{C14D016E-E6BC-47CC-A238-CBA02A904081}" srcOrd="0" destOrd="0" presId="urn:microsoft.com/office/officeart/2005/8/layout/cycle6"/>
    <dgm:cxn modelId="{396E0C47-1773-4A6F-8D39-C347EAFE3B26}" srcId="{E7BE4259-78DD-4FB1-B867-2C10D605A761}" destId="{C88FC722-736B-49B2-8FA7-A1A8FEC3EA5F}" srcOrd="3" destOrd="0" parTransId="{05244938-90B4-476E-97F2-FFE8EEF9DC6B}" sibTransId="{9F9BBE9C-C101-450A-9AD8-8F1286711886}"/>
    <dgm:cxn modelId="{AE026449-CFFB-4D05-8A33-A29013328E53}" type="presOf" srcId="{76612326-FD98-42F7-A558-BC43ACC0337F}" destId="{8F9581FB-510B-4BE5-ADC1-E32A980C878C}" srcOrd="0" destOrd="0" presId="urn:microsoft.com/office/officeart/2005/8/layout/cycle6"/>
    <dgm:cxn modelId="{340CE776-57C1-4808-A68C-BD8BA35B9026}" type="presOf" srcId="{C0C18248-80DD-4521-86D0-50C25A8EE340}" destId="{B15F323C-534E-43F3-8C98-B8E40AE4BB68}" srcOrd="0" destOrd="0" presId="urn:microsoft.com/office/officeart/2005/8/layout/cycle6"/>
    <dgm:cxn modelId="{325E0C7F-3A83-4480-982F-406B62881C76}" srcId="{E7BE4259-78DD-4FB1-B867-2C10D605A761}" destId="{C0C18248-80DD-4521-86D0-50C25A8EE340}" srcOrd="1" destOrd="0" parTransId="{59927697-5BB8-4FB2-8785-463C5E467967}" sibTransId="{E61D07D6-ECE7-4E30-8C90-EA7FF70D263C}"/>
    <dgm:cxn modelId="{D9E6459C-241A-45C3-998A-E74324CA837C}" type="presOf" srcId="{C88FC722-736B-49B2-8FA7-A1A8FEC3EA5F}" destId="{B55F880A-01F4-4AF4-832D-3036A4644CFE}" srcOrd="0" destOrd="0" presId="urn:microsoft.com/office/officeart/2005/8/layout/cycle6"/>
    <dgm:cxn modelId="{FDF168A8-7018-4928-BAC5-49C33EB81F9F}" type="presOf" srcId="{A659A8EF-36D4-4AD9-819C-A27AC9C5F237}" destId="{CED33640-229E-44B2-87E5-DCD2BD5457B9}" srcOrd="0" destOrd="0" presId="urn:microsoft.com/office/officeart/2005/8/layout/cycle6"/>
    <dgm:cxn modelId="{DC25C1D5-2FD1-4EC1-B6D7-99548E5B1686}" type="presOf" srcId="{E7BE4259-78DD-4FB1-B867-2C10D605A761}" destId="{98E8196E-7C0B-4702-8BF0-CA4E8C3F15E3}" srcOrd="0" destOrd="0" presId="urn:microsoft.com/office/officeart/2005/8/layout/cycle6"/>
    <dgm:cxn modelId="{E1F82AE9-B910-4244-A0E4-E0B69A824E4A}" type="presOf" srcId="{E61D07D6-ECE7-4E30-8C90-EA7FF70D263C}" destId="{8EF14292-CD10-43D3-878F-C8205C634389}" srcOrd="0" destOrd="0" presId="urn:microsoft.com/office/officeart/2005/8/layout/cycle6"/>
    <dgm:cxn modelId="{ADB419FB-2657-4A31-BF18-33613A21DAB5}" type="presOf" srcId="{79693FB3-9EA1-4866-A038-BB24FE49BCC9}" destId="{79AC8E86-5A3F-4D36-9397-E35B62C8B0A1}" srcOrd="0" destOrd="0" presId="urn:microsoft.com/office/officeart/2005/8/layout/cycle6"/>
    <dgm:cxn modelId="{C184B867-3014-4926-86E7-C1270603B9F9}" type="presParOf" srcId="{98E8196E-7C0B-4702-8BF0-CA4E8C3F15E3}" destId="{8F9581FB-510B-4BE5-ADC1-E32A980C878C}" srcOrd="0" destOrd="0" presId="urn:microsoft.com/office/officeart/2005/8/layout/cycle6"/>
    <dgm:cxn modelId="{F08E6A67-4674-4BB8-9DD9-8A2E5BA9D423}" type="presParOf" srcId="{98E8196E-7C0B-4702-8BF0-CA4E8C3F15E3}" destId="{896F2AC7-3301-49F0-9524-93B815B3F6D2}" srcOrd="1" destOrd="0" presId="urn:microsoft.com/office/officeart/2005/8/layout/cycle6"/>
    <dgm:cxn modelId="{07ECB36A-1825-4119-923E-EA42BEAD69E4}" type="presParOf" srcId="{98E8196E-7C0B-4702-8BF0-CA4E8C3F15E3}" destId="{CED33640-229E-44B2-87E5-DCD2BD5457B9}" srcOrd="2" destOrd="0" presId="urn:microsoft.com/office/officeart/2005/8/layout/cycle6"/>
    <dgm:cxn modelId="{D0B85E21-39A8-49CA-BE7B-4D676DBE2D32}" type="presParOf" srcId="{98E8196E-7C0B-4702-8BF0-CA4E8C3F15E3}" destId="{B15F323C-534E-43F3-8C98-B8E40AE4BB68}" srcOrd="3" destOrd="0" presId="urn:microsoft.com/office/officeart/2005/8/layout/cycle6"/>
    <dgm:cxn modelId="{750C42A7-1E71-45EC-8460-59AA5F23A447}" type="presParOf" srcId="{98E8196E-7C0B-4702-8BF0-CA4E8C3F15E3}" destId="{D6239170-0C1C-43B3-B747-DD4282729236}" srcOrd="4" destOrd="0" presId="urn:microsoft.com/office/officeart/2005/8/layout/cycle6"/>
    <dgm:cxn modelId="{D9E9A821-1963-4673-84CF-423161F45229}" type="presParOf" srcId="{98E8196E-7C0B-4702-8BF0-CA4E8C3F15E3}" destId="{8EF14292-CD10-43D3-878F-C8205C634389}" srcOrd="5" destOrd="0" presId="urn:microsoft.com/office/officeart/2005/8/layout/cycle6"/>
    <dgm:cxn modelId="{E881ABA5-08BB-48A1-8FAA-CCF50258D349}" type="presParOf" srcId="{98E8196E-7C0B-4702-8BF0-CA4E8C3F15E3}" destId="{C14D016E-E6BC-47CC-A238-CBA02A904081}" srcOrd="6" destOrd="0" presId="urn:microsoft.com/office/officeart/2005/8/layout/cycle6"/>
    <dgm:cxn modelId="{4229B7ED-8E50-47B0-AC63-3E07F38C83AB}" type="presParOf" srcId="{98E8196E-7C0B-4702-8BF0-CA4E8C3F15E3}" destId="{AC2209B4-9DF8-4AB9-98D2-45A4E54F8D0A}" srcOrd="7" destOrd="0" presId="urn:microsoft.com/office/officeart/2005/8/layout/cycle6"/>
    <dgm:cxn modelId="{1EF95F1C-896E-4F65-A2AE-7600A2733D0A}" type="presParOf" srcId="{98E8196E-7C0B-4702-8BF0-CA4E8C3F15E3}" destId="{79AC8E86-5A3F-4D36-9397-E35B62C8B0A1}" srcOrd="8" destOrd="0" presId="urn:microsoft.com/office/officeart/2005/8/layout/cycle6"/>
    <dgm:cxn modelId="{22274751-3969-4720-B82E-76E2CD904C83}" type="presParOf" srcId="{98E8196E-7C0B-4702-8BF0-CA4E8C3F15E3}" destId="{B55F880A-01F4-4AF4-832D-3036A4644CFE}" srcOrd="9" destOrd="0" presId="urn:microsoft.com/office/officeart/2005/8/layout/cycle6"/>
    <dgm:cxn modelId="{06A6A817-2887-40BC-B52E-0CC1A5357CA3}" type="presParOf" srcId="{98E8196E-7C0B-4702-8BF0-CA4E8C3F15E3}" destId="{BD6C182F-C8E0-4412-BE3C-14772BB0AD30}" srcOrd="10" destOrd="0" presId="urn:microsoft.com/office/officeart/2005/8/layout/cycle6"/>
    <dgm:cxn modelId="{6FA3BE23-211A-4B92-9A0C-0528234475A4}" type="presParOf" srcId="{98E8196E-7C0B-4702-8BF0-CA4E8C3F15E3}" destId="{BABACC49-9F23-49B5-A714-FBB4730040DB}"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DF6150-A93E-4C67-A072-FBF30C74DA24}"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68011B11-26DD-47BC-AC27-A701D821D55B}">
      <dgm:prSet phldrT="[Text]"/>
      <dgm:spPr/>
      <dgm:t>
        <a:bodyPr/>
        <a:lstStyle/>
        <a:p>
          <a:r>
            <a:rPr lang="en-US"/>
            <a:t>Exhaustion</a:t>
          </a:r>
        </a:p>
      </dgm:t>
    </dgm:pt>
    <dgm:pt modelId="{291CCEBA-BA32-4F3E-8C98-EF7466359080}" type="parTrans" cxnId="{96A7BD1B-B05D-4A31-82BD-92119A94482D}">
      <dgm:prSet/>
      <dgm:spPr/>
      <dgm:t>
        <a:bodyPr/>
        <a:lstStyle/>
        <a:p>
          <a:endParaRPr lang="en-US"/>
        </a:p>
      </dgm:t>
    </dgm:pt>
    <dgm:pt modelId="{2C7DEEB6-D2AF-4C27-B892-1702BB2F8E80}" type="sibTrans" cxnId="{96A7BD1B-B05D-4A31-82BD-92119A94482D}">
      <dgm:prSet/>
      <dgm:spPr/>
      <dgm:t>
        <a:bodyPr/>
        <a:lstStyle/>
        <a:p>
          <a:endParaRPr lang="en-US"/>
        </a:p>
      </dgm:t>
    </dgm:pt>
    <dgm:pt modelId="{01CAF168-AA09-48C4-BC99-E7C1FCA7F62E}">
      <dgm:prSet phldrT="[Text]"/>
      <dgm:spPr/>
      <dgm:t>
        <a:bodyPr/>
        <a:lstStyle/>
        <a:p>
          <a:r>
            <a:rPr lang="en-US"/>
            <a:t>Substance use</a:t>
          </a:r>
        </a:p>
      </dgm:t>
    </dgm:pt>
    <dgm:pt modelId="{422FAA20-B2AB-43FB-89C3-C1942EF447B5}" type="parTrans" cxnId="{C0E263D3-ADEA-42D3-ADE8-99A3CDCD2B5C}">
      <dgm:prSet/>
      <dgm:spPr/>
      <dgm:t>
        <a:bodyPr/>
        <a:lstStyle/>
        <a:p>
          <a:endParaRPr lang="en-US"/>
        </a:p>
      </dgm:t>
    </dgm:pt>
    <dgm:pt modelId="{7D7F2F73-D65D-4413-80EE-CBFB16BC4451}" type="sibTrans" cxnId="{C0E263D3-ADEA-42D3-ADE8-99A3CDCD2B5C}">
      <dgm:prSet/>
      <dgm:spPr/>
      <dgm:t>
        <a:bodyPr/>
        <a:lstStyle/>
        <a:p>
          <a:endParaRPr lang="en-US"/>
        </a:p>
      </dgm:t>
    </dgm:pt>
    <dgm:pt modelId="{0A76F195-23E5-4356-9210-5D1430EDDB4D}">
      <dgm:prSet phldrT="[Text]"/>
      <dgm:spPr/>
      <dgm:t>
        <a:bodyPr/>
        <a:lstStyle/>
        <a:p>
          <a:r>
            <a:rPr lang="en-US"/>
            <a:t>Relationship problems</a:t>
          </a:r>
        </a:p>
      </dgm:t>
    </dgm:pt>
    <dgm:pt modelId="{FCD61D96-AA41-4762-9DF8-BC320EB084B1}" type="parTrans" cxnId="{8511A521-8361-4B39-9BA1-28BC0AE31629}">
      <dgm:prSet/>
      <dgm:spPr/>
      <dgm:t>
        <a:bodyPr/>
        <a:lstStyle/>
        <a:p>
          <a:endParaRPr lang="en-US"/>
        </a:p>
      </dgm:t>
    </dgm:pt>
    <dgm:pt modelId="{0F147F96-06C1-4A5E-8F11-F4DF41637DB0}" type="sibTrans" cxnId="{8511A521-8361-4B39-9BA1-28BC0AE31629}">
      <dgm:prSet/>
      <dgm:spPr/>
      <dgm:t>
        <a:bodyPr/>
        <a:lstStyle/>
        <a:p>
          <a:endParaRPr lang="en-US"/>
        </a:p>
      </dgm:t>
    </dgm:pt>
    <dgm:pt modelId="{0BDF3A70-B41B-49A0-8B17-6AD1509149B8}">
      <dgm:prSet phldrT="[Text]"/>
      <dgm:spPr/>
      <dgm:t>
        <a:bodyPr/>
        <a:lstStyle/>
        <a:p>
          <a:r>
            <a:rPr lang="en-US"/>
            <a:t>Medical errors</a:t>
          </a:r>
        </a:p>
      </dgm:t>
    </dgm:pt>
    <dgm:pt modelId="{E04E4A40-887B-4292-83B6-CEE1E57FC87C}" type="parTrans" cxnId="{591449FB-C206-49BC-AD23-1B66C84B526C}">
      <dgm:prSet/>
      <dgm:spPr/>
      <dgm:t>
        <a:bodyPr/>
        <a:lstStyle/>
        <a:p>
          <a:endParaRPr lang="en-US"/>
        </a:p>
      </dgm:t>
    </dgm:pt>
    <dgm:pt modelId="{8CA384D3-4300-481B-90C5-F9B32DD69979}" type="sibTrans" cxnId="{591449FB-C206-49BC-AD23-1B66C84B526C}">
      <dgm:prSet/>
      <dgm:spPr/>
      <dgm:t>
        <a:bodyPr/>
        <a:lstStyle/>
        <a:p>
          <a:endParaRPr lang="en-US"/>
        </a:p>
      </dgm:t>
    </dgm:pt>
    <dgm:pt modelId="{8C6AE11F-FCCD-4422-BA4D-43B5126A200C}">
      <dgm:prSet phldrT="[Text]"/>
      <dgm:spPr/>
      <dgm:t>
        <a:bodyPr/>
        <a:lstStyle/>
        <a:p>
          <a:r>
            <a:rPr lang="en-US"/>
            <a:t>Tension with Colleagues &amp; Staff</a:t>
          </a:r>
        </a:p>
      </dgm:t>
    </dgm:pt>
    <dgm:pt modelId="{F114C1B9-F62A-4899-9B37-A5268167A12A}" type="parTrans" cxnId="{F92DD131-5B12-434F-A5DE-475B3ACF3BDE}">
      <dgm:prSet/>
      <dgm:spPr/>
      <dgm:t>
        <a:bodyPr/>
        <a:lstStyle/>
        <a:p>
          <a:endParaRPr lang="en-US"/>
        </a:p>
      </dgm:t>
    </dgm:pt>
    <dgm:pt modelId="{D0A4B256-CF30-4D47-B625-522EA96954C0}" type="sibTrans" cxnId="{F92DD131-5B12-434F-A5DE-475B3ACF3BDE}">
      <dgm:prSet/>
      <dgm:spPr/>
      <dgm:t>
        <a:bodyPr/>
        <a:lstStyle/>
        <a:p>
          <a:endParaRPr lang="en-US"/>
        </a:p>
      </dgm:t>
    </dgm:pt>
    <dgm:pt modelId="{51DB44AE-6048-435B-99D2-1283E2814C38}">
      <dgm:prSet phldrT="[Text]"/>
      <dgm:spPr/>
      <dgm:t>
        <a:bodyPr/>
        <a:lstStyle/>
        <a:p>
          <a:r>
            <a:rPr lang="en-US"/>
            <a:t>Depression</a:t>
          </a:r>
        </a:p>
      </dgm:t>
    </dgm:pt>
    <dgm:pt modelId="{CCB6BB0C-91AC-41F2-8F3C-AE96F39A7D28}" type="parTrans" cxnId="{90CD7C74-88C3-4351-BA2F-38506235BD7E}">
      <dgm:prSet/>
      <dgm:spPr/>
      <dgm:t>
        <a:bodyPr/>
        <a:lstStyle/>
        <a:p>
          <a:endParaRPr lang="en-US"/>
        </a:p>
      </dgm:t>
    </dgm:pt>
    <dgm:pt modelId="{D46C4145-F613-4470-8C4A-3A03E16E89DE}" type="sibTrans" cxnId="{90CD7C74-88C3-4351-BA2F-38506235BD7E}">
      <dgm:prSet/>
      <dgm:spPr/>
      <dgm:t>
        <a:bodyPr/>
        <a:lstStyle/>
        <a:p>
          <a:endParaRPr lang="en-US"/>
        </a:p>
      </dgm:t>
    </dgm:pt>
    <dgm:pt modelId="{EB87E864-75F7-47BF-B2E8-BC04726F4E93}" type="pres">
      <dgm:prSet presAssocID="{5FDF6150-A93E-4C67-A072-FBF30C74DA24}" presName="Name0" presStyleCnt="0">
        <dgm:presLayoutVars>
          <dgm:dir/>
          <dgm:resizeHandles val="exact"/>
        </dgm:presLayoutVars>
      </dgm:prSet>
      <dgm:spPr/>
    </dgm:pt>
    <dgm:pt modelId="{75F96967-0AA4-47C0-B7BF-5FBC6E76B475}" type="pres">
      <dgm:prSet presAssocID="{68011B11-26DD-47BC-AC27-A701D821D55B}" presName="compNode" presStyleCnt="0"/>
      <dgm:spPr/>
    </dgm:pt>
    <dgm:pt modelId="{4E0DD1E0-D2CC-4652-B224-8D9E3CAF548B}" type="pres">
      <dgm:prSet presAssocID="{68011B11-26DD-47BC-AC27-A701D821D55B}" presName="pictRect" presStyleLbl="node1" presStyleIdx="0" presStyleCnt="6" custLinFactNeighborX="549" custLinFactNeighborY="974"/>
      <dgm:spPr>
        <a:blipFill rotWithShape="1">
          <a:blip xmlns:r="http://schemas.openxmlformats.org/officeDocument/2006/relationships" r:embed="rId1"/>
          <a:srcRect/>
          <a:stretch>
            <a:fillRect l="-2000" r="-2000"/>
          </a:stretch>
        </a:blipFill>
      </dgm:spPr>
      <dgm:extLst>
        <a:ext uri="{E40237B7-FDA0-4F09-8148-C483321AD2D9}">
          <dgm14:cNvPr xmlns:dgm14="http://schemas.microsoft.com/office/drawing/2010/diagram" id="0" name="" descr="Stressed out medical professional"/>
        </a:ext>
      </dgm:extLst>
    </dgm:pt>
    <dgm:pt modelId="{9FDA8903-EAC1-4402-AD12-413704294C60}" type="pres">
      <dgm:prSet presAssocID="{68011B11-26DD-47BC-AC27-A701D821D55B}" presName="textRect" presStyleLbl="revTx" presStyleIdx="0" presStyleCnt="6">
        <dgm:presLayoutVars>
          <dgm:bulletEnabled val="1"/>
        </dgm:presLayoutVars>
      </dgm:prSet>
      <dgm:spPr/>
    </dgm:pt>
    <dgm:pt modelId="{E88DC06A-77EB-49AC-AE03-5F62C3A81E8F}" type="pres">
      <dgm:prSet presAssocID="{2C7DEEB6-D2AF-4C27-B892-1702BB2F8E80}" presName="sibTrans" presStyleLbl="sibTrans2D1" presStyleIdx="0" presStyleCnt="0"/>
      <dgm:spPr/>
    </dgm:pt>
    <dgm:pt modelId="{B2D560C3-3E73-4680-93A3-0044A4478030}" type="pres">
      <dgm:prSet presAssocID="{01CAF168-AA09-48C4-BC99-E7C1FCA7F62E}" presName="compNode" presStyleCnt="0"/>
      <dgm:spPr/>
    </dgm:pt>
    <dgm:pt modelId="{65B16644-DE5F-4D30-9DCE-5E4AC1A7C0E9}" type="pres">
      <dgm:prSet presAssocID="{01CAF168-AA09-48C4-BC99-E7C1FCA7F62E}" presName="pictRect" presStyleLbl="node1" presStyleIdx="1" presStyleCnt="6"/>
      <dgm:spPr>
        <a:blipFill>
          <a:blip xmlns:r="http://schemas.openxmlformats.org/officeDocument/2006/relationships" r:embed="rId2"/>
          <a:srcRect/>
          <a:stretch>
            <a:fillRect t="-6000" b="-6000"/>
          </a:stretch>
        </a:blipFill>
      </dgm:spPr>
    </dgm:pt>
    <dgm:pt modelId="{2A2B3EAB-DFCF-49AA-B367-9B8E7714C01D}" type="pres">
      <dgm:prSet presAssocID="{01CAF168-AA09-48C4-BC99-E7C1FCA7F62E}" presName="textRect" presStyleLbl="revTx" presStyleIdx="1" presStyleCnt="6">
        <dgm:presLayoutVars>
          <dgm:bulletEnabled val="1"/>
        </dgm:presLayoutVars>
      </dgm:prSet>
      <dgm:spPr/>
    </dgm:pt>
    <dgm:pt modelId="{A3C99ED2-8C79-40FE-8257-F27A2C28A0DC}" type="pres">
      <dgm:prSet presAssocID="{7D7F2F73-D65D-4413-80EE-CBFB16BC4451}" presName="sibTrans" presStyleLbl="sibTrans2D1" presStyleIdx="0" presStyleCnt="0"/>
      <dgm:spPr/>
    </dgm:pt>
    <dgm:pt modelId="{FACF2B19-2612-46D4-895B-A9A9581AE001}" type="pres">
      <dgm:prSet presAssocID="{0A76F195-23E5-4356-9210-5D1430EDDB4D}" presName="compNode" presStyleCnt="0"/>
      <dgm:spPr/>
    </dgm:pt>
    <dgm:pt modelId="{24FB1058-2012-43D5-81FF-8D89A3054440}" type="pres">
      <dgm:prSet presAssocID="{0A76F195-23E5-4356-9210-5D1430EDDB4D}" presName="pictRect" presStyleLbl="node1" presStyleIdx="2" presStyleCnt="6"/>
      <dgm:spPr>
        <a:blipFill>
          <a:blip xmlns:r="http://schemas.openxmlformats.org/officeDocument/2006/relationships" r:embed="rId3"/>
          <a:srcRect/>
          <a:stretch>
            <a:fillRect t="-59000" b="-59000"/>
          </a:stretch>
        </a:blipFill>
      </dgm:spPr>
    </dgm:pt>
    <dgm:pt modelId="{876830B3-C634-4F2F-BBF5-E8DCA0676136}" type="pres">
      <dgm:prSet presAssocID="{0A76F195-23E5-4356-9210-5D1430EDDB4D}" presName="textRect" presStyleLbl="revTx" presStyleIdx="2" presStyleCnt="6">
        <dgm:presLayoutVars>
          <dgm:bulletEnabled val="1"/>
        </dgm:presLayoutVars>
      </dgm:prSet>
      <dgm:spPr/>
    </dgm:pt>
    <dgm:pt modelId="{70F114E7-CDA0-4922-BF5C-EFA47F9E6268}" type="pres">
      <dgm:prSet presAssocID="{0F147F96-06C1-4A5E-8F11-F4DF41637DB0}" presName="sibTrans" presStyleLbl="sibTrans2D1" presStyleIdx="0" presStyleCnt="0"/>
      <dgm:spPr/>
    </dgm:pt>
    <dgm:pt modelId="{F3E46A5F-8D81-4B4A-9F6E-C09966294DE8}" type="pres">
      <dgm:prSet presAssocID="{0BDF3A70-B41B-49A0-8B17-6AD1509149B8}" presName="compNode" presStyleCnt="0"/>
      <dgm:spPr/>
    </dgm:pt>
    <dgm:pt modelId="{0586F360-2EC6-49C1-B82A-463D2E57BBF8}" type="pres">
      <dgm:prSet presAssocID="{0BDF3A70-B41B-49A0-8B17-6AD1509149B8}" presName="pictRect" presStyleLbl="node1" presStyleIdx="3" presStyleCnt="6"/>
      <dgm:spPr>
        <a:blipFill>
          <a:blip xmlns:r="http://schemas.openxmlformats.org/officeDocument/2006/relationships" r:embed="rId4">
            <a:extLst>
              <a:ext uri="{96DAC541-7B7A-43D3-8B79-37D633B846F1}">
                <asvg:svgBlip xmlns:asvg="http://schemas.microsoft.com/office/drawing/2016/SVG/main" r:embed="rId5"/>
              </a:ext>
            </a:extLst>
          </a:blip>
          <a:srcRect/>
          <a:stretch>
            <a:fillRect t="-23000" b="-23000"/>
          </a:stretch>
        </a:blipFill>
      </dgm:spPr>
      <dgm:extLst>
        <a:ext uri="{E40237B7-FDA0-4F09-8148-C483321AD2D9}">
          <dgm14:cNvPr xmlns:dgm14="http://schemas.microsoft.com/office/drawing/2010/diagram" id="0" name="" descr="Stethoscope with solid fill"/>
        </a:ext>
      </dgm:extLst>
    </dgm:pt>
    <dgm:pt modelId="{B69F4B97-67DF-4D05-8B05-F9A17F29A6D3}" type="pres">
      <dgm:prSet presAssocID="{0BDF3A70-B41B-49A0-8B17-6AD1509149B8}" presName="textRect" presStyleLbl="revTx" presStyleIdx="3" presStyleCnt="6">
        <dgm:presLayoutVars>
          <dgm:bulletEnabled val="1"/>
        </dgm:presLayoutVars>
      </dgm:prSet>
      <dgm:spPr/>
    </dgm:pt>
    <dgm:pt modelId="{4B31DD81-1F3D-4413-B963-6D9F872ECC67}" type="pres">
      <dgm:prSet presAssocID="{8CA384D3-4300-481B-90C5-F9B32DD69979}" presName="sibTrans" presStyleLbl="sibTrans2D1" presStyleIdx="0" presStyleCnt="0"/>
      <dgm:spPr/>
    </dgm:pt>
    <dgm:pt modelId="{28D87D3F-7C8C-4770-85E1-AC4CAF5680A1}" type="pres">
      <dgm:prSet presAssocID="{8C6AE11F-FCCD-4422-BA4D-43B5126A200C}" presName="compNode" presStyleCnt="0"/>
      <dgm:spPr/>
    </dgm:pt>
    <dgm:pt modelId="{FB565A31-C21A-4FFC-B7D6-7C4762E7B112}" type="pres">
      <dgm:prSet presAssocID="{8C6AE11F-FCCD-4422-BA4D-43B5126A200C}" presName="pictRect" presStyleLbl="node1" presStyleIdx="4" presStyleCnt="6"/>
      <dgm:spPr>
        <a:blipFill>
          <a:blip xmlns:r="http://schemas.openxmlformats.org/officeDocument/2006/relationships" r:embed="rId6"/>
          <a:srcRect/>
          <a:stretch>
            <a:fillRect l="-2000" r="-2000"/>
          </a:stretch>
        </a:blipFill>
      </dgm:spPr>
      <dgm:extLst>
        <a:ext uri="{E40237B7-FDA0-4F09-8148-C483321AD2D9}">
          <dgm14:cNvPr xmlns:dgm14="http://schemas.microsoft.com/office/drawing/2010/diagram" id="0" name="" descr="Two people talking in office"/>
        </a:ext>
      </dgm:extLst>
    </dgm:pt>
    <dgm:pt modelId="{9357F578-6CBA-4D76-999F-30E2CC44FF2A}" type="pres">
      <dgm:prSet presAssocID="{8C6AE11F-FCCD-4422-BA4D-43B5126A200C}" presName="textRect" presStyleLbl="revTx" presStyleIdx="4" presStyleCnt="6">
        <dgm:presLayoutVars>
          <dgm:bulletEnabled val="1"/>
        </dgm:presLayoutVars>
      </dgm:prSet>
      <dgm:spPr/>
    </dgm:pt>
    <dgm:pt modelId="{00E23763-FB5B-40E4-8B06-343E6F7F5BEB}" type="pres">
      <dgm:prSet presAssocID="{D0A4B256-CF30-4D47-B625-522EA96954C0}" presName="sibTrans" presStyleLbl="sibTrans2D1" presStyleIdx="0" presStyleCnt="0"/>
      <dgm:spPr/>
    </dgm:pt>
    <dgm:pt modelId="{7D86515F-9FF0-4DB8-A970-D0961BFEF5C9}" type="pres">
      <dgm:prSet presAssocID="{51DB44AE-6048-435B-99D2-1283E2814C38}" presName="compNode" presStyleCnt="0"/>
      <dgm:spPr/>
    </dgm:pt>
    <dgm:pt modelId="{FB15F274-4754-43DA-9633-A7B152B9BD4F}" type="pres">
      <dgm:prSet presAssocID="{51DB44AE-6048-435B-99D2-1283E2814C38}" presName="pictRect" presStyleLbl="node1" presStyleIdx="5" presStyleCnt="6"/>
      <dgm:spPr>
        <a:blipFill>
          <a:blip xmlns:r="http://schemas.openxmlformats.org/officeDocument/2006/relationships" r:embed="rId7"/>
          <a:srcRect/>
          <a:stretch>
            <a:fillRect l="-2000" r="-2000"/>
          </a:stretch>
        </a:blipFill>
      </dgm:spPr>
      <dgm:extLst>
        <a:ext uri="{E40237B7-FDA0-4F09-8148-C483321AD2D9}">
          <dgm14:cNvPr xmlns:dgm14="http://schemas.microsoft.com/office/drawing/2010/diagram" id="0" name="" descr="Eyes on a candy"/>
        </a:ext>
      </dgm:extLst>
    </dgm:pt>
    <dgm:pt modelId="{F3C19CB6-58EB-43A5-B173-A92FAA460AFB}" type="pres">
      <dgm:prSet presAssocID="{51DB44AE-6048-435B-99D2-1283E2814C38}" presName="textRect" presStyleLbl="revTx" presStyleIdx="5" presStyleCnt="6">
        <dgm:presLayoutVars>
          <dgm:bulletEnabled val="1"/>
        </dgm:presLayoutVars>
      </dgm:prSet>
      <dgm:spPr/>
    </dgm:pt>
  </dgm:ptLst>
  <dgm:cxnLst>
    <dgm:cxn modelId="{96A7BD1B-B05D-4A31-82BD-92119A94482D}" srcId="{5FDF6150-A93E-4C67-A072-FBF30C74DA24}" destId="{68011B11-26DD-47BC-AC27-A701D821D55B}" srcOrd="0" destOrd="0" parTransId="{291CCEBA-BA32-4F3E-8C98-EF7466359080}" sibTransId="{2C7DEEB6-D2AF-4C27-B892-1702BB2F8E80}"/>
    <dgm:cxn modelId="{8511A521-8361-4B39-9BA1-28BC0AE31629}" srcId="{5FDF6150-A93E-4C67-A072-FBF30C74DA24}" destId="{0A76F195-23E5-4356-9210-5D1430EDDB4D}" srcOrd="2" destOrd="0" parTransId="{FCD61D96-AA41-4762-9DF8-BC320EB084B1}" sibTransId="{0F147F96-06C1-4A5E-8F11-F4DF41637DB0}"/>
    <dgm:cxn modelId="{9CAEF626-4250-477E-B9F4-A19976598E12}" type="presOf" srcId="{01CAF168-AA09-48C4-BC99-E7C1FCA7F62E}" destId="{2A2B3EAB-DFCF-49AA-B367-9B8E7714C01D}" srcOrd="0" destOrd="0" presId="urn:microsoft.com/office/officeart/2005/8/layout/pList1"/>
    <dgm:cxn modelId="{F92DD131-5B12-434F-A5DE-475B3ACF3BDE}" srcId="{5FDF6150-A93E-4C67-A072-FBF30C74DA24}" destId="{8C6AE11F-FCCD-4422-BA4D-43B5126A200C}" srcOrd="4" destOrd="0" parTransId="{F114C1B9-F62A-4899-9B37-A5268167A12A}" sibTransId="{D0A4B256-CF30-4D47-B625-522EA96954C0}"/>
    <dgm:cxn modelId="{C0FE0C32-0D5F-4E5C-B7F2-14C5702150F2}" type="presOf" srcId="{51DB44AE-6048-435B-99D2-1283E2814C38}" destId="{F3C19CB6-58EB-43A5-B173-A92FAA460AFB}" srcOrd="0" destOrd="0" presId="urn:microsoft.com/office/officeart/2005/8/layout/pList1"/>
    <dgm:cxn modelId="{C5FED636-CD21-44AE-9550-4B420DDD23CA}" type="presOf" srcId="{0BDF3A70-B41B-49A0-8B17-6AD1509149B8}" destId="{B69F4B97-67DF-4D05-8B05-F9A17F29A6D3}" srcOrd="0" destOrd="0" presId="urn:microsoft.com/office/officeart/2005/8/layout/pList1"/>
    <dgm:cxn modelId="{CD1FDA38-08F5-4EB8-B3D2-11D3294B880F}" type="presOf" srcId="{8C6AE11F-FCCD-4422-BA4D-43B5126A200C}" destId="{9357F578-6CBA-4D76-999F-30E2CC44FF2A}" srcOrd="0" destOrd="0" presId="urn:microsoft.com/office/officeart/2005/8/layout/pList1"/>
    <dgm:cxn modelId="{90CD7C74-88C3-4351-BA2F-38506235BD7E}" srcId="{5FDF6150-A93E-4C67-A072-FBF30C74DA24}" destId="{51DB44AE-6048-435B-99D2-1283E2814C38}" srcOrd="5" destOrd="0" parTransId="{CCB6BB0C-91AC-41F2-8F3C-AE96F39A7D28}" sibTransId="{D46C4145-F613-4470-8C4A-3A03E16E89DE}"/>
    <dgm:cxn modelId="{6B6496B1-9F26-471D-B871-86B5EC9A5864}" type="presOf" srcId="{0A76F195-23E5-4356-9210-5D1430EDDB4D}" destId="{876830B3-C634-4F2F-BBF5-E8DCA0676136}" srcOrd="0" destOrd="0" presId="urn:microsoft.com/office/officeart/2005/8/layout/pList1"/>
    <dgm:cxn modelId="{DC8F74B7-0D8C-4721-880E-68152A8D818E}" type="presOf" srcId="{8CA384D3-4300-481B-90C5-F9B32DD69979}" destId="{4B31DD81-1F3D-4413-B963-6D9F872ECC67}" srcOrd="0" destOrd="0" presId="urn:microsoft.com/office/officeart/2005/8/layout/pList1"/>
    <dgm:cxn modelId="{4C766EBC-04E8-4D58-84A2-6A0B7F16FD9F}" type="presOf" srcId="{0F147F96-06C1-4A5E-8F11-F4DF41637DB0}" destId="{70F114E7-CDA0-4922-BF5C-EFA47F9E6268}" srcOrd="0" destOrd="0" presId="urn:microsoft.com/office/officeart/2005/8/layout/pList1"/>
    <dgm:cxn modelId="{052713C9-C783-4AA7-90DE-D9D567CD969F}" type="presOf" srcId="{5FDF6150-A93E-4C67-A072-FBF30C74DA24}" destId="{EB87E864-75F7-47BF-B2E8-BC04726F4E93}" srcOrd="0" destOrd="0" presId="urn:microsoft.com/office/officeart/2005/8/layout/pList1"/>
    <dgm:cxn modelId="{C0E263D3-ADEA-42D3-ADE8-99A3CDCD2B5C}" srcId="{5FDF6150-A93E-4C67-A072-FBF30C74DA24}" destId="{01CAF168-AA09-48C4-BC99-E7C1FCA7F62E}" srcOrd="1" destOrd="0" parTransId="{422FAA20-B2AB-43FB-89C3-C1942EF447B5}" sibTransId="{7D7F2F73-D65D-4413-80EE-CBFB16BC4451}"/>
    <dgm:cxn modelId="{A56011D7-11AA-4ED2-98F1-4903BBD1765F}" type="presOf" srcId="{D0A4B256-CF30-4D47-B625-522EA96954C0}" destId="{00E23763-FB5B-40E4-8B06-343E6F7F5BEB}" srcOrd="0" destOrd="0" presId="urn:microsoft.com/office/officeart/2005/8/layout/pList1"/>
    <dgm:cxn modelId="{4201F2DC-88C8-425A-B0AA-4EA86417DD28}" type="presOf" srcId="{2C7DEEB6-D2AF-4C27-B892-1702BB2F8E80}" destId="{E88DC06A-77EB-49AC-AE03-5F62C3A81E8F}" srcOrd="0" destOrd="0" presId="urn:microsoft.com/office/officeart/2005/8/layout/pList1"/>
    <dgm:cxn modelId="{6C977DE0-4367-4E46-A9B3-E545482B2149}" type="presOf" srcId="{68011B11-26DD-47BC-AC27-A701D821D55B}" destId="{9FDA8903-EAC1-4402-AD12-413704294C60}" srcOrd="0" destOrd="0" presId="urn:microsoft.com/office/officeart/2005/8/layout/pList1"/>
    <dgm:cxn modelId="{9FFECCEE-AA5C-44FD-8E2F-7A1C2C8B0F89}" type="presOf" srcId="{7D7F2F73-D65D-4413-80EE-CBFB16BC4451}" destId="{A3C99ED2-8C79-40FE-8257-F27A2C28A0DC}" srcOrd="0" destOrd="0" presId="urn:microsoft.com/office/officeart/2005/8/layout/pList1"/>
    <dgm:cxn modelId="{591449FB-C206-49BC-AD23-1B66C84B526C}" srcId="{5FDF6150-A93E-4C67-A072-FBF30C74DA24}" destId="{0BDF3A70-B41B-49A0-8B17-6AD1509149B8}" srcOrd="3" destOrd="0" parTransId="{E04E4A40-887B-4292-83B6-CEE1E57FC87C}" sibTransId="{8CA384D3-4300-481B-90C5-F9B32DD69979}"/>
    <dgm:cxn modelId="{04D67F74-5F3D-4CE0-A884-C6D2AF0A5452}" type="presParOf" srcId="{EB87E864-75F7-47BF-B2E8-BC04726F4E93}" destId="{75F96967-0AA4-47C0-B7BF-5FBC6E76B475}" srcOrd="0" destOrd="0" presId="urn:microsoft.com/office/officeart/2005/8/layout/pList1"/>
    <dgm:cxn modelId="{1CC157EC-FC11-401F-A175-E91F002963F6}" type="presParOf" srcId="{75F96967-0AA4-47C0-B7BF-5FBC6E76B475}" destId="{4E0DD1E0-D2CC-4652-B224-8D9E3CAF548B}" srcOrd="0" destOrd="0" presId="urn:microsoft.com/office/officeart/2005/8/layout/pList1"/>
    <dgm:cxn modelId="{466A1CF8-27A8-4460-80D6-79BEE80C83EE}" type="presParOf" srcId="{75F96967-0AA4-47C0-B7BF-5FBC6E76B475}" destId="{9FDA8903-EAC1-4402-AD12-413704294C60}" srcOrd="1" destOrd="0" presId="urn:microsoft.com/office/officeart/2005/8/layout/pList1"/>
    <dgm:cxn modelId="{CBFC7F3A-C2DC-40A9-9476-F5C3C761435E}" type="presParOf" srcId="{EB87E864-75F7-47BF-B2E8-BC04726F4E93}" destId="{E88DC06A-77EB-49AC-AE03-5F62C3A81E8F}" srcOrd="1" destOrd="0" presId="urn:microsoft.com/office/officeart/2005/8/layout/pList1"/>
    <dgm:cxn modelId="{567F8EF0-D68F-4339-9266-85D552E53D9B}" type="presParOf" srcId="{EB87E864-75F7-47BF-B2E8-BC04726F4E93}" destId="{B2D560C3-3E73-4680-93A3-0044A4478030}" srcOrd="2" destOrd="0" presId="urn:microsoft.com/office/officeart/2005/8/layout/pList1"/>
    <dgm:cxn modelId="{FC64FD23-C4BB-441C-94FD-30851BD4B065}" type="presParOf" srcId="{B2D560C3-3E73-4680-93A3-0044A4478030}" destId="{65B16644-DE5F-4D30-9DCE-5E4AC1A7C0E9}" srcOrd="0" destOrd="0" presId="urn:microsoft.com/office/officeart/2005/8/layout/pList1"/>
    <dgm:cxn modelId="{9041030E-3F32-44F5-BBE0-776550197546}" type="presParOf" srcId="{B2D560C3-3E73-4680-93A3-0044A4478030}" destId="{2A2B3EAB-DFCF-49AA-B367-9B8E7714C01D}" srcOrd="1" destOrd="0" presId="urn:microsoft.com/office/officeart/2005/8/layout/pList1"/>
    <dgm:cxn modelId="{3E3E683F-E5EC-4B3C-AD5A-EBAB879594F2}" type="presParOf" srcId="{EB87E864-75F7-47BF-B2E8-BC04726F4E93}" destId="{A3C99ED2-8C79-40FE-8257-F27A2C28A0DC}" srcOrd="3" destOrd="0" presId="urn:microsoft.com/office/officeart/2005/8/layout/pList1"/>
    <dgm:cxn modelId="{6B4F9604-D713-4737-9ACB-317C53835BF3}" type="presParOf" srcId="{EB87E864-75F7-47BF-B2E8-BC04726F4E93}" destId="{FACF2B19-2612-46D4-895B-A9A9581AE001}" srcOrd="4" destOrd="0" presId="urn:microsoft.com/office/officeart/2005/8/layout/pList1"/>
    <dgm:cxn modelId="{E51B8389-9737-489F-B801-54A98801DDFB}" type="presParOf" srcId="{FACF2B19-2612-46D4-895B-A9A9581AE001}" destId="{24FB1058-2012-43D5-81FF-8D89A3054440}" srcOrd="0" destOrd="0" presId="urn:microsoft.com/office/officeart/2005/8/layout/pList1"/>
    <dgm:cxn modelId="{32AC3793-BD4B-4082-B5AA-F42F6C646847}" type="presParOf" srcId="{FACF2B19-2612-46D4-895B-A9A9581AE001}" destId="{876830B3-C634-4F2F-BBF5-E8DCA0676136}" srcOrd="1" destOrd="0" presId="urn:microsoft.com/office/officeart/2005/8/layout/pList1"/>
    <dgm:cxn modelId="{01A0C462-B2F7-4761-A174-6A4DAF1B8FBD}" type="presParOf" srcId="{EB87E864-75F7-47BF-B2E8-BC04726F4E93}" destId="{70F114E7-CDA0-4922-BF5C-EFA47F9E6268}" srcOrd="5" destOrd="0" presId="urn:microsoft.com/office/officeart/2005/8/layout/pList1"/>
    <dgm:cxn modelId="{ECA93298-9310-4F68-9C9E-4E9333192E4F}" type="presParOf" srcId="{EB87E864-75F7-47BF-B2E8-BC04726F4E93}" destId="{F3E46A5F-8D81-4B4A-9F6E-C09966294DE8}" srcOrd="6" destOrd="0" presId="urn:microsoft.com/office/officeart/2005/8/layout/pList1"/>
    <dgm:cxn modelId="{17EC99A5-BBFB-4998-BBFC-807F0C2D25ED}" type="presParOf" srcId="{F3E46A5F-8D81-4B4A-9F6E-C09966294DE8}" destId="{0586F360-2EC6-49C1-B82A-463D2E57BBF8}" srcOrd="0" destOrd="0" presId="urn:microsoft.com/office/officeart/2005/8/layout/pList1"/>
    <dgm:cxn modelId="{8DBC77FD-A137-42E3-9BD6-1A18684E98F9}" type="presParOf" srcId="{F3E46A5F-8D81-4B4A-9F6E-C09966294DE8}" destId="{B69F4B97-67DF-4D05-8B05-F9A17F29A6D3}" srcOrd="1" destOrd="0" presId="urn:microsoft.com/office/officeart/2005/8/layout/pList1"/>
    <dgm:cxn modelId="{9E67C42A-C0C5-4BF5-8B3D-D95D481C0983}" type="presParOf" srcId="{EB87E864-75F7-47BF-B2E8-BC04726F4E93}" destId="{4B31DD81-1F3D-4413-B963-6D9F872ECC67}" srcOrd="7" destOrd="0" presId="urn:microsoft.com/office/officeart/2005/8/layout/pList1"/>
    <dgm:cxn modelId="{62F1121E-0C57-428A-AECB-0890802FE4CA}" type="presParOf" srcId="{EB87E864-75F7-47BF-B2E8-BC04726F4E93}" destId="{28D87D3F-7C8C-4770-85E1-AC4CAF5680A1}" srcOrd="8" destOrd="0" presId="urn:microsoft.com/office/officeart/2005/8/layout/pList1"/>
    <dgm:cxn modelId="{28E09ADF-684F-464B-9034-D6143F74C47C}" type="presParOf" srcId="{28D87D3F-7C8C-4770-85E1-AC4CAF5680A1}" destId="{FB565A31-C21A-4FFC-B7D6-7C4762E7B112}" srcOrd="0" destOrd="0" presId="urn:microsoft.com/office/officeart/2005/8/layout/pList1"/>
    <dgm:cxn modelId="{D83705B4-EA14-4D19-8691-BFB1EE539411}" type="presParOf" srcId="{28D87D3F-7C8C-4770-85E1-AC4CAF5680A1}" destId="{9357F578-6CBA-4D76-999F-30E2CC44FF2A}" srcOrd="1" destOrd="0" presId="urn:microsoft.com/office/officeart/2005/8/layout/pList1"/>
    <dgm:cxn modelId="{79EF6736-812E-4808-AEF6-116807E57D16}" type="presParOf" srcId="{EB87E864-75F7-47BF-B2E8-BC04726F4E93}" destId="{00E23763-FB5B-40E4-8B06-343E6F7F5BEB}" srcOrd="9" destOrd="0" presId="urn:microsoft.com/office/officeart/2005/8/layout/pList1"/>
    <dgm:cxn modelId="{3A471EF6-84BE-4DAD-B840-15DBA755CF33}" type="presParOf" srcId="{EB87E864-75F7-47BF-B2E8-BC04726F4E93}" destId="{7D86515F-9FF0-4DB8-A970-D0961BFEF5C9}" srcOrd="10" destOrd="0" presId="urn:microsoft.com/office/officeart/2005/8/layout/pList1"/>
    <dgm:cxn modelId="{89875E50-EB96-4CE5-B410-7ECFAD3D25F1}" type="presParOf" srcId="{7D86515F-9FF0-4DB8-A970-D0961BFEF5C9}" destId="{FB15F274-4754-43DA-9633-A7B152B9BD4F}" srcOrd="0" destOrd="0" presId="urn:microsoft.com/office/officeart/2005/8/layout/pList1"/>
    <dgm:cxn modelId="{E96DA0EB-6001-4DC9-9B20-0EB7C562A0AE}" type="presParOf" srcId="{7D86515F-9FF0-4DB8-A970-D0961BFEF5C9}" destId="{F3C19CB6-58EB-43A5-B173-A92FAA460AFB}" srcOrd="1" destOrd="0" presId="urn:microsoft.com/office/officeart/2005/8/layout/pLis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A0FC31-1E3A-4A8D-AE44-4178403C1DA7}" type="doc">
      <dgm:prSet loTypeId="urn:microsoft.com/office/officeart/2005/8/layout/target3" loCatId="relationship" qsTypeId="urn:microsoft.com/office/officeart/2005/8/quickstyle/simple1" qsCatId="simple" csTypeId="urn:microsoft.com/office/officeart/2005/8/colors/colorful5" csCatId="colorful" phldr="1"/>
      <dgm:spPr/>
      <dgm:t>
        <a:bodyPr/>
        <a:lstStyle/>
        <a:p>
          <a:endParaRPr lang="en-US"/>
        </a:p>
      </dgm:t>
    </dgm:pt>
    <dgm:pt modelId="{C3D579FC-D16C-41F0-B59C-BAE9D14A17A7}">
      <dgm:prSet phldrT="[Text]"/>
      <dgm:spPr/>
      <dgm:t>
        <a:bodyPr/>
        <a:lstStyle/>
        <a:p>
          <a:r>
            <a:rPr lang="en-US" dirty="0"/>
            <a:t>External Factors</a:t>
          </a:r>
        </a:p>
      </dgm:t>
    </dgm:pt>
    <dgm:pt modelId="{211D8C6C-F22F-4B35-9F43-64ECBD0B99DF}" type="parTrans" cxnId="{67B9DEB0-2D9B-4A2F-874F-B6B8501914A7}">
      <dgm:prSet/>
      <dgm:spPr/>
      <dgm:t>
        <a:bodyPr/>
        <a:lstStyle/>
        <a:p>
          <a:endParaRPr lang="en-US"/>
        </a:p>
      </dgm:t>
    </dgm:pt>
    <dgm:pt modelId="{B75582D9-D42E-4642-9462-4DB4DF21B834}" type="sibTrans" cxnId="{67B9DEB0-2D9B-4A2F-874F-B6B8501914A7}">
      <dgm:prSet/>
      <dgm:spPr/>
      <dgm:t>
        <a:bodyPr/>
        <a:lstStyle/>
        <a:p>
          <a:endParaRPr lang="en-US"/>
        </a:p>
      </dgm:t>
    </dgm:pt>
    <dgm:pt modelId="{34ACEB9D-AE3F-4B5B-9CBB-67B96EA57BFD}">
      <dgm:prSet phldrT="[Text]"/>
      <dgm:spPr/>
      <dgm:t>
        <a:bodyPr/>
        <a:lstStyle/>
        <a:p>
          <a:r>
            <a:rPr lang="en-US" dirty="0"/>
            <a:t>Internal Factors (Empathy)</a:t>
          </a:r>
        </a:p>
      </dgm:t>
    </dgm:pt>
    <dgm:pt modelId="{0F2B3066-D35F-44C7-9A96-260DE5AA4C92}" type="parTrans" cxnId="{3496AD47-F9E3-42E0-83B5-E1EBD40630FA}">
      <dgm:prSet/>
      <dgm:spPr/>
      <dgm:t>
        <a:bodyPr/>
        <a:lstStyle/>
        <a:p>
          <a:endParaRPr lang="en-US"/>
        </a:p>
      </dgm:t>
    </dgm:pt>
    <dgm:pt modelId="{105894D8-F014-4AE6-8E72-41CAC5DAFC73}" type="sibTrans" cxnId="{3496AD47-F9E3-42E0-83B5-E1EBD40630FA}">
      <dgm:prSet/>
      <dgm:spPr/>
      <dgm:t>
        <a:bodyPr/>
        <a:lstStyle/>
        <a:p>
          <a:endParaRPr lang="en-US"/>
        </a:p>
      </dgm:t>
    </dgm:pt>
    <dgm:pt modelId="{AF25EE52-9A4A-4179-83F8-A3BF1F0E626D}" type="pres">
      <dgm:prSet presAssocID="{1AA0FC31-1E3A-4A8D-AE44-4178403C1DA7}" presName="Name0" presStyleCnt="0">
        <dgm:presLayoutVars>
          <dgm:chMax val="7"/>
          <dgm:dir/>
          <dgm:animLvl val="lvl"/>
          <dgm:resizeHandles val="exact"/>
        </dgm:presLayoutVars>
      </dgm:prSet>
      <dgm:spPr/>
    </dgm:pt>
    <dgm:pt modelId="{56A3E7B1-7C73-41AF-8D6F-4EC6BAA3BF01}" type="pres">
      <dgm:prSet presAssocID="{C3D579FC-D16C-41F0-B59C-BAE9D14A17A7}" presName="circle1" presStyleLbl="node1" presStyleIdx="0" presStyleCnt="2"/>
      <dgm:spPr/>
    </dgm:pt>
    <dgm:pt modelId="{E0453229-EA42-4303-A9D0-1534C98EA7CD}" type="pres">
      <dgm:prSet presAssocID="{C3D579FC-D16C-41F0-B59C-BAE9D14A17A7}" presName="space" presStyleCnt="0"/>
      <dgm:spPr/>
    </dgm:pt>
    <dgm:pt modelId="{808BAED1-5A00-420D-B6B2-FDBE244CC0A1}" type="pres">
      <dgm:prSet presAssocID="{C3D579FC-D16C-41F0-B59C-BAE9D14A17A7}" presName="rect1" presStyleLbl="alignAcc1" presStyleIdx="0" presStyleCnt="2"/>
      <dgm:spPr/>
    </dgm:pt>
    <dgm:pt modelId="{F243D61A-AE54-430C-AAF8-7A2A7FD33292}" type="pres">
      <dgm:prSet presAssocID="{34ACEB9D-AE3F-4B5B-9CBB-67B96EA57BFD}" presName="vertSpace2" presStyleLbl="node1" presStyleIdx="0" presStyleCnt="2"/>
      <dgm:spPr/>
    </dgm:pt>
    <dgm:pt modelId="{E4ED50D8-FD2D-41E0-B1D0-56C849754701}" type="pres">
      <dgm:prSet presAssocID="{34ACEB9D-AE3F-4B5B-9CBB-67B96EA57BFD}" presName="circle2" presStyleLbl="node1" presStyleIdx="1" presStyleCnt="2" custLinFactNeighborX="-503"/>
      <dgm:spPr/>
    </dgm:pt>
    <dgm:pt modelId="{8B7DFFE5-8AF9-437C-A4F7-C2C1610538BF}" type="pres">
      <dgm:prSet presAssocID="{34ACEB9D-AE3F-4B5B-9CBB-67B96EA57BFD}" presName="rect2" presStyleLbl="alignAcc1" presStyleIdx="1" presStyleCnt="2"/>
      <dgm:spPr/>
    </dgm:pt>
    <dgm:pt modelId="{3E12F671-C395-4ECF-96B1-861EDB03E088}" type="pres">
      <dgm:prSet presAssocID="{C3D579FC-D16C-41F0-B59C-BAE9D14A17A7}" presName="rect1ParTxNoCh" presStyleLbl="alignAcc1" presStyleIdx="1" presStyleCnt="2">
        <dgm:presLayoutVars>
          <dgm:chMax val="1"/>
          <dgm:bulletEnabled val="1"/>
        </dgm:presLayoutVars>
      </dgm:prSet>
      <dgm:spPr/>
    </dgm:pt>
    <dgm:pt modelId="{A2307561-0CB0-4F55-9D2A-E808E98EF2CB}" type="pres">
      <dgm:prSet presAssocID="{34ACEB9D-AE3F-4B5B-9CBB-67B96EA57BFD}" presName="rect2ParTxNoCh" presStyleLbl="alignAcc1" presStyleIdx="1" presStyleCnt="2">
        <dgm:presLayoutVars>
          <dgm:chMax val="1"/>
          <dgm:bulletEnabled val="1"/>
        </dgm:presLayoutVars>
      </dgm:prSet>
      <dgm:spPr/>
    </dgm:pt>
  </dgm:ptLst>
  <dgm:cxnLst>
    <dgm:cxn modelId="{7E1E471B-CBCC-48E8-BCE4-EB1059CC7F95}" type="presOf" srcId="{1AA0FC31-1E3A-4A8D-AE44-4178403C1DA7}" destId="{AF25EE52-9A4A-4179-83F8-A3BF1F0E626D}" srcOrd="0" destOrd="0" presId="urn:microsoft.com/office/officeart/2005/8/layout/target3"/>
    <dgm:cxn modelId="{8562971D-5DA1-4F34-A6E5-0D618D70A0EF}" type="presOf" srcId="{34ACEB9D-AE3F-4B5B-9CBB-67B96EA57BFD}" destId="{8B7DFFE5-8AF9-437C-A4F7-C2C1610538BF}" srcOrd="0" destOrd="0" presId="urn:microsoft.com/office/officeart/2005/8/layout/target3"/>
    <dgm:cxn modelId="{3496AD47-F9E3-42E0-83B5-E1EBD40630FA}" srcId="{1AA0FC31-1E3A-4A8D-AE44-4178403C1DA7}" destId="{34ACEB9D-AE3F-4B5B-9CBB-67B96EA57BFD}" srcOrd="1" destOrd="0" parTransId="{0F2B3066-D35F-44C7-9A96-260DE5AA4C92}" sibTransId="{105894D8-F014-4AE6-8E72-41CAC5DAFC73}"/>
    <dgm:cxn modelId="{DD1C5978-1A67-414D-9B8F-44A563B0F4E5}" type="presOf" srcId="{C3D579FC-D16C-41F0-B59C-BAE9D14A17A7}" destId="{3E12F671-C395-4ECF-96B1-861EDB03E088}" srcOrd="1" destOrd="0" presId="urn:microsoft.com/office/officeart/2005/8/layout/target3"/>
    <dgm:cxn modelId="{DFE9DA78-1B8B-4C03-B6D9-EBAA4A95D241}" type="presOf" srcId="{C3D579FC-D16C-41F0-B59C-BAE9D14A17A7}" destId="{808BAED1-5A00-420D-B6B2-FDBE244CC0A1}" srcOrd="0" destOrd="0" presId="urn:microsoft.com/office/officeart/2005/8/layout/target3"/>
    <dgm:cxn modelId="{67B9DEB0-2D9B-4A2F-874F-B6B8501914A7}" srcId="{1AA0FC31-1E3A-4A8D-AE44-4178403C1DA7}" destId="{C3D579FC-D16C-41F0-B59C-BAE9D14A17A7}" srcOrd="0" destOrd="0" parTransId="{211D8C6C-F22F-4B35-9F43-64ECBD0B99DF}" sibTransId="{B75582D9-D42E-4642-9462-4DB4DF21B834}"/>
    <dgm:cxn modelId="{CDD7CBCF-D8CA-43B3-A5FC-30971BCF51AF}" type="presOf" srcId="{34ACEB9D-AE3F-4B5B-9CBB-67B96EA57BFD}" destId="{A2307561-0CB0-4F55-9D2A-E808E98EF2CB}" srcOrd="1" destOrd="0" presId="urn:microsoft.com/office/officeart/2005/8/layout/target3"/>
    <dgm:cxn modelId="{6FD3E9B9-5DF8-4E7C-8350-B19704D1F922}" type="presParOf" srcId="{AF25EE52-9A4A-4179-83F8-A3BF1F0E626D}" destId="{56A3E7B1-7C73-41AF-8D6F-4EC6BAA3BF01}" srcOrd="0" destOrd="0" presId="urn:microsoft.com/office/officeart/2005/8/layout/target3"/>
    <dgm:cxn modelId="{93EF0645-4B7D-4E4B-BB90-6813E3F8F9A6}" type="presParOf" srcId="{AF25EE52-9A4A-4179-83F8-A3BF1F0E626D}" destId="{E0453229-EA42-4303-A9D0-1534C98EA7CD}" srcOrd="1" destOrd="0" presId="urn:microsoft.com/office/officeart/2005/8/layout/target3"/>
    <dgm:cxn modelId="{A27FF23D-3EB7-458B-A9E9-81795BB648D3}" type="presParOf" srcId="{AF25EE52-9A4A-4179-83F8-A3BF1F0E626D}" destId="{808BAED1-5A00-420D-B6B2-FDBE244CC0A1}" srcOrd="2" destOrd="0" presId="urn:microsoft.com/office/officeart/2005/8/layout/target3"/>
    <dgm:cxn modelId="{185DBFA6-41D1-4AD3-8302-E01286AC0252}" type="presParOf" srcId="{AF25EE52-9A4A-4179-83F8-A3BF1F0E626D}" destId="{F243D61A-AE54-430C-AAF8-7A2A7FD33292}" srcOrd="3" destOrd="0" presId="urn:microsoft.com/office/officeart/2005/8/layout/target3"/>
    <dgm:cxn modelId="{9D20A2DC-ED7D-47C2-92CB-5BE74CCCF907}" type="presParOf" srcId="{AF25EE52-9A4A-4179-83F8-A3BF1F0E626D}" destId="{E4ED50D8-FD2D-41E0-B1D0-56C849754701}" srcOrd="4" destOrd="0" presId="urn:microsoft.com/office/officeart/2005/8/layout/target3"/>
    <dgm:cxn modelId="{C9E8678F-0CA4-45CE-B956-3C4766A2E074}" type="presParOf" srcId="{AF25EE52-9A4A-4179-83F8-A3BF1F0E626D}" destId="{8B7DFFE5-8AF9-437C-A4F7-C2C1610538BF}" srcOrd="5" destOrd="0" presId="urn:microsoft.com/office/officeart/2005/8/layout/target3"/>
    <dgm:cxn modelId="{B3FF9247-6105-4389-B186-84EE49671862}" type="presParOf" srcId="{AF25EE52-9A4A-4179-83F8-A3BF1F0E626D}" destId="{3E12F671-C395-4ECF-96B1-861EDB03E088}" srcOrd="6" destOrd="0" presId="urn:microsoft.com/office/officeart/2005/8/layout/target3"/>
    <dgm:cxn modelId="{A205E6FE-0924-4A0D-BF27-6272628E88FC}" type="presParOf" srcId="{AF25EE52-9A4A-4179-83F8-A3BF1F0E626D}" destId="{A2307561-0CB0-4F55-9D2A-E808E98EF2CB}" srcOrd="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4E947-8113-4430-9B99-B6470C23E5F6}">
      <dsp:nvSpPr>
        <dsp:cNvPr id="0" name=""/>
        <dsp:cNvSpPr/>
      </dsp:nvSpPr>
      <dsp:spPr>
        <a:xfrm>
          <a:off x="3201" y="66795"/>
          <a:ext cx="2539866" cy="355581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844550">
            <a:lnSpc>
              <a:spcPct val="90000"/>
            </a:lnSpc>
            <a:spcBef>
              <a:spcPct val="0"/>
            </a:spcBef>
            <a:spcAft>
              <a:spcPct val="35000"/>
            </a:spcAft>
            <a:buNone/>
          </a:pPr>
          <a:r>
            <a:rPr lang="en-US" sz="1900" kern="1200" dirty="0"/>
            <a:t>Describe the prevalence of burnout and impact on patient safety</a:t>
          </a:r>
        </a:p>
      </dsp:txBody>
      <dsp:txXfrm>
        <a:off x="3201" y="1418004"/>
        <a:ext cx="2539866" cy="2133487"/>
      </dsp:txXfrm>
    </dsp:sp>
    <dsp:sp modelId="{7463A624-1272-42D6-A41C-B767000386F7}">
      <dsp:nvSpPr>
        <dsp:cNvPr id="0" name=""/>
        <dsp:cNvSpPr/>
      </dsp:nvSpPr>
      <dsp:spPr>
        <a:xfrm>
          <a:off x="739762" y="422377"/>
          <a:ext cx="1066743" cy="10667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95983" y="578598"/>
        <a:ext cx="754301" cy="754301"/>
      </dsp:txXfrm>
    </dsp:sp>
    <dsp:sp modelId="{A633B7F7-565A-454E-A258-2214F90BE0B0}">
      <dsp:nvSpPr>
        <dsp:cNvPr id="0" name=""/>
        <dsp:cNvSpPr/>
      </dsp:nvSpPr>
      <dsp:spPr>
        <a:xfrm>
          <a:off x="3201" y="3622537"/>
          <a:ext cx="253986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B53165-2C65-400F-A349-967DC18C25B6}">
      <dsp:nvSpPr>
        <dsp:cNvPr id="0" name=""/>
        <dsp:cNvSpPr/>
      </dsp:nvSpPr>
      <dsp:spPr>
        <a:xfrm>
          <a:off x="2797054" y="66795"/>
          <a:ext cx="2539866" cy="355581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n-US" sz="1900" kern="1200" dirty="0"/>
            <a:t>Understand the cause of burnout &amp; compassion fatigue</a:t>
          </a:r>
        </a:p>
        <a:p>
          <a:pPr marL="0" lvl="0" algn="l" defTabSz="711200">
            <a:lnSpc>
              <a:spcPct val="90000"/>
            </a:lnSpc>
            <a:spcBef>
              <a:spcPct val="0"/>
            </a:spcBef>
            <a:spcAft>
              <a:spcPct val="35000"/>
            </a:spcAft>
            <a:buNone/>
          </a:pPr>
          <a:endParaRPr lang="en-US" sz="1900" kern="1200" dirty="0"/>
        </a:p>
      </dsp:txBody>
      <dsp:txXfrm>
        <a:off x="2797054" y="1418004"/>
        <a:ext cx="2539866" cy="2133487"/>
      </dsp:txXfrm>
    </dsp:sp>
    <dsp:sp modelId="{BCE91695-8ECA-4D57-B307-D6157AEC6771}">
      <dsp:nvSpPr>
        <dsp:cNvPr id="0" name=""/>
        <dsp:cNvSpPr/>
      </dsp:nvSpPr>
      <dsp:spPr>
        <a:xfrm>
          <a:off x="3533615" y="422377"/>
          <a:ext cx="1066743" cy="10667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689836" y="578598"/>
        <a:ext cx="754301" cy="754301"/>
      </dsp:txXfrm>
    </dsp:sp>
    <dsp:sp modelId="{CE3C57EB-EE96-4C3B-BC3C-684D58784AA4}">
      <dsp:nvSpPr>
        <dsp:cNvPr id="0" name=""/>
        <dsp:cNvSpPr/>
      </dsp:nvSpPr>
      <dsp:spPr>
        <a:xfrm>
          <a:off x="2797054" y="3622537"/>
          <a:ext cx="253986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6DAEFB-CF83-4A53-B75F-347F52A7A78E}">
      <dsp:nvSpPr>
        <dsp:cNvPr id="0" name=""/>
        <dsp:cNvSpPr/>
      </dsp:nvSpPr>
      <dsp:spPr>
        <a:xfrm>
          <a:off x="5590907" y="66795"/>
          <a:ext cx="2539866" cy="355581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844550">
            <a:lnSpc>
              <a:spcPct val="90000"/>
            </a:lnSpc>
            <a:spcBef>
              <a:spcPct val="0"/>
            </a:spcBef>
            <a:spcAft>
              <a:spcPct val="35000"/>
            </a:spcAft>
            <a:buNone/>
          </a:pPr>
          <a:r>
            <a:rPr lang="en-US" sz="1900" kern="1200"/>
            <a:t>List contributing factors to burnout</a:t>
          </a:r>
        </a:p>
      </dsp:txBody>
      <dsp:txXfrm>
        <a:off x="5590907" y="1418004"/>
        <a:ext cx="2539866" cy="2133487"/>
      </dsp:txXfrm>
    </dsp:sp>
    <dsp:sp modelId="{9ADB737A-EC54-4E4F-8BC5-741A31E8EC40}">
      <dsp:nvSpPr>
        <dsp:cNvPr id="0" name=""/>
        <dsp:cNvSpPr/>
      </dsp:nvSpPr>
      <dsp:spPr>
        <a:xfrm>
          <a:off x="6327469" y="422377"/>
          <a:ext cx="1066743" cy="10667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483690" y="578598"/>
        <a:ext cx="754301" cy="754301"/>
      </dsp:txXfrm>
    </dsp:sp>
    <dsp:sp modelId="{CE0B323F-A470-49E3-B00C-79C73619A9B8}">
      <dsp:nvSpPr>
        <dsp:cNvPr id="0" name=""/>
        <dsp:cNvSpPr/>
      </dsp:nvSpPr>
      <dsp:spPr>
        <a:xfrm>
          <a:off x="5590907" y="3622537"/>
          <a:ext cx="253986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BDF6A0-815F-4779-99A8-70A121E43DA9}">
      <dsp:nvSpPr>
        <dsp:cNvPr id="0" name=""/>
        <dsp:cNvSpPr/>
      </dsp:nvSpPr>
      <dsp:spPr>
        <a:xfrm>
          <a:off x="8384760" y="66795"/>
          <a:ext cx="2539866" cy="355581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844550">
            <a:lnSpc>
              <a:spcPct val="90000"/>
            </a:lnSpc>
            <a:spcBef>
              <a:spcPct val="0"/>
            </a:spcBef>
            <a:spcAft>
              <a:spcPct val="35000"/>
            </a:spcAft>
            <a:buNone/>
          </a:pPr>
          <a:r>
            <a:rPr lang="en-US" sz="1900" kern="1200"/>
            <a:t>Identify strategies to recognize and prevent burnout to promote safe and effective patient care</a:t>
          </a:r>
        </a:p>
      </dsp:txBody>
      <dsp:txXfrm>
        <a:off x="8384760" y="1418004"/>
        <a:ext cx="2539866" cy="2133487"/>
      </dsp:txXfrm>
    </dsp:sp>
    <dsp:sp modelId="{52866A89-9402-4F15-AABE-636AB83585C2}">
      <dsp:nvSpPr>
        <dsp:cNvPr id="0" name=""/>
        <dsp:cNvSpPr/>
      </dsp:nvSpPr>
      <dsp:spPr>
        <a:xfrm>
          <a:off x="9121322" y="422377"/>
          <a:ext cx="1066743" cy="10667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277543" y="578598"/>
        <a:ext cx="754301" cy="754301"/>
      </dsp:txXfrm>
    </dsp:sp>
    <dsp:sp modelId="{A3D75E30-626A-4EB5-B5F6-8DB3AB69D3BE}">
      <dsp:nvSpPr>
        <dsp:cNvPr id="0" name=""/>
        <dsp:cNvSpPr/>
      </dsp:nvSpPr>
      <dsp:spPr>
        <a:xfrm>
          <a:off x="8384760" y="3622537"/>
          <a:ext cx="253986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581FB-510B-4BE5-ADC1-E32A980C878C}">
      <dsp:nvSpPr>
        <dsp:cNvPr id="0" name=""/>
        <dsp:cNvSpPr/>
      </dsp:nvSpPr>
      <dsp:spPr>
        <a:xfrm>
          <a:off x="3137296" y="806"/>
          <a:ext cx="1853406" cy="12047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4.5 hours/day on computer</a:t>
          </a:r>
        </a:p>
      </dsp:txBody>
      <dsp:txXfrm>
        <a:off x="3196105" y="59615"/>
        <a:ext cx="1735788" cy="1087096"/>
      </dsp:txXfrm>
    </dsp:sp>
    <dsp:sp modelId="{CED33640-229E-44B2-87E5-DCD2BD5457B9}">
      <dsp:nvSpPr>
        <dsp:cNvPr id="0" name=""/>
        <dsp:cNvSpPr/>
      </dsp:nvSpPr>
      <dsp:spPr>
        <a:xfrm>
          <a:off x="2072129" y="603163"/>
          <a:ext cx="3983740" cy="3983740"/>
        </a:xfrm>
        <a:custGeom>
          <a:avLst/>
          <a:gdLst/>
          <a:ahLst/>
          <a:cxnLst/>
          <a:rect l="0" t="0" r="0" b="0"/>
          <a:pathLst>
            <a:path>
              <a:moveTo>
                <a:pt x="2931947" y="235794"/>
              </a:moveTo>
              <a:arcTo wR="1991870" hR="1991870" stAng="17889685" swAng="262804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15F323C-534E-43F3-8C98-B8E40AE4BB68}">
      <dsp:nvSpPr>
        <dsp:cNvPr id="0" name=""/>
        <dsp:cNvSpPr/>
      </dsp:nvSpPr>
      <dsp:spPr>
        <a:xfrm>
          <a:off x="5129167" y="1992676"/>
          <a:ext cx="1853406" cy="12047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86 min working out of the office on private time</a:t>
          </a:r>
        </a:p>
      </dsp:txBody>
      <dsp:txXfrm>
        <a:off x="5187976" y="2051485"/>
        <a:ext cx="1735788" cy="1087096"/>
      </dsp:txXfrm>
    </dsp:sp>
    <dsp:sp modelId="{8EF14292-CD10-43D3-878F-C8205C634389}">
      <dsp:nvSpPr>
        <dsp:cNvPr id="0" name=""/>
        <dsp:cNvSpPr/>
      </dsp:nvSpPr>
      <dsp:spPr>
        <a:xfrm>
          <a:off x="2072129" y="603163"/>
          <a:ext cx="3983740" cy="3983740"/>
        </a:xfrm>
        <a:custGeom>
          <a:avLst/>
          <a:gdLst/>
          <a:ahLst/>
          <a:cxnLst/>
          <a:rect l="0" t="0" r="0" b="0"/>
          <a:pathLst>
            <a:path>
              <a:moveTo>
                <a:pt x="3885845" y="2608640"/>
              </a:moveTo>
              <a:arcTo wR="1991870" hR="1991870" stAng="1082266" swAng="262804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14D016E-E6BC-47CC-A238-CBA02A904081}">
      <dsp:nvSpPr>
        <dsp:cNvPr id="0" name=""/>
        <dsp:cNvSpPr/>
      </dsp:nvSpPr>
      <dsp:spPr>
        <a:xfrm>
          <a:off x="3137296" y="3984546"/>
          <a:ext cx="1853406" cy="12047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8.7 hours(&gt;20 </a:t>
          </a:r>
          <a:r>
            <a:rPr lang="en-US" sz="1700" kern="1200" err="1"/>
            <a:t>hr</a:t>
          </a:r>
          <a:r>
            <a:rPr lang="en-US" sz="1700" kern="1200"/>
            <a:t>) /week on administrative tasks</a:t>
          </a:r>
        </a:p>
      </dsp:txBody>
      <dsp:txXfrm>
        <a:off x="3196105" y="4043355"/>
        <a:ext cx="1735788" cy="1087096"/>
      </dsp:txXfrm>
    </dsp:sp>
    <dsp:sp modelId="{79AC8E86-5A3F-4D36-9397-E35B62C8B0A1}">
      <dsp:nvSpPr>
        <dsp:cNvPr id="0" name=""/>
        <dsp:cNvSpPr/>
      </dsp:nvSpPr>
      <dsp:spPr>
        <a:xfrm>
          <a:off x="2072129" y="603163"/>
          <a:ext cx="3983740" cy="3983740"/>
        </a:xfrm>
        <a:custGeom>
          <a:avLst/>
          <a:gdLst/>
          <a:ahLst/>
          <a:cxnLst/>
          <a:rect l="0" t="0" r="0" b="0"/>
          <a:pathLst>
            <a:path>
              <a:moveTo>
                <a:pt x="1051792" y="3747945"/>
              </a:moveTo>
              <a:arcTo wR="1991870" hR="1991870" stAng="7089685" swAng="262804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55F880A-01F4-4AF4-832D-3036A4644CFE}">
      <dsp:nvSpPr>
        <dsp:cNvPr id="0" name=""/>
        <dsp:cNvSpPr/>
      </dsp:nvSpPr>
      <dsp:spPr>
        <a:xfrm>
          <a:off x="1145426" y="1992676"/>
          <a:ext cx="1853406" cy="12047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27% of a physician’s day is spent with patients</a:t>
          </a:r>
        </a:p>
      </dsp:txBody>
      <dsp:txXfrm>
        <a:off x="1204235" y="2051485"/>
        <a:ext cx="1735788" cy="1087096"/>
      </dsp:txXfrm>
    </dsp:sp>
    <dsp:sp modelId="{BABACC49-9F23-49B5-A714-FBB4730040DB}">
      <dsp:nvSpPr>
        <dsp:cNvPr id="0" name=""/>
        <dsp:cNvSpPr/>
      </dsp:nvSpPr>
      <dsp:spPr>
        <a:xfrm>
          <a:off x="2072129" y="603163"/>
          <a:ext cx="3983740" cy="3983740"/>
        </a:xfrm>
        <a:custGeom>
          <a:avLst/>
          <a:gdLst/>
          <a:ahLst/>
          <a:cxnLst/>
          <a:rect l="0" t="0" r="0" b="0"/>
          <a:pathLst>
            <a:path>
              <a:moveTo>
                <a:pt x="97895" y="1375099"/>
              </a:moveTo>
              <a:arcTo wR="1991870" hR="1991870" stAng="11882266" swAng="262804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0DD1E0-D2CC-4652-B224-8D9E3CAF548B}">
      <dsp:nvSpPr>
        <dsp:cNvPr id="0" name=""/>
        <dsp:cNvSpPr/>
      </dsp:nvSpPr>
      <dsp:spPr>
        <a:xfrm>
          <a:off x="819145" y="13995"/>
          <a:ext cx="1959298" cy="1349956"/>
        </a:xfrm>
        <a:prstGeom prst="roundRect">
          <a:avLst/>
        </a:prstGeom>
        <a:blipFill rotWithShape="1">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DA8903-EAC1-4402-AD12-413704294C60}">
      <dsp:nvSpPr>
        <dsp:cNvPr id="0" name=""/>
        <dsp:cNvSpPr/>
      </dsp:nvSpPr>
      <dsp:spPr>
        <a:xfrm>
          <a:off x="808389" y="1350804"/>
          <a:ext cx="1959298" cy="72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t>Exhaustion</a:t>
          </a:r>
        </a:p>
      </dsp:txBody>
      <dsp:txXfrm>
        <a:off x="808389" y="1350804"/>
        <a:ext cx="1959298" cy="726899"/>
      </dsp:txXfrm>
    </dsp:sp>
    <dsp:sp modelId="{65B16644-DE5F-4D30-9DCE-5E4AC1A7C0E9}">
      <dsp:nvSpPr>
        <dsp:cNvPr id="0" name=""/>
        <dsp:cNvSpPr/>
      </dsp:nvSpPr>
      <dsp:spPr>
        <a:xfrm>
          <a:off x="2963700" y="847"/>
          <a:ext cx="1959298" cy="1349956"/>
        </a:xfrm>
        <a:prstGeom prst="roundRect">
          <a:avLst/>
        </a:prstGeom>
        <a:blipFill>
          <a:blip xmlns:r="http://schemas.openxmlformats.org/officeDocument/2006/relationships" r:embed="rId2"/>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2B3EAB-DFCF-49AA-B367-9B8E7714C01D}">
      <dsp:nvSpPr>
        <dsp:cNvPr id="0" name=""/>
        <dsp:cNvSpPr/>
      </dsp:nvSpPr>
      <dsp:spPr>
        <a:xfrm>
          <a:off x="2963700" y="1350804"/>
          <a:ext cx="1959298" cy="72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t>Substance use</a:t>
          </a:r>
        </a:p>
      </dsp:txBody>
      <dsp:txXfrm>
        <a:off x="2963700" y="1350804"/>
        <a:ext cx="1959298" cy="726899"/>
      </dsp:txXfrm>
    </dsp:sp>
    <dsp:sp modelId="{24FB1058-2012-43D5-81FF-8D89A3054440}">
      <dsp:nvSpPr>
        <dsp:cNvPr id="0" name=""/>
        <dsp:cNvSpPr/>
      </dsp:nvSpPr>
      <dsp:spPr>
        <a:xfrm>
          <a:off x="5119011" y="847"/>
          <a:ext cx="1959298" cy="1349956"/>
        </a:xfrm>
        <a:prstGeom prst="roundRect">
          <a:avLst/>
        </a:prstGeom>
        <a:blipFill>
          <a:blip xmlns:r="http://schemas.openxmlformats.org/officeDocument/2006/relationships" r:embed="rId3"/>
          <a:srcRect/>
          <a:stretch>
            <a:fillRect t="-59000" b="-5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6830B3-C634-4F2F-BBF5-E8DCA0676136}">
      <dsp:nvSpPr>
        <dsp:cNvPr id="0" name=""/>
        <dsp:cNvSpPr/>
      </dsp:nvSpPr>
      <dsp:spPr>
        <a:xfrm>
          <a:off x="5119011" y="1350804"/>
          <a:ext cx="1959298" cy="72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t>Relationship problems</a:t>
          </a:r>
        </a:p>
      </dsp:txBody>
      <dsp:txXfrm>
        <a:off x="5119011" y="1350804"/>
        <a:ext cx="1959298" cy="726899"/>
      </dsp:txXfrm>
    </dsp:sp>
    <dsp:sp modelId="{0586F360-2EC6-49C1-B82A-463D2E57BBF8}">
      <dsp:nvSpPr>
        <dsp:cNvPr id="0" name=""/>
        <dsp:cNvSpPr/>
      </dsp:nvSpPr>
      <dsp:spPr>
        <a:xfrm>
          <a:off x="808389" y="2273633"/>
          <a:ext cx="1959298" cy="1349956"/>
        </a:xfrm>
        <a:prstGeom prst="round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9F4B97-67DF-4D05-8B05-F9A17F29A6D3}">
      <dsp:nvSpPr>
        <dsp:cNvPr id="0" name=""/>
        <dsp:cNvSpPr/>
      </dsp:nvSpPr>
      <dsp:spPr>
        <a:xfrm>
          <a:off x="808389" y="3623590"/>
          <a:ext cx="1959298" cy="72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t>Medical errors</a:t>
          </a:r>
        </a:p>
      </dsp:txBody>
      <dsp:txXfrm>
        <a:off x="808389" y="3623590"/>
        <a:ext cx="1959298" cy="726899"/>
      </dsp:txXfrm>
    </dsp:sp>
    <dsp:sp modelId="{FB565A31-C21A-4FFC-B7D6-7C4762E7B112}">
      <dsp:nvSpPr>
        <dsp:cNvPr id="0" name=""/>
        <dsp:cNvSpPr/>
      </dsp:nvSpPr>
      <dsp:spPr>
        <a:xfrm>
          <a:off x="2963700" y="2273633"/>
          <a:ext cx="1959298" cy="1349956"/>
        </a:xfrm>
        <a:prstGeom prst="roundRect">
          <a:avLst/>
        </a:prstGeom>
        <a:blipFill>
          <a:blip xmlns:r="http://schemas.openxmlformats.org/officeDocument/2006/relationships" r:embed="rId6"/>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57F578-6CBA-4D76-999F-30E2CC44FF2A}">
      <dsp:nvSpPr>
        <dsp:cNvPr id="0" name=""/>
        <dsp:cNvSpPr/>
      </dsp:nvSpPr>
      <dsp:spPr>
        <a:xfrm>
          <a:off x="2963700" y="3623590"/>
          <a:ext cx="1959298" cy="72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t>Tension with Colleagues &amp; Staff</a:t>
          </a:r>
        </a:p>
      </dsp:txBody>
      <dsp:txXfrm>
        <a:off x="2963700" y="3623590"/>
        <a:ext cx="1959298" cy="726899"/>
      </dsp:txXfrm>
    </dsp:sp>
    <dsp:sp modelId="{FB15F274-4754-43DA-9633-A7B152B9BD4F}">
      <dsp:nvSpPr>
        <dsp:cNvPr id="0" name=""/>
        <dsp:cNvSpPr/>
      </dsp:nvSpPr>
      <dsp:spPr>
        <a:xfrm>
          <a:off x="5119011" y="2273633"/>
          <a:ext cx="1959298" cy="1349956"/>
        </a:xfrm>
        <a:prstGeom prst="roundRect">
          <a:avLst/>
        </a:prstGeom>
        <a:blipFill>
          <a:blip xmlns:r="http://schemas.openxmlformats.org/officeDocument/2006/relationships" r:embed="rId7"/>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C19CB6-58EB-43A5-B173-A92FAA460AFB}">
      <dsp:nvSpPr>
        <dsp:cNvPr id="0" name=""/>
        <dsp:cNvSpPr/>
      </dsp:nvSpPr>
      <dsp:spPr>
        <a:xfrm>
          <a:off x="5119011" y="3623590"/>
          <a:ext cx="1959298" cy="72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t>Depression</a:t>
          </a:r>
        </a:p>
      </dsp:txBody>
      <dsp:txXfrm>
        <a:off x="5119011" y="3623590"/>
        <a:ext cx="1959298" cy="7268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3E7B1-7C73-41AF-8D6F-4EC6BAA3BF01}">
      <dsp:nvSpPr>
        <dsp:cNvPr id="0" name=""/>
        <dsp:cNvSpPr/>
      </dsp:nvSpPr>
      <dsp:spPr>
        <a:xfrm>
          <a:off x="0" y="0"/>
          <a:ext cx="3728176" cy="3728176"/>
        </a:xfrm>
        <a:prstGeom prst="pie">
          <a:avLst>
            <a:gd name="adj1" fmla="val 54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8BAED1-5A00-420D-B6B2-FDBE244CC0A1}">
      <dsp:nvSpPr>
        <dsp:cNvPr id="0" name=""/>
        <dsp:cNvSpPr/>
      </dsp:nvSpPr>
      <dsp:spPr>
        <a:xfrm>
          <a:off x="1864088" y="0"/>
          <a:ext cx="4959498" cy="3728176"/>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External Factors</a:t>
          </a:r>
        </a:p>
      </dsp:txBody>
      <dsp:txXfrm>
        <a:off x="1864088" y="0"/>
        <a:ext cx="4959498" cy="1770884"/>
      </dsp:txXfrm>
    </dsp:sp>
    <dsp:sp modelId="{E4ED50D8-FD2D-41E0-B1D0-56C849754701}">
      <dsp:nvSpPr>
        <dsp:cNvPr id="0" name=""/>
        <dsp:cNvSpPr/>
      </dsp:nvSpPr>
      <dsp:spPr>
        <a:xfrm>
          <a:off x="969738" y="1770884"/>
          <a:ext cx="1770884" cy="1770884"/>
        </a:xfrm>
        <a:prstGeom prst="pie">
          <a:avLst>
            <a:gd name="adj1" fmla="val 5400000"/>
            <a:gd name="adj2" fmla="val 1620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7DFFE5-8AF9-437C-A4F7-C2C1610538BF}">
      <dsp:nvSpPr>
        <dsp:cNvPr id="0" name=""/>
        <dsp:cNvSpPr/>
      </dsp:nvSpPr>
      <dsp:spPr>
        <a:xfrm>
          <a:off x="1864088" y="1770884"/>
          <a:ext cx="4959498" cy="1770884"/>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Internal Factors (Empathy)</a:t>
          </a:r>
        </a:p>
      </dsp:txBody>
      <dsp:txXfrm>
        <a:off x="1864088" y="1770884"/>
        <a:ext cx="4959498" cy="1770884"/>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AC983-C88E-4472-9E58-2721C707C453}"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C2735D-7AC1-420C-909C-8695726C5200}" type="slidenum">
              <a:rPr lang="en-US" smtClean="0"/>
              <a:t>‹#›</a:t>
            </a:fld>
            <a:endParaRPr lang="en-US"/>
          </a:p>
        </p:txBody>
      </p:sp>
    </p:spTree>
    <p:extLst>
      <p:ext uri="{BB962C8B-B14F-4D97-AF65-F5344CB8AC3E}">
        <p14:creationId xmlns:p14="http://schemas.microsoft.com/office/powerpoint/2010/main" val="688797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in depersonalization and EE</a:t>
            </a:r>
          </a:p>
        </p:txBody>
      </p:sp>
      <p:sp>
        <p:nvSpPr>
          <p:cNvPr id="4" name="Slide Number Placeholder 3"/>
          <p:cNvSpPr>
            <a:spLocks noGrp="1"/>
          </p:cNvSpPr>
          <p:nvPr>
            <p:ph type="sldNum" sz="quarter" idx="5"/>
          </p:nvPr>
        </p:nvSpPr>
        <p:spPr/>
        <p:txBody>
          <a:bodyPr/>
          <a:lstStyle/>
          <a:p>
            <a:fld id="{0AC2735D-7AC1-420C-909C-8695726C5200}" type="slidenum">
              <a:rPr lang="en-US" smtClean="0"/>
              <a:t>5</a:t>
            </a:fld>
            <a:endParaRPr lang="en-US"/>
          </a:p>
        </p:txBody>
      </p:sp>
    </p:spTree>
    <p:extLst>
      <p:ext uri="{BB962C8B-B14F-4D97-AF65-F5344CB8AC3E}">
        <p14:creationId xmlns:p14="http://schemas.microsoft.com/office/powerpoint/2010/main" val="3371495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A28FD-A8D0-4E68-A145-9EBE52CB31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7920D5-B5E4-41F8-A1C3-CB6BB09AB3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FAF96E-93CD-4F0D-B8F6-5F47A3A8CEAF}"/>
              </a:ext>
            </a:extLst>
          </p:cNvPr>
          <p:cNvSpPr>
            <a:spLocks noGrp="1"/>
          </p:cNvSpPr>
          <p:nvPr>
            <p:ph type="dt" sz="half" idx="10"/>
          </p:nvPr>
        </p:nvSpPr>
        <p:spPr/>
        <p:txBody>
          <a:bodyPr/>
          <a:lstStyle/>
          <a:p>
            <a:fld id="{F6F17B70-5B19-4997-A2E5-5CAF77A9C139}" type="datetimeFigureOut">
              <a:rPr lang="en-US" smtClean="0"/>
              <a:t>7/26/2023</a:t>
            </a:fld>
            <a:endParaRPr lang="en-US"/>
          </a:p>
        </p:txBody>
      </p:sp>
      <p:sp>
        <p:nvSpPr>
          <p:cNvPr id="5" name="Footer Placeholder 4">
            <a:extLst>
              <a:ext uri="{FF2B5EF4-FFF2-40B4-BE49-F238E27FC236}">
                <a16:creationId xmlns:a16="http://schemas.microsoft.com/office/drawing/2014/main" id="{0592B1DC-110C-40F0-B2E6-3A6BA45B6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BBBA13-B401-4F4C-AAE9-CD95A2E49066}"/>
              </a:ext>
            </a:extLst>
          </p:cNvPr>
          <p:cNvSpPr>
            <a:spLocks noGrp="1"/>
          </p:cNvSpPr>
          <p:nvPr>
            <p:ph type="sldNum" sz="quarter" idx="12"/>
          </p:nvPr>
        </p:nvSpPr>
        <p:spPr/>
        <p:txBody>
          <a:bodyPr/>
          <a:lstStyle/>
          <a:p>
            <a:fld id="{8055E728-88EE-4C37-9640-4E2BADACBF61}" type="slidenum">
              <a:rPr lang="en-US" smtClean="0"/>
              <a:t>‹#›</a:t>
            </a:fld>
            <a:endParaRPr lang="en-US"/>
          </a:p>
        </p:txBody>
      </p:sp>
    </p:spTree>
    <p:extLst>
      <p:ext uri="{BB962C8B-B14F-4D97-AF65-F5344CB8AC3E}">
        <p14:creationId xmlns:p14="http://schemas.microsoft.com/office/powerpoint/2010/main" val="3061385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2EE3-ECBF-4EB3-87DC-DE34E8A285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E86A48-EFA9-43DE-A265-1ECBFF36FD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1732A-CCA2-41A4-AADB-C69CB070BE7F}"/>
              </a:ext>
            </a:extLst>
          </p:cNvPr>
          <p:cNvSpPr>
            <a:spLocks noGrp="1"/>
          </p:cNvSpPr>
          <p:nvPr>
            <p:ph type="dt" sz="half" idx="10"/>
          </p:nvPr>
        </p:nvSpPr>
        <p:spPr/>
        <p:txBody>
          <a:bodyPr/>
          <a:lstStyle/>
          <a:p>
            <a:fld id="{F6F17B70-5B19-4997-A2E5-5CAF77A9C139}" type="datetimeFigureOut">
              <a:rPr lang="en-US" smtClean="0"/>
              <a:t>7/26/2023</a:t>
            </a:fld>
            <a:endParaRPr lang="en-US"/>
          </a:p>
        </p:txBody>
      </p:sp>
      <p:sp>
        <p:nvSpPr>
          <p:cNvPr id="5" name="Footer Placeholder 4">
            <a:extLst>
              <a:ext uri="{FF2B5EF4-FFF2-40B4-BE49-F238E27FC236}">
                <a16:creationId xmlns:a16="http://schemas.microsoft.com/office/drawing/2014/main" id="{09AD8480-4A06-49BB-ACA9-0C45F4F0A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875A89-59D4-472B-93B7-AAD2A4C92A39}"/>
              </a:ext>
            </a:extLst>
          </p:cNvPr>
          <p:cNvSpPr>
            <a:spLocks noGrp="1"/>
          </p:cNvSpPr>
          <p:nvPr>
            <p:ph type="sldNum" sz="quarter" idx="12"/>
          </p:nvPr>
        </p:nvSpPr>
        <p:spPr/>
        <p:txBody>
          <a:bodyPr/>
          <a:lstStyle/>
          <a:p>
            <a:fld id="{8055E728-88EE-4C37-9640-4E2BADACBF61}" type="slidenum">
              <a:rPr lang="en-US" smtClean="0"/>
              <a:t>‹#›</a:t>
            </a:fld>
            <a:endParaRPr lang="en-US"/>
          </a:p>
        </p:txBody>
      </p:sp>
    </p:spTree>
    <p:extLst>
      <p:ext uri="{BB962C8B-B14F-4D97-AF65-F5344CB8AC3E}">
        <p14:creationId xmlns:p14="http://schemas.microsoft.com/office/powerpoint/2010/main" val="1645861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F2E62-981F-4D33-B97F-33DDF4FD0C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AB6B29-FD35-45A3-B1B5-8943303161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6B8FC-6068-46AC-88B4-50673EABC9B5}"/>
              </a:ext>
            </a:extLst>
          </p:cNvPr>
          <p:cNvSpPr>
            <a:spLocks noGrp="1"/>
          </p:cNvSpPr>
          <p:nvPr>
            <p:ph type="dt" sz="half" idx="10"/>
          </p:nvPr>
        </p:nvSpPr>
        <p:spPr/>
        <p:txBody>
          <a:bodyPr/>
          <a:lstStyle/>
          <a:p>
            <a:fld id="{F6F17B70-5B19-4997-A2E5-5CAF77A9C139}" type="datetimeFigureOut">
              <a:rPr lang="en-US" smtClean="0"/>
              <a:t>7/26/2023</a:t>
            </a:fld>
            <a:endParaRPr lang="en-US"/>
          </a:p>
        </p:txBody>
      </p:sp>
      <p:sp>
        <p:nvSpPr>
          <p:cNvPr id="5" name="Footer Placeholder 4">
            <a:extLst>
              <a:ext uri="{FF2B5EF4-FFF2-40B4-BE49-F238E27FC236}">
                <a16:creationId xmlns:a16="http://schemas.microsoft.com/office/drawing/2014/main" id="{7F804667-9405-4D1C-B98A-ADEB1C6F2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86DCF-268E-4704-B70C-30CC35EDD2F4}"/>
              </a:ext>
            </a:extLst>
          </p:cNvPr>
          <p:cNvSpPr>
            <a:spLocks noGrp="1"/>
          </p:cNvSpPr>
          <p:nvPr>
            <p:ph type="sldNum" sz="quarter" idx="12"/>
          </p:nvPr>
        </p:nvSpPr>
        <p:spPr/>
        <p:txBody>
          <a:bodyPr/>
          <a:lstStyle/>
          <a:p>
            <a:fld id="{8055E728-88EE-4C37-9640-4E2BADACBF61}" type="slidenum">
              <a:rPr lang="en-US" smtClean="0"/>
              <a:t>‹#›</a:t>
            </a:fld>
            <a:endParaRPr lang="en-US"/>
          </a:p>
        </p:txBody>
      </p:sp>
    </p:spTree>
    <p:extLst>
      <p:ext uri="{BB962C8B-B14F-4D97-AF65-F5344CB8AC3E}">
        <p14:creationId xmlns:p14="http://schemas.microsoft.com/office/powerpoint/2010/main" val="3006649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DD3604-C569-45CF-B6D5-794937D78A57}"/>
              </a:ext>
            </a:extLst>
          </p:cNvPr>
          <p:cNvSpPr/>
          <p:nvPr userDrawn="1"/>
        </p:nvSpPr>
        <p:spPr>
          <a:xfrm>
            <a:off x="440575" y="1662545"/>
            <a:ext cx="5178829" cy="4073092"/>
          </a:xfrm>
          <a:prstGeom prst="rect">
            <a:avLst/>
          </a:prstGeom>
          <a:solidFill>
            <a:srgbClr val="003C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BE24EE-8AED-4236-883B-80EFE2D716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A48377-3241-4AAE-A13A-AF4C3CC669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C9B661-7F1D-43E7-9D5E-60F81F461C2C}"/>
              </a:ext>
            </a:extLst>
          </p:cNvPr>
          <p:cNvSpPr>
            <a:spLocks noGrp="1"/>
          </p:cNvSpPr>
          <p:nvPr>
            <p:ph type="dt" sz="half" idx="10"/>
          </p:nvPr>
        </p:nvSpPr>
        <p:spPr/>
        <p:txBody>
          <a:bodyPr/>
          <a:lstStyle/>
          <a:p>
            <a:fld id="{8689E24A-570C-478C-873C-A7FC63900889}" type="datetimeFigureOut">
              <a:rPr lang="en-US" smtClean="0"/>
              <a:t>7/26/2023</a:t>
            </a:fld>
            <a:endParaRPr lang="en-US"/>
          </a:p>
        </p:txBody>
      </p:sp>
      <p:sp>
        <p:nvSpPr>
          <p:cNvPr id="5" name="Footer Placeholder 4">
            <a:extLst>
              <a:ext uri="{FF2B5EF4-FFF2-40B4-BE49-F238E27FC236}">
                <a16:creationId xmlns:a16="http://schemas.microsoft.com/office/drawing/2014/main" id="{A294C77E-34B1-40EF-B4E6-A10839C62F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78550-B4C4-439D-A0F2-99C2191AAF34}"/>
              </a:ext>
            </a:extLst>
          </p:cNvPr>
          <p:cNvSpPr>
            <a:spLocks noGrp="1"/>
          </p:cNvSpPr>
          <p:nvPr>
            <p:ph type="sldNum" sz="quarter" idx="12"/>
          </p:nvPr>
        </p:nvSpPr>
        <p:spPr/>
        <p:txBody>
          <a:bodyPr/>
          <a:lstStyle/>
          <a:p>
            <a:fld id="{CF18E242-6F7D-41D6-A3CD-0B895530C45F}" type="slidenum">
              <a:rPr lang="en-US" smtClean="0"/>
              <a:t>‹#›</a:t>
            </a:fld>
            <a:endParaRPr lang="en-US"/>
          </a:p>
        </p:txBody>
      </p:sp>
    </p:spTree>
    <p:extLst>
      <p:ext uri="{BB962C8B-B14F-4D97-AF65-F5344CB8AC3E}">
        <p14:creationId xmlns:p14="http://schemas.microsoft.com/office/powerpoint/2010/main" val="3076433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A23FD-D6E8-4759-93A5-AFB4436F9C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9F33AF-9694-487C-AFB8-6625C1EA44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92068-A0AC-45EE-B6AF-C0F4BB6E3A84}"/>
              </a:ext>
            </a:extLst>
          </p:cNvPr>
          <p:cNvSpPr>
            <a:spLocks noGrp="1"/>
          </p:cNvSpPr>
          <p:nvPr>
            <p:ph type="dt" sz="half" idx="10"/>
          </p:nvPr>
        </p:nvSpPr>
        <p:spPr/>
        <p:txBody>
          <a:bodyPr/>
          <a:lstStyle/>
          <a:p>
            <a:fld id="{8689E24A-570C-478C-873C-A7FC63900889}" type="datetimeFigureOut">
              <a:rPr lang="en-US" smtClean="0"/>
              <a:t>7/26/2023</a:t>
            </a:fld>
            <a:endParaRPr lang="en-US"/>
          </a:p>
        </p:txBody>
      </p:sp>
      <p:sp>
        <p:nvSpPr>
          <p:cNvPr id="5" name="Footer Placeholder 4">
            <a:extLst>
              <a:ext uri="{FF2B5EF4-FFF2-40B4-BE49-F238E27FC236}">
                <a16:creationId xmlns:a16="http://schemas.microsoft.com/office/drawing/2014/main" id="{D35272FB-49D8-487B-B160-F74E688578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11981-56C8-4131-B96B-89F907306244}"/>
              </a:ext>
            </a:extLst>
          </p:cNvPr>
          <p:cNvSpPr>
            <a:spLocks noGrp="1"/>
          </p:cNvSpPr>
          <p:nvPr>
            <p:ph type="sldNum" sz="quarter" idx="12"/>
          </p:nvPr>
        </p:nvSpPr>
        <p:spPr/>
        <p:txBody>
          <a:bodyPr/>
          <a:lstStyle/>
          <a:p>
            <a:fld id="{CF18E242-6F7D-41D6-A3CD-0B895530C45F}" type="slidenum">
              <a:rPr lang="en-US" smtClean="0"/>
              <a:t>‹#›</a:t>
            </a:fld>
            <a:endParaRPr lang="en-US"/>
          </a:p>
        </p:txBody>
      </p:sp>
    </p:spTree>
    <p:extLst>
      <p:ext uri="{BB962C8B-B14F-4D97-AF65-F5344CB8AC3E}">
        <p14:creationId xmlns:p14="http://schemas.microsoft.com/office/powerpoint/2010/main" val="2451254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088E0-17C0-4129-8619-3A87ABA79D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91A11C-37CC-4EDE-B486-AE2E155A6D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EB692-4F54-46F1-8B87-AC1ACF75D30F}"/>
              </a:ext>
            </a:extLst>
          </p:cNvPr>
          <p:cNvSpPr>
            <a:spLocks noGrp="1"/>
          </p:cNvSpPr>
          <p:nvPr>
            <p:ph type="dt" sz="half" idx="10"/>
          </p:nvPr>
        </p:nvSpPr>
        <p:spPr/>
        <p:txBody>
          <a:bodyPr/>
          <a:lstStyle/>
          <a:p>
            <a:fld id="{8689E24A-570C-478C-873C-A7FC63900889}" type="datetimeFigureOut">
              <a:rPr lang="en-US" smtClean="0"/>
              <a:t>7/26/2023</a:t>
            </a:fld>
            <a:endParaRPr lang="en-US"/>
          </a:p>
        </p:txBody>
      </p:sp>
      <p:sp>
        <p:nvSpPr>
          <p:cNvPr id="5" name="Footer Placeholder 4">
            <a:extLst>
              <a:ext uri="{FF2B5EF4-FFF2-40B4-BE49-F238E27FC236}">
                <a16:creationId xmlns:a16="http://schemas.microsoft.com/office/drawing/2014/main" id="{B0817143-4782-47B6-A352-664631E81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27312C-3C4B-4F2B-8731-49D4D6BE15B5}"/>
              </a:ext>
            </a:extLst>
          </p:cNvPr>
          <p:cNvSpPr>
            <a:spLocks noGrp="1"/>
          </p:cNvSpPr>
          <p:nvPr>
            <p:ph type="sldNum" sz="quarter" idx="12"/>
          </p:nvPr>
        </p:nvSpPr>
        <p:spPr/>
        <p:txBody>
          <a:bodyPr/>
          <a:lstStyle/>
          <a:p>
            <a:fld id="{CF18E242-6F7D-41D6-A3CD-0B895530C45F}" type="slidenum">
              <a:rPr lang="en-US" smtClean="0"/>
              <a:t>‹#›</a:t>
            </a:fld>
            <a:endParaRPr lang="en-US"/>
          </a:p>
        </p:txBody>
      </p:sp>
    </p:spTree>
    <p:extLst>
      <p:ext uri="{BB962C8B-B14F-4D97-AF65-F5344CB8AC3E}">
        <p14:creationId xmlns:p14="http://schemas.microsoft.com/office/powerpoint/2010/main" val="406979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E4CB8-81F8-4EAC-8C0D-1E2254B4E2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9FB516-DE85-49DD-B2F0-C7E61B3B33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4BBEE4-97AB-4829-AFF7-A1EF650C9B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EC736-6ED1-49BE-ABAD-B381AABEADD7}"/>
              </a:ext>
            </a:extLst>
          </p:cNvPr>
          <p:cNvSpPr>
            <a:spLocks noGrp="1"/>
          </p:cNvSpPr>
          <p:nvPr>
            <p:ph type="dt" sz="half" idx="10"/>
          </p:nvPr>
        </p:nvSpPr>
        <p:spPr/>
        <p:txBody>
          <a:bodyPr/>
          <a:lstStyle/>
          <a:p>
            <a:fld id="{8689E24A-570C-478C-873C-A7FC63900889}" type="datetimeFigureOut">
              <a:rPr lang="en-US" smtClean="0"/>
              <a:t>7/26/2023</a:t>
            </a:fld>
            <a:endParaRPr lang="en-US"/>
          </a:p>
        </p:txBody>
      </p:sp>
      <p:sp>
        <p:nvSpPr>
          <p:cNvPr id="6" name="Footer Placeholder 5">
            <a:extLst>
              <a:ext uri="{FF2B5EF4-FFF2-40B4-BE49-F238E27FC236}">
                <a16:creationId xmlns:a16="http://schemas.microsoft.com/office/drawing/2014/main" id="{3AC3F406-6FCC-4323-BBFC-AC61F32B10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98948D-A802-452B-B14E-BC5E5A135BFC}"/>
              </a:ext>
            </a:extLst>
          </p:cNvPr>
          <p:cNvSpPr>
            <a:spLocks noGrp="1"/>
          </p:cNvSpPr>
          <p:nvPr>
            <p:ph type="sldNum" sz="quarter" idx="12"/>
          </p:nvPr>
        </p:nvSpPr>
        <p:spPr/>
        <p:txBody>
          <a:bodyPr/>
          <a:lstStyle/>
          <a:p>
            <a:fld id="{CF18E242-6F7D-41D6-A3CD-0B895530C45F}" type="slidenum">
              <a:rPr lang="en-US" smtClean="0"/>
              <a:t>‹#›</a:t>
            </a:fld>
            <a:endParaRPr lang="en-US"/>
          </a:p>
        </p:txBody>
      </p:sp>
    </p:spTree>
    <p:extLst>
      <p:ext uri="{BB962C8B-B14F-4D97-AF65-F5344CB8AC3E}">
        <p14:creationId xmlns:p14="http://schemas.microsoft.com/office/powerpoint/2010/main" val="3656232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300A-E80E-4DD2-A420-9A3C21653E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B64B4-6D32-4ECD-A837-798FB44E37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7795FF-4E9A-45E8-A80C-83F2ADB75F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D2C95E-865D-422A-B4A4-C199586DBF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6924C5-93FC-46FF-BD62-CD3AEB7C95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AB959D-FBF8-4409-BF80-9489AD16EFC6}"/>
              </a:ext>
            </a:extLst>
          </p:cNvPr>
          <p:cNvSpPr>
            <a:spLocks noGrp="1"/>
          </p:cNvSpPr>
          <p:nvPr>
            <p:ph type="dt" sz="half" idx="10"/>
          </p:nvPr>
        </p:nvSpPr>
        <p:spPr/>
        <p:txBody>
          <a:bodyPr/>
          <a:lstStyle/>
          <a:p>
            <a:fld id="{8689E24A-570C-478C-873C-A7FC63900889}" type="datetimeFigureOut">
              <a:rPr lang="en-US" smtClean="0"/>
              <a:t>7/26/2023</a:t>
            </a:fld>
            <a:endParaRPr lang="en-US"/>
          </a:p>
        </p:txBody>
      </p:sp>
      <p:sp>
        <p:nvSpPr>
          <p:cNvPr id="8" name="Footer Placeholder 7">
            <a:extLst>
              <a:ext uri="{FF2B5EF4-FFF2-40B4-BE49-F238E27FC236}">
                <a16:creationId xmlns:a16="http://schemas.microsoft.com/office/drawing/2014/main" id="{CF188649-89A0-4DC8-94BF-F6EF18450D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1A34B9-FC91-4E4D-8834-0AD9ECABE05E}"/>
              </a:ext>
            </a:extLst>
          </p:cNvPr>
          <p:cNvSpPr>
            <a:spLocks noGrp="1"/>
          </p:cNvSpPr>
          <p:nvPr>
            <p:ph type="sldNum" sz="quarter" idx="12"/>
          </p:nvPr>
        </p:nvSpPr>
        <p:spPr/>
        <p:txBody>
          <a:bodyPr/>
          <a:lstStyle/>
          <a:p>
            <a:fld id="{CF18E242-6F7D-41D6-A3CD-0B895530C45F}" type="slidenum">
              <a:rPr lang="en-US" smtClean="0"/>
              <a:t>‹#›</a:t>
            </a:fld>
            <a:endParaRPr lang="en-US"/>
          </a:p>
        </p:txBody>
      </p:sp>
    </p:spTree>
    <p:extLst>
      <p:ext uri="{BB962C8B-B14F-4D97-AF65-F5344CB8AC3E}">
        <p14:creationId xmlns:p14="http://schemas.microsoft.com/office/powerpoint/2010/main" val="1567290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60FDC-8E16-40E7-AC8E-16F8A99323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52F509-2C2E-4F49-974A-7F4E88E3F066}"/>
              </a:ext>
            </a:extLst>
          </p:cNvPr>
          <p:cNvSpPr>
            <a:spLocks noGrp="1"/>
          </p:cNvSpPr>
          <p:nvPr>
            <p:ph type="dt" sz="half" idx="10"/>
          </p:nvPr>
        </p:nvSpPr>
        <p:spPr/>
        <p:txBody>
          <a:bodyPr/>
          <a:lstStyle/>
          <a:p>
            <a:fld id="{8689E24A-570C-478C-873C-A7FC63900889}" type="datetimeFigureOut">
              <a:rPr lang="en-US" smtClean="0"/>
              <a:t>7/26/2023</a:t>
            </a:fld>
            <a:endParaRPr lang="en-US"/>
          </a:p>
        </p:txBody>
      </p:sp>
      <p:sp>
        <p:nvSpPr>
          <p:cNvPr id="4" name="Footer Placeholder 3">
            <a:extLst>
              <a:ext uri="{FF2B5EF4-FFF2-40B4-BE49-F238E27FC236}">
                <a16:creationId xmlns:a16="http://schemas.microsoft.com/office/drawing/2014/main" id="{B2C21A2D-794C-4F25-B786-79D4EA006C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8DDC73-4FEA-45EC-B752-D9365653F59F}"/>
              </a:ext>
            </a:extLst>
          </p:cNvPr>
          <p:cNvSpPr>
            <a:spLocks noGrp="1"/>
          </p:cNvSpPr>
          <p:nvPr>
            <p:ph type="sldNum" sz="quarter" idx="12"/>
          </p:nvPr>
        </p:nvSpPr>
        <p:spPr/>
        <p:txBody>
          <a:bodyPr/>
          <a:lstStyle/>
          <a:p>
            <a:fld id="{CF18E242-6F7D-41D6-A3CD-0B895530C45F}" type="slidenum">
              <a:rPr lang="en-US" smtClean="0"/>
              <a:t>‹#›</a:t>
            </a:fld>
            <a:endParaRPr lang="en-US"/>
          </a:p>
        </p:txBody>
      </p:sp>
    </p:spTree>
    <p:extLst>
      <p:ext uri="{BB962C8B-B14F-4D97-AF65-F5344CB8AC3E}">
        <p14:creationId xmlns:p14="http://schemas.microsoft.com/office/powerpoint/2010/main" val="261176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D64F81-02E6-4208-8B43-734472C523E7}"/>
              </a:ext>
            </a:extLst>
          </p:cNvPr>
          <p:cNvSpPr>
            <a:spLocks noGrp="1"/>
          </p:cNvSpPr>
          <p:nvPr>
            <p:ph type="dt" sz="half" idx="10"/>
          </p:nvPr>
        </p:nvSpPr>
        <p:spPr/>
        <p:txBody>
          <a:bodyPr/>
          <a:lstStyle/>
          <a:p>
            <a:fld id="{8689E24A-570C-478C-873C-A7FC63900889}" type="datetimeFigureOut">
              <a:rPr lang="en-US" smtClean="0"/>
              <a:t>7/26/2023</a:t>
            </a:fld>
            <a:endParaRPr lang="en-US"/>
          </a:p>
        </p:txBody>
      </p:sp>
      <p:sp>
        <p:nvSpPr>
          <p:cNvPr id="3" name="Footer Placeholder 2">
            <a:extLst>
              <a:ext uri="{FF2B5EF4-FFF2-40B4-BE49-F238E27FC236}">
                <a16:creationId xmlns:a16="http://schemas.microsoft.com/office/drawing/2014/main" id="{AAB742B7-2333-436D-B81D-8E1E863716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925EBA-CDC1-441B-9BD7-E5C4FE11EF52}"/>
              </a:ext>
            </a:extLst>
          </p:cNvPr>
          <p:cNvSpPr>
            <a:spLocks noGrp="1"/>
          </p:cNvSpPr>
          <p:nvPr>
            <p:ph type="sldNum" sz="quarter" idx="12"/>
          </p:nvPr>
        </p:nvSpPr>
        <p:spPr/>
        <p:txBody>
          <a:bodyPr/>
          <a:lstStyle/>
          <a:p>
            <a:fld id="{CF18E242-6F7D-41D6-A3CD-0B895530C45F}" type="slidenum">
              <a:rPr lang="en-US" smtClean="0"/>
              <a:t>‹#›</a:t>
            </a:fld>
            <a:endParaRPr lang="en-US"/>
          </a:p>
        </p:txBody>
      </p:sp>
    </p:spTree>
    <p:extLst>
      <p:ext uri="{BB962C8B-B14F-4D97-AF65-F5344CB8AC3E}">
        <p14:creationId xmlns:p14="http://schemas.microsoft.com/office/powerpoint/2010/main" val="2908126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6FF86-7FDD-4870-9804-84B2C19E24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764BA8-3351-4266-969A-67E36D5457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96E9EC-F189-433D-A32B-4417F78AC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DF2887-DC2F-4566-B611-FE31908F7C6A}"/>
              </a:ext>
            </a:extLst>
          </p:cNvPr>
          <p:cNvSpPr>
            <a:spLocks noGrp="1"/>
          </p:cNvSpPr>
          <p:nvPr>
            <p:ph type="dt" sz="half" idx="10"/>
          </p:nvPr>
        </p:nvSpPr>
        <p:spPr/>
        <p:txBody>
          <a:bodyPr/>
          <a:lstStyle/>
          <a:p>
            <a:fld id="{8689E24A-570C-478C-873C-A7FC63900889}" type="datetimeFigureOut">
              <a:rPr lang="en-US" smtClean="0"/>
              <a:t>7/26/2023</a:t>
            </a:fld>
            <a:endParaRPr lang="en-US"/>
          </a:p>
        </p:txBody>
      </p:sp>
      <p:sp>
        <p:nvSpPr>
          <p:cNvPr id="6" name="Footer Placeholder 5">
            <a:extLst>
              <a:ext uri="{FF2B5EF4-FFF2-40B4-BE49-F238E27FC236}">
                <a16:creationId xmlns:a16="http://schemas.microsoft.com/office/drawing/2014/main" id="{37AE454E-CD91-42A6-8D9B-EB5F9D18BB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38FF0-2835-4EEC-B707-51EBD169A3AB}"/>
              </a:ext>
            </a:extLst>
          </p:cNvPr>
          <p:cNvSpPr>
            <a:spLocks noGrp="1"/>
          </p:cNvSpPr>
          <p:nvPr>
            <p:ph type="sldNum" sz="quarter" idx="12"/>
          </p:nvPr>
        </p:nvSpPr>
        <p:spPr/>
        <p:txBody>
          <a:bodyPr/>
          <a:lstStyle/>
          <a:p>
            <a:fld id="{CF18E242-6F7D-41D6-A3CD-0B895530C45F}" type="slidenum">
              <a:rPr lang="en-US" smtClean="0"/>
              <a:t>‹#›</a:t>
            </a:fld>
            <a:endParaRPr lang="en-US"/>
          </a:p>
        </p:txBody>
      </p:sp>
    </p:spTree>
    <p:extLst>
      <p:ext uri="{BB962C8B-B14F-4D97-AF65-F5344CB8AC3E}">
        <p14:creationId xmlns:p14="http://schemas.microsoft.com/office/powerpoint/2010/main" val="1936130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90483-08EF-4913-8579-3885F43E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AE50B2-A20C-4CCD-B680-D606BD9B57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69E8C-E0DA-4B29-B98E-A927716808DA}"/>
              </a:ext>
            </a:extLst>
          </p:cNvPr>
          <p:cNvSpPr>
            <a:spLocks noGrp="1"/>
          </p:cNvSpPr>
          <p:nvPr>
            <p:ph type="dt" sz="half" idx="10"/>
          </p:nvPr>
        </p:nvSpPr>
        <p:spPr/>
        <p:txBody>
          <a:bodyPr/>
          <a:lstStyle/>
          <a:p>
            <a:fld id="{F6F17B70-5B19-4997-A2E5-5CAF77A9C139}" type="datetimeFigureOut">
              <a:rPr lang="en-US" smtClean="0"/>
              <a:t>7/26/2023</a:t>
            </a:fld>
            <a:endParaRPr lang="en-US"/>
          </a:p>
        </p:txBody>
      </p:sp>
      <p:sp>
        <p:nvSpPr>
          <p:cNvPr id="5" name="Footer Placeholder 4">
            <a:extLst>
              <a:ext uri="{FF2B5EF4-FFF2-40B4-BE49-F238E27FC236}">
                <a16:creationId xmlns:a16="http://schemas.microsoft.com/office/drawing/2014/main" id="{C26A66D6-1672-4B1D-BF79-3A2D87C1F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E4B880-4963-419C-BE68-3A07F76D7823}"/>
              </a:ext>
            </a:extLst>
          </p:cNvPr>
          <p:cNvSpPr>
            <a:spLocks noGrp="1"/>
          </p:cNvSpPr>
          <p:nvPr>
            <p:ph type="sldNum" sz="quarter" idx="12"/>
          </p:nvPr>
        </p:nvSpPr>
        <p:spPr/>
        <p:txBody>
          <a:bodyPr/>
          <a:lstStyle/>
          <a:p>
            <a:fld id="{8055E728-88EE-4C37-9640-4E2BADACBF61}" type="slidenum">
              <a:rPr lang="en-US" smtClean="0"/>
              <a:t>‹#›</a:t>
            </a:fld>
            <a:endParaRPr lang="en-US"/>
          </a:p>
        </p:txBody>
      </p:sp>
    </p:spTree>
    <p:extLst>
      <p:ext uri="{BB962C8B-B14F-4D97-AF65-F5344CB8AC3E}">
        <p14:creationId xmlns:p14="http://schemas.microsoft.com/office/powerpoint/2010/main" val="2901017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D9A41-B081-4CD4-AFCD-582D4F974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9956E-DD80-4E0B-A26F-1764ADAC2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D1208F-1DE9-4A7E-BBA0-55E04464CB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D705BC-419B-4EAB-8D3C-56A9ABC2DA7C}"/>
              </a:ext>
            </a:extLst>
          </p:cNvPr>
          <p:cNvSpPr>
            <a:spLocks noGrp="1"/>
          </p:cNvSpPr>
          <p:nvPr>
            <p:ph type="dt" sz="half" idx="10"/>
          </p:nvPr>
        </p:nvSpPr>
        <p:spPr/>
        <p:txBody>
          <a:bodyPr/>
          <a:lstStyle/>
          <a:p>
            <a:fld id="{8689E24A-570C-478C-873C-A7FC63900889}" type="datetimeFigureOut">
              <a:rPr lang="en-US" smtClean="0"/>
              <a:t>7/26/2023</a:t>
            </a:fld>
            <a:endParaRPr lang="en-US"/>
          </a:p>
        </p:txBody>
      </p:sp>
      <p:sp>
        <p:nvSpPr>
          <p:cNvPr id="6" name="Footer Placeholder 5">
            <a:extLst>
              <a:ext uri="{FF2B5EF4-FFF2-40B4-BE49-F238E27FC236}">
                <a16:creationId xmlns:a16="http://schemas.microsoft.com/office/drawing/2014/main" id="{019A7DCC-C317-4690-8AE2-638465611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FBD6C8-5F60-48B2-95EA-77147A4D9F0D}"/>
              </a:ext>
            </a:extLst>
          </p:cNvPr>
          <p:cNvSpPr>
            <a:spLocks noGrp="1"/>
          </p:cNvSpPr>
          <p:nvPr>
            <p:ph type="sldNum" sz="quarter" idx="12"/>
          </p:nvPr>
        </p:nvSpPr>
        <p:spPr/>
        <p:txBody>
          <a:bodyPr/>
          <a:lstStyle/>
          <a:p>
            <a:fld id="{CF18E242-6F7D-41D6-A3CD-0B895530C45F}" type="slidenum">
              <a:rPr lang="en-US" smtClean="0"/>
              <a:t>‹#›</a:t>
            </a:fld>
            <a:endParaRPr lang="en-US"/>
          </a:p>
        </p:txBody>
      </p:sp>
    </p:spTree>
    <p:extLst>
      <p:ext uri="{BB962C8B-B14F-4D97-AF65-F5344CB8AC3E}">
        <p14:creationId xmlns:p14="http://schemas.microsoft.com/office/powerpoint/2010/main" val="18978032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66E3-4D98-41C6-AC31-455155217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B4B844-18D4-419E-A43F-2D5E3D88E0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0A5AE-2AA4-40C2-A311-AE0BD6E2F2C3}"/>
              </a:ext>
            </a:extLst>
          </p:cNvPr>
          <p:cNvSpPr>
            <a:spLocks noGrp="1"/>
          </p:cNvSpPr>
          <p:nvPr>
            <p:ph type="dt" sz="half" idx="10"/>
          </p:nvPr>
        </p:nvSpPr>
        <p:spPr/>
        <p:txBody>
          <a:bodyPr/>
          <a:lstStyle/>
          <a:p>
            <a:fld id="{8689E24A-570C-478C-873C-A7FC63900889}" type="datetimeFigureOut">
              <a:rPr lang="en-US" smtClean="0"/>
              <a:t>7/26/2023</a:t>
            </a:fld>
            <a:endParaRPr lang="en-US"/>
          </a:p>
        </p:txBody>
      </p:sp>
      <p:sp>
        <p:nvSpPr>
          <p:cNvPr id="5" name="Footer Placeholder 4">
            <a:extLst>
              <a:ext uri="{FF2B5EF4-FFF2-40B4-BE49-F238E27FC236}">
                <a16:creationId xmlns:a16="http://schemas.microsoft.com/office/drawing/2014/main" id="{05BF32D2-F979-46C9-8A85-803CB2FAC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AD5AB-30A6-423D-AF43-CDEAAD47119F}"/>
              </a:ext>
            </a:extLst>
          </p:cNvPr>
          <p:cNvSpPr>
            <a:spLocks noGrp="1"/>
          </p:cNvSpPr>
          <p:nvPr>
            <p:ph type="sldNum" sz="quarter" idx="12"/>
          </p:nvPr>
        </p:nvSpPr>
        <p:spPr/>
        <p:txBody>
          <a:bodyPr/>
          <a:lstStyle/>
          <a:p>
            <a:fld id="{CF18E242-6F7D-41D6-A3CD-0B895530C45F}" type="slidenum">
              <a:rPr lang="en-US" smtClean="0"/>
              <a:t>‹#›</a:t>
            </a:fld>
            <a:endParaRPr lang="en-US"/>
          </a:p>
        </p:txBody>
      </p:sp>
    </p:spTree>
    <p:extLst>
      <p:ext uri="{BB962C8B-B14F-4D97-AF65-F5344CB8AC3E}">
        <p14:creationId xmlns:p14="http://schemas.microsoft.com/office/powerpoint/2010/main" val="1060330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B70032-4652-45A4-84EF-78CFBC23D3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09F831-2A51-4FE7-9458-0F7B8A8BE8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F850C-C2CD-49AF-9B02-AB9535909FAF}"/>
              </a:ext>
            </a:extLst>
          </p:cNvPr>
          <p:cNvSpPr>
            <a:spLocks noGrp="1"/>
          </p:cNvSpPr>
          <p:nvPr>
            <p:ph type="dt" sz="half" idx="10"/>
          </p:nvPr>
        </p:nvSpPr>
        <p:spPr/>
        <p:txBody>
          <a:bodyPr/>
          <a:lstStyle/>
          <a:p>
            <a:fld id="{8689E24A-570C-478C-873C-A7FC63900889}" type="datetimeFigureOut">
              <a:rPr lang="en-US" smtClean="0"/>
              <a:t>7/26/2023</a:t>
            </a:fld>
            <a:endParaRPr lang="en-US"/>
          </a:p>
        </p:txBody>
      </p:sp>
      <p:sp>
        <p:nvSpPr>
          <p:cNvPr id="5" name="Footer Placeholder 4">
            <a:extLst>
              <a:ext uri="{FF2B5EF4-FFF2-40B4-BE49-F238E27FC236}">
                <a16:creationId xmlns:a16="http://schemas.microsoft.com/office/drawing/2014/main" id="{8212F3D8-BBCB-4EED-B4E4-881EBBA03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BC2350-C6E9-4D62-BDAE-D4BAC68F3C4A}"/>
              </a:ext>
            </a:extLst>
          </p:cNvPr>
          <p:cNvSpPr>
            <a:spLocks noGrp="1"/>
          </p:cNvSpPr>
          <p:nvPr>
            <p:ph type="sldNum" sz="quarter" idx="12"/>
          </p:nvPr>
        </p:nvSpPr>
        <p:spPr/>
        <p:txBody>
          <a:bodyPr/>
          <a:lstStyle/>
          <a:p>
            <a:fld id="{CF18E242-6F7D-41D6-A3CD-0B895530C45F}" type="slidenum">
              <a:rPr lang="en-US" smtClean="0"/>
              <a:t>‹#›</a:t>
            </a:fld>
            <a:endParaRPr lang="en-US"/>
          </a:p>
        </p:txBody>
      </p:sp>
    </p:spTree>
    <p:extLst>
      <p:ext uri="{BB962C8B-B14F-4D97-AF65-F5344CB8AC3E}">
        <p14:creationId xmlns:p14="http://schemas.microsoft.com/office/powerpoint/2010/main" val="674529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35536-D340-4410-AEC1-E4C7057A30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B12C71-9F06-426F-88C3-B75C0E04BC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4974C2-E0A6-4F48-9031-79F6CE0194D0}"/>
              </a:ext>
            </a:extLst>
          </p:cNvPr>
          <p:cNvSpPr>
            <a:spLocks noGrp="1"/>
          </p:cNvSpPr>
          <p:nvPr>
            <p:ph type="dt" sz="half" idx="10"/>
          </p:nvPr>
        </p:nvSpPr>
        <p:spPr/>
        <p:txBody>
          <a:bodyPr/>
          <a:lstStyle/>
          <a:p>
            <a:fld id="{84053ECE-5C1F-47DB-B486-AE0C1ECD6FD5}" type="datetimeFigureOut">
              <a:rPr lang="en-US" smtClean="0"/>
              <a:t>7/26/2023</a:t>
            </a:fld>
            <a:endParaRPr lang="en-US"/>
          </a:p>
        </p:txBody>
      </p:sp>
      <p:sp>
        <p:nvSpPr>
          <p:cNvPr id="5" name="Footer Placeholder 4">
            <a:extLst>
              <a:ext uri="{FF2B5EF4-FFF2-40B4-BE49-F238E27FC236}">
                <a16:creationId xmlns:a16="http://schemas.microsoft.com/office/drawing/2014/main" id="{7E2C38C7-D27F-41AB-82A2-AADE6B305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953F73-33FF-498A-A2C2-B6249AC3646D}"/>
              </a:ext>
            </a:extLst>
          </p:cNvPr>
          <p:cNvSpPr>
            <a:spLocks noGrp="1"/>
          </p:cNvSpPr>
          <p:nvPr>
            <p:ph type="sldNum" sz="quarter" idx="12"/>
          </p:nvPr>
        </p:nvSpPr>
        <p:spPr/>
        <p:txBody>
          <a:bodyPr/>
          <a:lstStyle/>
          <a:p>
            <a:fld id="{D989C602-EF63-4F40-AE5E-012A119872ED}" type="slidenum">
              <a:rPr lang="en-US" smtClean="0"/>
              <a:t>‹#›</a:t>
            </a:fld>
            <a:endParaRPr lang="en-US"/>
          </a:p>
        </p:txBody>
      </p:sp>
    </p:spTree>
    <p:extLst>
      <p:ext uri="{BB962C8B-B14F-4D97-AF65-F5344CB8AC3E}">
        <p14:creationId xmlns:p14="http://schemas.microsoft.com/office/powerpoint/2010/main" val="3363123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77B99-39B3-4AB9-8E55-A29253CE8A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616BA6-838E-4E3E-9E3F-6B5D2C99E2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5A3EAE-49EF-4642-9F13-3AC4FF3CD2D3}"/>
              </a:ext>
            </a:extLst>
          </p:cNvPr>
          <p:cNvSpPr>
            <a:spLocks noGrp="1"/>
          </p:cNvSpPr>
          <p:nvPr>
            <p:ph type="dt" sz="half" idx="10"/>
          </p:nvPr>
        </p:nvSpPr>
        <p:spPr/>
        <p:txBody>
          <a:bodyPr/>
          <a:lstStyle/>
          <a:p>
            <a:fld id="{84053ECE-5C1F-47DB-B486-AE0C1ECD6FD5}" type="datetimeFigureOut">
              <a:rPr lang="en-US" smtClean="0"/>
              <a:t>7/26/2023</a:t>
            </a:fld>
            <a:endParaRPr lang="en-US"/>
          </a:p>
        </p:txBody>
      </p:sp>
      <p:sp>
        <p:nvSpPr>
          <p:cNvPr id="5" name="Footer Placeholder 4">
            <a:extLst>
              <a:ext uri="{FF2B5EF4-FFF2-40B4-BE49-F238E27FC236}">
                <a16:creationId xmlns:a16="http://schemas.microsoft.com/office/drawing/2014/main" id="{36E4D5E8-9F87-4262-8ECF-C1FD57EF89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7717DC-B1A7-4C28-A2B6-901CDA5B4BFB}"/>
              </a:ext>
            </a:extLst>
          </p:cNvPr>
          <p:cNvSpPr>
            <a:spLocks noGrp="1"/>
          </p:cNvSpPr>
          <p:nvPr>
            <p:ph type="sldNum" sz="quarter" idx="12"/>
          </p:nvPr>
        </p:nvSpPr>
        <p:spPr/>
        <p:txBody>
          <a:bodyPr/>
          <a:lstStyle/>
          <a:p>
            <a:fld id="{D989C602-EF63-4F40-AE5E-012A119872ED}" type="slidenum">
              <a:rPr lang="en-US" smtClean="0"/>
              <a:t>‹#›</a:t>
            </a:fld>
            <a:endParaRPr lang="en-US"/>
          </a:p>
        </p:txBody>
      </p:sp>
    </p:spTree>
    <p:extLst>
      <p:ext uri="{BB962C8B-B14F-4D97-AF65-F5344CB8AC3E}">
        <p14:creationId xmlns:p14="http://schemas.microsoft.com/office/powerpoint/2010/main" val="980459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A7A0E-3D71-4142-AB68-795FAD8421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6605B9-4374-4919-B2C5-ED7ED2E93A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4FAF55-970A-4CB7-8998-C45636538A42}"/>
              </a:ext>
            </a:extLst>
          </p:cNvPr>
          <p:cNvSpPr>
            <a:spLocks noGrp="1"/>
          </p:cNvSpPr>
          <p:nvPr>
            <p:ph type="dt" sz="half" idx="10"/>
          </p:nvPr>
        </p:nvSpPr>
        <p:spPr/>
        <p:txBody>
          <a:bodyPr/>
          <a:lstStyle/>
          <a:p>
            <a:fld id="{84053ECE-5C1F-47DB-B486-AE0C1ECD6FD5}" type="datetimeFigureOut">
              <a:rPr lang="en-US" smtClean="0"/>
              <a:t>7/26/2023</a:t>
            </a:fld>
            <a:endParaRPr lang="en-US"/>
          </a:p>
        </p:txBody>
      </p:sp>
      <p:sp>
        <p:nvSpPr>
          <p:cNvPr id="5" name="Footer Placeholder 4">
            <a:extLst>
              <a:ext uri="{FF2B5EF4-FFF2-40B4-BE49-F238E27FC236}">
                <a16:creationId xmlns:a16="http://schemas.microsoft.com/office/drawing/2014/main" id="{3D660771-1CCC-4D0E-94C6-1271E79257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466D56-8D54-49AE-9BE3-42A5A59F6846}"/>
              </a:ext>
            </a:extLst>
          </p:cNvPr>
          <p:cNvSpPr>
            <a:spLocks noGrp="1"/>
          </p:cNvSpPr>
          <p:nvPr>
            <p:ph type="sldNum" sz="quarter" idx="12"/>
          </p:nvPr>
        </p:nvSpPr>
        <p:spPr/>
        <p:txBody>
          <a:bodyPr/>
          <a:lstStyle/>
          <a:p>
            <a:fld id="{D989C602-EF63-4F40-AE5E-012A119872ED}" type="slidenum">
              <a:rPr lang="en-US" smtClean="0"/>
              <a:t>‹#›</a:t>
            </a:fld>
            <a:endParaRPr lang="en-US"/>
          </a:p>
        </p:txBody>
      </p:sp>
    </p:spTree>
    <p:extLst>
      <p:ext uri="{BB962C8B-B14F-4D97-AF65-F5344CB8AC3E}">
        <p14:creationId xmlns:p14="http://schemas.microsoft.com/office/powerpoint/2010/main" val="882443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877A5-DF58-4816-8AFC-DE86A299F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472232-64CC-44BC-A677-82D56C5568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F3ACE3-7BE8-4E11-8211-6DC8D1C059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74207-AA74-406F-BE60-6882545A1B5C}"/>
              </a:ext>
            </a:extLst>
          </p:cNvPr>
          <p:cNvSpPr>
            <a:spLocks noGrp="1"/>
          </p:cNvSpPr>
          <p:nvPr>
            <p:ph type="dt" sz="half" idx="10"/>
          </p:nvPr>
        </p:nvSpPr>
        <p:spPr/>
        <p:txBody>
          <a:bodyPr/>
          <a:lstStyle/>
          <a:p>
            <a:fld id="{84053ECE-5C1F-47DB-B486-AE0C1ECD6FD5}" type="datetimeFigureOut">
              <a:rPr lang="en-US" smtClean="0"/>
              <a:t>7/26/2023</a:t>
            </a:fld>
            <a:endParaRPr lang="en-US"/>
          </a:p>
        </p:txBody>
      </p:sp>
      <p:sp>
        <p:nvSpPr>
          <p:cNvPr id="6" name="Footer Placeholder 5">
            <a:extLst>
              <a:ext uri="{FF2B5EF4-FFF2-40B4-BE49-F238E27FC236}">
                <a16:creationId xmlns:a16="http://schemas.microsoft.com/office/drawing/2014/main" id="{83231DE5-AACE-436B-977A-A52E98B70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A6A4F-EA39-4CFB-9839-5516766CE75C}"/>
              </a:ext>
            </a:extLst>
          </p:cNvPr>
          <p:cNvSpPr>
            <a:spLocks noGrp="1"/>
          </p:cNvSpPr>
          <p:nvPr>
            <p:ph type="sldNum" sz="quarter" idx="12"/>
          </p:nvPr>
        </p:nvSpPr>
        <p:spPr/>
        <p:txBody>
          <a:bodyPr/>
          <a:lstStyle/>
          <a:p>
            <a:fld id="{D989C602-EF63-4F40-AE5E-012A119872ED}" type="slidenum">
              <a:rPr lang="en-US" smtClean="0"/>
              <a:t>‹#›</a:t>
            </a:fld>
            <a:endParaRPr lang="en-US"/>
          </a:p>
        </p:txBody>
      </p:sp>
    </p:spTree>
    <p:extLst>
      <p:ext uri="{BB962C8B-B14F-4D97-AF65-F5344CB8AC3E}">
        <p14:creationId xmlns:p14="http://schemas.microsoft.com/office/powerpoint/2010/main" val="4006791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9FCF-CEA8-4C24-8D47-B4A5C403C6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086F01-AC0D-4225-A136-867DDC2D8F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5C9959-D9F6-4370-BAAC-DCB75739B6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2684B0-F5DA-4391-941B-C51A3D8671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A0C602-1DBA-4575-A1B6-6F38E01B16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372B36-01A4-46B3-B4E6-B51BE588AD5E}"/>
              </a:ext>
            </a:extLst>
          </p:cNvPr>
          <p:cNvSpPr>
            <a:spLocks noGrp="1"/>
          </p:cNvSpPr>
          <p:nvPr>
            <p:ph type="dt" sz="half" idx="10"/>
          </p:nvPr>
        </p:nvSpPr>
        <p:spPr/>
        <p:txBody>
          <a:bodyPr/>
          <a:lstStyle/>
          <a:p>
            <a:fld id="{84053ECE-5C1F-47DB-B486-AE0C1ECD6FD5}" type="datetimeFigureOut">
              <a:rPr lang="en-US" smtClean="0"/>
              <a:t>7/26/2023</a:t>
            </a:fld>
            <a:endParaRPr lang="en-US"/>
          </a:p>
        </p:txBody>
      </p:sp>
      <p:sp>
        <p:nvSpPr>
          <p:cNvPr id="8" name="Footer Placeholder 7">
            <a:extLst>
              <a:ext uri="{FF2B5EF4-FFF2-40B4-BE49-F238E27FC236}">
                <a16:creationId xmlns:a16="http://schemas.microsoft.com/office/drawing/2014/main" id="{35B7A47C-90FF-453D-8D56-3882166BA4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DEBED1-7601-4704-9915-D404E294A10B}"/>
              </a:ext>
            </a:extLst>
          </p:cNvPr>
          <p:cNvSpPr>
            <a:spLocks noGrp="1"/>
          </p:cNvSpPr>
          <p:nvPr>
            <p:ph type="sldNum" sz="quarter" idx="12"/>
          </p:nvPr>
        </p:nvSpPr>
        <p:spPr/>
        <p:txBody>
          <a:bodyPr/>
          <a:lstStyle/>
          <a:p>
            <a:fld id="{D989C602-EF63-4F40-AE5E-012A119872ED}" type="slidenum">
              <a:rPr lang="en-US" smtClean="0"/>
              <a:t>‹#›</a:t>
            </a:fld>
            <a:endParaRPr lang="en-US"/>
          </a:p>
        </p:txBody>
      </p:sp>
    </p:spTree>
    <p:extLst>
      <p:ext uri="{BB962C8B-B14F-4D97-AF65-F5344CB8AC3E}">
        <p14:creationId xmlns:p14="http://schemas.microsoft.com/office/powerpoint/2010/main" val="1155070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4A850-4A7F-49BA-A3E8-178D861896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AFDF80-A425-4C65-9895-DB6563DC7187}"/>
              </a:ext>
            </a:extLst>
          </p:cNvPr>
          <p:cNvSpPr>
            <a:spLocks noGrp="1"/>
          </p:cNvSpPr>
          <p:nvPr>
            <p:ph type="dt" sz="half" idx="10"/>
          </p:nvPr>
        </p:nvSpPr>
        <p:spPr/>
        <p:txBody>
          <a:bodyPr/>
          <a:lstStyle/>
          <a:p>
            <a:fld id="{84053ECE-5C1F-47DB-B486-AE0C1ECD6FD5}" type="datetimeFigureOut">
              <a:rPr lang="en-US" smtClean="0"/>
              <a:t>7/26/2023</a:t>
            </a:fld>
            <a:endParaRPr lang="en-US"/>
          </a:p>
        </p:txBody>
      </p:sp>
      <p:sp>
        <p:nvSpPr>
          <p:cNvPr id="4" name="Footer Placeholder 3">
            <a:extLst>
              <a:ext uri="{FF2B5EF4-FFF2-40B4-BE49-F238E27FC236}">
                <a16:creationId xmlns:a16="http://schemas.microsoft.com/office/drawing/2014/main" id="{6756289F-EE13-4E2D-B570-4433E6717D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4DE789-603E-4F4C-B86E-C6CC25498AA6}"/>
              </a:ext>
            </a:extLst>
          </p:cNvPr>
          <p:cNvSpPr>
            <a:spLocks noGrp="1"/>
          </p:cNvSpPr>
          <p:nvPr>
            <p:ph type="sldNum" sz="quarter" idx="12"/>
          </p:nvPr>
        </p:nvSpPr>
        <p:spPr/>
        <p:txBody>
          <a:bodyPr/>
          <a:lstStyle/>
          <a:p>
            <a:fld id="{D989C602-EF63-4F40-AE5E-012A119872ED}" type="slidenum">
              <a:rPr lang="en-US" smtClean="0"/>
              <a:t>‹#›</a:t>
            </a:fld>
            <a:endParaRPr lang="en-US"/>
          </a:p>
        </p:txBody>
      </p:sp>
    </p:spTree>
    <p:extLst>
      <p:ext uri="{BB962C8B-B14F-4D97-AF65-F5344CB8AC3E}">
        <p14:creationId xmlns:p14="http://schemas.microsoft.com/office/powerpoint/2010/main" val="328452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20A16E-E8DC-4140-8C4E-C9136B16FE9E}"/>
              </a:ext>
            </a:extLst>
          </p:cNvPr>
          <p:cNvSpPr>
            <a:spLocks noGrp="1"/>
          </p:cNvSpPr>
          <p:nvPr>
            <p:ph type="dt" sz="half" idx="10"/>
          </p:nvPr>
        </p:nvSpPr>
        <p:spPr/>
        <p:txBody>
          <a:bodyPr/>
          <a:lstStyle/>
          <a:p>
            <a:fld id="{84053ECE-5C1F-47DB-B486-AE0C1ECD6FD5}" type="datetimeFigureOut">
              <a:rPr lang="en-US" smtClean="0"/>
              <a:t>7/26/2023</a:t>
            </a:fld>
            <a:endParaRPr lang="en-US"/>
          </a:p>
        </p:txBody>
      </p:sp>
      <p:sp>
        <p:nvSpPr>
          <p:cNvPr id="3" name="Footer Placeholder 2">
            <a:extLst>
              <a:ext uri="{FF2B5EF4-FFF2-40B4-BE49-F238E27FC236}">
                <a16:creationId xmlns:a16="http://schemas.microsoft.com/office/drawing/2014/main" id="{7D8945C6-7B24-4B7A-9B90-D22FA85831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C6E28E-E17B-4020-897D-84521310FB43}"/>
              </a:ext>
            </a:extLst>
          </p:cNvPr>
          <p:cNvSpPr>
            <a:spLocks noGrp="1"/>
          </p:cNvSpPr>
          <p:nvPr>
            <p:ph type="sldNum" sz="quarter" idx="12"/>
          </p:nvPr>
        </p:nvSpPr>
        <p:spPr/>
        <p:txBody>
          <a:bodyPr/>
          <a:lstStyle/>
          <a:p>
            <a:fld id="{D989C602-EF63-4F40-AE5E-012A119872ED}" type="slidenum">
              <a:rPr lang="en-US" smtClean="0"/>
              <a:t>‹#›</a:t>
            </a:fld>
            <a:endParaRPr lang="en-US"/>
          </a:p>
        </p:txBody>
      </p:sp>
    </p:spTree>
    <p:extLst>
      <p:ext uri="{BB962C8B-B14F-4D97-AF65-F5344CB8AC3E}">
        <p14:creationId xmlns:p14="http://schemas.microsoft.com/office/powerpoint/2010/main" val="1011837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2D317-663E-4664-90A5-D2D341FF9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FEB460-A1AB-4BCD-9B9F-8808326C17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348D66-1BDF-4075-A4A4-6D6EFA5B3405}"/>
              </a:ext>
            </a:extLst>
          </p:cNvPr>
          <p:cNvSpPr>
            <a:spLocks noGrp="1"/>
          </p:cNvSpPr>
          <p:nvPr>
            <p:ph type="dt" sz="half" idx="10"/>
          </p:nvPr>
        </p:nvSpPr>
        <p:spPr/>
        <p:txBody>
          <a:bodyPr/>
          <a:lstStyle/>
          <a:p>
            <a:fld id="{F6F17B70-5B19-4997-A2E5-5CAF77A9C139}" type="datetimeFigureOut">
              <a:rPr lang="en-US" smtClean="0"/>
              <a:t>7/26/2023</a:t>
            </a:fld>
            <a:endParaRPr lang="en-US"/>
          </a:p>
        </p:txBody>
      </p:sp>
      <p:sp>
        <p:nvSpPr>
          <p:cNvPr id="5" name="Footer Placeholder 4">
            <a:extLst>
              <a:ext uri="{FF2B5EF4-FFF2-40B4-BE49-F238E27FC236}">
                <a16:creationId xmlns:a16="http://schemas.microsoft.com/office/drawing/2014/main" id="{E1D11592-51A9-41A0-9446-6805F37A8B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CE044-CF1D-43D1-A248-F794BA96831E}"/>
              </a:ext>
            </a:extLst>
          </p:cNvPr>
          <p:cNvSpPr>
            <a:spLocks noGrp="1"/>
          </p:cNvSpPr>
          <p:nvPr>
            <p:ph type="sldNum" sz="quarter" idx="12"/>
          </p:nvPr>
        </p:nvSpPr>
        <p:spPr/>
        <p:txBody>
          <a:bodyPr/>
          <a:lstStyle/>
          <a:p>
            <a:fld id="{8055E728-88EE-4C37-9640-4E2BADACBF61}" type="slidenum">
              <a:rPr lang="en-US" smtClean="0"/>
              <a:t>‹#›</a:t>
            </a:fld>
            <a:endParaRPr lang="en-US"/>
          </a:p>
        </p:txBody>
      </p:sp>
    </p:spTree>
    <p:extLst>
      <p:ext uri="{BB962C8B-B14F-4D97-AF65-F5344CB8AC3E}">
        <p14:creationId xmlns:p14="http://schemas.microsoft.com/office/powerpoint/2010/main" val="1090428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71C3-BA7E-45B0-8702-18FD26C7D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D7C5AA-6C0A-45D0-8114-85F33C8A4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69FFD7-E930-4394-BF3D-058F1D414F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1BAA82-A4FC-475A-BDB9-BFCD0E5ED649}"/>
              </a:ext>
            </a:extLst>
          </p:cNvPr>
          <p:cNvSpPr>
            <a:spLocks noGrp="1"/>
          </p:cNvSpPr>
          <p:nvPr>
            <p:ph type="dt" sz="half" idx="10"/>
          </p:nvPr>
        </p:nvSpPr>
        <p:spPr/>
        <p:txBody>
          <a:bodyPr/>
          <a:lstStyle/>
          <a:p>
            <a:fld id="{84053ECE-5C1F-47DB-B486-AE0C1ECD6FD5}" type="datetimeFigureOut">
              <a:rPr lang="en-US" smtClean="0"/>
              <a:t>7/26/2023</a:t>
            </a:fld>
            <a:endParaRPr lang="en-US"/>
          </a:p>
        </p:txBody>
      </p:sp>
      <p:sp>
        <p:nvSpPr>
          <p:cNvPr id="6" name="Footer Placeholder 5">
            <a:extLst>
              <a:ext uri="{FF2B5EF4-FFF2-40B4-BE49-F238E27FC236}">
                <a16:creationId xmlns:a16="http://schemas.microsoft.com/office/drawing/2014/main" id="{34D5900F-678E-40AB-96BE-9BBE947B67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62CC4-AC14-4FD8-94B0-5397BD6199B2}"/>
              </a:ext>
            </a:extLst>
          </p:cNvPr>
          <p:cNvSpPr>
            <a:spLocks noGrp="1"/>
          </p:cNvSpPr>
          <p:nvPr>
            <p:ph type="sldNum" sz="quarter" idx="12"/>
          </p:nvPr>
        </p:nvSpPr>
        <p:spPr/>
        <p:txBody>
          <a:bodyPr/>
          <a:lstStyle/>
          <a:p>
            <a:fld id="{D989C602-EF63-4F40-AE5E-012A119872ED}" type="slidenum">
              <a:rPr lang="en-US" smtClean="0"/>
              <a:t>‹#›</a:t>
            </a:fld>
            <a:endParaRPr lang="en-US"/>
          </a:p>
        </p:txBody>
      </p:sp>
    </p:spTree>
    <p:extLst>
      <p:ext uri="{BB962C8B-B14F-4D97-AF65-F5344CB8AC3E}">
        <p14:creationId xmlns:p14="http://schemas.microsoft.com/office/powerpoint/2010/main" val="882386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5C12-A389-4097-8552-121F3B8133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036B4B-1D6F-47BC-9657-1B10BD50FA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1608BC-4A1E-48FC-A708-8691D86BC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FCD06D-C686-406B-9366-2A172F4607B4}"/>
              </a:ext>
            </a:extLst>
          </p:cNvPr>
          <p:cNvSpPr>
            <a:spLocks noGrp="1"/>
          </p:cNvSpPr>
          <p:nvPr>
            <p:ph type="dt" sz="half" idx="10"/>
          </p:nvPr>
        </p:nvSpPr>
        <p:spPr/>
        <p:txBody>
          <a:bodyPr/>
          <a:lstStyle/>
          <a:p>
            <a:fld id="{84053ECE-5C1F-47DB-B486-AE0C1ECD6FD5}" type="datetimeFigureOut">
              <a:rPr lang="en-US" smtClean="0"/>
              <a:t>7/26/2023</a:t>
            </a:fld>
            <a:endParaRPr lang="en-US"/>
          </a:p>
        </p:txBody>
      </p:sp>
      <p:sp>
        <p:nvSpPr>
          <p:cNvPr id="6" name="Footer Placeholder 5">
            <a:extLst>
              <a:ext uri="{FF2B5EF4-FFF2-40B4-BE49-F238E27FC236}">
                <a16:creationId xmlns:a16="http://schemas.microsoft.com/office/drawing/2014/main" id="{306ACDB2-8E2F-4036-8332-DA6B9C34E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7A806-7AAD-4F5E-88FD-9E438F6F7278}"/>
              </a:ext>
            </a:extLst>
          </p:cNvPr>
          <p:cNvSpPr>
            <a:spLocks noGrp="1"/>
          </p:cNvSpPr>
          <p:nvPr>
            <p:ph type="sldNum" sz="quarter" idx="12"/>
          </p:nvPr>
        </p:nvSpPr>
        <p:spPr/>
        <p:txBody>
          <a:bodyPr/>
          <a:lstStyle/>
          <a:p>
            <a:fld id="{D989C602-EF63-4F40-AE5E-012A119872ED}" type="slidenum">
              <a:rPr lang="en-US" smtClean="0"/>
              <a:t>‹#›</a:t>
            </a:fld>
            <a:endParaRPr lang="en-US"/>
          </a:p>
        </p:txBody>
      </p:sp>
    </p:spTree>
    <p:extLst>
      <p:ext uri="{BB962C8B-B14F-4D97-AF65-F5344CB8AC3E}">
        <p14:creationId xmlns:p14="http://schemas.microsoft.com/office/powerpoint/2010/main" val="302714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E1C57-9E7B-4896-902E-B59BB49744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5DC264-FCBC-4F05-9062-05593F77D6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4D94B-21C6-40EB-8956-347F87D13FE5}"/>
              </a:ext>
            </a:extLst>
          </p:cNvPr>
          <p:cNvSpPr>
            <a:spLocks noGrp="1"/>
          </p:cNvSpPr>
          <p:nvPr>
            <p:ph type="dt" sz="half" idx="10"/>
          </p:nvPr>
        </p:nvSpPr>
        <p:spPr/>
        <p:txBody>
          <a:bodyPr/>
          <a:lstStyle/>
          <a:p>
            <a:fld id="{84053ECE-5C1F-47DB-B486-AE0C1ECD6FD5}" type="datetimeFigureOut">
              <a:rPr lang="en-US" smtClean="0"/>
              <a:t>7/26/2023</a:t>
            </a:fld>
            <a:endParaRPr lang="en-US"/>
          </a:p>
        </p:txBody>
      </p:sp>
      <p:sp>
        <p:nvSpPr>
          <p:cNvPr id="5" name="Footer Placeholder 4">
            <a:extLst>
              <a:ext uri="{FF2B5EF4-FFF2-40B4-BE49-F238E27FC236}">
                <a16:creationId xmlns:a16="http://schemas.microsoft.com/office/drawing/2014/main" id="{3D721E83-7505-4A98-9334-FE7A188E6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569F4-6A7E-4BB6-94B4-4EDA54471036}"/>
              </a:ext>
            </a:extLst>
          </p:cNvPr>
          <p:cNvSpPr>
            <a:spLocks noGrp="1"/>
          </p:cNvSpPr>
          <p:nvPr>
            <p:ph type="sldNum" sz="quarter" idx="12"/>
          </p:nvPr>
        </p:nvSpPr>
        <p:spPr/>
        <p:txBody>
          <a:bodyPr/>
          <a:lstStyle/>
          <a:p>
            <a:fld id="{D989C602-EF63-4F40-AE5E-012A119872ED}" type="slidenum">
              <a:rPr lang="en-US" smtClean="0"/>
              <a:t>‹#›</a:t>
            </a:fld>
            <a:endParaRPr lang="en-US"/>
          </a:p>
        </p:txBody>
      </p:sp>
    </p:spTree>
    <p:extLst>
      <p:ext uri="{BB962C8B-B14F-4D97-AF65-F5344CB8AC3E}">
        <p14:creationId xmlns:p14="http://schemas.microsoft.com/office/powerpoint/2010/main" val="2728163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12911B-25A4-4AC9-9B45-AC43F92E40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C46DC8-40A7-4CC1-B02D-D3AB9A4ACC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CDE0C-EE86-447A-AFD3-3885828FA68B}"/>
              </a:ext>
            </a:extLst>
          </p:cNvPr>
          <p:cNvSpPr>
            <a:spLocks noGrp="1"/>
          </p:cNvSpPr>
          <p:nvPr>
            <p:ph type="dt" sz="half" idx="10"/>
          </p:nvPr>
        </p:nvSpPr>
        <p:spPr/>
        <p:txBody>
          <a:bodyPr/>
          <a:lstStyle/>
          <a:p>
            <a:fld id="{84053ECE-5C1F-47DB-B486-AE0C1ECD6FD5}" type="datetimeFigureOut">
              <a:rPr lang="en-US" smtClean="0"/>
              <a:t>7/26/2023</a:t>
            </a:fld>
            <a:endParaRPr lang="en-US"/>
          </a:p>
        </p:txBody>
      </p:sp>
      <p:sp>
        <p:nvSpPr>
          <p:cNvPr id="5" name="Footer Placeholder 4">
            <a:extLst>
              <a:ext uri="{FF2B5EF4-FFF2-40B4-BE49-F238E27FC236}">
                <a16:creationId xmlns:a16="http://schemas.microsoft.com/office/drawing/2014/main" id="{417E1F9F-8334-44AA-B0AB-02F846438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E6A90-D45E-47B0-9C54-26F223CA5156}"/>
              </a:ext>
            </a:extLst>
          </p:cNvPr>
          <p:cNvSpPr>
            <a:spLocks noGrp="1"/>
          </p:cNvSpPr>
          <p:nvPr>
            <p:ph type="sldNum" sz="quarter" idx="12"/>
          </p:nvPr>
        </p:nvSpPr>
        <p:spPr/>
        <p:txBody>
          <a:bodyPr/>
          <a:lstStyle/>
          <a:p>
            <a:fld id="{D989C602-EF63-4F40-AE5E-012A119872ED}" type="slidenum">
              <a:rPr lang="en-US" smtClean="0"/>
              <a:t>‹#›</a:t>
            </a:fld>
            <a:endParaRPr lang="en-US"/>
          </a:p>
        </p:txBody>
      </p:sp>
    </p:spTree>
    <p:extLst>
      <p:ext uri="{BB962C8B-B14F-4D97-AF65-F5344CB8AC3E}">
        <p14:creationId xmlns:p14="http://schemas.microsoft.com/office/powerpoint/2010/main" val="38316018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01077-8CD5-49E2-B1EF-D06AE4E86D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4DAE2D-BF0B-4097-AE1A-BBB52301E2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AA9327-DB28-4CC2-BA27-121FB0EB9277}"/>
              </a:ext>
            </a:extLst>
          </p:cNvPr>
          <p:cNvSpPr>
            <a:spLocks noGrp="1"/>
          </p:cNvSpPr>
          <p:nvPr>
            <p:ph type="dt" sz="half" idx="10"/>
          </p:nvPr>
        </p:nvSpPr>
        <p:spPr/>
        <p:txBody>
          <a:bodyPr/>
          <a:lstStyle/>
          <a:p>
            <a:fld id="{C8239A9D-DF89-489E-B7E7-8D1FBB1C7AAB}" type="datetimeFigureOut">
              <a:rPr lang="en-US" smtClean="0"/>
              <a:t>7/26/2023</a:t>
            </a:fld>
            <a:endParaRPr lang="en-US"/>
          </a:p>
        </p:txBody>
      </p:sp>
      <p:sp>
        <p:nvSpPr>
          <p:cNvPr id="5" name="Footer Placeholder 4">
            <a:extLst>
              <a:ext uri="{FF2B5EF4-FFF2-40B4-BE49-F238E27FC236}">
                <a16:creationId xmlns:a16="http://schemas.microsoft.com/office/drawing/2014/main" id="{DA415546-8B66-4688-9024-30B462D54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3142D-1DE1-4630-BB32-673C77CCDDD0}"/>
              </a:ext>
            </a:extLst>
          </p:cNvPr>
          <p:cNvSpPr>
            <a:spLocks noGrp="1"/>
          </p:cNvSpPr>
          <p:nvPr>
            <p:ph type="sldNum" sz="quarter" idx="12"/>
          </p:nvPr>
        </p:nvSpPr>
        <p:spPr/>
        <p:txBody>
          <a:bodyPr/>
          <a:lstStyle/>
          <a:p>
            <a:fld id="{218A4781-92DA-420B-9295-EFD90893AAE0}" type="slidenum">
              <a:rPr lang="en-US" smtClean="0"/>
              <a:t>‹#›</a:t>
            </a:fld>
            <a:endParaRPr lang="en-US"/>
          </a:p>
        </p:txBody>
      </p:sp>
    </p:spTree>
    <p:extLst>
      <p:ext uri="{BB962C8B-B14F-4D97-AF65-F5344CB8AC3E}">
        <p14:creationId xmlns:p14="http://schemas.microsoft.com/office/powerpoint/2010/main" val="1442147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67EA3-0A46-441A-9F02-24590C5864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A242B-A110-4918-9EA3-1C3496B6E0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30A7E2-AA43-488C-93BC-569DCFECE604}"/>
              </a:ext>
            </a:extLst>
          </p:cNvPr>
          <p:cNvSpPr>
            <a:spLocks noGrp="1"/>
          </p:cNvSpPr>
          <p:nvPr>
            <p:ph type="dt" sz="half" idx="10"/>
          </p:nvPr>
        </p:nvSpPr>
        <p:spPr/>
        <p:txBody>
          <a:bodyPr/>
          <a:lstStyle/>
          <a:p>
            <a:fld id="{C8239A9D-DF89-489E-B7E7-8D1FBB1C7AAB}" type="datetimeFigureOut">
              <a:rPr lang="en-US" smtClean="0"/>
              <a:t>7/26/2023</a:t>
            </a:fld>
            <a:endParaRPr lang="en-US"/>
          </a:p>
        </p:txBody>
      </p:sp>
      <p:sp>
        <p:nvSpPr>
          <p:cNvPr id="5" name="Footer Placeholder 4">
            <a:extLst>
              <a:ext uri="{FF2B5EF4-FFF2-40B4-BE49-F238E27FC236}">
                <a16:creationId xmlns:a16="http://schemas.microsoft.com/office/drawing/2014/main" id="{2A4666D2-A628-4B4E-A784-2D37A4154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F0335-09BA-4739-AD85-8FFFEED46C7A}"/>
              </a:ext>
            </a:extLst>
          </p:cNvPr>
          <p:cNvSpPr>
            <a:spLocks noGrp="1"/>
          </p:cNvSpPr>
          <p:nvPr>
            <p:ph type="sldNum" sz="quarter" idx="12"/>
          </p:nvPr>
        </p:nvSpPr>
        <p:spPr/>
        <p:txBody>
          <a:bodyPr/>
          <a:lstStyle/>
          <a:p>
            <a:fld id="{218A4781-92DA-420B-9295-EFD90893AAE0}" type="slidenum">
              <a:rPr lang="en-US" smtClean="0"/>
              <a:t>‹#›</a:t>
            </a:fld>
            <a:endParaRPr lang="en-US"/>
          </a:p>
        </p:txBody>
      </p:sp>
    </p:spTree>
    <p:extLst>
      <p:ext uri="{BB962C8B-B14F-4D97-AF65-F5344CB8AC3E}">
        <p14:creationId xmlns:p14="http://schemas.microsoft.com/office/powerpoint/2010/main" val="450259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7584-E94B-461A-BA9B-76626451F5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2A0A65-A1C7-4DD0-82FF-849E8E1139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250BC3-F607-4B08-AA86-18127AC51874}"/>
              </a:ext>
            </a:extLst>
          </p:cNvPr>
          <p:cNvSpPr>
            <a:spLocks noGrp="1"/>
          </p:cNvSpPr>
          <p:nvPr>
            <p:ph type="dt" sz="half" idx="10"/>
          </p:nvPr>
        </p:nvSpPr>
        <p:spPr/>
        <p:txBody>
          <a:bodyPr/>
          <a:lstStyle/>
          <a:p>
            <a:fld id="{C8239A9D-DF89-489E-B7E7-8D1FBB1C7AAB}" type="datetimeFigureOut">
              <a:rPr lang="en-US" smtClean="0"/>
              <a:t>7/26/2023</a:t>
            </a:fld>
            <a:endParaRPr lang="en-US"/>
          </a:p>
        </p:txBody>
      </p:sp>
      <p:sp>
        <p:nvSpPr>
          <p:cNvPr id="5" name="Footer Placeholder 4">
            <a:extLst>
              <a:ext uri="{FF2B5EF4-FFF2-40B4-BE49-F238E27FC236}">
                <a16:creationId xmlns:a16="http://schemas.microsoft.com/office/drawing/2014/main" id="{AFB77033-AFA5-4C2F-AA58-C649083CA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047A0-980B-4365-9330-D1F01CEEA7E1}"/>
              </a:ext>
            </a:extLst>
          </p:cNvPr>
          <p:cNvSpPr>
            <a:spLocks noGrp="1"/>
          </p:cNvSpPr>
          <p:nvPr>
            <p:ph type="sldNum" sz="quarter" idx="12"/>
          </p:nvPr>
        </p:nvSpPr>
        <p:spPr/>
        <p:txBody>
          <a:bodyPr/>
          <a:lstStyle/>
          <a:p>
            <a:fld id="{218A4781-92DA-420B-9295-EFD90893AAE0}" type="slidenum">
              <a:rPr lang="en-US" smtClean="0"/>
              <a:t>‹#›</a:t>
            </a:fld>
            <a:endParaRPr lang="en-US"/>
          </a:p>
        </p:txBody>
      </p:sp>
    </p:spTree>
    <p:extLst>
      <p:ext uri="{BB962C8B-B14F-4D97-AF65-F5344CB8AC3E}">
        <p14:creationId xmlns:p14="http://schemas.microsoft.com/office/powerpoint/2010/main" val="3313483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1096-D33B-43EA-A2C8-38B2FCF7A5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9ED381-E365-40DE-82CB-A7D3E279B6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1D3D8-C322-4A14-9F2B-84B9DDD051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DFE634-8248-4864-8459-5EB475E89A1A}"/>
              </a:ext>
            </a:extLst>
          </p:cNvPr>
          <p:cNvSpPr>
            <a:spLocks noGrp="1"/>
          </p:cNvSpPr>
          <p:nvPr>
            <p:ph type="dt" sz="half" idx="10"/>
          </p:nvPr>
        </p:nvSpPr>
        <p:spPr/>
        <p:txBody>
          <a:bodyPr/>
          <a:lstStyle/>
          <a:p>
            <a:fld id="{C8239A9D-DF89-489E-B7E7-8D1FBB1C7AAB}" type="datetimeFigureOut">
              <a:rPr lang="en-US" smtClean="0"/>
              <a:t>7/26/2023</a:t>
            </a:fld>
            <a:endParaRPr lang="en-US"/>
          </a:p>
        </p:txBody>
      </p:sp>
      <p:sp>
        <p:nvSpPr>
          <p:cNvPr id="6" name="Footer Placeholder 5">
            <a:extLst>
              <a:ext uri="{FF2B5EF4-FFF2-40B4-BE49-F238E27FC236}">
                <a16:creationId xmlns:a16="http://schemas.microsoft.com/office/drawing/2014/main" id="{2F7E7EBD-A564-4440-BC73-58E73460F5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B8E168-9268-4876-8FCB-1195C1ED2FF3}"/>
              </a:ext>
            </a:extLst>
          </p:cNvPr>
          <p:cNvSpPr>
            <a:spLocks noGrp="1"/>
          </p:cNvSpPr>
          <p:nvPr>
            <p:ph type="sldNum" sz="quarter" idx="12"/>
          </p:nvPr>
        </p:nvSpPr>
        <p:spPr/>
        <p:txBody>
          <a:bodyPr/>
          <a:lstStyle/>
          <a:p>
            <a:fld id="{218A4781-92DA-420B-9295-EFD90893AAE0}" type="slidenum">
              <a:rPr lang="en-US" smtClean="0"/>
              <a:t>‹#›</a:t>
            </a:fld>
            <a:endParaRPr lang="en-US"/>
          </a:p>
        </p:txBody>
      </p:sp>
    </p:spTree>
    <p:extLst>
      <p:ext uri="{BB962C8B-B14F-4D97-AF65-F5344CB8AC3E}">
        <p14:creationId xmlns:p14="http://schemas.microsoft.com/office/powerpoint/2010/main" val="10248247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ED731-CCE8-4E50-A2AD-05B4C3B6D1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46D791-E52D-4CF6-8E0B-75333AB1EB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115E95-6111-4C48-839E-3CCD41D8D0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89738-6206-4F9A-8217-34C4D625DA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9EB5B7-077D-48A4-BE15-7150681157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71317A-4D4F-4738-8A27-BD8FC421EDAC}"/>
              </a:ext>
            </a:extLst>
          </p:cNvPr>
          <p:cNvSpPr>
            <a:spLocks noGrp="1"/>
          </p:cNvSpPr>
          <p:nvPr>
            <p:ph type="dt" sz="half" idx="10"/>
          </p:nvPr>
        </p:nvSpPr>
        <p:spPr/>
        <p:txBody>
          <a:bodyPr/>
          <a:lstStyle/>
          <a:p>
            <a:fld id="{C8239A9D-DF89-489E-B7E7-8D1FBB1C7AAB}" type="datetimeFigureOut">
              <a:rPr lang="en-US" smtClean="0"/>
              <a:t>7/26/2023</a:t>
            </a:fld>
            <a:endParaRPr lang="en-US"/>
          </a:p>
        </p:txBody>
      </p:sp>
      <p:sp>
        <p:nvSpPr>
          <p:cNvPr id="8" name="Footer Placeholder 7">
            <a:extLst>
              <a:ext uri="{FF2B5EF4-FFF2-40B4-BE49-F238E27FC236}">
                <a16:creationId xmlns:a16="http://schemas.microsoft.com/office/drawing/2014/main" id="{FA95BDAC-8150-4AE0-9E1D-AB4399DB81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9633C-4E1E-415C-AFF1-323675500595}"/>
              </a:ext>
            </a:extLst>
          </p:cNvPr>
          <p:cNvSpPr>
            <a:spLocks noGrp="1"/>
          </p:cNvSpPr>
          <p:nvPr>
            <p:ph type="sldNum" sz="quarter" idx="12"/>
          </p:nvPr>
        </p:nvSpPr>
        <p:spPr/>
        <p:txBody>
          <a:bodyPr/>
          <a:lstStyle/>
          <a:p>
            <a:fld id="{218A4781-92DA-420B-9295-EFD90893AAE0}" type="slidenum">
              <a:rPr lang="en-US" smtClean="0"/>
              <a:t>‹#›</a:t>
            </a:fld>
            <a:endParaRPr lang="en-US"/>
          </a:p>
        </p:txBody>
      </p:sp>
    </p:spTree>
    <p:extLst>
      <p:ext uri="{BB962C8B-B14F-4D97-AF65-F5344CB8AC3E}">
        <p14:creationId xmlns:p14="http://schemas.microsoft.com/office/powerpoint/2010/main" val="2377455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4A115-8C2B-43AB-BA0A-008CCBF703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897994-1CBB-4106-8283-DAAB871DDD58}"/>
              </a:ext>
            </a:extLst>
          </p:cNvPr>
          <p:cNvSpPr>
            <a:spLocks noGrp="1"/>
          </p:cNvSpPr>
          <p:nvPr>
            <p:ph type="dt" sz="half" idx="10"/>
          </p:nvPr>
        </p:nvSpPr>
        <p:spPr/>
        <p:txBody>
          <a:bodyPr/>
          <a:lstStyle/>
          <a:p>
            <a:fld id="{C8239A9D-DF89-489E-B7E7-8D1FBB1C7AAB}" type="datetimeFigureOut">
              <a:rPr lang="en-US" smtClean="0"/>
              <a:t>7/26/2023</a:t>
            </a:fld>
            <a:endParaRPr lang="en-US"/>
          </a:p>
        </p:txBody>
      </p:sp>
      <p:sp>
        <p:nvSpPr>
          <p:cNvPr id="4" name="Footer Placeholder 3">
            <a:extLst>
              <a:ext uri="{FF2B5EF4-FFF2-40B4-BE49-F238E27FC236}">
                <a16:creationId xmlns:a16="http://schemas.microsoft.com/office/drawing/2014/main" id="{975B43D8-B7FA-4EF8-B2CD-5BC33C2065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E086BD-A81E-48D5-9F5A-3FF4C94436CE}"/>
              </a:ext>
            </a:extLst>
          </p:cNvPr>
          <p:cNvSpPr>
            <a:spLocks noGrp="1"/>
          </p:cNvSpPr>
          <p:nvPr>
            <p:ph type="sldNum" sz="quarter" idx="12"/>
          </p:nvPr>
        </p:nvSpPr>
        <p:spPr/>
        <p:txBody>
          <a:bodyPr/>
          <a:lstStyle/>
          <a:p>
            <a:fld id="{218A4781-92DA-420B-9295-EFD90893AAE0}" type="slidenum">
              <a:rPr lang="en-US" smtClean="0"/>
              <a:t>‹#›</a:t>
            </a:fld>
            <a:endParaRPr lang="en-US"/>
          </a:p>
        </p:txBody>
      </p:sp>
    </p:spTree>
    <p:extLst>
      <p:ext uri="{BB962C8B-B14F-4D97-AF65-F5344CB8AC3E}">
        <p14:creationId xmlns:p14="http://schemas.microsoft.com/office/powerpoint/2010/main" val="243215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286F-9516-43BE-BE80-DF157A8891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A15DF9-2582-4291-9D85-6703FEF748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11C110-445D-4DAA-98D8-8409A94D5D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921E15-05DF-4184-906E-A3D569BAD367}"/>
              </a:ext>
            </a:extLst>
          </p:cNvPr>
          <p:cNvSpPr>
            <a:spLocks noGrp="1"/>
          </p:cNvSpPr>
          <p:nvPr>
            <p:ph type="dt" sz="half" idx="10"/>
          </p:nvPr>
        </p:nvSpPr>
        <p:spPr/>
        <p:txBody>
          <a:bodyPr/>
          <a:lstStyle/>
          <a:p>
            <a:fld id="{F6F17B70-5B19-4997-A2E5-5CAF77A9C139}" type="datetimeFigureOut">
              <a:rPr lang="en-US" smtClean="0"/>
              <a:t>7/26/2023</a:t>
            </a:fld>
            <a:endParaRPr lang="en-US"/>
          </a:p>
        </p:txBody>
      </p:sp>
      <p:sp>
        <p:nvSpPr>
          <p:cNvPr id="6" name="Footer Placeholder 5">
            <a:extLst>
              <a:ext uri="{FF2B5EF4-FFF2-40B4-BE49-F238E27FC236}">
                <a16:creationId xmlns:a16="http://schemas.microsoft.com/office/drawing/2014/main" id="{AD61BF93-8CFA-4A5A-AF5D-56BFE1524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CEF27D-F88C-407A-85A6-A1F96289DB87}"/>
              </a:ext>
            </a:extLst>
          </p:cNvPr>
          <p:cNvSpPr>
            <a:spLocks noGrp="1"/>
          </p:cNvSpPr>
          <p:nvPr>
            <p:ph type="sldNum" sz="quarter" idx="12"/>
          </p:nvPr>
        </p:nvSpPr>
        <p:spPr/>
        <p:txBody>
          <a:bodyPr/>
          <a:lstStyle/>
          <a:p>
            <a:fld id="{8055E728-88EE-4C37-9640-4E2BADACBF61}" type="slidenum">
              <a:rPr lang="en-US" smtClean="0"/>
              <a:t>‹#›</a:t>
            </a:fld>
            <a:endParaRPr lang="en-US"/>
          </a:p>
        </p:txBody>
      </p:sp>
    </p:spTree>
    <p:extLst>
      <p:ext uri="{BB962C8B-B14F-4D97-AF65-F5344CB8AC3E}">
        <p14:creationId xmlns:p14="http://schemas.microsoft.com/office/powerpoint/2010/main" val="31492028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B0D97-C311-4B3B-942A-86E1C5CE53FB}"/>
              </a:ext>
            </a:extLst>
          </p:cNvPr>
          <p:cNvSpPr>
            <a:spLocks noGrp="1"/>
          </p:cNvSpPr>
          <p:nvPr>
            <p:ph type="dt" sz="half" idx="10"/>
          </p:nvPr>
        </p:nvSpPr>
        <p:spPr/>
        <p:txBody>
          <a:bodyPr/>
          <a:lstStyle/>
          <a:p>
            <a:fld id="{C8239A9D-DF89-489E-B7E7-8D1FBB1C7AAB}" type="datetimeFigureOut">
              <a:rPr lang="en-US" smtClean="0"/>
              <a:t>7/26/2023</a:t>
            </a:fld>
            <a:endParaRPr lang="en-US"/>
          </a:p>
        </p:txBody>
      </p:sp>
      <p:sp>
        <p:nvSpPr>
          <p:cNvPr id="3" name="Footer Placeholder 2">
            <a:extLst>
              <a:ext uri="{FF2B5EF4-FFF2-40B4-BE49-F238E27FC236}">
                <a16:creationId xmlns:a16="http://schemas.microsoft.com/office/drawing/2014/main" id="{97869A22-B600-41F8-9BAA-9ACBA5542C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CF8F8E-D17E-4AB0-BF5B-3B0657DB808B}"/>
              </a:ext>
            </a:extLst>
          </p:cNvPr>
          <p:cNvSpPr>
            <a:spLocks noGrp="1"/>
          </p:cNvSpPr>
          <p:nvPr>
            <p:ph type="sldNum" sz="quarter" idx="12"/>
          </p:nvPr>
        </p:nvSpPr>
        <p:spPr/>
        <p:txBody>
          <a:bodyPr/>
          <a:lstStyle/>
          <a:p>
            <a:fld id="{218A4781-92DA-420B-9295-EFD90893AAE0}" type="slidenum">
              <a:rPr lang="en-US" smtClean="0"/>
              <a:t>‹#›</a:t>
            </a:fld>
            <a:endParaRPr lang="en-US"/>
          </a:p>
        </p:txBody>
      </p:sp>
    </p:spTree>
    <p:extLst>
      <p:ext uri="{BB962C8B-B14F-4D97-AF65-F5344CB8AC3E}">
        <p14:creationId xmlns:p14="http://schemas.microsoft.com/office/powerpoint/2010/main" val="26793567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8BD4-E615-492E-9104-C248AE458B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F6A71-C58A-4EA5-8D1D-A5778BAC4C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325A30-F183-483E-96C8-10152F002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29893-A55B-4846-849F-10D19B499BCB}"/>
              </a:ext>
            </a:extLst>
          </p:cNvPr>
          <p:cNvSpPr>
            <a:spLocks noGrp="1"/>
          </p:cNvSpPr>
          <p:nvPr>
            <p:ph type="dt" sz="half" idx="10"/>
          </p:nvPr>
        </p:nvSpPr>
        <p:spPr/>
        <p:txBody>
          <a:bodyPr/>
          <a:lstStyle/>
          <a:p>
            <a:fld id="{C8239A9D-DF89-489E-B7E7-8D1FBB1C7AAB}" type="datetimeFigureOut">
              <a:rPr lang="en-US" smtClean="0"/>
              <a:t>7/26/2023</a:t>
            </a:fld>
            <a:endParaRPr lang="en-US"/>
          </a:p>
        </p:txBody>
      </p:sp>
      <p:sp>
        <p:nvSpPr>
          <p:cNvPr id="6" name="Footer Placeholder 5">
            <a:extLst>
              <a:ext uri="{FF2B5EF4-FFF2-40B4-BE49-F238E27FC236}">
                <a16:creationId xmlns:a16="http://schemas.microsoft.com/office/drawing/2014/main" id="{F7A2D2E3-C8B4-401D-92D4-33BF901EFF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758B14-B37D-40F0-89E2-410048FEACE5}"/>
              </a:ext>
            </a:extLst>
          </p:cNvPr>
          <p:cNvSpPr>
            <a:spLocks noGrp="1"/>
          </p:cNvSpPr>
          <p:nvPr>
            <p:ph type="sldNum" sz="quarter" idx="12"/>
          </p:nvPr>
        </p:nvSpPr>
        <p:spPr/>
        <p:txBody>
          <a:bodyPr/>
          <a:lstStyle/>
          <a:p>
            <a:fld id="{218A4781-92DA-420B-9295-EFD90893AAE0}" type="slidenum">
              <a:rPr lang="en-US" smtClean="0"/>
              <a:t>‹#›</a:t>
            </a:fld>
            <a:endParaRPr lang="en-US"/>
          </a:p>
        </p:txBody>
      </p:sp>
    </p:spTree>
    <p:extLst>
      <p:ext uri="{BB962C8B-B14F-4D97-AF65-F5344CB8AC3E}">
        <p14:creationId xmlns:p14="http://schemas.microsoft.com/office/powerpoint/2010/main" val="34109617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F3096-7CE5-4553-AB44-BE63C15320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7D89-D4B0-4DB1-AE70-5AB8C3A7DD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B8B035-1BA6-4229-BE0C-560DD39C36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3357CE-72D6-4B95-9348-23BA8248520A}"/>
              </a:ext>
            </a:extLst>
          </p:cNvPr>
          <p:cNvSpPr>
            <a:spLocks noGrp="1"/>
          </p:cNvSpPr>
          <p:nvPr>
            <p:ph type="dt" sz="half" idx="10"/>
          </p:nvPr>
        </p:nvSpPr>
        <p:spPr/>
        <p:txBody>
          <a:bodyPr/>
          <a:lstStyle/>
          <a:p>
            <a:fld id="{C8239A9D-DF89-489E-B7E7-8D1FBB1C7AAB}" type="datetimeFigureOut">
              <a:rPr lang="en-US" smtClean="0"/>
              <a:t>7/26/2023</a:t>
            </a:fld>
            <a:endParaRPr lang="en-US"/>
          </a:p>
        </p:txBody>
      </p:sp>
      <p:sp>
        <p:nvSpPr>
          <p:cNvPr id="6" name="Footer Placeholder 5">
            <a:extLst>
              <a:ext uri="{FF2B5EF4-FFF2-40B4-BE49-F238E27FC236}">
                <a16:creationId xmlns:a16="http://schemas.microsoft.com/office/drawing/2014/main" id="{E406B19A-D7CB-43E1-9AFE-3235BCDC70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5E3CB-703F-4117-99F8-1AFFB1057D36}"/>
              </a:ext>
            </a:extLst>
          </p:cNvPr>
          <p:cNvSpPr>
            <a:spLocks noGrp="1"/>
          </p:cNvSpPr>
          <p:nvPr>
            <p:ph type="sldNum" sz="quarter" idx="12"/>
          </p:nvPr>
        </p:nvSpPr>
        <p:spPr/>
        <p:txBody>
          <a:bodyPr/>
          <a:lstStyle/>
          <a:p>
            <a:fld id="{218A4781-92DA-420B-9295-EFD90893AAE0}" type="slidenum">
              <a:rPr lang="en-US" smtClean="0"/>
              <a:t>‹#›</a:t>
            </a:fld>
            <a:endParaRPr lang="en-US"/>
          </a:p>
        </p:txBody>
      </p:sp>
    </p:spTree>
    <p:extLst>
      <p:ext uri="{BB962C8B-B14F-4D97-AF65-F5344CB8AC3E}">
        <p14:creationId xmlns:p14="http://schemas.microsoft.com/office/powerpoint/2010/main" val="3337903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80264-879D-4BE2-A404-EAA800B693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B4F7C4-BDC5-4DBB-8B7F-50F6294884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7F174-7954-4E82-A1B2-1E54ADE7BB86}"/>
              </a:ext>
            </a:extLst>
          </p:cNvPr>
          <p:cNvSpPr>
            <a:spLocks noGrp="1"/>
          </p:cNvSpPr>
          <p:nvPr>
            <p:ph type="dt" sz="half" idx="10"/>
          </p:nvPr>
        </p:nvSpPr>
        <p:spPr/>
        <p:txBody>
          <a:bodyPr/>
          <a:lstStyle/>
          <a:p>
            <a:fld id="{C8239A9D-DF89-489E-B7E7-8D1FBB1C7AAB}" type="datetimeFigureOut">
              <a:rPr lang="en-US" smtClean="0"/>
              <a:t>7/26/2023</a:t>
            </a:fld>
            <a:endParaRPr lang="en-US"/>
          </a:p>
        </p:txBody>
      </p:sp>
      <p:sp>
        <p:nvSpPr>
          <p:cNvPr id="5" name="Footer Placeholder 4">
            <a:extLst>
              <a:ext uri="{FF2B5EF4-FFF2-40B4-BE49-F238E27FC236}">
                <a16:creationId xmlns:a16="http://schemas.microsoft.com/office/drawing/2014/main" id="{B8CDAFCB-A917-4F2D-A987-B60A0F81B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D3D22-7CFB-4724-91F7-18C1377AD955}"/>
              </a:ext>
            </a:extLst>
          </p:cNvPr>
          <p:cNvSpPr>
            <a:spLocks noGrp="1"/>
          </p:cNvSpPr>
          <p:nvPr>
            <p:ph type="sldNum" sz="quarter" idx="12"/>
          </p:nvPr>
        </p:nvSpPr>
        <p:spPr/>
        <p:txBody>
          <a:bodyPr/>
          <a:lstStyle/>
          <a:p>
            <a:fld id="{218A4781-92DA-420B-9295-EFD90893AAE0}" type="slidenum">
              <a:rPr lang="en-US" smtClean="0"/>
              <a:t>‹#›</a:t>
            </a:fld>
            <a:endParaRPr lang="en-US"/>
          </a:p>
        </p:txBody>
      </p:sp>
    </p:spTree>
    <p:extLst>
      <p:ext uri="{BB962C8B-B14F-4D97-AF65-F5344CB8AC3E}">
        <p14:creationId xmlns:p14="http://schemas.microsoft.com/office/powerpoint/2010/main" val="3348548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73DBB1-3D27-47D8-94CA-0F045DEEAA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37B0BC-9C7C-4660-98AE-C6F097F2A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0C880-CCE2-4BC0-A4A5-AB5C214C7F7C}"/>
              </a:ext>
            </a:extLst>
          </p:cNvPr>
          <p:cNvSpPr>
            <a:spLocks noGrp="1"/>
          </p:cNvSpPr>
          <p:nvPr>
            <p:ph type="dt" sz="half" idx="10"/>
          </p:nvPr>
        </p:nvSpPr>
        <p:spPr/>
        <p:txBody>
          <a:bodyPr/>
          <a:lstStyle/>
          <a:p>
            <a:fld id="{C8239A9D-DF89-489E-B7E7-8D1FBB1C7AAB}" type="datetimeFigureOut">
              <a:rPr lang="en-US" smtClean="0"/>
              <a:t>7/26/2023</a:t>
            </a:fld>
            <a:endParaRPr lang="en-US"/>
          </a:p>
        </p:txBody>
      </p:sp>
      <p:sp>
        <p:nvSpPr>
          <p:cNvPr id="5" name="Footer Placeholder 4">
            <a:extLst>
              <a:ext uri="{FF2B5EF4-FFF2-40B4-BE49-F238E27FC236}">
                <a16:creationId xmlns:a16="http://schemas.microsoft.com/office/drawing/2014/main" id="{54AF1FDA-F041-4450-8EB1-2924C67A3F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B74470-4B33-4976-B51C-61C7EE64432A}"/>
              </a:ext>
            </a:extLst>
          </p:cNvPr>
          <p:cNvSpPr>
            <a:spLocks noGrp="1"/>
          </p:cNvSpPr>
          <p:nvPr>
            <p:ph type="sldNum" sz="quarter" idx="12"/>
          </p:nvPr>
        </p:nvSpPr>
        <p:spPr/>
        <p:txBody>
          <a:bodyPr/>
          <a:lstStyle/>
          <a:p>
            <a:fld id="{218A4781-92DA-420B-9295-EFD90893AAE0}" type="slidenum">
              <a:rPr lang="en-US" smtClean="0"/>
              <a:t>‹#›</a:t>
            </a:fld>
            <a:endParaRPr lang="en-US"/>
          </a:p>
        </p:txBody>
      </p:sp>
    </p:spTree>
    <p:extLst>
      <p:ext uri="{BB962C8B-B14F-4D97-AF65-F5344CB8AC3E}">
        <p14:creationId xmlns:p14="http://schemas.microsoft.com/office/powerpoint/2010/main" val="38601707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4BF8-7AB0-472E-BC17-B2F354865C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0DC344-1B48-44FB-8280-05D31117D2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9AC1CE-9486-4FEC-9110-5E593DAAC77F}"/>
              </a:ext>
            </a:extLst>
          </p:cNvPr>
          <p:cNvSpPr>
            <a:spLocks noGrp="1"/>
          </p:cNvSpPr>
          <p:nvPr>
            <p:ph type="dt" sz="half" idx="10"/>
          </p:nvPr>
        </p:nvSpPr>
        <p:spPr/>
        <p:txBody>
          <a:bodyPr/>
          <a:lstStyle/>
          <a:p>
            <a:fld id="{C7B7BDF2-B7FA-4A42-B0F2-0ADB827EFD2B}" type="datetimeFigureOut">
              <a:rPr lang="en-US" smtClean="0"/>
              <a:t>7/26/2023</a:t>
            </a:fld>
            <a:endParaRPr lang="en-US"/>
          </a:p>
        </p:txBody>
      </p:sp>
      <p:sp>
        <p:nvSpPr>
          <p:cNvPr id="5" name="Footer Placeholder 4">
            <a:extLst>
              <a:ext uri="{FF2B5EF4-FFF2-40B4-BE49-F238E27FC236}">
                <a16:creationId xmlns:a16="http://schemas.microsoft.com/office/drawing/2014/main" id="{D16BE16B-5E60-4C1F-8094-2FEF98871B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F4F4E-482F-4211-A3FB-0FCC3285C443}"/>
              </a:ext>
            </a:extLst>
          </p:cNvPr>
          <p:cNvSpPr>
            <a:spLocks noGrp="1"/>
          </p:cNvSpPr>
          <p:nvPr>
            <p:ph type="sldNum" sz="quarter" idx="12"/>
          </p:nvPr>
        </p:nvSpPr>
        <p:spPr/>
        <p:txBody>
          <a:bodyPr/>
          <a:lstStyle/>
          <a:p>
            <a:fld id="{5E2D581D-A5A7-463E-86AA-E7B2BF74B957}" type="slidenum">
              <a:rPr lang="en-US" smtClean="0"/>
              <a:t>‹#›</a:t>
            </a:fld>
            <a:endParaRPr lang="en-US"/>
          </a:p>
        </p:txBody>
      </p:sp>
    </p:spTree>
    <p:extLst>
      <p:ext uri="{BB962C8B-B14F-4D97-AF65-F5344CB8AC3E}">
        <p14:creationId xmlns:p14="http://schemas.microsoft.com/office/powerpoint/2010/main" val="3616439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C744-4D85-4315-B31F-9640966D31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E63F31-065A-46BB-90EC-0FF2B39200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209E3-82FE-47FF-A3A4-B4F69D1D8E07}"/>
              </a:ext>
            </a:extLst>
          </p:cNvPr>
          <p:cNvSpPr>
            <a:spLocks noGrp="1"/>
          </p:cNvSpPr>
          <p:nvPr>
            <p:ph type="dt" sz="half" idx="10"/>
          </p:nvPr>
        </p:nvSpPr>
        <p:spPr/>
        <p:txBody>
          <a:bodyPr/>
          <a:lstStyle/>
          <a:p>
            <a:fld id="{C7B7BDF2-B7FA-4A42-B0F2-0ADB827EFD2B}" type="datetimeFigureOut">
              <a:rPr lang="en-US" smtClean="0"/>
              <a:t>7/26/2023</a:t>
            </a:fld>
            <a:endParaRPr lang="en-US"/>
          </a:p>
        </p:txBody>
      </p:sp>
      <p:sp>
        <p:nvSpPr>
          <p:cNvPr id="5" name="Footer Placeholder 4">
            <a:extLst>
              <a:ext uri="{FF2B5EF4-FFF2-40B4-BE49-F238E27FC236}">
                <a16:creationId xmlns:a16="http://schemas.microsoft.com/office/drawing/2014/main" id="{973E3443-5E8C-4EB0-AB69-29FC851D7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60001-3BE6-4D1B-B3CE-1478AA133670}"/>
              </a:ext>
            </a:extLst>
          </p:cNvPr>
          <p:cNvSpPr>
            <a:spLocks noGrp="1"/>
          </p:cNvSpPr>
          <p:nvPr>
            <p:ph type="sldNum" sz="quarter" idx="12"/>
          </p:nvPr>
        </p:nvSpPr>
        <p:spPr/>
        <p:txBody>
          <a:bodyPr/>
          <a:lstStyle/>
          <a:p>
            <a:fld id="{5E2D581D-A5A7-463E-86AA-E7B2BF74B957}" type="slidenum">
              <a:rPr lang="en-US" smtClean="0"/>
              <a:t>‹#›</a:t>
            </a:fld>
            <a:endParaRPr lang="en-US"/>
          </a:p>
        </p:txBody>
      </p:sp>
    </p:spTree>
    <p:extLst>
      <p:ext uri="{BB962C8B-B14F-4D97-AF65-F5344CB8AC3E}">
        <p14:creationId xmlns:p14="http://schemas.microsoft.com/office/powerpoint/2010/main" val="39857121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E4A8B-C62D-4077-A9A0-A1E2CC61D5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F1DF8-6C2F-494D-9C76-10357C5A55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938B30-E301-4B6B-AA74-F9C76BE3D583}"/>
              </a:ext>
            </a:extLst>
          </p:cNvPr>
          <p:cNvSpPr>
            <a:spLocks noGrp="1"/>
          </p:cNvSpPr>
          <p:nvPr>
            <p:ph type="dt" sz="half" idx="10"/>
          </p:nvPr>
        </p:nvSpPr>
        <p:spPr/>
        <p:txBody>
          <a:bodyPr/>
          <a:lstStyle/>
          <a:p>
            <a:fld id="{C7B7BDF2-B7FA-4A42-B0F2-0ADB827EFD2B}" type="datetimeFigureOut">
              <a:rPr lang="en-US" smtClean="0"/>
              <a:t>7/26/2023</a:t>
            </a:fld>
            <a:endParaRPr lang="en-US"/>
          </a:p>
        </p:txBody>
      </p:sp>
      <p:sp>
        <p:nvSpPr>
          <p:cNvPr id="5" name="Footer Placeholder 4">
            <a:extLst>
              <a:ext uri="{FF2B5EF4-FFF2-40B4-BE49-F238E27FC236}">
                <a16:creationId xmlns:a16="http://schemas.microsoft.com/office/drawing/2014/main" id="{625BC8B6-3B85-4539-B429-304E82349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1B5EB9-44EB-49B7-899C-01C8E37A91BE}"/>
              </a:ext>
            </a:extLst>
          </p:cNvPr>
          <p:cNvSpPr>
            <a:spLocks noGrp="1"/>
          </p:cNvSpPr>
          <p:nvPr>
            <p:ph type="sldNum" sz="quarter" idx="12"/>
          </p:nvPr>
        </p:nvSpPr>
        <p:spPr/>
        <p:txBody>
          <a:bodyPr/>
          <a:lstStyle/>
          <a:p>
            <a:fld id="{5E2D581D-A5A7-463E-86AA-E7B2BF74B957}" type="slidenum">
              <a:rPr lang="en-US" smtClean="0"/>
              <a:t>‹#›</a:t>
            </a:fld>
            <a:endParaRPr lang="en-US"/>
          </a:p>
        </p:txBody>
      </p:sp>
    </p:spTree>
    <p:extLst>
      <p:ext uri="{BB962C8B-B14F-4D97-AF65-F5344CB8AC3E}">
        <p14:creationId xmlns:p14="http://schemas.microsoft.com/office/powerpoint/2010/main" val="4076246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7C8F-5B2F-4877-8FBF-2CE6A14D7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E5A730-97D6-4960-91A1-4E57E29723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AA53A8-9D16-4F7C-AE91-81D9729CC0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3A76AA-D117-49F0-A931-BA1BC671AB8E}"/>
              </a:ext>
            </a:extLst>
          </p:cNvPr>
          <p:cNvSpPr>
            <a:spLocks noGrp="1"/>
          </p:cNvSpPr>
          <p:nvPr>
            <p:ph type="dt" sz="half" idx="10"/>
          </p:nvPr>
        </p:nvSpPr>
        <p:spPr/>
        <p:txBody>
          <a:bodyPr/>
          <a:lstStyle/>
          <a:p>
            <a:fld id="{C7B7BDF2-B7FA-4A42-B0F2-0ADB827EFD2B}" type="datetimeFigureOut">
              <a:rPr lang="en-US" smtClean="0"/>
              <a:t>7/26/2023</a:t>
            </a:fld>
            <a:endParaRPr lang="en-US"/>
          </a:p>
        </p:txBody>
      </p:sp>
      <p:sp>
        <p:nvSpPr>
          <p:cNvPr id="6" name="Footer Placeholder 5">
            <a:extLst>
              <a:ext uri="{FF2B5EF4-FFF2-40B4-BE49-F238E27FC236}">
                <a16:creationId xmlns:a16="http://schemas.microsoft.com/office/drawing/2014/main" id="{1A97667A-DBB2-4D7D-B94B-396DD476F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AEDBA-0A89-4B46-B2F6-93ECEC4F9D18}"/>
              </a:ext>
            </a:extLst>
          </p:cNvPr>
          <p:cNvSpPr>
            <a:spLocks noGrp="1"/>
          </p:cNvSpPr>
          <p:nvPr>
            <p:ph type="sldNum" sz="quarter" idx="12"/>
          </p:nvPr>
        </p:nvSpPr>
        <p:spPr/>
        <p:txBody>
          <a:bodyPr/>
          <a:lstStyle/>
          <a:p>
            <a:fld id="{5E2D581D-A5A7-463E-86AA-E7B2BF74B957}" type="slidenum">
              <a:rPr lang="en-US" smtClean="0"/>
              <a:t>‹#›</a:t>
            </a:fld>
            <a:endParaRPr lang="en-US"/>
          </a:p>
        </p:txBody>
      </p:sp>
    </p:spTree>
    <p:extLst>
      <p:ext uri="{BB962C8B-B14F-4D97-AF65-F5344CB8AC3E}">
        <p14:creationId xmlns:p14="http://schemas.microsoft.com/office/powerpoint/2010/main" val="42778890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A34ED-1F72-4F46-8D91-EE7C853C6E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6FFD4-34ED-4FA4-B85F-A8255CEA34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E02C28-0066-42C3-928D-F826F813C6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08808D-B775-4029-8FC2-02306CF8C3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B6511D-ECE1-4BB4-A038-9B0C8A5695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6805DA-B445-4388-B64A-A39D80F3DFA5}"/>
              </a:ext>
            </a:extLst>
          </p:cNvPr>
          <p:cNvSpPr>
            <a:spLocks noGrp="1"/>
          </p:cNvSpPr>
          <p:nvPr>
            <p:ph type="dt" sz="half" idx="10"/>
          </p:nvPr>
        </p:nvSpPr>
        <p:spPr/>
        <p:txBody>
          <a:bodyPr/>
          <a:lstStyle/>
          <a:p>
            <a:fld id="{C7B7BDF2-B7FA-4A42-B0F2-0ADB827EFD2B}" type="datetimeFigureOut">
              <a:rPr lang="en-US" smtClean="0"/>
              <a:t>7/26/2023</a:t>
            </a:fld>
            <a:endParaRPr lang="en-US"/>
          </a:p>
        </p:txBody>
      </p:sp>
      <p:sp>
        <p:nvSpPr>
          <p:cNvPr id="8" name="Footer Placeholder 7">
            <a:extLst>
              <a:ext uri="{FF2B5EF4-FFF2-40B4-BE49-F238E27FC236}">
                <a16:creationId xmlns:a16="http://schemas.microsoft.com/office/drawing/2014/main" id="{0BA2F8A9-A83F-45F4-9CDE-500706799B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53C9C3-30F2-480F-A885-19DF7E6F4D10}"/>
              </a:ext>
            </a:extLst>
          </p:cNvPr>
          <p:cNvSpPr>
            <a:spLocks noGrp="1"/>
          </p:cNvSpPr>
          <p:nvPr>
            <p:ph type="sldNum" sz="quarter" idx="12"/>
          </p:nvPr>
        </p:nvSpPr>
        <p:spPr/>
        <p:txBody>
          <a:bodyPr/>
          <a:lstStyle/>
          <a:p>
            <a:fld id="{5E2D581D-A5A7-463E-86AA-E7B2BF74B957}" type="slidenum">
              <a:rPr lang="en-US" smtClean="0"/>
              <a:t>‹#›</a:t>
            </a:fld>
            <a:endParaRPr lang="en-US"/>
          </a:p>
        </p:txBody>
      </p:sp>
    </p:spTree>
    <p:extLst>
      <p:ext uri="{BB962C8B-B14F-4D97-AF65-F5344CB8AC3E}">
        <p14:creationId xmlns:p14="http://schemas.microsoft.com/office/powerpoint/2010/main" val="2232353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214E-2508-47F1-A2A8-D5DE591787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EF7E9D-9980-4BC6-83F7-4D5C1E6D9E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A7F09A-F441-4CA1-BB90-87353E768C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721D7-0E8A-4E7D-AB03-4EA4A50991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D5E91D-2006-4BCA-AB72-2A17A27544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A46DE-2D61-4CDC-8142-10EB90D0B1FE}"/>
              </a:ext>
            </a:extLst>
          </p:cNvPr>
          <p:cNvSpPr>
            <a:spLocks noGrp="1"/>
          </p:cNvSpPr>
          <p:nvPr>
            <p:ph type="dt" sz="half" idx="10"/>
          </p:nvPr>
        </p:nvSpPr>
        <p:spPr/>
        <p:txBody>
          <a:bodyPr/>
          <a:lstStyle/>
          <a:p>
            <a:fld id="{F6F17B70-5B19-4997-A2E5-5CAF77A9C139}" type="datetimeFigureOut">
              <a:rPr lang="en-US" smtClean="0"/>
              <a:t>7/26/2023</a:t>
            </a:fld>
            <a:endParaRPr lang="en-US"/>
          </a:p>
        </p:txBody>
      </p:sp>
      <p:sp>
        <p:nvSpPr>
          <p:cNvPr id="8" name="Footer Placeholder 7">
            <a:extLst>
              <a:ext uri="{FF2B5EF4-FFF2-40B4-BE49-F238E27FC236}">
                <a16:creationId xmlns:a16="http://schemas.microsoft.com/office/drawing/2014/main" id="{1F42EBAE-0F7B-425D-8B5C-D656D720CC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0F44D4-3D3D-476E-974D-0DB7B1B72760}"/>
              </a:ext>
            </a:extLst>
          </p:cNvPr>
          <p:cNvSpPr>
            <a:spLocks noGrp="1"/>
          </p:cNvSpPr>
          <p:nvPr>
            <p:ph type="sldNum" sz="quarter" idx="12"/>
          </p:nvPr>
        </p:nvSpPr>
        <p:spPr/>
        <p:txBody>
          <a:bodyPr/>
          <a:lstStyle/>
          <a:p>
            <a:fld id="{8055E728-88EE-4C37-9640-4E2BADACBF61}" type="slidenum">
              <a:rPr lang="en-US" smtClean="0"/>
              <a:t>‹#›</a:t>
            </a:fld>
            <a:endParaRPr lang="en-US"/>
          </a:p>
        </p:txBody>
      </p:sp>
    </p:spTree>
    <p:extLst>
      <p:ext uri="{BB962C8B-B14F-4D97-AF65-F5344CB8AC3E}">
        <p14:creationId xmlns:p14="http://schemas.microsoft.com/office/powerpoint/2010/main" val="37239904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D9F64-42F1-4706-BF96-DBFAD00D8A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BB1736-4184-4FC2-AA18-764DE35C25D3}"/>
              </a:ext>
            </a:extLst>
          </p:cNvPr>
          <p:cNvSpPr>
            <a:spLocks noGrp="1"/>
          </p:cNvSpPr>
          <p:nvPr>
            <p:ph type="dt" sz="half" idx="10"/>
          </p:nvPr>
        </p:nvSpPr>
        <p:spPr/>
        <p:txBody>
          <a:bodyPr/>
          <a:lstStyle/>
          <a:p>
            <a:fld id="{C7B7BDF2-B7FA-4A42-B0F2-0ADB827EFD2B}" type="datetimeFigureOut">
              <a:rPr lang="en-US" smtClean="0"/>
              <a:t>7/26/2023</a:t>
            </a:fld>
            <a:endParaRPr lang="en-US"/>
          </a:p>
        </p:txBody>
      </p:sp>
      <p:sp>
        <p:nvSpPr>
          <p:cNvPr id="4" name="Footer Placeholder 3">
            <a:extLst>
              <a:ext uri="{FF2B5EF4-FFF2-40B4-BE49-F238E27FC236}">
                <a16:creationId xmlns:a16="http://schemas.microsoft.com/office/drawing/2014/main" id="{4DD135CC-62A6-41F6-A966-ECF3490E1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7E8EF4-2C2B-4E89-969C-37172A6AE5E9}"/>
              </a:ext>
            </a:extLst>
          </p:cNvPr>
          <p:cNvSpPr>
            <a:spLocks noGrp="1"/>
          </p:cNvSpPr>
          <p:nvPr>
            <p:ph type="sldNum" sz="quarter" idx="12"/>
          </p:nvPr>
        </p:nvSpPr>
        <p:spPr/>
        <p:txBody>
          <a:bodyPr/>
          <a:lstStyle/>
          <a:p>
            <a:fld id="{5E2D581D-A5A7-463E-86AA-E7B2BF74B957}" type="slidenum">
              <a:rPr lang="en-US" smtClean="0"/>
              <a:t>‹#›</a:t>
            </a:fld>
            <a:endParaRPr lang="en-US"/>
          </a:p>
        </p:txBody>
      </p:sp>
    </p:spTree>
    <p:extLst>
      <p:ext uri="{BB962C8B-B14F-4D97-AF65-F5344CB8AC3E}">
        <p14:creationId xmlns:p14="http://schemas.microsoft.com/office/powerpoint/2010/main" val="3742245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AC28F5-FAF0-46F5-9335-FE0AEA21697A}"/>
              </a:ext>
            </a:extLst>
          </p:cNvPr>
          <p:cNvSpPr>
            <a:spLocks noGrp="1"/>
          </p:cNvSpPr>
          <p:nvPr>
            <p:ph type="dt" sz="half" idx="10"/>
          </p:nvPr>
        </p:nvSpPr>
        <p:spPr/>
        <p:txBody>
          <a:bodyPr/>
          <a:lstStyle/>
          <a:p>
            <a:fld id="{C7B7BDF2-B7FA-4A42-B0F2-0ADB827EFD2B}" type="datetimeFigureOut">
              <a:rPr lang="en-US" smtClean="0"/>
              <a:t>7/26/2023</a:t>
            </a:fld>
            <a:endParaRPr lang="en-US"/>
          </a:p>
        </p:txBody>
      </p:sp>
      <p:sp>
        <p:nvSpPr>
          <p:cNvPr id="3" name="Footer Placeholder 2">
            <a:extLst>
              <a:ext uri="{FF2B5EF4-FFF2-40B4-BE49-F238E27FC236}">
                <a16:creationId xmlns:a16="http://schemas.microsoft.com/office/drawing/2014/main" id="{47C6377C-FDA2-46F4-90D1-92C6715C8A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99F62-09CB-4127-BB4B-A8E6CF75419B}"/>
              </a:ext>
            </a:extLst>
          </p:cNvPr>
          <p:cNvSpPr>
            <a:spLocks noGrp="1"/>
          </p:cNvSpPr>
          <p:nvPr>
            <p:ph type="sldNum" sz="quarter" idx="12"/>
          </p:nvPr>
        </p:nvSpPr>
        <p:spPr/>
        <p:txBody>
          <a:bodyPr/>
          <a:lstStyle/>
          <a:p>
            <a:fld id="{5E2D581D-A5A7-463E-86AA-E7B2BF74B957}" type="slidenum">
              <a:rPr lang="en-US" smtClean="0"/>
              <a:t>‹#›</a:t>
            </a:fld>
            <a:endParaRPr lang="en-US"/>
          </a:p>
        </p:txBody>
      </p:sp>
    </p:spTree>
    <p:extLst>
      <p:ext uri="{BB962C8B-B14F-4D97-AF65-F5344CB8AC3E}">
        <p14:creationId xmlns:p14="http://schemas.microsoft.com/office/powerpoint/2010/main" val="22673052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5ED5-ED2B-4629-959F-F9927FF9CF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6CE08E-BB8F-40CF-B642-5FD2BF36FA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482178-D6DB-4F55-B530-455FF53C6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47773C-613E-4FC1-8193-EE10E12E3E5B}"/>
              </a:ext>
            </a:extLst>
          </p:cNvPr>
          <p:cNvSpPr>
            <a:spLocks noGrp="1"/>
          </p:cNvSpPr>
          <p:nvPr>
            <p:ph type="dt" sz="half" idx="10"/>
          </p:nvPr>
        </p:nvSpPr>
        <p:spPr/>
        <p:txBody>
          <a:bodyPr/>
          <a:lstStyle/>
          <a:p>
            <a:fld id="{C7B7BDF2-B7FA-4A42-B0F2-0ADB827EFD2B}" type="datetimeFigureOut">
              <a:rPr lang="en-US" smtClean="0"/>
              <a:t>7/26/2023</a:t>
            </a:fld>
            <a:endParaRPr lang="en-US"/>
          </a:p>
        </p:txBody>
      </p:sp>
      <p:sp>
        <p:nvSpPr>
          <p:cNvPr id="6" name="Footer Placeholder 5">
            <a:extLst>
              <a:ext uri="{FF2B5EF4-FFF2-40B4-BE49-F238E27FC236}">
                <a16:creationId xmlns:a16="http://schemas.microsoft.com/office/drawing/2014/main" id="{602E01B6-46D2-41CA-A6E1-CCDC9079E9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5BCEE-2F51-4887-9C71-1972535A97D5}"/>
              </a:ext>
            </a:extLst>
          </p:cNvPr>
          <p:cNvSpPr>
            <a:spLocks noGrp="1"/>
          </p:cNvSpPr>
          <p:nvPr>
            <p:ph type="sldNum" sz="quarter" idx="12"/>
          </p:nvPr>
        </p:nvSpPr>
        <p:spPr/>
        <p:txBody>
          <a:bodyPr/>
          <a:lstStyle/>
          <a:p>
            <a:fld id="{5E2D581D-A5A7-463E-86AA-E7B2BF74B957}" type="slidenum">
              <a:rPr lang="en-US" smtClean="0"/>
              <a:t>‹#›</a:t>
            </a:fld>
            <a:endParaRPr lang="en-US"/>
          </a:p>
        </p:txBody>
      </p:sp>
    </p:spTree>
    <p:extLst>
      <p:ext uri="{BB962C8B-B14F-4D97-AF65-F5344CB8AC3E}">
        <p14:creationId xmlns:p14="http://schemas.microsoft.com/office/powerpoint/2010/main" val="16372314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335C3-21C4-4895-972D-6C209F884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DE723B-A08C-458E-8948-BEDD958A42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AB6785-CE97-432C-BBA6-E2FD7D80B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3D5A61-42E8-41DF-9F62-B9F33BBF684C}"/>
              </a:ext>
            </a:extLst>
          </p:cNvPr>
          <p:cNvSpPr>
            <a:spLocks noGrp="1"/>
          </p:cNvSpPr>
          <p:nvPr>
            <p:ph type="dt" sz="half" idx="10"/>
          </p:nvPr>
        </p:nvSpPr>
        <p:spPr/>
        <p:txBody>
          <a:bodyPr/>
          <a:lstStyle/>
          <a:p>
            <a:fld id="{C7B7BDF2-B7FA-4A42-B0F2-0ADB827EFD2B}" type="datetimeFigureOut">
              <a:rPr lang="en-US" smtClean="0"/>
              <a:t>7/26/2023</a:t>
            </a:fld>
            <a:endParaRPr lang="en-US"/>
          </a:p>
        </p:txBody>
      </p:sp>
      <p:sp>
        <p:nvSpPr>
          <p:cNvPr id="6" name="Footer Placeholder 5">
            <a:extLst>
              <a:ext uri="{FF2B5EF4-FFF2-40B4-BE49-F238E27FC236}">
                <a16:creationId xmlns:a16="http://schemas.microsoft.com/office/drawing/2014/main" id="{1BF0F19A-8379-4E51-A739-DDA4E3FE1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3A8744-3355-4F33-9FE9-9C3D0303584C}"/>
              </a:ext>
            </a:extLst>
          </p:cNvPr>
          <p:cNvSpPr>
            <a:spLocks noGrp="1"/>
          </p:cNvSpPr>
          <p:nvPr>
            <p:ph type="sldNum" sz="quarter" idx="12"/>
          </p:nvPr>
        </p:nvSpPr>
        <p:spPr/>
        <p:txBody>
          <a:bodyPr/>
          <a:lstStyle/>
          <a:p>
            <a:fld id="{5E2D581D-A5A7-463E-86AA-E7B2BF74B957}" type="slidenum">
              <a:rPr lang="en-US" smtClean="0"/>
              <a:t>‹#›</a:t>
            </a:fld>
            <a:endParaRPr lang="en-US"/>
          </a:p>
        </p:txBody>
      </p:sp>
    </p:spTree>
    <p:extLst>
      <p:ext uri="{BB962C8B-B14F-4D97-AF65-F5344CB8AC3E}">
        <p14:creationId xmlns:p14="http://schemas.microsoft.com/office/powerpoint/2010/main" val="10138641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8AFDD-0BE7-4264-BDFB-9DE5D07D33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E1021E-5EB2-46A2-84A0-FFC3E91EE8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E76F8D-AAF4-457C-A978-7725D1A0A3B4}"/>
              </a:ext>
            </a:extLst>
          </p:cNvPr>
          <p:cNvSpPr>
            <a:spLocks noGrp="1"/>
          </p:cNvSpPr>
          <p:nvPr>
            <p:ph type="dt" sz="half" idx="10"/>
          </p:nvPr>
        </p:nvSpPr>
        <p:spPr/>
        <p:txBody>
          <a:bodyPr/>
          <a:lstStyle/>
          <a:p>
            <a:fld id="{C7B7BDF2-B7FA-4A42-B0F2-0ADB827EFD2B}" type="datetimeFigureOut">
              <a:rPr lang="en-US" smtClean="0"/>
              <a:t>7/26/2023</a:t>
            </a:fld>
            <a:endParaRPr lang="en-US"/>
          </a:p>
        </p:txBody>
      </p:sp>
      <p:sp>
        <p:nvSpPr>
          <p:cNvPr id="5" name="Footer Placeholder 4">
            <a:extLst>
              <a:ext uri="{FF2B5EF4-FFF2-40B4-BE49-F238E27FC236}">
                <a16:creationId xmlns:a16="http://schemas.microsoft.com/office/drawing/2014/main" id="{E73C0C27-F5C1-42B3-8A8E-A5179E97D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43035-3FCE-421A-B682-3CD3F922974F}"/>
              </a:ext>
            </a:extLst>
          </p:cNvPr>
          <p:cNvSpPr>
            <a:spLocks noGrp="1"/>
          </p:cNvSpPr>
          <p:nvPr>
            <p:ph type="sldNum" sz="quarter" idx="12"/>
          </p:nvPr>
        </p:nvSpPr>
        <p:spPr/>
        <p:txBody>
          <a:bodyPr/>
          <a:lstStyle/>
          <a:p>
            <a:fld id="{5E2D581D-A5A7-463E-86AA-E7B2BF74B957}" type="slidenum">
              <a:rPr lang="en-US" smtClean="0"/>
              <a:t>‹#›</a:t>
            </a:fld>
            <a:endParaRPr lang="en-US"/>
          </a:p>
        </p:txBody>
      </p:sp>
    </p:spTree>
    <p:extLst>
      <p:ext uri="{BB962C8B-B14F-4D97-AF65-F5344CB8AC3E}">
        <p14:creationId xmlns:p14="http://schemas.microsoft.com/office/powerpoint/2010/main" val="3302419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D41C9-35F9-46F0-8FF3-9CF2F81553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FA8ECF-DC3C-45F6-AB81-C06D130147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859C68-FEF6-450B-81C7-D07B387E36CA}"/>
              </a:ext>
            </a:extLst>
          </p:cNvPr>
          <p:cNvSpPr>
            <a:spLocks noGrp="1"/>
          </p:cNvSpPr>
          <p:nvPr>
            <p:ph type="dt" sz="half" idx="10"/>
          </p:nvPr>
        </p:nvSpPr>
        <p:spPr/>
        <p:txBody>
          <a:bodyPr/>
          <a:lstStyle/>
          <a:p>
            <a:fld id="{C7B7BDF2-B7FA-4A42-B0F2-0ADB827EFD2B}" type="datetimeFigureOut">
              <a:rPr lang="en-US" smtClean="0"/>
              <a:t>7/26/2023</a:t>
            </a:fld>
            <a:endParaRPr lang="en-US"/>
          </a:p>
        </p:txBody>
      </p:sp>
      <p:sp>
        <p:nvSpPr>
          <p:cNvPr id="5" name="Footer Placeholder 4">
            <a:extLst>
              <a:ext uri="{FF2B5EF4-FFF2-40B4-BE49-F238E27FC236}">
                <a16:creationId xmlns:a16="http://schemas.microsoft.com/office/drawing/2014/main" id="{4871ECFC-0F03-47D7-BF94-856214CF24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524C9-5350-40CE-8145-EC64A9130A0E}"/>
              </a:ext>
            </a:extLst>
          </p:cNvPr>
          <p:cNvSpPr>
            <a:spLocks noGrp="1"/>
          </p:cNvSpPr>
          <p:nvPr>
            <p:ph type="sldNum" sz="quarter" idx="12"/>
          </p:nvPr>
        </p:nvSpPr>
        <p:spPr/>
        <p:txBody>
          <a:bodyPr/>
          <a:lstStyle/>
          <a:p>
            <a:fld id="{5E2D581D-A5A7-463E-86AA-E7B2BF74B957}" type="slidenum">
              <a:rPr lang="en-US" smtClean="0"/>
              <a:t>‹#›</a:t>
            </a:fld>
            <a:endParaRPr lang="en-US"/>
          </a:p>
        </p:txBody>
      </p:sp>
    </p:spTree>
    <p:extLst>
      <p:ext uri="{BB962C8B-B14F-4D97-AF65-F5344CB8AC3E}">
        <p14:creationId xmlns:p14="http://schemas.microsoft.com/office/powerpoint/2010/main" val="2743921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B9A8-1633-49E5-8301-1CCABAA642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86CE9-7E6E-4F43-93C3-593228EC05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7AF4FA-A5E5-4804-AE12-139D277BDDE9}"/>
              </a:ext>
            </a:extLst>
          </p:cNvPr>
          <p:cNvSpPr>
            <a:spLocks noGrp="1"/>
          </p:cNvSpPr>
          <p:nvPr>
            <p:ph type="dt" sz="half" idx="10"/>
          </p:nvPr>
        </p:nvSpPr>
        <p:spPr/>
        <p:txBody>
          <a:bodyPr/>
          <a:lstStyle/>
          <a:p>
            <a:fld id="{126CF4FE-2269-40F2-8CFC-2EB6E9C40B42}" type="datetimeFigureOut">
              <a:rPr lang="en-US" smtClean="0"/>
              <a:t>7/26/2023</a:t>
            </a:fld>
            <a:endParaRPr lang="en-US"/>
          </a:p>
        </p:txBody>
      </p:sp>
      <p:sp>
        <p:nvSpPr>
          <p:cNvPr id="5" name="Footer Placeholder 4">
            <a:extLst>
              <a:ext uri="{FF2B5EF4-FFF2-40B4-BE49-F238E27FC236}">
                <a16:creationId xmlns:a16="http://schemas.microsoft.com/office/drawing/2014/main" id="{A1BF61A5-4978-4C2C-AF03-6A7D0384A6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68B32-0995-4A34-8868-4580BD70F139}"/>
              </a:ext>
            </a:extLst>
          </p:cNvPr>
          <p:cNvSpPr>
            <a:spLocks noGrp="1"/>
          </p:cNvSpPr>
          <p:nvPr>
            <p:ph type="sldNum" sz="quarter" idx="12"/>
          </p:nvPr>
        </p:nvSpPr>
        <p:spPr/>
        <p:txBody>
          <a:bodyPr/>
          <a:lstStyle/>
          <a:p>
            <a:fld id="{E58748DB-EB4E-410A-AE14-DA29237E8A2F}" type="slidenum">
              <a:rPr lang="en-US" smtClean="0"/>
              <a:t>‹#›</a:t>
            </a:fld>
            <a:endParaRPr lang="en-US"/>
          </a:p>
        </p:txBody>
      </p:sp>
    </p:spTree>
    <p:extLst>
      <p:ext uri="{BB962C8B-B14F-4D97-AF65-F5344CB8AC3E}">
        <p14:creationId xmlns:p14="http://schemas.microsoft.com/office/powerpoint/2010/main" val="1094228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DFAAA-52B1-4F63-B880-F42CFC0E9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DEBF2C-BB67-4F54-A17A-6D154AC519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3E9BD-5AA0-441A-BB22-914BB7B7AC32}"/>
              </a:ext>
            </a:extLst>
          </p:cNvPr>
          <p:cNvSpPr>
            <a:spLocks noGrp="1"/>
          </p:cNvSpPr>
          <p:nvPr>
            <p:ph type="dt" sz="half" idx="10"/>
          </p:nvPr>
        </p:nvSpPr>
        <p:spPr/>
        <p:txBody>
          <a:bodyPr/>
          <a:lstStyle/>
          <a:p>
            <a:fld id="{126CF4FE-2269-40F2-8CFC-2EB6E9C40B42}" type="datetimeFigureOut">
              <a:rPr lang="en-US" smtClean="0"/>
              <a:t>7/26/2023</a:t>
            </a:fld>
            <a:endParaRPr lang="en-US"/>
          </a:p>
        </p:txBody>
      </p:sp>
      <p:sp>
        <p:nvSpPr>
          <p:cNvPr id="5" name="Footer Placeholder 4">
            <a:extLst>
              <a:ext uri="{FF2B5EF4-FFF2-40B4-BE49-F238E27FC236}">
                <a16:creationId xmlns:a16="http://schemas.microsoft.com/office/drawing/2014/main" id="{CC78C126-D9F1-47B4-82FF-749CCDBD5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6B4D02-1560-48AD-939C-3379F306D0A6}"/>
              </a:ext>
            </a:extLst>
          </p:cNvPr>
          <p:cNvSpPr>
            <a:spLocks noGrp="1"/>
          </p:cNvSpPr>
          <p:nvPr>
            <p:ph type="sldNum" sz="quarter" idx="12"/>
          </p:nvPr>
        </p:nvSpPr>
        <p:spPr/>
        <p:txBody>
          <a:bodyPr/>
          <a:lstStyle/>
          <a:p>
            <a:fld id="{E58748DB-EB4E-410A-AE14-DA29237E8A2F}" type="slidenum">
              <a:rPr lang="en-US" smtClean="0"/>
              <a:t>‹#›</a:t>
            </a:fld>
            <a:endParaRPr lang="en-US"/>
          </a:p>
        </p:txBody>
      </p:sp>
    </p:spTree>
    <p:extLst>
      <p:ext uri="{BB962C8B-B14F-4D97-AF65-F5344CB8AC3E}">
        <p14:creationId xmlns:p14="http://schemas.microsoft.com/office/powerpoint/2010/main" val="737991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4D9AC-6C0F-497D-8B46-8EB7EA0B1C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12ED0E-A95C-4495-AAB9-B0BE650F0C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8835BF-5A52-45BC-A224-08A737C7AAF4}"/>
              </a:ext>
            </a:extLst>
          </p:cNvPr>
          <p:cNvSpPr>
            <a:spLocks noGrp="1"/>
          </p:cNvSpPr>
          <p:nvPr>
            <p:ph type="dt" sz="half" idx="10"/>
          </p:nvPr>
        </p:nvSpPr>
        <p:spPr/>
        <p:txBody>
          <a:bodyPr/>
          <a:lstStyle/>
          <a:p>
            <a:fld id="{126CF4FE-2269-40F2-8CFC-2EB6E9C40B42}" type="datetimeFigureOut">
              <a:rPr lang="en-US" smtClean="0"/>
              <a:t>7/26/2023</a:t>
            </a:fld>
            <a:endParaRPr lang="en-US"/>
          </a:p>
        </p:txBody>
      </p:sp>
      <p:sp>
        <p:nvSpPr>
          <p:cNvPr id="5" name="Footer Placeholder 4">
            <a:extLst>
              <a:ext uri="{FF2B5EF4-FFF2-40B4-BE49-F238E27FC236}">
                <a16:creationId xmlns:a16="http://schemas.microsoft.com/office/drawing/2014/main" id="{B242221B-E1C1-49B9-85F7-3B3D0BB171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F9B8F-E180-42CE-AB07-ADE9ADE479B0}"/>
              </a:ext>
            </a:extLst>
          </p:cNvPr>
          <p:cNvSpPr>
            <a:spLocks noGrp="1"/>
          </p:cNvSpPr>
          <p:nvPr>
            <p:ph type="sldNum" sz="quarter" idx="12"/>
          </p:nvPr>
        </p:nvSpPr>
        <p:spPr/>
        <p:txBody>
          <a:bodyPr/>
          <a:lstStyle/>
          <a:p>
            <a:fld id="{E58748DB-EB4E-410A-AE14-DA29237E8A2F}" type="slidenum">
              <a:rPr lang="en-US" smtClean="0"/>
              <a:t>‹#›</a:t>
            </a:fld>
            <a:endParaRPr lang="en-US"/>
          </a:p>
        </p:txBody>
      </p:sp>
    </p:spTree>
    <p:extLst>
      <p:ext uri="{BB962C8B-B14F-4D97-AF65-F5344CB8AC3E}">
        <p14:creationId xmlns:p14="http://schemas.microsoft.com/office/powerpoint/2010/main" val="38697748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9372-520C-445E-987C-993AA82262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62F65-4203-473C-AB76-62A2106A70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7EA711-48F6-4B6D-8138-26BFE68717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128722-E0AB-4AED-899B-C1D55C8DC91A}"/>
              </a:ext>
            </a:extLst>
          </p:cNvPr>
          <p:cNvSpPr>
            <a:spLocks noGrp="1"/>
          </p:cNvSpPr>
          <p:nvPr>
            <p:ph type="dt" sz="half" idx="10"/>
          </p:nvPr>
        </p:nvSpPr>
        <p:spPr/>
        <p:txBody>
          <a:bodyPr/>
          <a:lstStyle/>
          <a:p>
            <a:fld id="{126CF4FE-2269-40F2-8CFC-2EB6E9C40B42}" type="datetimeFigureOut">
              <a:rPr lang="en-US" smtClean="0"/>
              <a:t>7/26/2023</a:t>
            </a:fld>
            <a:endParaRPr lang="en-US"/>
          </a:p>
        </p:txBody>
      </p:sp>
      <p:sp>
        <p:nvSpPr>
          <p:cNvPr id="6" name="Footer Placeholder 5">
            <a:extLst>
              <a:ext uri="{FF2B5EF4-FFF2-40B4-BE49-F238E27FC236}">
                <a16:creationId xmlns:a16="http://schemas.microsoft.com/office/drawing/2014/main" id="{153E7DBA-5DB6-4E90-85E9-66E531164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8CFDF-3880-4C69-8CAB-DCD0EF08DBB5}"/>
              </a:ext>
            </a:extLst>
          </p:cNvPr>
          <p:cNvSpPr>
            <a:spLocks noGrp="1"/>
          </p:cNvSpPr>
          <p:nvPr>
            <p:ph type="sldNum" sz="quarter" idx="12"/>
          </p:nvPr>
        </p:nvSpPr>
        <p:spPr/>
        <p:txBody>
          <a:bodyPr/>
          <a:lstStyle/>
          <a:p>
            <a:fld id="{E58748DB-EB4E-410A-AE14-DA29237E8A2F}" type="slidenum">
              <a:rPr lang="en-US" smtClean="0"/>
              <a:t>‹#›</a:t>
            </a:fld>
            <a:endParaRPr lang="en-US"/>
          </a:p>
        </p:txBody>
      </p:sp>
    </p:spTree>
    <p:extLst>
      <p:ext uri="{BB962C8B-B14F-4D97-AF65-F5344CB8AC3E}">
        <p14:creationId xmlns:p14="http://schemas.microsoft.com/office/powerpoint/2010/main" val="2287272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6D1E9-3CA5-4F58-B805-EAE2CA064B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883500-5F59-4D1B-9A0E-0EA256322C2F}"/>
              </a:ext>
            </a:extLst>
          </p:cNvPr>
          <p:cNvSpPr>
            <a:spLocks noGrp="1"/>
          </p:cNvSpPr>
          <p:nvPr>
            <p:ph type="dt" sz="half" idx="10"/>
          </p:nvPr>
        </p:nvSpPr>
        <p:spPr/>
        <p:txBody>
          <a:bodyPr/>
          <a:lstStyle/>
          <a:p>
            <a:fld id="{F6F17B70-5B19-4997-A2E5-5CAF77A9C139}" type="datetimeFigureOut">
              <a:rPr lang="en-US" smtClean="0"/>
              <a:t>7/26/2023</a:t>
            </a:fld>
            <a:endParaRPr lang="en-US"/>
          </a:p>
        </p:txBody>
      </p:sp>
      <p:sp>
        <p:nvSpPr>
          <p:cNvPr id="4" name="Footer Placeholder 3">
            <a:extLst>
              <a:ext uri="{FF2B5EF4-FFF2-40B4-BE49-F238E27FC236}">
                <a16:creationId xmlns:a16="http://schemas.microsoft.com/office/drawing/2014/main" id="{68F12F7A-8440-43F9-93F5-DFB7EF454E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5285C6-90D6-4BE1-85C9-81F41EF9F5E8}"/>
              </a:ext>
            </a:extLst>
          </p:cNvPr>
          <p:cNvSpPr>
            <a:spLocks noGrp="1"/>
          </p:cNvSpPr>
          <p:nvPr>
            <p:ph type="sldNum" sz="quarter" idx="12"/>
          </p:nvPr>
        </p:nvSpPr>
        <p:spPr/>
        <p:txBody>
          <a:bodyPr/>
          <a:lstStyle/>
          <a:p>
            <a:fld id="{8055E728-88EE-4C37-9640-4E2BADACBF61}" type="slidenum">
              <a:rPr lang="en-US" smtClean="0"/>
              <a:t>‹#›</a:t>
            </a:fld>
            <a:endParaRPr lang="en-US"/>
          </a:p>
        </p:txBody>
      </p:sp>
    </p:spTree>
    <p:extLst>
      <p:ext uri="{BB962C8B-B14F-4D97-AF65-F5344CB8AC3E}">
        <p14:creationId xmlns:p14="http://schemas.microsoft.com/office/powerpoint/2010/main" val="4642938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6B31-4564-45DD-8B86-8E57EE1FEC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18634E-0BEB-47EB-BFEB-CA5811AB90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0A7E48-7F33-4C7B-9011-2F0FB53D20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E94103-43E2-450F-9309-EF2AFB539B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D5BCAD-2401-4632-8E39-8EDEFB6DE0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7613F-A20C-4901-8489-70E60DFE72E4}"/>
              </a:ext>
            </a:extLst>
          </p:cNvPr>
          <p:cNvSpPr>
            <a:spLocks noGrp="1"/>
          </p:cNvSpPr>
          <p:nvPr>
            <p:ph type="dt" sz="half" idx="10"/>
          </p:nvPr>
        </p:nvSpPr>
        <p:spPr/>
        <p:txBody>
          <a:bodyPr/>
          <a:lstStyle/>
          <a:p>
            <a:fld id="{126CF4FE-2269-40F2-8CFC-2EB6E9C40B42}" type="datetimeFigureOut">
              <a:rPr lang="en-US" smtClean="0"/>
              <a:t>7/26/2023</a:t>
            </a:fld>
            <a:endParaRPr lang="en-US"/>
          </a:p>
        </p:txBody>
      </p:sp>
      <p:sp>
        <p:nvSpPr>
          <p:cNvPr id="8" name="Footer Placeholder 7">
            <a:extLst>
              <a:ext uri="{FF2B5EF4-FFF2-40B4-BE49-F238E27FC236}">
                <a16:creationId xmlns:a16="http://schemas.microsoft.com/office/drawing/2014/main" id="{1742E292-97D3-4692-A9CE-2503596EDB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4EAA12-C53E-45C8-97BC-21C642DEE665}"/>
              </a:ext>
            </a:extLst>
          </p:cNvPr>
          <p:cNvSpPr>
            <a:spLocks noGrp="1"/>
          </p:cNvSpPr>
          <p:nvPr>
            <p:ph type="sldNum" sz="quarter" idx="12"/>
          </p:nvPr>
        </p:nvSpPr>
        <p:spPr/>
        <p:txBody>
          <a:bodyPr/>
          <a:lstStyle/>
          <a:p>
            <a:fld id="{E58748DB-EB4E-410A-AE14-DA29237E8A2F}" type="slidenum">
              <a:rPr lang="en-US" smtClean="0"/>
              <a:t>‹#›</a:t>
            </a:fld>
            <a:endParaRPr lang="en-US"/>
          </a:p>
        </p:txBody>
      </p:sp>
    </p:spTree>
    <p:extLst>
      <p:ext uri="{BB962C8B-B14F-4D97-AF65-F5344CB8AC3E}">
        <p14:creationId xmlns:p14="http://schemas.microsoft.com/office/powerpoint/2010/main" val="36784578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12EB3-E812-4719-A4D4-FE5BA1C0F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1EB4CD-6F1B-45CC-A5B7-26539E93AD31}"/>
              </a:ext>
            </a:extLst>
          </p:cNvPr>
          <p:cNvSpPr>
            <a:spLocks noGrp="1"/>
          </p:cNvSpPr>
          <p:nvPr>
            <p:ph type="dt" sz="half" idx="10"/>
          </p:nvPr>
        </p:nvSpPr>
        <p:spPr/>
        <p:txBody>
          <a:bodyPr/>
          <a:lstStyle/>
          <a:p>
            <a:fld id="{126CF4FE-2269-40F2-8CFC-2EB6E9C40B42}" type="datetimeFigureOut">
              <a:rPr lang="en-US" smtClean="0"/>
              <a:t>7/26/2023</a:t>
            </a:fld>
            <a:endParaRPr lang="en-US"/>
          </a:p>
        </p:txBody>
      </p:sp>
      <p:sp>
        <p:nvSpPr>
          <p:cNvPr id="4" name="Footer Placeholder 3">
            <a:extLst>
              <a:ext uri="{FF2B5EF4-FFF2-40B4-BE49-F238E27FC236}">
                <a16:creationId xmlns:a16="http://schemas.microsoft.com/office/drawing/2014/main" id="{52F16FCF-1E6E-4500-8EFD-08E9E49310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9135B04-48ED-45B9-99C5-324BC12F3B8A}"/>
              </a:ext>
            </a:extLst>
          </p:cNvPr>
          <p:cNvSpPr>
            <a:spLocks noGrp="1"/>
          </p:cNvSpPr>
          <p:nvPr>
            <p:ph type="sldNum" sz="quarter" idx="12"/>
          </p:nvPr>
        </p:nvSpPr>
        <p:spPr/>
        <p:txBody>
          <a:bodyPr/>
          <a:lstStyle/>
          <a:p>
            <a:fld id="{E58748DB-EB4E-410A-AE14-DA29237E8A2F}" type="slidenum">
              <a:rPr lang="en-US" smtClean="0"/>
              <a:t>‹#›</a:t>
            </a:fld>
            <a:endParaRPr lang="en-US"/>
          </a:p>
        </p:txBody>
      </p:sp>
    </p:spTree>
    <p:extLst>
      <p:ext uri="{BB962C8B-B14F-4D97-AF65-F5344CB8AC3E}">
        <p14:creationId xmlns:p14="http://schemas.microsoft.com/office/powerpoint/2010/main" val="10009149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9FBBEA-3486-4DA1-AE2E-34B77CD7F824}"/>
              </a:ext>
            </a:extLst>
          </p:cNvPr>
          <p:cNvSpPr>
            <a:spLocks noGrp="1"/>
          </p:cNvSpPr>
          <p:nvPr>
            <p:ph type="dt" sz="half" idx="10"/>
          </p:nvPr>
        </p:nvSpPr>
        <p:spPr/>
        <p:txBody>
          <a:bodyPr/>
          <a:lstStyle/>
          <a:p>
            <a:fld id="{126CF4FE-2269-40F2-8CFC-2EB6E9C40B42}" type="datetimeFigureOut">
              <a:rPr lang="en-US" smtClean="0"/>
              <a:t>7/26/2023</a:t>
            </a:fld>
            <a:endParaRPr lang="en-US"/>
          </a:p>
        </p:txBody>
      </p:sp>
      <p:sp>
        <p:nvSpPr>
          <p:cNvPr id="3" name="Footer Placeholder 2">
            <a:extLst>
              <a:ext uri="{FF2B5EF4-FFF2-40B4-BE49-F238E27FC236}">
                <a16:creationId xmlns:a16="http://schemas.microsoft.com/office/drawing/2014/main" id="{DB32D2D6-A6E6-4F7E-A72C-27BC98CE04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0E42B0-12D9-4DFC-9EEC-D85566A5895F}"/>
              </a:ext>
            </a:extLst>
          </p:cNvPr>
          <p:cNvSpPr>
            <a:spLocks noGrp="1"/>
          </p:cNvSpPr>
          <p:nvPr>
            <p:ph type="sldNum" sz="quarter" idx="12"/>
          </p:nvPr>
        </p:nvSpPr>
        <p:spPr/>
        <p:txBody>
          <a:bodyPr/>
          <a:lstStyle/>
          <a:p>
            <a:fld id="{E58748DB-EB4E-410A-AE14-DA29237E8A2F}" type="slidenum">
              <a:rPr lang="en-US" smtClean="0"/>
              <a:t>‹#›</a:t>
            </a:fld>
            <a:endParaRPr lang="en-US"/>
          </a:p>
        </p:txBody>
      </p:sp>
    </p:spTree>
    <p:extLst>
      <p:ext uri="{BB962C8B-B14F-4D97-AF65-F5344CB8AC3E}">
        <p14:creationId xmlns:p14="http://schemas.microsoft.com/office/powerpoint/2010/main" val="4723993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D95A4-CBC9-471C-B49C-BD402A3E9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417D65-1EBB-47D5-A794-CC61CAA6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5BA1CC-7992-40CE-AD29-AA4EA95C4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95023-9DDE-4D3A-8242-6F0EA11DB229}"/>
              </a:ext>
            </a:extLst>
          </p:cNvPr>
          <p:cNvSpPr>
            <a:spLocks noGrp="1"/>
          </p:cNvSpPr>
          <p:nvPr>
            <p:ph type="dt" sz="half" idx="10"/>
          </p:nvPr>
        </p:nvSpPr>
        <p:spPr/>
        <p:txBody>
          <a:bodyPr/>
          <a:lstStyle/>
          <a:p>
            <a:fld id="{126CF4FE-2269-40F2-8CFC-2EB6E9C40B42}" type="datetimeFigureOut">
              <a:rPr lang="en-US" smtClean="0"/>
              <a:t>7/26/2023</a:t>
            </a:fld>
            <a:endParaRPr lang="en-US"/>
          </a:p>
        </p:txBody>
      </p:sp>
      <p:sp>
        <p:nvSpPr>
          <p:cNvPr id="6" name="Footer Placeholder 5">
            <a:extLst>
              <a:ext uri="{FF2B5EF4-FFF2-40B4-BE49-F238E27FC236}">
                <a16:creationId xmlns:a16="http://schemas.microsoft.com/office/drawing/2014/main" id="{349B05EA-CD50-4308-A13C-0CBABB59C5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F0E83E-A274-4135-B7AD-C325A1D7EA8E}"/>
              </a:ext>
            </a:extLst>
          </p:cNvPr>
          <p:cNvSpPr>
            <a:spLocks noGrp="1"/>
          </p:cNvSpPr>
          <p:nvPr>
            <p:ph type="sldNum" sz="quarter" idx="12"/>
          </p:nvPr>
        </p:nvSpPr>
        <p:spPr/>
        <p:txBody>
          <a:bodyPr/>
          <a:lstStyle/>
          <a:p>
            <a:fld id="{E58748DB-EB4E-410A-AE14-DA29237E8A2F}" type="slidenum">
              <a:rPr lang="en-US" smtClean="0"/>
              <a:t>‹#›</a:t>
            </a:fld>
            <a:endParaRPr lang="en-US"/>
          </a:p>
        </p:txBody>
      </p:sp>
    </p:spTree>
    <p:extLst>
      <p:ext uri="{BB962C8B-B14F-4D97-AF65-F5344CB8AC3E}">
        <p14:creationId xmlns:p14="http://schemas.microsoft.com/office/powerpoint/2010/main" val="33909987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DFCFF-60FC-407D-8989-8943B717F7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B3E9DC-16B9-491E-AD16-40AFD9B6F0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A8C99D9-79E2-4405-9FB0-0E7050F83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E9936A-967F-4595-A147-97EFEA634A77}"/>
              </a:ext>
            </a:extLst>
          </p:cNvPr>
          <p:cNvSpPr>
            <a:spLocks noGrp="1"/>
          </p:cNvSpPr>
          <p:nvPr>
            <p:ph type="dt" sz="half" idx="10"/>
          </p:nvPr>
        </p:nvSpPr>
        <p:spPr/>
        <p:txBody>
          <a:bodyPr/>
          <a:lstStyle/>
          <a:p>
            <a:fld id="{126CF4FE-2269-40F2-8CFC-2EB6E9C40B42}" type="datetimeFigureOut">
              <a:rPr lang="en-US" smtClean="0"/>
              <a:t>7/26/2023</a:t>
            </a:fld>
            <a:endParaRPr lang="en-US"/>
          </a:p>
        </p:txBody>
      </p:sp>
      <p:sp>
        <p:nvSpPr>
          <p:cNvPr id="6" name="Footer Placeholder 5">
            <a:extLst>
              <a:ext uri="{FF2B5EF4-FFF2-40B4-BE49-F238E27FC236}">
                <a16:creationId xmlns:a16="http://schemas.microsoft.com/office/drawing/2014/main" id="{EEA1A699-C563-4A96-B974-FAB823DCEC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3E64D1-1257-4552-A4B5-16E224D78A6F}"/>
              </a:ext>
            </a:extLst>
          </p:cNvPr>
          <p:cNvSpPr>
            <a:spLocks noGrp="1"/>
          </p:cNvSpPr>
          <p:nvPr>
            <p:ph type="sldNum" sz="quarter" idx="12"/>
          </p:nvPr>
        </p:nvSpPr>
        <p:spPr/>
        <p:txBody>
          <a:bodyPr/>
          <a:lstStyle/>
          <a:p>
            <a:fld id="{E58748DB-EB4E-410A-AE14-DA29237E8A2F}" type="slidenum">
              <a:rPr lang="en-US" smtClean="0"/>
              <a:t>‹#›</a:t>
            </a:fld>
            <a:endParaRPr lang="en-US"/>
          </a:p>
        </p:txBody>
      </p:sp>
    </p:spTree>
    <p:extLst>
      <p:ext uri="{BB962C8B-B14F-4D97-AF65-F5344CB8AC3E}">
        <p14:creationId xmlns:p14="http://schemas.microsoft.com/office/powerpoint/2010/main" val="10143377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4C99-A51F-48D9-9539-36FF92D482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B2E393-D704-4FE3-AB04-60655892DF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D1227-BC39-4823-8073-5A1969B870D9}"/>
              </a:ext>
            </a:extLst>
          </p:cNvPr>
          <p:cNvSpPr>
            <a:spLocks noGrp="1"/>
          </p:cNvSpPr>
          <p:nvPr>
            <p:ph type="dt" sz="half" idx="10"/>
          </p:nvPr>
        </p:nvSpPr>
        <p:spPr/>
        <p:txBody>
          <a:bodyPr/>
          <a:lstStyle/>
          <a:p>
            <a:fld id="{126CF4FE-2269-40F2-8CFC-2EB6E9C40B42}" type="datetimeFigureOut">
              <a:rPr lang="en-US" smtClean="0"/>
              <a:t>7/26/2023</a:t>
            </a:fld>
            <a:endParaRPr lang="en-US"/>
          </a:p>
        </p:txBody>
      </p:sp>
      <p:sp>
        <p:nvSpPr>
          <p:cNvPr id="5" name="Footer Placeholder 4">
            <a:extLst>
              <a:ext uri="{FF2B5EF4-FFF2-40B4-BE49-F238E27FC236}">
                <a16:creationId xmlns:a16="http://schemas.microsoft.com/office/drawing/2014/main" id="{9A0718C2-97A3-4D1E-99A4-2B5910D6F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E46B4-80B5-4694-B7AE-904EFCEAE6DC}"/>
              </a:ext>
            </a:extLst>
          </p:cNvPr>
          <p:cNvSpPr>
            <a:spLocks noGrp="1"/>
          </p:cNvSpPr>
          <p:nvPr>
            <p:ph type="sldNum" sz="quarter" idx="12"/>
          </p:nvPr>
        </p:nvSpPr>
        <p:spPr/>
        <p:txBody>
          <a:bodyPr/>
          <a:lstStyle/>
          <a:p>
            <a:fld id="{E58748DB-EB4E-410A-AE14-DA29237E8A2F}" type="slidenum">
              <a:rPr lang="en-US" smtClean="0"/>
              <a:t>‹#›</a:t>
            </a:fld>
            <a:endParaRPr lang="en-US"/>
          </a:p>
        </p:txBody>
      </p:sp>
    </p:spTree>
    <p:extLst>
      <p:ext uri="{BB962C8B-B14F-4D97-AF65-F5344CB8AC3E}">
        <p14:creationId xmlns:p14="http://schemas.microsoft.com/office/powerpoint/2010/main" val="1525882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DA82DB-8A47-408E-9CCD-30BD125B8D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6C9659-60DD-4793-A073-F587A79ECA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3BB33-11E5-4945-A688-0FF77CB96603}"/>
              </a:ext>
            </a:extLst>
          </p:cNvPr>
          <p:cNvSpPr>
            <a:spLocks noGrp="1"/>
          </p:cNvSpPr>
          <p:nvPr>
            <p:ph type="dt" sz="half" idx="10"/>
          </p:nvPr>
        </p:nvSpPr>
        <p:spPr/>
        <p:txBody>
          <a:bodyPr/>
          <a:lstStyle/>
          <a:p>
            <a:fld id="{126CF4FE-2269-40F2-8CFC-2EB6E9C40B42}" type="datetimeFigureOut">
              <a:rPr lang="en-US" smtClean="0"/>
              <a:t>7/26/2023</a:t>
            </a:fld>
            <a:endParaRPr lang="en-US"/>
          </a:p>
        </p:txBody>
      </p:sp>
      <p:sp>
        <p:nvSpPr>
          <p:cNvPr id="5" name="Footer Placeholder 4">
            <a:extLst>
              <a:ext uri="{FF2B5EF4-FFF2-40B4-BE49-F238E27FC236}">
                <a16:creationId xmlns:a16="http://schemas.microsoft.com/office/drawing/2014/main" id="{74193350-15A3-4A2B-9266-B8A1D1175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1DFC0-BDC8-4B8E-BBC9-A7A4C3CBF26D}"/>
              </a:ext>
            </a:extLst>
          </p:cNvPr>
          <p:cNvSpPr>
            <a:spLocks noGrp="1"/>
          </p:cNvSpPr>
          <p:nvPr>
            <p:ph type="sldNum" sz="quarter" idx="12"/>
          </p:nvPr>
        </p:nvSpPr>
        <p:spPr/>
        <p:txBody>
          <a:bodyPr/>
          <a:lstStyle/>
          <a:p>
            <a:fld id="{E58748DB-EB4E-410A-AE14-DA29237E8A2F}" type="slidenum">
              <a:rPr lang="en-US" smtClean="0"/>
              <a:t>‹#›</a:t>
            </a:fld>
            <a:endParaRPr lang="en-US"/>
          </a:p>
        </p:txBody>
      </p:sp>
    </p:spTree>
    <p:extLst>
      <p:ext uri="{BB962C8B-B14F-4D97-AF65-F5344CB8AC3E}">
        <p14:creationId xmlns:p14="http://schemas.microsoft.com/office/powerpoint/2010/main" val="32371352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4B963-CFB2-4274-A087-6064D06767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73B629-5751-4A83-8D29-B1F51A0D2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C7FD38-5DB9-4D4E-B879-E0698C99599D}"/>
              </a:ext>
            </a:extLst>
          </p:cNvPr>
          <p:cNvSpPr>
            <a:spLocks noGrp="1"/>
          </p:cNvSpPr>
          <p:nvPr>
            <p:ph type="dt" sz="half" idx="10"/>
          </p:nvPr>
        </p:nvSpPr>
        <p:spPr/>
        <p:txBody>
          <a:bodyPr/>
          <a:lstStyle/>
          <a:p>
            <a:fld id="{B5568BE5-DB91-4D07-8EAB-B71655B86FF2}" type="datetimeFigureOut">
              <a:rPr lang="en-US" smtClean="0"/>
              <a:t>7/26/2023</a:t>
            </a:fld>
            <a:endParaRPr lang="en-US"/>
          </a:p>
        </p:txBody>
      </p:sp>
      <p:sp>
        <p:nvSpPr>
          <p:cNvPr id="5" name="Footer Placeholder 4">
            <a:extLst>
              <a:ext uri="{FF2B5EF4-FFF2-40B4-BE49-F238E27FC236}">
                <a16:creationId xmlns:a16="http://schemas.microsoft.com/office/drawing/2014/main" id="{3E51FD14-5723-4A1E-9440-67C69DAFB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AB7CA-6B02-4426-8B9D-85F0D1F1D9B9}"/>
              </a:ext>
            </a:extLst>
          </p:cNvPr>
          <p:cNvSpPr>
            <a:spLocks noGrp="1"/>
          </p:cNvSpPr>
          <p:nvPr>
            <p:ph type="sldNum" sz="quarter" idx="12"/>
          </p:nvPr>
        </p:nvSpPr>
        <p:spPr/>
        <p:txBody>
          <a:bodyPr/>
          <a:lstStyle/>
          <a:p>
            <a:fld id="{118C5898-E085-40C4-8B5D-EAF9DBC3F5C9}" type="slidenum">
              <a:rPr lang="en-US" smtClean="0"/>
              <a:t>‹#›</a:t>
            </a:fld>
            <a:endParaRPr lang="en-US"/>
          </a:p>
        </p:txBody>
      </p:sp>
    </p:spTree>
    <p:extLst>
      <p:ext uri="{BB962C8B-B14F-4D97-AF65-F5344CB8AC3E}">
        <p14:creationId xmlns:p14="http://schemas.microsoft.com/office/powerpoint/2010/main" val="30502192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B4D15-D959-40E5-BE50-29B99086D2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E99574-221A-417F-9B41-DE3F985BCE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B1B911-E95B-4A2A-B517-551610A6A4ED}"/>
              </a:ext>
            </a:extLst>
          </p:cNvPr>
          <p:cNvSpPr>
            <a:spLocks noGrp="1"/>
          </p:cNvSpPr>
          <p:nvPr>
            <p:ph type="dt" sz="half" idx="10"/>
          </p:nvPr>
        </p:nvSpPr>
        <p:spPr/>
        <p:txBody>
          <a:bodyPr/>
          <a:lstStyle/>
          <a:p>
            <a:fld id="{B5568BE5-DB91-4D07-8EAB-B71655B86FF2}" type="datetimeFigureOut">
              <a:rPr lang="en-US" smtClean="0"/>
              <a:t>7/26/2023</a:t>
            </a:fld>
            <a:endParaRPr lang="en-US"/>
          </a:p>
        </p:txBody>
      </p:sp>
      <p:sp>
        <p:nvSpPr>
          <p:cNvPr id="5" name="Footer Placeholder 4">
            <a:extLst>
              <a:ext uri="{FF2B5EF4-FFF2-40B4-BE49-F238E27FC236}">
                <a16:creationId xmlns:a16="http://schemas.microsoft.com/office/drawing/2014/main" id="{5B623B02-523F-44F8-BC9C-5A317C358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429BE-37EA-4633-B967-B33317D94DB0}"/>
              </a:ext>
            </a:extLst>
          </p:cNvPr>
          <p:cNvSpPr>
            <a:spLocks noGrp="1"/>
          </p:cNvSpPr>
          <p:nvPr>
            <p:ph type="sldNum" sz="quarter" idx="12"/>
          </p:nvPr>
        </p:nvSpPr>
        <p:spPr/>
        <p:txBody>
          <a:bodyPr/>
          <a:lstStyle/>
          <a:p>
            <a:fld id="{118C5898-E085-40C4-8B5D-EAF9DBC3F5C9}" type="slidenum">
              <a:rPr lang="en-US" smtClean="0"/>
              <a:t>‹#›</a:t>
            </a:fld>
            <a:endParaRPr lang="en-US"/>
          </a:p>
        </p:txBody>
      </p:sp>
    </p:spTree>
    <p:extLst>
      <p:ext uri="{BB962C8B-B14F-4D97-AF65-F5344CB8AC3E}">
        <p14:creationId xmlns:p14="http://schemas.microsoft.com/office/powerpoint/2010/main" val="22124901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CB884-AFC6-46C8-B933-215CD90DD2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9FAE04-B0C6-421E-A349-862E83B477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98BD9B-C8C6-427A-B970-B2362C4ADC49}"/>
              </a:ext>
            </a:extLst>
          </p:cNvPr>
          <p:cNvSpPr>
            <a:spLocks noGrp="1"/>
          </p:cNvSpPr>
          <p:nvPr>
            <p:ph type="dt" sz="half" idx="10"/>
          </p:nvPr>
        </p:nvSpPr>
        <p:spPr/>
        <p:txBody>
          <a:bodyPr/>
          <a:lstStyle/>
          <a:p>
            <a:fld id="{B5568BE5-DB91-4D07-8EAB-B71655B86FF2}" type="datetimeFigureOut">
              <a:rPr lang="en-US" smtClean="0"/>
              <a:t>7/26/2023</a:t>
            </a:fld>
            <a:endParaRPr lang="en-US"/>
          </a:p>
        </p:txBody>
      </p:sp>
      <p:sp>
        <p:nvSpPr>
          <p:cNvPr id="5" name="Footer Placeholder 4">
            <a:extLst>
              <a:ext uri="{FF2B5EF4-FFF2-40B4-BE49-F238E27FC236}">
                <a16:creationId xmlns:a16="http://schemas.microsoft.com/office/drawing/2014/main" id="{05112074-C423-4AEF-9992-B310EF8D8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6E4E2-26F6-4645-9D63-E0771A6A3EE8}"/>
              </a:ext>
            </a:extLst>
          </p:cNvPr>
          <p:cNvSpPr>
            <a:spLocks noGrp="1"/>
          </p:cNvSpPr>
          <p:nvPr>
            <p:ph type="sldNum" sz="quarter" idx="12"/>
          </p:nvPr>
        </p:nvSpPr>
        <p:spPr/>
        <p:txBody>
          <a:bodyPr/>
          <a:lstStyle/>
          <a:p>
            <a:fld id="{118C5898-E085-40C4-8B5D-EAF9DBC3F5C9}" type="slidenum">
              <a:rPr lang="en-US" smtClean="0"/>
              <a:t>‹#›</a:t>
            </a:fld>
            <a:endParaRPr lang="en-US"/>
          </a:p>
        </p:txBody>
      </p:sp>
    </p:spTree>
    <p:extLst>
      <p:ext uri="{BB962C8B-B14F-4D97-AF65-F5344CB8AC3E}">
        <p14:creationId xmlns:p14="http://schemas.microsoft.com/office/powerpoint/2010/main" val="4208266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58C77-6BDD-46FD-893A-DD2A7B370C23}"/>
              </a:ext>
            </a:extLst>
          </p:cNvPr>
          <p:cNvSpPr>
            <a:spLocks noGrp="1"/>
          </p:cNvSpPr>
          <p:nvPr>
            <p:ph type="dt" sz="half" idx="10"/>
          </p:nvPr>
        </p:nvSpPr>
        <p:spPr/>
        <p:txBody>
          <a:bodyPr/>
          <a:lstStyle/>
          <a:p>
            <a:fld id="{F6F17B70-5B19-4997-A2E5-5CAF77A9C139}" type="datetimeFigureOut">
              <a:rPr lang="en-US" smtClean="0"/>
              <a:t>7/26/2023</a:t>
            </a:fld>
            <a:endParaRPr lang="en-US"/>
          </a:p>
        </p:txBody>
      </p:sp>
      <p:sp>
        <p:nvSpPr>
          <p:cNvPr id="3" name="Footer Placeholder 2">
            <a:extLst>
              <a:ext uri="{FF2B5EF4-FFF2-40B4-BE49-F238E27FC236}">
                <a16:creationId xmlns:a16="http://schemas.microsoft.com/office/drawing/2014/main" id="{30ECC20B-1AEF-434E-A56A-555C87F52E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4C5F3D-337F-460D-BEF7-83AD28497A94}"/>
              </a:ext>
            </a:extLst>
          </p:cNvPr>
          <p:cNvSpPr>
            <a:spLocks noGrp="1"/>
          </p:cNvSpPr>
          <p:nvPr>
            <p:ph type="sldNum" sz="quarter" idx="12"/>
          </p:nvPr>
        </p:nvSpPr>
        <p:spPr/>
        <p:txBody>
          <a:bodyPr/>
          <a:lstStyle/>
          <a:p>
            <a:fld id="{8055E728-88EE-4C37-9640-4E2BADACBF61}" type="slidenum">
              <a:rPr lang="en-US" smtClean="0"/>
              <a:t>‹#›</a:t>
            </a:fld>
            <a:endParaRPr lang="en-US"/>
          </a:p>
        </p:txBody>
      </p:sp>
    </p:spTree>
    <p:extLst>
      <p:ext uri="{BB962C8B-B14F-4D97-AF65-F5344CB8AC3E}">
        <p14:creationId xmlns:p14="http://schemas.microsoft.com/office/powerpoint/2010/main" val="29881388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CCE09-4EA7-4E25-AC92-C21CCB37DC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86B24-EA20-490A-9D5E-0BDF4CE528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6D655E-EFD0-4F03-B19F-E7C49F6498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382B01-15BA-47B2-9E36-937160FE6001}"/>
              </a:ext>
            </a:extLst>
          </p:cNvPr>
          <p:cNvSpPr>
            <a:spLocks noGrp="1"/>
          </p:cNvSpPr>
          <p:nvPr>
            <p:ph type="dt" sz="half" idx="10"/>
          </p:nvPr>
        </p:nvSpPr>
        <p:spPr/>
        <p:txBody>
          <a:bodyPr/>
          <a:lstStyle/>
          <a:p>
            <a:fld id="{B5568BE5-DB91-4D07-8EAB-B71655B86FF2}" type="datetimeFigureOut">
              <a:rPr lang="en-US" smtClean="0"/>
              <a:t>7/26/2023</a:t>
            </a:fld>
            <a:endParaRPr lang="en-US"/>
          </a:p>
        </p:txBody>
      </p:sp>
      <p:sp>
        <p:nvSpPr>
          <p:cNvPr id="6" name="Footer Placeholder 5">
            <a:extLst>
              <a:ext uri="{FF2B5EF4-FFF2-40B4-BE49-F238E27FC236}">
                <a16:creationId xmlns:a16="http://schemas.microsoft.com/office/drawing/2014/main" id="{66FD365B-F2AD-48F6-8468-EA608E815B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230890-AC53-4114-8FBD-6949AAAF4042}"/>
              </a:ext>
            </a:extLst>
          </p:cNvPr>
          <p:cNvSpPr>
            <a:spLocks noGrp="1"/>
          </p:cNvSpPr>
          <p:nvPr>
            <p:ph type="sldNum" sz="quarter" idx="12"/>
          </p:nvPr>
        </p:nvSpPr>
        <p:spPr/>
        <p:txBody>
          <a:bodyPr/>
          <a:lstStyle/>
          <a:p>
            <a:fld id="{118C5898-E085-40C4-8B5D-EAF9DBC3F5C9}" type="slidenum">
              <a:rPr lang="en-US" smtClean="0"/>
              <a:t>‹#›</a:t>
            </a:fld>
            <a:endParaRPr lang="en-US"/>
          </a:p>
        </p:txBody>
      </p:sp>
    </p:spTree>
    <p:extLst>
      <p:ext uri="{BB962C8B-B14F-4D97-AF65-F5344CB8AC3E}">
        <p14:creationId xmlns:p14="http://schemas.microsoft.com/office/powerpoint/2010/main" val="11971019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C16CE-8E7B-46C2-8843-F737D16FCF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9BFC81-C1AD-4407-82DC-935605F5E9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208DE7-4BA0-4421-9E11-4BDAE52897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07D712-5F2C-4FF5-840A-FA4BF0B307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C4FD33-68B0-44BD-9B64-054F6058A6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DC099D-26F6-41F1-96D5-AFED4CB38E61}"/>
              </a:ext>
            </a:extLst>
          </p:cNvPr>
          <p:cNvSpPr>
            <a:spLocks noGrp="1"/>
          </p:cNvSpPr>
          <p:nvPr>
            <p:ph type="dt" sz="half" idx="10"/>
          </p:nvPr>
        </p:nvSpPr>
        <p:spPr/>
        <p:txBody>
          <a:bodyPr/>
          <a:lstStyle/>
          <a:p>
            <a:fld id="{B5568BE5-DB91-4D07-8EAB-B71655B86FF2}" type="datetimeFigureOut">
              <a:rPr lang="en-US" smtClean="0"/>
              <a:t>7/26/2023</a:t>
            </a:fld>
            <a:endParaRPr lang="en-US"/>
          </a:p>
        </p:txBody>
      </p:sp>
      <p:sp>
        <p:nvSpPr>
          <p:cNvPr id="8" name="Footer Placeholder 7">
            <a:extLst>
              <a:ext uri="{FF2B5EF4-FFF2-40B4-BE49-F238E27FC236}">
                <a16:creationId xmlns:a16="http://schemas.microsoft.com/office/drawing/2014/main" id="{462067CA-CCA2-4B76-9BF1-DB0BD26410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219CA-1C46-44FD-9005-789DD79E7E62}"/>
              </a:ext>
            </a:extLst>
          </p:cNvPr>
          <p:cNvSpPr>
            <a:spLocks noGrp="1"/>
          </p:cNvSpPr>
          <p:nvPr>
            <p:ph type="sldNum" sz="quarter" idx="12"/>
          </p:nvPr>
        </p:nvSpPr>
        <p:spPr/>
        <p:txBody>
          <a:bodyPr/>
          <a:lstStyle/>
          <a:p>
            <a:fld id="{118C5898-E085-40C4-8B5D-EAF9DBC3F5C9}" type="slidenum">
              <a:rPr lang="en-US" smtClean="0"/>
              <a:t>‹#›</a:t>
            </a:fld>
            <a:endParaRPr lang="en-US"/>
          </a:p>
        </p:txBody>
      </p:sp>
    </p:spTree>
    <p:extLst>
      <p:ext uri="{BB962C8B-B14F-4D97-AF65-F5344CB8AC3E}">
        <p14:creationId xmlns:p14="http://schemas.microsoft.com/office/powerpoint/2010/main" val="14159231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86D1-1F89-4F2B-BF19-DB7FD36335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255212-8B62-42C6-8BB7-5432D9312CE3}"/>
              </a:ext>
            </a:extLst>
          </p:cNvPr>
          <p:cNvSpPr>
            <a:spLocks noGrp="1"/>
          </p:cNvSpPr>
          <p:nvPr>
            <p:ph type="dt" sz="half" idx="10"/>
          </p:nvPr>
        </p:nvSpPr>
        <p:spPr/>
        <p:txBody>
          <a:bodyPr/>
          <a:lstStyle/>
          <a:p>
            <a:fld id="{B5568BE5-DB91-4D07-8EAB-B71655B86FF2}" type="datetimeFigureOut">
              <a:rPr lang="en-US" smtClean="0"/>
              <a:t>7/26/2023</a:t>
            </a:fld>
            <a:endParaRPr lang="en-US"/>
          </a:p>
        </p:txBody>
      </p:sp>
      <p:sp>
        <p:nvSpPr>
          <p:cNvPr id="4" name="Footer Placeholder 3">
            <a:extLst>
              <a:ext uri="{FF2B5EF4-FFF2-40B4-BE49-F238E27FC236}">
                <a16:creationId xmlns:a16="http://schemas.microsoft.com/office/drawing/2014/main" id="{3A4DFFFD-CAC1-4105-963E-A5AA6BBB3E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F47080-0192-4039-A4BB-D9950069433E}"/>
              </a:ext>
            </a:extLst>
          </p:cNvPr>
          <p:cNvSpPr>
            <a:spLocks noGrp="1"/>
          </p:cNvSpPr>
          <p:nvPr>
            <p:ph type="sldNum" sz="quarter" idx="12"/>
          </p:nvPr>
        </p:nvSpPr>
        <p:spPr/>
        <p:txBody>
          <a:bodyPr/>
          <a:lstStyle/>
          <a:p>
            <a:fld id="{118C5898-E085-40C4-8B5D-EAF9DBC3F5C9}" type="slidenum">
              <a:rPr lang="en-US" smtClean="0"/>
              <a:t>‹#›</a:t>
            </a:fld>
            <a:endParaRPr lang="en-US"/>
          </a:p>
        </p:txBody>
      </p:sp>
    </p:spTree>
    <p:extLst>
      <p:ext uri="{BB962C8B-B14F-4D97-AF65-F5344CB8AC3E}">
        <p14:creationId xmlns:p14="http://schemas.microsoft.com/office/powerpoint/2010/main" val="41768798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FDEF4D-1D74-4CA0-9B1A-22D0E4A05EA4}"/>
              </a:ext>
            </a:extLst>
          </p:cNvPr>
          <p:cNvSpPr>
            <a:spLocks noGrp="1"/>
          </p:cNvSpPr>
          <p:nvPr>
            <p:ph type="dt" sz="half" idx="10"/>
          </p:nvPr>
        </p:nvSpPr>
        <p:spPr/>
        <p:txBody>
          <a:bodyPr/>
          <a:lstStyle/>
          <a:p>
            <a:fld id="{B5568BE5-DB91-4D07-8EAB-B71655B86FF2}" type="datetimeFigureOut">
              <a:rPr lang="en-US" smtClean="0"/>
              <a:t>7/26/2023</a:t>
            </a:fld>
            <a:endParaRPr lang="en-US"/>
          </a:p>
        </p:txBody>
      </p:sp>
      <p:sp>
        <p:nvSpPr>
          <p:cNvPr id="3" name="Footer Placeholder 2">
            <a:extLst>
              <a:ext uri="{FF2B5EF4-FFF2-40B4-BE49-F238E27FC236}">
                <a16:creationId xmlns:a16="http://schemas.microsoft.com/office/drawing/2014/main" id="{3F5426F7-97A8-4855-91E0-6F4341DB10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DBF29A-0693-4606-8CC1-51EBE3F024AF}"/>
              </a:ext>
            </a:extLst>
          </p:cNvPr>
          <p:cNvSpPr>
            <a:spLocks noGrp="1"/>
          </p:cNvSpPr>
          <p:nvPr>
            <p:ph type="sldNum" sz="quarter" idx="12"/>
          </p:nvPr>
        </p:nvSpPr>
        <p:spPr/>
        <p:txBody>
          <a:bodyPr/>
          <a:lstStyle/>
          <a:p>
            <a:fld id="{118C5898-E085-40C4-8B5D-EAF9DBC3F5C9}" type="slidenum">
              <a:rPr lang="en-US" smtClean="0"/>
              <a:t>‹#›</a:t>
            </a:fld>
            <a:endParaRPr lang="en-US"/>
          </a:p>
        </p:txBody>
      </p:sp>
    </p:spTree>
    <p:extLst>
      <p:ext uri="{BB962C8B-B14F-4D97-AF65-F5344CB8AC3E}">
        <p14:creationId xmlns:p14="http://schemas.microsoft.com/office/powerpoint/2010/main" val="2431711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E3A25-D3DC-4603-AD1E-5B98E65629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75E89C-D4F3-483B-BD46-F49B9AFAAC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761F59-8BFE-4C51-9106-3E38B615B9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B32CBA-DBE0-4F52-BD36-298B3287BE0C}"/>
              </a:ext>
            </a:extLst>
          </p:cNvPr>
          <p:cNvSpPr>
            <a:spLocks noGrp="1"/>
          </p:cNvSpPr>
          <p:nvPr>
            <p:ph type="dt" sz="half" idx="10"/>
          </p:nvPr>
        </p:nvSpPr>
        <p:spPr/>
        <p:txBody>
          <a:bodyPr/>
          <a:lstStyle/>
          <a:p>
            <a:fld id="{B5568BE5-DB91-4D07-8EAB-B71655B86FF2}" type="datetimeFigureOut">
              <a:rPr lang="en-US" smtClean="0"/>
              <a:t>7/26/2023</a:t>
            </a:fld>
            <a:endParaRPr lang="en-US"/>
          </a:p>
        </p:txBody>
      </p:sp>
      <p:sp>
        <p:nvSpPr>
          <p:cNvPr id="6" name="Footer Placeholder 5">
            <a:extLst>
              <a:ext uri="{FF2B5EF4-FFF2-40B4-BE49-F238E27FC236}">
                <a16:creationId xmlns:a16="http://schemas.microsoft.com/office/drawing/2014/main" id="{1EE5AAA7-4727-4997-AC03-2834F9B4DD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F419DF-CF3C-46FB-8F89-E2BDECC23B78}"/>
              </a:ext>
            </a:extLst>
          </p:cNvPr>
          <p:cNvSpPr>
            <a:spLocks noGrp="1"/>
          </p:cNvSpPr>
          <p:nvPr>
            <p:ph type="sldNum" sz="quarter" idx="12"/>
          </p:nvPr>
        </p:nvSpPr>
        <p:spPr/>
        <p:txBody>
          <a:bodyPr/>
          <a:lstStyle/>
          <a:p>
            <a:fld id="{118C5898-E085-40C4-8B5D-EAF9DBC3F5C9}" type="slidenum">
              <a:rPr lang="en-US" smtClean="0"/>
              <a:t>‹#›</a:t>
            </a:fld>
            <a:endParaRPr lang="en-US"/>
          </a:p>
        </p:txBody>
      </p:sp>
    </p:spTree>
    <p:extLst>
      <p:ext uri="{BB962C8B-B14F-4D97-AF65-F5344CB8AC3E}">
        <p14:creationId xmlns:p14="http://schemas.microsoft.com/office/powerpoint/2010/main" val="31028017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C279F-2571-41BE-9E2F-4B896D6936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43A08F-DAAD-4078-9AB3-DE2399A0EC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353C21-CFFD-418A-A702-38E183EDB9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B86A9C-DF60-4319-A549-76CC3A49789A}"/>
              </a:ext>
            </a:extLst>
          </p:cNvPr>
          <p:cNvSpPr>
            <a:spLocks noGrp="1"/>
          </p:cNvSpPr>
          <p:nvPr>
            <p:ph type="dt" sz="half" idx="10"/>
          </p:nvPr>
        </p:nvSpPr>
        <p:spPr/>
        <p:txBody>
          <a:bodyPr/>
          <a:lstStyle/>
          <a:p>
            <a:fld id="{B5568BE5-DB91-4D07-8EAB-B71655B86FF2}" type="datetimeFigureOut">
              <a:rPr lang="en-US" smtClean="0"/>
              <a:t>7/26/2023</a:t>
            </a:fld>
            <a:endParaRPr lang="en-US"/>
          </a:p>
        </p:txBody>
      </p:sp>
      <p:sp>
        <p:nvSpPr>
          <p:cNvPr id="6" name="Footer Placeholder 5">
            <a:extLst>
              <a:ext uri="{FF2B5EF4-FFF2-40B4-BE49-F238E27FC236}">
                <a16:creationId xmlns:a16="http://schemas.microsoft.com/office/drawing/2014/main" id="{9B1FC10B-3E18-487F-B961-260561459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D91D6-1725-46DC-95C4-47A2B9289B1A}"/>
              </a:ext>
            </a:extLst>
          </p:cNvPr>
          <p:cNvSpPr>
            <a:spLocks noGrp="1"/>
          </p:cNvSpPr>
          <p:nvPr>
            <p:ph type="sldNum" sz="quarter" idx="12"/>
          </p:nvPr>
        </p:nvSpPr>
        <p:spPr/>
        <p:txBody>
          <a:bodyPr/>
          <a:lstStyle/>
          <a:p>
            <a:fld id="{118C5898-E085-40C4-8B5D-EAF9DBC3F5C9}" type="slidenum">
              <a:rPr lang="en-US" smtClean="0"/>
              <a:t>‹#›</a:t>
            </a:fld>
            <a:endParaRPr lang="en-US"/>
          </a:p>
        </p:txBody>
      </p:sp>
    </p:spTree>
    <p:extLst>
      <p:ext uri="{BB962C8B-B14F-4D97-AF65-F5344CB8AC3E}">
        <p14:creationId xmlns:p14="http://schemas.microsoft.com/office/powerpoint/2010/main" val="39251725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F1B7-6B14-40C5-AA67-6497706B1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A0B94-C8E8-491F-AC44-C4BA257908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8BCB7-F1D4-4E0E-AAD6-DCAAA341A251}"/>
              </a:ext>
            </a:extLst>
          </p:cNvPr>
          <p:cNvSpPr>
            <a:spLocks noGrp="1"/>
          </p:cNvSpPr>
          <p:nvPr>
            <p:ph type="dt" sz="half" idx="10"/>
          </p:nvPr>
        </p:nvSpPr>
        <p:spPr/>
        <p:txBody>
          <a:bodyPr/>
          <a:lstStyle/>
          <a:p>
            <a:fld id="{B5568BE5-DB91-4D07-8EAB-B71655B86FF2}" type="datetimeFigureOut">
              <a:rPr lang="en-US" smtClean="0"/>
              <a:t>7/26/2023</a:t>
            </a:fld>
            <a:endParaRPr lang="en-US"/>
          </a:p>
        </p:txBody>
      </p:sp>
      <p:sp>
        <p:nvSpPr>
          <p:cNvPr id="5" name="Footer Placeholder 4">
            <a:extLst>
              <a:ext uri="{FF2B5EF4-FFF2-40B4-BE49-F238E27FC236}">
                <a16:creationId xmlns:a16="http://schemas.microsoft.com/office/drawing/2014/main" id="{9E6E34F4-897F-4341-A17C-68BB043B4C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3EA6A-10B4-47C3-B7A6-9826AF71ED62}"/>
              </a:ext>
            </a:extLst>
          </p:cNvPr>
          <p:cNvSpPr>
            <a:spLocks noGrp="1"/>
          </p:cNvSpPr>
          <p:nvPr>
            <p:ph type="sldNum" sz="quarter" idx="12"/>
          </p:nvPr>
        </p:nvSpPr>
        <p:spPr/>
        <p:txBody>
          <a:bodyPr/>
          <a:lstStyle/>
          <a:p>
            <a:fld id="{118C5898-E085-40C4-8B5D-EAF9DBC3F5C9}" type="slidenum">
              <a:rPr lang="en-US" smtClean="0"/>
              <a:t>‹#›</a:t>
            </a:fld>
            <a:endParaRPr lang="en-US"/>
          </a:p>
        </p:txBody>
      </p:sp>
    </p:spTree>
    <p:extLst>
      <p:ext uri="{BB962C8B-B14F-4D97-AF65-F5344CB8AC3E}">
        <p14:creationId xmlns:p14="http://schemas.microsoft.com/office/powerpoint/2010/main" val="29023592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B288F3-3762-4F39-9626-7DA020C7F2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37CBAA-7E8E-471A-992E-1C67242C6E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79CAD-AD76-415B-81BE-B490D9683BE0}"/>
              </a:ext>
            </a:extLst>
          </p:cNvPr>
          <p:cNvSpPr>
            <a:spLocks noGrp="1"/>
          </p:cNvSpPr>
          <p:nvPr>
            <p:ph type="dt" sz="half" idx="10"/>
          </p:nvPr>
        </p:nvSpPr>
        <p:spPr/>
        <p:txBody>
          <a:bodyPr/>
          <a:lstStyle/>
          <a:p>
            <a:fld id="{B5568BE5-DB91-4D07-8EAB-B71655B86FF2}" type="datetimeFigureOut">
              <a:rPr lang="en-US" smtClean="0"/>
              <a:t>7/26/2023</a:t>
            </a:fld>
            <a:endParaRPr lang="en-US"/>
          </a:p>
        </p:txBody>
      </p:sp>
      <p:sp>
        <p:nvSpPr>
          <p:cNvPr id="5" name="Footer Placeholder 4">
            <a:extLst>
              <a:ext uri="{FF2B5EF4-FFF2-40B4-BE49-F238E27FC236}">
                <a16:creationId xmlns:a16="http://schemas.microsoft.com/office/drawing/2014/main" id="{FE33FC97-8F6D-4090-A528-FE0248C1F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E6E013-94C3-41A9-B653-D8E716E7AB69}"/>
              </a:ext>
            </a:extLst>
          </p:cNvPr>
          <p:cNvSpPr>
            <a:spLocks noGrp="1"/>
          </p:cNvSpPr>
          <p:nvPr>
            <p:ph type="sldNum" sz="quarter" idx="12"/>
          </p:nvPr>
        </p:nvSpPr>
        <p:spPr/>
        <p:txBody>
          <a:bodyPr/>
          <a:lstStyle/>
          <a:p>
            <a:fld id="{118C5898-E085-40C4-8B5D-EAF9DBC3F5C9}" type="slidenum">
              <a:rPr lang="en-US" smtClean="0"/>
              <a:t>‹#›</a:t>
            </a:fld>
            <a:endParaRPr lang="en-US"/>
          </a:p>
        </p:txBody>
      </p:sp>
    </p:spTree>
    <p:extLst>
      <p:ext uri="{BB962C8B-B14F-4D97-AF65-F5344CB8AC3E}">
        <p14:creationId xmlns:p14="http://schemas.microsoft.com/office/powerpoint/2010/main" val="220963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ECB65-9259-406B-9229-6EDB78F068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203A7D-C6A0-4399-8F17-70FD35335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3FC14-F189-40EB-8060-EA64A23A6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363A0-EB9F-4996-B0EC-9F8F55B07388}"/>
              </a:ext>
            </a:extLst>
          </p:cNvPr>
          <p:cNvSpPr>
            <a:spLocks noGrp="1"/>
          </p:cNvSpPr>
          <p:nvPr>
            <p:ph type="dt" sz="half" idx="10"/>
          </p:nvPr>
        </p:nvSpPr>
        <p:spPr/>
        <p:txBody>
          <a:bodyPr/>
          <a:lstStyle/>
          <a:p>
            <a:fld id="{F6F17B70-5B19-4997-A2E5-5CAF77A9C139}" type="datetimeFigureOut">
              <a:rPr lang="en-US" smtClean="0"/>
              <a:t>7/26/2023</a:t>
            </a:fld>
            <a:endParaRPr lang="en-US"/>
          </a:p>
        </p:txBody>
      </p:sp>
      <p:sp>
        <p:nvSpPr>
          <p:cNvPr id="6" name="Footer Placeholder 5">
            <a:extLst>
              <a:ext uri="{FF2B5EF4-FFF2-40B4-BE49-F238E27FC236}">
                <a16:creationId xmlns:a16="http://schemas.microsoft.com/office/drawing/2014/main" id="{3C6A4800-BB53-43E7-880D-825D71F12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760754-795D-42FA-8D09-7913C1E395C2}"/>
              </a:ext>
            </a:extLst>
          </p:cNvPr>
          <p:cNvSpPr>
            <a:spLocks noGrp="1"/>
          </p:cNvSpPr>
          <p:nvPr>
            <p:ph type="sldNum" sz="quarter" idx="12"/>
          </p:nvPr>
        </p:nvSpPr>
        <p:spPr/>
        <p:txBody>
          <a:bodyPr/>
          <a:lstStyle/>
          <a:p>
            <a:fld id="{8055E728-88EE-4C37-9640-4E2BADACBF61}" type="slidenum">
              <a:rPr lang="en-US" smtClean="0"/>
              <a:t>‹#›</a:t>
            </a:fld>
            <a:endParaRPr lang="en-US"/>
          </a:p>
        </p:txBody>
      </p:sp>
    </p:spTree>
    <p:extLst>
      <p:ext uri="{BB962C8B-B14F-4D97-AF65-F5344CB8AC3E}">
        <p14:creationId xmlns:p14="http://schemas.microsoft.com/office/powerpoint/2010/main" val="464132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0EB37-D33E-440A-B663-0CE064A358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29D41E-5532-4560-9E64-C1C6217AE3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2E51BB-6051-4238-8873-C9F43AF38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5DAF93-0A01-4AE2-B700-F9F31FA69D4A}"/>
              </a:ext>
            </a:extLst>
          </p:cNvPr>
          <p:cNvSpPr>
            <a:spLocks noGrp="1"/>
          </p:cNvSpPr>
          <p:nvPr>
            <p:ph type="dt" sz="half" idx="10"/>
          </p:nvPr>
        </p:nvSpPr>
        <p:spPr/>
        <p:txBody>
          <a:bodyPr/>
          <a:lstStyle/>
          <a:p>
            <a:fld id="{F6F17B70-5B19-4997-A2E5-5CAF77A9C139}" type="datetimeFigureOut">
              <a:rPr lang="en-US" smtClean="0"/>
              <a:t>7/26/2023</a:t>
            </a:fld>
            <a:endParaRPr lang="en-US"/>
          </a:p>
        </p:txBody>
      </p:sp>
      <p:sp>
        <p:nvSpPr>
          <p:cNvPr id="6" name="Footer Placeholder 5">
            <a:extLst>
              <a:ext uri="{FF2B5EF4-FFF2-40B4-BE49-F238E27FC236}">
                <a16:creationId xmlns:a16="http://schemas.microsoft.com/office/drawing/2014/main" id="{D12B0754-FFDB-47AD-8E0F-D725C895D2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0DED7-4938-40B3-9CF5-DD4A750AD81E}"/>
              </a:ext>
            </a:extLst>
          </p:cNvPr>
          <p:cNvSpPr>
            <a:spLocks noGrp="1"/>
          </p:cNvSpPr>
          <p:nvPr>
            <p:ph type="sldNum" sz="quarter" idx="12"/>
          </p:nvPr>
        </p:nvSpPr>
        <p:spPr/>
        <p:txBody>
          <a:bodyPr/>
          <a:lstStyle/>
          <a:p>
            <a:fld id="{8055E728-88EE-4C37-9640-4E2BADACBF61}" type="slidenum">
              <a:rPr lang="en-US" smtClean="0"/>
              <a:t>‹#›</a:t>
            </a:fld>
            <a:endParaRPr lang="en-US"/>
          </a:p>
        </p:txBody>
      </p:sp>
    </p:spTree>
    <p:extLst>
      <p:ext uri="{BB962C8B-B14F-4D97-AF65-F5344CB8AC3E}">
        <p14:creationId xmlns:p14="http://schemas.microsoft.com/office/powerpoint/2010/main" val="220167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2C611900-652F-4A12-B029-5C5D6218FB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8076"/>
            <a:ext cx="12192000" cy="5740400"/>
          </a:xfrm>
          <a:prstGeom prst="rect">
            <a:avLst/>
          </a:prstGeom>
        </p:spPr>
      </p:pic>
      <p:sp>
        <p:nvSpPr>
          <p:cNvPr id="2" name="Title Placeholder 1">
            <a:extLst>
              <a:ext uri="{FF2B5EF4-FFF2-40B4-BE49-F238E27FC236}">
                <a16:creationId xmlns:a16="http://schemas.microsoft.com/office/drawing/2014/main" id="{3D12965A-D312-4DA9-9C64-1FBA9BE0A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955678-F30F-4351-9FC1-0D2EAAFF9D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572A11-7BC1-4C63-A9B1-85DFC1B155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17B70-5B19-4997-A2E5-5CAF77A9C139}" type="datetimeFigureOut">
              <a:rPr lang="en-US" smtClean="0"/>
              <a:t>7/26/2023</a:t>
            </a:fld>
            <a:endParaRPr lang="en-US"/>
          </a:p>
        </p:txBody>
      </p:sp>
      <p:sp>
        <p:nvSpPr>
          <p:cNvPr id="5" name="Footer Placeholder 4">
            <a:extLst>
              <a:ext uri="{FF2B5EF4-FFF2-40B4-BE49-F238E27FC236}">
                <a16:creationId xmlns:a16="http://schemas.microsoft.com/office/drawing/2014/main" id="{74FF4F90-D11A-467C-93EB-34BE1AA5EC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83CE2C-478E-44E0-ADDA-0B3DA63CB0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55E728-88EE-4C37-9640-4E2BADACBF61}" type="slidenum">
              <a:rPr lang="en-US" smtClean="0"/>
              <a:t>‹#›</a:t>
            </a:fld>
            <a:endParaRPr lang="en-US"/>
          </a:p>
        </p:txBody>
      </p:sp>
    </p:spTree>
    <p:extLst>
      <p:ext uri="{BB962C8B-B14F-4D97-AF65-F5344CB8AC3E}">
        <p14:creationId xmlns:p14="http://schemas.microsoft.com/office/powerpoint/2010/main" val="37809974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Diagram&#10;&#10;Description automatically generated with low confidence">
            <a:extLst>
              <a:ext uri="{FF2B5EF4-FFF2-40B4-BE49-F238E27FC236}">
                <a16:creationId xmlns:a16="http://schemas.microsoft.com/office/drawing/2014/main" id="{9E541C11-A6B3-4F58-8A16-4D66ABAF87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9466"/>
            <a:ext cx="12192000" cy="5725160"/>
          </a:xfrm>
          <a:prstGeom prst="rect">
            <a:avLst/>
          </a:prstGeom>
        </p:spPr>
      </p:pic>
      <p:sp>
        <p:nvSpPr>
          <p:cNvPr id="2" name="Title Placeholder 1">
            <a:extLst>
              <a:ext uri="{FF2B5EF4-FFF2-40B4-BE49-F238E27FC236}">
                <a16:creationId xmlns:a16="http://schemas.microsoft.com/office/drawing/2014/main" id="{556DBCFF-7271-4952-A8A1-02539F52C7FD}"/>
              </a:ext>
            </a:extLst>
          </p:cNvPr>
          <p:cNvSpPr>
            <a:spLocks noGrp="1"/>
          </p:cNvSpPr>
          <p:nvPr>
            <p:ph type="title"/>
          </p:nvPr>
        </p:nvSpPr>
        <p:spPr>
          <a:xfrm>
            <a:off x="838200" y="1786602"/>
            <a:ext cx="330985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6D0220-CA93-4D15-B642-F6DA2DAF14BA}"/>
              </a:ext>
            </a:extLst>
          </p:cNvPr>
          <p:cNvSpPr>
            <a:spLocks noGrp="1"/>
          </p:cNvSpPr>
          <p:nvPr>
            <p:ph type="body" idx="1"/>
          </p:nvPr>
        </p:nvSpPr>
        <p:spPr>
          <a:xfrm>
            <a:off x="838200" y="3250276"/>
            <a:ext cx="3309851" cy="2103120"/>
          </a:xfrm>
          <a:prstGeom prst="rect">
            <a:avLst/>
          </a:prstGeom>
        </p:spPr>
        <p:txBody>
          <a:bodyPr vert="horz" lIns="91440" tIns="45720" rIns="91440" bIns="45720" rtlCol="0">
            <a:normAutofit/>
          </a:bodyPr>
          <a:lstStyle/>
          <a:p>
            <a:pPr lvl="0"/>
            <a:r>
              <a:rPr lang="en-US"/>
              <a:t>Click to edit Master text styles</a:t>
            </a:r>
          </a:p>
        </p:txBody>
      </p:sp>
      <p:sp>
        <p:nvSpPr>
          <p:cNvPr id="4" name="Date Placeholder 3">
            <a:extLst>
              <a:ext uri="{FF2B5EF4-FFF2-40B4-BE49-F238E27FC236}">
                <a16:creationId xmlns:a16="http://schemas.microsoft.com/office/drawing/2014/main" id="{70CF7C05-3E7D-451A-B268-B0FA602474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9E24A-570C-478C-873C-A7FC63900889}" type="datetimeFigureOut">
              <a:rPr lang="en-US" smtClean="0"/>
              <a:t>7/26/2023</a:t>
            </a:fld>
            <a:endParaRPr lang="en-US"/>
          </a:p>
        </p:txBody>
      </p:sp>
      <p:sp>
        <p:nvSpPr>
          <p:cNvPr id="5" name="Footer Placeholder 4">
            <a:extLst>
              <a:ext uri="{FF2B5EF4-FFF2-40B4-BE49-F238E27FC236}">
                <a16:creationId xmlns:a16="http://schemas.microsoft.com/office/drawing/2014/main" id="{DF7E5C27-E1F2-4845-9C2B-A6C1033348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77EA42-1DFB-4D3E-871F-7B7CD17B93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8E242-6F7D-41D6-A3CD-0B895530C45F}" type="slidenum">
              <a:rPr lang="en-US" smtClean="0"/>
              <a:t>‹#›</a:t>
            </a:fld>
            <a:endParaRPr lang="en-US"/>
          </a:p>
        </p:txBody>
      </p:sp>
    </p:spTree>
    <p:extLst>
      <p:ext uri="{BB962C8B-B14F-4D97-AF65-F5344CB8AC3E}">
        <p14:creationId xmlns:p14="http://schemas.microsoft.com/office/powerpoint/2010/main" val="1139967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CC4EBC-385C-4F96-99DF-42F32557C25F}"/>
              </a:ext>
            </a:extLst>
          </p:cNvPr>
          <p:cNvSpPr/>
          <p:nvPr userDrawn="1"/>
        </p:nvSpPr>
        <p:spPr>
          <a:xfrm>
            <a:off x="1261609" y="1690688"/>
            <a:ext cx="7013418" cy="3975954"/>
          </a:xfrm>
          <a:prstGeom prst="rect">
            <a:avLst/>
          </a:prstGeom>
          <a:solidFill>
            <a:srgbClr val="003C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wo people looking at a window&#10;&#10;Description automatically generated with medium confidence">
            <a:extLst>
              <a:ext uri="{FF2B5EF4-FFF2-40B4-BE49-F238E27FC236}">
                <a16:creationId xmlns:a16="http://schemas.microsoft.com/office/drawing/2014/main" id="{71F5F759-1D68-4A45-8E9D-7175BB2A97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211650" y="1686292"/>
            <a:ext cx="3980350" cy="3980350"/>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706E69D8-0145-4993-8FA1-BA79DAAEBCB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3615" y="179198"/>
            <a:ext cx="2460461" cy="1305216"/>
          </a:xfrm>
          <a:prstGeom prst="rect">
            <a:avLst/>
          </a:prstGeom>
        </p:spPr>
      </p:pic>
      <p:sp>
        <p:nvSpPr>
          <p:cNvPr id="2" name="Title Placeholder 1">
            <a:extLst>
              <a:ext uri="{FF2B5EF4-FFF2-40B4-BE49-F238E27FC236}">
                <a16:creationId xmlns:a16="http://schemas.microsoft.com/office/drawing/2014/main" id="{B86F188B-49F7-4217-A313-DAFC1352B6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20E58-46CC-4855-B3F5-68C00BF85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181450-4927-49A6-887F-782C47A065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53ECE-5C1F-47DB-B486-AE0C1ECD6FD5}" type="datetimeFigureOut">
              <a:rPr lang="en-US" smtClean="0"/>
              <a:t>7/26/2023</a:t>
            </a:fld>
            <a:endParaRPr lang="en-US"/>
          </a:p>
        </p:txBody>
      </p:sp>
      <p:sp>
        <p:nvSpPr>
          <p:cNvPr id="5" name="Footer Placeholder 4">
            <a:extLst>
              <a:ext uri="{FF2B5EF4-FFF2-40B4-BE49-F238E27FC236}">
                <a16:creationId xmlns:a16="http://schemas.microsoft.com/office/drawing/2014/main" id="{23810598-1571-4437-AFD3-244E269521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5FF29E-8E7E-4A07-9E4A-CF8B387451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9C602-EF63-4F40-AE5E-012A119872ED}" type="slidenum">
              <a:rPr lang="en-US" smtClean="0"/>
              <a:t>‹#›</a:t>
            </a:fld>
            <a:endParaRPr lang="en-US"/>
          </a:p>
        </p:txBody>
      </p:sp>
      <p:sp>
        <p:nvSpPr>
          <p:cNvPr id="9" name="Rectangle 8">
            <a:extLst>
              <a:ext uri="{FF2B5EF4-FFF2-40B4-BE49-F238E27FC236}">
                <a16:creationId xmlns:a16="http://schemas.microsoft.com/office/drawing/2014/main" id="{ADF573F6-CC6F-431F-9222-49295B61672E}"/>
              </a:ext>
            </a:extLst>
          </p:cNvPr>
          <p:cNvSpPr/>
          <p:nvPr userDrawn="1"/>
        </p:nvSpPr>
        <p:spPr>
          <a:xfrm>
            <a:off x="8210548" y="1686292"/>
            <a:ext cx="128956" cy="3991577"/>
          </a:xfrm>
          <a:prstGeom prst="rect">
            <a:avLst/>
          </a:prstGeom>
          <a:solidFill>
            <a:srgbClr val="9C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n>
                  <a:noFill/>
                </a:ln>
              </a:rPr>
              <a:t> </a:t>
            </a:r>
          </a:p>
        </p:txBody>
      </p:sp>
    </p:spTree>
    <p:extLst>
      <p:ext uri="{BB962C8B-B14F-4D97-AF65-F5344CB8AC3E}">
        <p14:creationId xmlns:p14="http://schemas.microsoft.com/office/powerpoint/2010/main" val="401440943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picture containing logo&#10;&#10;Description automatically generated">
            <a:extLst>
              <a:ext uri="{FF2B5EF4-FFF2-40B4-BE49-F238E27FC236}">
                <a16:creationId xmlns:a16="http://schemas.microsoft.com/office/drawing/2014/main" id="{B79B35FF-40FE-48FE-BFBA-1F21927FC55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6700" y="6148550"/>
            <a:ext cx="1298171" cy="688649"/>
          </a:xfrm>
          <a:prstGeom prst="rect">
            <a:avLst/>
          </a:prstGeom>
        </p:spPr>
      </p:pic>
      <p:sp>
        <p:nvSpPr>
          <p:cNvPr id="2" name="Title Placeholder 1">
            <a:extLst>
              <a:ext uri="{FF2B5EF4-FFF2-40B4-BE49-F238E27FC236}">
                <a16:creationId xmlns:a16="http://schemas.microsoft.com/office/drawing/2014/main" id="{A344B58A-10A0-4D48-8816-B71E41B982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16B2D5-6D77-40FE-8FFA-A7A056A1D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76F511-63C9-45DA-9620-0F611D2D5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39A9D-DF89-489E-B7E7-8D1FBB1C7AAB}" type="datetimeFigureOut">
              <a:rPr lang="en-US" smtClean="0"/>
              <a:t>7/26/2023</a:t>
            </a:fld>
            <a:endParaRPr lang="en-US"/>
          </a:p>
        </p:txBody>
      </p:sp>
      <p:sp>
        <p:nvSpPr>
          <p:cNvPr id="5" name="Footer Placeholder 4">
            <a:extLst>
              <a:ext uri="{FF2B5EF4-FFF2-40B4-BE49-F238E27FC236}">
                <a16:creationId xmlns:a16="http://schemas.microsoft.com/office/drawing/2014/main" id="{15F5FFCE-7309-43B8-A8CE-B82DA9DBA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BFAAFF-746D-4D3A-96AD-D4D5B885DD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A4781-92DA-420B-9295-EFD90893AAE0}" type="slidenum">
              <a:rPr lang="en-US" smtClean="0"/>
              <a:t>‹#›</a:t>
            </a:fld>
            <a:endParaRPr lang="en-US"/>
          </a:p>
        </p:txBody>
      </p:sp>
      <p:sp>
        <p:nvSpPr>
          <p:cNvPr id="11" name="Rectangle 10">
            <a:extLst>
              <a:ext uri="{FF2B5EF4-FFF2-40B4-BE49-F238E27FC236}">
                <a16:creationId xmlns:a16="http://schemas.microsoft.com/office/drawing/2014/main" id="{6E8221C3-C568-4BF6-B31B-E41E8404C1B4}"/>
              </a:ext>
            </a:extLst>
          </p:cNvPr>
          <p:cNvSpPr/>
          <p:nvPr userDrawn="1"/>
        </p:nvSpPr>
        <p:spPr>
          <a:xfrm>
            <a:off x="0" y="1825624"/>
            <a:ext cx="244444" cy="5032375"/>
          </a:xfrm>
          <a:prstGeom prst="rect">
            <a:avLst/>
          </a:prstGeom>
          <a:solidFill>
            <a:srgbClr val="003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3F9E4CA-6C17-451D-AA7C-9B00D843ACF6}"/>
              </a:ext>
            </a:extLst>
          </p:cNvPr>
          <p:cNvSpPr/>
          <p:nvPr userDrawn="1"/>
        </p:nvSpPr>
        <p:spPr>
          <a:xfrm>
            <a:off x="0" y="0"/>
            <a:ext cx="244444" cy="1690688"/>
          </a:xfrm>
          <a:prstGeom prst="rect">
            <a:avLst/>
          </a:prstGeom>
          <a:solidFill>
            <a:srgbClr val="9C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520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40C892-20BA-4CEF-BDD4-A0D85BC7DFDC}"/>
              </a:ext>
            </a:extLst>
          </p:cNvPr>
          <p:cNvSpPr/>
          <p:nvPr userDrawn="1"/>
        </p:nvSpPr>
        <p:spPr>
          <a:xfrm>
            <a:off x="0" y="0"/>
            <a:ext cx="3304515" cy="6858000"/>
          </a:xfrm>
          <a:prstGeom prst="rect">
            <a:avLst/>
          </a:prstGeom>
          <a:solidFill>
            <a:srgbClr val="9C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FE4B21A-CF0E-4326-8FCE-F91ED6AEA7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F64EFE-563F-4400-9A69-E9DF3683E5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63035-98AC-4B79-95CE-D865C3FF6C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7BDF2-B7FA-4A42-B0F2-0ADB827EFD2B}" type="datetimeFigureOut">
              <a:rPr lang="en-US" smtClean="0"/>
              <a:t>7/26/2023</a:t>
            </a:fld>
            <a:endParaRPr lang="en-US"/>
          </a:p>
        </p:txBody>
      </p:sp>
      <p:sp>
        <p:nvSpPr>
          <p:cNvPr id="5" name="Footer Placeholder 4">
            <a:extLst>
              <a:ext uri="{FF2B5EF4-FFF2-40B4-BE49-F238E27FC236}">
                <a16:creationId xmlns:a16="http://schemas.microsoft.com/office/drawing/2014/main" id="{4AF1E845-BBF2-457E-B866-BB1F9B9AA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847992-F7BE-47B2-8657-6CB831CB64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2D581D-A5A7-463E-86AA-E7B2BF74B957}" type="slidenum">
              <a:rPr lang="en-US" smtClean="0"/>
              <a:t>‹#›</a:t>
            </a:fld>
            <a:endParaRPr lang="en-US"/>
          </a:p>
        </p:txBody>
      </p:sp>
      <p:pic>
        <p:nvPicPr>
          <p:cNvPr id="11" name="Picture 10" descr="Logo, company name&#10;&#10;Description automatically generated">
            <a:extLst>
              <a:ext uri="{FF2B5EF4-FFF2-40B4-BE49-F238E27FC236}">
                <a16:creationId xmlns:a16="http://schemas.microsoft.com/office/drawing/2014/main" id="{86A0F465-7E28-4C0C-BD24-B49D4AA6DFE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0298" y="6111089"/>
            <a:ext cx="1261404" cy="669145"/>
          </a:xfrm>
          <a:prstGeom prst="rect">
            <a:avLst/>
          </a:prstGeom>
        </p:spPr>
      </p:pic>
    </p:spTree>
    <p:extLst>
      <p:ext uri="{BB962C8B-B14F-4D97-AF65-F5344CB8AC3E}">
        <p14:creationId xmlns:p14="http://schemas.microsoft.com/office/powerpoint/2010/main" val="11415391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logo&#10;&#10;Description automatically generated">
            <a:extLst>
              <a:ext uri="{FF2B5EF4-FFF2-40B4-BE49-F238E27FC236}">
                <a16:creationId xmlns:a16="http://schemas.microsoft.com/office/drawing/2014/main" id="{9C88650D-5050-489C-AE16-05E62E9BC6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6700" y="6148550"/>
            <a:ext cx="1298171" cy="688649"/>
          </a:xfrm>
          <a:prstGeom prst="rect">
            <a:avLst/>
          </a:prstGeom>
        </p:spPr>
      </p:pic>
      <p:sp>
        <p:nvSpPr>
          <p:cNvPr id="2" name="Title Placeholder 1">
            <a:extLst>
              <a:ext uri="{FF2B5EF4-FFF2-40B4-BE49-F238E27FC236}">
                <a16:creationId xmlns:a16="http://schemas.microsoft.com/office/drawing/2014/main" id="{BC49D5EC-0782-48E4-97E0-F0B81DC74E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A91DB2-6A6D-4363-9121-99A8BCD5DD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7CC5A-2EF2-4C43-A811-8CC7834FAB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CF4FE-2269-40F2-8CFC-2EB6E9C40B42}" type="datetimeFigureOut">
              <a:rPr lang="en-US" smtClean="0"/>
              <a:t>7/26/2023</a:t>
            </a:fld>
            <a:endParaRPr lang="en-US"/>
          </a:p>
        </p:txBody>
      </p:sp>
      <p:sp>
        <p:nvSpPr>
          <p:cNvPr id="5" name="Footer Placeholder 4">
            <a:extLst>
              <a:ext uri="{FF2B5EF4-FFF2-40B4-BE49-F238E27FC236}">
                <a16:creationId xmlns:a16="http://schemas.microsoft.com/office/drawing/2014/main" id="{6ED72EA5-B1A5-4BE9-B6F0-3E7395804F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B1BB67-948D-4D64-9A7D-91758BF8D9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748DB-EB4E-410A-AE14-DA29237E8A2F}" type="slidenum">
              <a:rPr lang="en-US" smtClean="0"/>
              <a:t>‹#›</a:t>
            </a:fld>
            <a:endParaRPr lang="en-US"/>
          </a:p>
        </p:txBody>
      </p:sp>
      <p:pic>
        <p:nvPicPr>
          <p:cNvPr id="9" name="Picture 8" descr="Background pattern&#10;&#10;Description automatically generated">
            <a:extLst>
              <a:ext uri="{FF2B5EF4-FFF2-40B4-BE49-F238E27FC236}">
                <a16:creationId xmlns:a16="http://schemas.microsoft.com/office/drawing/2014/main" id="{5A9EB647-35C1-4EFD-A6BB-6D02FAE30D47}"/>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93" t="-230" r="193" b="230"/>
          <a:stretch/>
        </p:blipFill>
        <p:spPr>
          <a:xfrm>
            <a:off x="1244096" y="1690688"/>
            <a:ext cx="6080157" cy="3931835"/>
          </a:xfrm>
          <a:prstGeom prst="rect">
            <a:avLst/>
          </a:prstGeom>
        </p:spPr>
      </p:pic>
      <p:sp>
        <p:nvSpPr>
          <p:cNvPr id="10" name="Rectangle 9">
            <a:extLst>
              <a:ext uri="{FF2B5EF4-FFF2-40B4-BE49-F238E27FC236}">
                <a16:creationId xmlns:a16="http://schemas.microsoft.com/office/drawing/2014/main" id="{9EA8D47B-DE23-44AC-8E71-4417B92129BC}"/>
              </a:ext>
            </a:extLst>
          </p:cNvPr>
          <p:cNvSpPr/>
          <p:nvPr userDrawn="1"/>
        </p:nvSpPr>
        <p:spPr>
          <a:xfrm>
            <a:off x="5033727" y="1690688"/>
            <a:ext cx="144855" cy="39315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Rectangle 10">
            <a:extLst>
              <a:ext uri="{FF2B5EF4-FFF2-40B4-BE49-F238E27FC236}">
                <a16:creationId xmlns:a16="http://schemas.microsoft.com/office/drawing/2014/main" id="{947ED083-936B-4E3D-8676-BC3FB4212E4C}"/>
              </a:ext>
            </a:extLst>
          </p:cNvPr>
          <p:cNvSpPr/>
          <p:nvPr userDrawn="1"/>
        </p:nvSpPr>
        <p:spPr>
          <a:xfrm>
            <a:off x="5178582" y="1690688"/>
            <a:ext cx="7013418" cy="3931514"/>
          </a:xfrm>
          <a:prstGeom prst="rect">
            <a:avLst/>
          </a:prstGeom>
          <a:solidFill>
            <a:srgbClr val="003C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6524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E5C18F-792D-4B6F-B016-C11F4D9F03A3}"/>
              </a:ext>
            </a:extLst>
          </p:cNvPr>
          <p:cNvSpPr/>
          <p:nvPr userDrawn="1"/>
        </p:nvSpPr>
        <p:spPr>
          <a:xfrm>
            <a:off x="0" y="0"/>
            <a:ext cx="12192000" cy="4989635"/>
          </a:xfrm>
          <a:prstGeom prst="rect">
            <a:avLst/>
          </a:prstGeom>
          <a:solidFill>
            <a:srgbClr val="9CB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09BC2AEC-81FD-4469-8FFF-7157A37849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07B97-DCA9-4052-974C-0B807D032D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A6CDF-E39B-4D47-ADFE-B34496740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68BE5-DB91-4D07-8EAB-B71655B86FF2}" type="datetimeFigureOut">
              <a:rPr lang="en-US" smtClean="0"/>
              <a:t>7/26/2023</a:t>
            </a:fld>
            <a:endParaRPr lang="en-US"/>
          </a:p>
        </p:txBody>
      </p:sp>
      <p:sp>
        <p:nvSpPr>
          <p:cNvPr id="5" name="Footer Placeholder 4">
            <a:extLst>
              <a:ext uri="{FF2B5EF4-FFF2-40B4-BE49-F238E27FC236}">
                <a16:creationId xmlns:a16="http://schemas.microsoft.com/office/drawing/2014/main" id="{CFDED5FD-F8A1-4EAA-AAB0-AFF4361967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3CDBBB-3EC0-4981-9743-2093F19BEC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8C5898-E085-40C4-8B5D-EAF9DBC3F5C9}" type="slidenum">
              <a:rPr lang="en-US" smtClean="0"/>
              <a:t>‹#›</a:t>
            </a:fld>
            <a:endParaRPr lang="en-US"/>
          </a:p>
        </p:txBody>
      </p:sp>
    </p:spTree>
    <p:extLst>
      <p:ext uri="{BB962C8B-B14F-4D97-AF65-F5344CB8AC3E}">
        <p14:creationId xmlns:p14="http://schemas.microsoft.com/office/powerpoint/2010/main" val="11473914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hyperlink" Target="https://www.beckersasc.com/asc-news/physician-suicide-rate-higher-than-any-other-profession.html#vp_1" TargetMode="External"/><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5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hyperlink" Target="https://www.ncbi.nlm.nih.gov/pmc/articles/PMC4162717/" TargetMode="External"/><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file:///\\cap-mpt.com\capdfs\rmshared\Yvette%20Ervin\Webinars\MBI%20score.pdf" TargetMode="Externa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1016/j.mayocp.2021.06.005" TargetMode="External"/><Relationship Id="rId2" Type="http://schemas.openxmlformats.org/officeDocument/2006/relationships/image" Target="../media/image25.jpeg"/><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hyperlink" Target="https://nam02.safelinks.protection.outlook.com/?url=https%3A%2F%2Fwellmd.stanford.edu%2Fabout%2Fmodel-external.html&amp;data=05%7C01%7CYErvin%40capphysicians.com%7Cc2ef8a70d77f46911e3e08db7f3ba830%7Cd6ac1d2dfc19400c9732f433ca8dab0b%7C1%7C0%7C638243666462515074%7CUnknown%7CTWFpbGZsb3d8eyJWIjoiMC4wLjAwMDAiLCJQIjoiV2luMzIiLCJBTiI6Ik1haWwiLCJXVCI6Mn0%3D%7C3000%7C%7C%7C&amp;sdata=kzOo%2BRKjpOz3Z5CrZtNmfGKrXzfOigzWW4TCouvJ7z8%3D&amp;reserved=0" TargetMode="External"/><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hyperlink" Target="https://guidewirecoaching.com/flameproof/" TargetMode="External"/><Relationship Id="rId2" Type="http://schemas.openxmlformats.org/officeDocument/2006/relationships/hyperlink" Target="https://www.ama-assn.org/practice-management/ama-steps-forward/ama-steps-forward-innovation-academy" TargetMode="External"/><Relationship Id="rId1" Type="http://schemas.openxmlformats.org/officeDocument/2006/relationships/slideLayout" Target="../slideLayouts/slideLayout39.xml"/><Relationship Id="rId5" Type="http://schemas.openxmlformats.org/officeDocument/2006/relationships/hyperlink" Target="https://shayahealth.com/resources/Maslach%20Burnout%20Inventory%E2%84%A2%20(MBI)%20Abbreviated.pdf" TargetMode="External"/><Relationship Id="rId4" Type="http://schemas.openxmlformats.org/officeDocument/2006/relationships/hyperlink" Target="https://roborman.co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5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A44E-6D34-49C9-8233-DD8BE338B42A}"/>
              </a:ext>
            </a:extLst>
          </p:cNvPr>
          <p:cNvSpPr>
            <a:spLocks noGrp="1"/>
          </p:cNvSpPr>
          <p:nvPr>
            <p:ph type="ctrTitle"/>
          </p:nvPr>
        </p:nvSpPr>
        <p:spPr>
          <a:xfrm>
            <a:off x="525032" y="3429000"/>
            <a:ext cx="5387883" cy="932912"/>
          </a:xfrm>
        </p:spPr>
        <p:txBody>
          <a:bodyPr>
            <a:noAutofit/>
          </a:bodyPr>
          <a:lstStyle/>
          <a:p>
            <a:pPr algn="l"/>
            <a:br>
              <a:rPr lang="en-US" sz="3600">
                <a:latin typeface="Century Gothic" panose="020B0502020202020204" pitchFamily="34" charset="0"/>
              </a:rPr>
            </a:br>
            <a:br>
              <a:rPr lang="en-US" sz="3600">
                <a:latin typeface="Century Gothic" panose="020B0502020202020204" pitchFamily="34" charset="0"/>
              </a:rPr>
            </a:br>
            <a:r>
              <a:rPr lang="en-US" sz="2400">
                <a:latin typeface="Century Gothic" panose="020B0502020202020204" pitchFamily="34" charset="0"/>
              </a:rPr>
              <a:t>Tackling the Crisis of Physician Burnout: </a:t>
            </a:r>
            <a:r>
              <a:rPr lang="en-US" sz="2400" i="1">
                <a:latin typeface="Century Gothic" panose="020B0502020202020204" pitchFamily="34" charset="0"/>
              </a:rPr>
              <a:t>Strategies for Building Resiliency &amp; Enhancing Professional Fulfillment for Improved Patient Safety</a:t>
            </a:r>
          </a:p>
        </p:txBody>
      </p:sp>
      <p:sp>
        <p:nvSpPr>
          <p:cNvPr id="3" name="Subtitle 2">
            <a:extLst>
              <a:ext uri="{FF2B5EF4-FFF2-40B4-BE49-F238E27FC236}">
                <a16:creationId xmlns:a16="http://schemas.microsoft.com/office/drawing/2014/main" id="{E091DB31-1FC0-45DA-BB9C-9CBD6D4B1D50}"/>
              </a:ext>
            </a:extLst>
          </p:cNvPr>
          <p:cNvSpPr>
            <a:spLocks noGrp="1"/>
          </p:cNvSpPr>
          <p:nvPr>
            <p:ph type="subTitle" idx="1"/>
          </p:nvPr>
        </p:nvSpPr>
        <p:spPr>
          <a:xfrm>
            <a:off x="525032" y="4763386"/>
            <a:ext cx="4721816" cy="733524"/>
          </a:xfrm>
        </p:spPr>
        <p:txBody>
          <a:bodyPr>
            <a:noAutofit/>
          </a:bodyPr>
          <a:lstStyle/>
          <a:p>
            <a:pPr algn="l"/>
            <a:r>
              <a:rPr lang="en-US" sz="2000"/>
              <a:t>Yvette M. Ervin, JD</a:t>
            </a:r>
          </a:p>
          <a:p>
            <a:pPr algn="l"/>
            <a:r>
              <a:rPr lang="en-US" sz="2000"/>
              <a:t>Monica Ludwick, Pharm D</a:t>
            </a:r>
          </a:p>
        </p:txBody>
      </p:sp>
    </p:spTree>
    <p:extLst>
      <p:ext uri="{BB962C8B-B14F-4D97-AF65-F5344CB8AC3E}">
        <p14:creationId xmlns:p14="http://schemas.microsoft.com/office/powerpoint/2010/main" val="3939930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18F665-B42A-26BA-0C9D-821DEBC41284}"/>
              </a:ext>
            </a:extLst>
          </p:cNvPr>
          <p:cNvPicPr>
            <a:picLocks noChangeAspect="1"/>
          </p:cNvPicPr>
          <p:nvPr/>
        </p:nvPicPr>
        <p:blipFill>
          <a:blip r:embed="rId2"/>
          <a:stretch>
            <a:fillRect/>
          </a:stretch>
        </p:blipFill>
        <p:spPr>
          <a:xfrm>
            <a:off x="3620654" y="1334691"/>
            <a:ext cx="8571346" cy="1664887"/>
          </a:xfrm>
          <a:prstGeom prst="rect">
            <a:avLst/>
          </a:prstGeom>
        </p:spPr>
      </p:pic>
      <p:grpSp>
        <p:nvGrpSpPr>
          <p:cNvPr id="6" name="Group 5">
            <a:extLst>
              <a:ext uri="{FF2B5EF4-FFF2-40B4-BE49-F238E27FC236}">
                <a16:creationId xmlns:a16="http://schemas.microsoft.com/office/drawing/2014/main" id="{7A1FB559-BF1F-F8E3-9682-964FCCAA5113}"/>
              </a:ext>
            </a:extLst>
          </p:cNvPr>
          <p:cNvGrpSpPr/>
          <p:nvPr/>
        </p:nvGrpSpPr>
        <p:grpSpPr>
          <a:xfrm rot="21449681">
            <a:off x="2561329" y="5418665"/>
            <a:ext cx="7069341" cy="1236235"/>
            <a:chOff x="163448" y="3101311"/>
            <a:chExt cx="8822184" cy="964490"/>
          </a:xfrm>
        </p:grpSpPr>
        <p:pic>
          <p:nvPicPr>
            <p:cNvPr id="7" name="Picture 6">
              <a:extLst>
                <a:ext uri="{FF2B5EF4-FFF2-40B4-BE49-F238E27FC236}">
                  <a16:creationId xmlns:a16="http://schemas.microsoft.com/office/drawing/2014/main" id="{5876D7A9-AE00-98E6-0A76-1515053928D7}"/>
                </a:ext>
              </a:extLst>
            </p:cNvPr>
            <p:cNvPicPr>
              <a:picLocks noChangeAspect="1"/>
            </p:cNvPicPr>
            <p:nvPr/>
          </p:nvPicPr>
          <p:blipFill>
            <a:blip r:embed="rId3"/>
            <a:stretch>
              <a:fillRect/>
            </a:stretch>
          </p:blipFill>
          <p:spPr>
            <a:xfrm>
              <a:off x="163448" y="3101311"/>
              <a:ext cx="8817104" cy="655377"/>
            </a:xfrm>
            <a:prstGeom prst="rect">
              <a:avLst/>
            </a:prstGeom>
          </p:spPr>
        </p:pic>
        <p:pic>
          <p:nvPicPr>
            <p:cNvPr id="8" name="Picture 7">
              <a:extLst>
                <a:ext uri="{FF2B5EF4-FFF2-40B4-BE49-F238E27FC236}">
                  <a16:creationId xmlns:a16="http://schemas.microsoft.com/office/drawing/2014/main" id="{3ADFED2B-C2E6-0D9A-7726-D982762C5409}"/>
                </a:ext>
              </a:extLst>
            </p:cNvPr>
            <p:cNvPicPr>
              <a:picLocks noChangeAspect="1"/>
            </p:cNvPicPr>
            <p:nvPr/>
          </p:nvPicPr>
          <p:blipFill>
            <a:blip r:embed="rId4"/>
            <a:stretch>
              <a:fillRect/>
            </a:stretch>
          </p:blipFill>
          <p:spPr>
            <a:xfrm>
              <a:off x="168528" y="3581400"/>
              <a:ext cx="8817104" cy="484401"/>
            </a:xfrm>
            <a:prstGeom prst="rect">
              <a:avLst/>
            </a:prstGeom>
          </p:spPr>
        </p:pic>
      </p:grpSp>
      <p:pic>
        <p:nvPicPr>
          <p:cNvPr id="9" name="Picture 8">
            <a:extLst>
              <a:ext uri="{FF2B5EF4-FFF2-40B4-BE49-F238E27FC236}">
                <a16:creationId xmlns:a16="http://schemas.microsoft.com/office/drawing/2014/main" id="{A357F4CE-9DD3-398B-3B59-63381FBFCDFF}"/>
              </a:ext>
            </a:extLst>
          </p:cNvPr>
          <p:cNvPicPr>
            <a:picLocks noChangeAspect="1"/>
          </p:cNvPicPr>
          <p:nvPr/>
        </p:nvPicPr>
        <p:blipFill>
          <a:blip r:embed="rId5"/>
          <a:stretch>
            <a:fillRect/>
          </a:stretch>
        </p:blipFill>
        <p:spPr>
          <a:xfrm rot="20856061">
            <a:off x="3805817" y="2634684"/>
            <a:ext cx="4176122" cy="1889924"/>
          </a:xfrm>
          <a:prstGeom prst="rect">
            <a:avLst/>
          </a:prstGeom>
        </p:spPr>
      </p:pic>
      <p:pic>
        <p:nvPicPr>
          <p:cNvPr id="10" name="Picture 9">
            <a:extLst>
              <a:ext uri="{FF2B5EF4-FFF2-40B4-BE49-F238E27FC236}">
                <a16:creationId xmlns:a16="http://schemas.microsoft.com/office/drawing/2014/main" id="{61BC1E9C-822C-888E-01FA-6715ACB31508}"/>
              </a:ext>
            </a:extLst>
          </p:cNvPr>
          <p:cNvPicPr>
            <a:picLocks noChangeAspect="1"/>
          </p:cNvPicPr>
          <p:nvPr/>
        </p:nvPicPr>
        <p:blipFill>
          <a:blip r:embed="rId6"/>
          <a:stretch>
            <a:fillRect/>
          </a:stretch>
        </p:blipFill>
        <p:spPr>
          <a:xfrm>
            <a:off x="3620654" y="163540"/>
            <a:ext cx="6645216" cy="1196444"/>
          </a:xfrm>
          <a:prstGeom prst="rect">
            <a:avLst/>
          </a:prstGeom>
        </p:spPr>
      </p:pic>
      <p:pic>
        <p:nvPicPr>
          <p:cNvPr id="11" name="Picture 10">
            <a:extLst>
              <a:ext uri="{FF2B5EF4-FFF2-40B4-BE49-F238E27FC236}">
                <a16:creationId xmlns:a16="http://schemas.microsoft.com/office/drawing/2014/main" id="{364B0839-FFE3-19CC-5442-B823B06D2E86}"/>
              </a:ext>
            </a:extLst>
          </p:cNvPr>
          <p:cNvPicPr>
            <a:picLocks noChangeAspect="1"/>
          </p:cNvPicPr>
          <p:nvPr/>
        </p:nvPicPr>
        <p:blipFill>
          <a:blip r:embed="rId7"/>
          <a:stretch>
            <a:fillRect/>
          </a:stretch>
        </p:blipFill>
        <p:spPr>
          <a:xfrm rot="1010016">
            <a:off x="7421068" y="2351690"/>
            <a:ext cx="4410215" cy="3952407"/>
          </a:xfrm>
          <a:prstGeom prst="rect">
            <a:avLst/>
          </a:prstGeom>
        </p:spPr>
      </p:pic>
      <p:sp>
        <p:nvSpPr>
          <p:cNvPr id="13" name="TextBox 12">
            <a:extLst>
              <a:ext uri="{FF2B5EF4-FFF2-40B4-BE49-F238E27FC236}">
                <a16:creationId xmlns:a16="http://schemas.microsoft.com/office/drawing/2014/main" id="{64427891-984C-204A-B39A-116320E99327}"/>
              </a:ext>
            </a:extLst>
          </p:cNvPr>
          <p:cNvSpPr txBox="1"/>
          <p:nvPr/>
        </p:nvSpPr>
        <p:spPr>
          <a:xfrm>
            <a:off x="122906" y="3788842"/>
            <a:ext cx="3079630" cy="2031325"/>
          </a:xfrm>
          <a:prstGeom prst="rect">
            <a:avLst/>
          </a:prstGeom>
          <a:noFill/>
        </p:spPr>
        <p:txBody>
          <a:bodyPr wrap="square">
            <a:spAutoFit/>
          </a:bodyPr>
          <a:lstStyle/>
          <a:p>
            <a:r>
              <a:rPr lang="en-US" b="0" i="0">
                <a:solidFill>
                  <a:srgbClr val="292929"/>
                </a:solidFill>
                <a:effectLst/>
                <a:latin typeface="Consolas" panose="020B0609020204030204" pitchFamily="49" charset="0"/>
                <a:cs typeface="Urdu Typesetting" panose="020B0604020202020204" pitchFamily="66" charset="-78"/>
              </a:rPr>
              <a:t>Physicians have the highest suicide rate of any professionals, at 40 suicides per every 100,000 physicians, according to a March 15 2023 </a:t>
            </a:r>
            <a:r>
              <a:rPr lang="en-US" b="0" i="1" u="none" strike="noStrike">
                <a:solidFill>
                  <a:srgbClr val="003974"/>
                </a:solidFill>
                <a:effectLst/>
                <a:latin typeface="Consolas" panose="020B0609020204030204" pitchFamily="49" charset="0"/>
                <a:cs typeface="Urdu Typesetting" panose="020B0604020202020204" pitchFamily="66" charset="-78"/>
                <a:hlinkClick r:id="rId8"/>
              </a:rPr>
              <a:t>Medscape</a:t>
            </a:r>
            <a:r>
              <a:rPr lang="en-US" b="0" i="0">
                <a:solidFill>
                  <a:srgbClr val="292929"/>
                </a:solidFill>
                <a:effectLst/>
                <a:latin typeface="Consolas" panose="020B0609020204030204" pitchFamily="49" charset="0"/>
                <a:cs typeface="Urdu Typesetting" panose="020B0604020202020204" pitchFamily="66" charset="-78"/>
              </a:rPr>
              <a:t> report</a:t>
            </a:r>
            <a:r>
              <a:rPr lang="en-US" b="0" i="0">
                <a:solidFill>
                  <a:srgbClr val="292929"/>
                </a:solidFill>
                <a:effectLst/>
                <a:latin typeface="Helvetica" panose="020B0604020202020204" pitchFamily="34" charset="0"/>
              </a:rPr>
              <a:t>.</a:t>
            </a:r>
            <a:endParaRPr lang="en-US"/>
          </a:p>
        </p:txBody>
      </p:sp>
      <p:sp>
        <p:nvSpPr>
          <p:cNvPr id="2" name="Title 2">
            <a:extLst>
              <a:ext uri="{FF2B5EF4-FFF2-40B4-BE49-F238E27FC236}">
                <a16:creationId xmlns:a16="http://schemas.microsoft.com/office/drawing/2014/main" id="{0DA310FE-2C25-1F17-0FE6-E8E7AF6A46A0}"/>
              </a:ext>
            </a:extLst>
          </p:cNvPr>
          <p:cNvSpPr txBox="1">
            <a:spLocks/>
          </p:cNvSpPr>
          <p:nvPr/>
        </p:nvSpPr>
        <p:spPr>
          <a:xfrm>
            <a:off x="0" y="1456494"/>
            <a:ext cx="3447393" cy="2031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entury Gothic" panose="020B0502020202020204" pitchFamily="34" charset="0"/>
              </a:rPr>
              <a:t>Prevalence&amp; Impact</a:t>
            </a:r>
            <a:br>
              <a:rPr lang="en-US" sz="4300" dirty="0">
                <a:solidFill>
                  <a:schemeClr val="bg1"/>
                </a:solidFill>
                <a:latin typeface="Century Gothic" panose="020B0502020202020204" pitchFamily="34" charset="0"/>
              </a:rPr>
            </a:br>
            <a:br>
              <a:rPr lang="en-US" sz="4300" dirty="0">
                <a:solidFill>
                  <a:schemeClr val="bg1"/>
                </a:solidFill>
                <a:latin typeface="Century Gothic" panose="020B0502020202020204" pitchFamily="34" charset="0"/>
              </a:rPr>
            </a:br>
            <a:r>
              <a:rPr lang="en-US" sz="4300" i="1" dirty="0">
                <a:solidFill>
                  <a:schemeClr val="bg1"/>
                </a:solidFill>
                <a:latin typeface="Century Gothic" panose="020B0502020202020204" pitchFamily="34" charset="0"/>
              </a:rPr>
              <a:t>Well-being</a:t>
            </a:r>
          </a:p>
        </p:txBody>
      </p:sp>
    </p:spTree>
    <p:extLst>
      <p:ext uri="{BB962C8B-B14F-4D97-AF65-F5344CB8AC3E}">
        <p14:creationId xmlns:p14="http://schemas.microsoft.com/office/powerpoint/2010/main" val="1989871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F95156-4CBF-4313-B35B-1BBFDE8C4949}"/>
              </a:ext>
            </a:extLst>
          </p:cNvPr>
          <p:cNvSpPr txBox="1"/>
          <p:nvPr/>
        </p:nvSpPr>
        <p:spPr>
          <a:xfrm>
            <a:off x="3930873" y="1221827"/>
            <a:ext cx="7457246" cy="4414345"/>
          </a:xfrm>
          <a:prstGeom prst="rect">
            <a:avLst/>
          </a:prstGeom>
          <a:noFill/>
        </p:spPr>
        <p:txBody>
          <a:bodyPr wrap="square" rtlCol="0">
            <a:noAutofit/>
          </a:bodyPr>
          <a:lstStyle/>
          <a:p>
            <a:pPr marL="228600" indent="-228600">
              <a:lnSpc>
                <a:spcPct val="90000"/>
              </a:lnSpc>
              <a:spcBef>
                <a:spcPts val="500"/>
              </a:spcBef>
              <a:buFont typeface="Arial" panose="020B0604020202020204" pitchFamily="34" charset="0"/>
              <a:buChar char="•"/>
              <a:defRPr/>
            </a:pPr>
            <a:endParaRPr lang="en-US" sz="2400">
              <a:latin typeface="Calibri" panose="020F0502020204030204" pitchFamily="34" charset="0"/>
              <a:cs typeface="Times New Roman" panose="02020603050405020304" pitchFamily="18" charset="0"/>
            </a:endParaRPr>
          </a:p>
          <a:p>
            <a:pPr marL="228600" indent="-228600">
              <a:lnSpc>
                <a:spcPct val="90000"/>
              </a:lnSpc>
              <a:spcBef>
                <a:spcPts val="500"/>
              </a:spcBef>
              <a:buFont typeface="Arial" panose="020B0604020202020204" pitchFamily="34" charset="0"/>
              <a:buChar char="•"/>
              <a:defRPr/>
            </a:pPr>
            <a:endParaRPr kumimoji="0" lang="en-US"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B21B53A-EC11-D366-29D6-EF9FDE865F06}"/>
              </a:ext>
            </a:extLst>
          </p:cNvPr>
          <p:cNvSpPr txBox="1"/>
          <p:nvPr/>
        </p:nvSpPr>
        <p:spPr>
          <a:xfrm>
            <a:off x="3502952" y="856400"/>
            <a:ext cx="8101013" cy="4682116"/>
          </a:xfrm>
          <a:prstGeom prst="rect">
            <a:avLst/>
          </a:prstGeom>
          <a:noFill/>
        </p:spPr>
        <p:txBody>
          <a:bodyPr wrap="square" rtlCol="0">
            <a:spAutoFit/>
          </a:bodyPr>
          <a:lstStyle/>
          <a:p>
            <a:pPr marL="285750" marR="0" indent="-285750">
              <a:lnSpc>
                <a:spcPct val="107000"/>
              </a:lnSpc>
              <a:spcBef>
                <a:spcPts val="0"/>
              </a:spcBef>
              <a:spcAft>
                <a:spcPts val="0"/>
              </a:spcAft>
              <a:buFont typeface="Arial" panose="020B0604020202020204" pitchFamily="34" charset="0"/>
              <a:buChar char="•"/>
            </a:pPr>
            <a:r>
              <a:rPr lang="en-US" sz="2800" i="0" dirty="0">
                <a:solidFill>
                  <a:srgbClr val="111111"/>
                </a:solidFill>
                <a:effectLst/>
              </a:rPr>
              <a:t>Negative emotional states shown to be associated with greater explicit racial bias in medical decision-making</a:t>
            </a:r>
          </a:p>
          <a:p>
            <a:pPr marR="0">
              <a:lnSpc>
                <a:spcPct val="107000"/>
              </a:lnSpc>
              <a:spcBef>
                <a:spcPts val="0"/>
              </a:spcBef>
              <a:spcAft>
                <a:spcPts val="0"/>
              </a:spcAft>
            </a:pPr>
            <a:endParaRPr lang="en-US" sz="2800" i="0" dirty="0">
              <a:solidFill>
                <a:srgbClr val="111111"/>
              </a:solidFill>
              <a:effectLst/>
            </a:endParaRPr>
          </a:p>
          <a:p>
            <a:pPr marL="285750" marR="0" indent="-285750">
              <a:lnSpc>
                <a:spcPct val="107000"/>
              </a:lnSpc>
              <a:spcBef>
                <a:spcPts val="0"/>
              </a:spcBef>
              <a:spcAft>
                <a:spcPts val="0"/>
              </a:spcAft>
              <a:buFont typeface="Arial" panose="020B0604020202020204" pitchFamily="34" charset="0"/>
              <a:buChar char="•"/>
            </a:pPr>
            <a:r>
              <a:rPr lang="en-US" sz="2800" i="0" dirty="0">
                <a:solidFill>
                  <a:srgbClr val="111111"/>
                </a:solidFill>
                <a:effectLst/>
              </a:rPr>
              <a:t>Burnout and depression, also can impede cognitive performance, making implicit biases more likely to play a role in behaviors and decision-making</a:t>
            </a:r>
          </a:p>
          <a:p>
            <a:pPr marR="0">
              <a:lnSpc>
                <a:spcPct val="107000"/>
              </a:lnSpc>
              <a:spcBef>
                <a:spcPts val="0"/>
              </a:spcBef>
              <a:spcAft>
                <a:spcPts val="0"/>
              </a:spcAft>
            </a:pPr>
            <a:endParaRPr lang="en-US" sz="2800" i="0" dirty="0">
              <a:solidFill>
                <a:srgbClr val="111111"/>
              </a:solidFill>
              <a:effectLst/>
            </a:endParaRPr>
          </a:p>
          <a:p>
            <a:pPr marL="285750" marR="0" indent="-285750">
              <a:lnSpc>
                <a:spcPct val="107000"/>
              </a:lnSpc>
              <a:spcBef>
                <a:spcPts val="0"/>
              </a:spcBef>
              <a:spcAft>
                <a:spcPts val="0"/>
              </a:spcAft>
              <a:buFont typeface="Arial" panose="020B0604020202020204" pitchFamily="34" charset="0"/>
              <a:buChar char="•"/>
            </a:pPr>
            <a:r>
              <a:rPr lang="en-US" sz="2800" b="0" i="0" dirty="0">
                <a:solidFill>
                  <a:srgbClr val="111111"/>
                </a:solidFill>
                <a:effectLst/>
              </a:rPr>
              <a:t>Burnout, could activate bias, and reduce cognitive capacity </a:t>
            </a:r>
          </a:p>
        </p:txBody>
      </p:sp>
      <p:sp>
        <p:nvSpPr>
          <p:cNvPr id="7" name="Title 2">
            <a:extLst>
              <a:ext uri="{FF2B5EF4-FFF2-40B4-BE49-F238E27FC236}">
                <a16:creationId xmlns:a16="http://schemas.microsoft.com/office/drawing/2014/main" id="{8ACC2E68-897D-B177-03FC-72DE9D0402BD}"/>
              </a:ext>
            </a:extLst>
          </p:cNvPr>
          <p:cNvSpPr txBox="1">
            <a:spLocks/>
          </p:cNvSpPr>
          <p:nvPr/>
        </p:nvSpPr>
        <p:spPr>
          <a:xfrm>
            <a:off x="0" y="1456494"/>
            <a:ext cx="3447393" cy="2031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entury Gothic" panose="020B0502020202020204" pitchFamily="34" charset="0"/>
              </a:rPr>
              <a:t>Prevalence&amp; Impact</a:t>
            </a:r>
            <a:br>
              <a:rPr lang="en-US" sz="4300" dirty="0">
                <a:solidFill>
                  <a:schemeClr val="bg1"/>
                </a:solidFill>
                <a:latin typeface="Century Gothic" panose="020B0502020202020204" pitchFamily="34" charset="0"/>
              </a:rPr>
            </a:br>
            <a:br>
              <a:rPr lang="en-US" sz="4300" dirty="0">
                <a:solidFill>
                  <a:schemeClr val="bg1"/>
                </a:solidFill>
                <a:latin typeface="Century Gothic" panose="020B0502020202020204" pitchFamily="34" charset="0"/>
              </a:rPr>
            </a:br>
            <a:r>
              <a:rPr lang="en-US" sz="4300" i="1" dirty="0">
                <a:solidFill>
                  <a:schemeClr val="bg1"/>
                </a:solidFill>
                <a:latin typeface="Century Gothic" panose="020B0502020202020204" pitchFamily="34" charset="0"/>
              </a:rPr>
              <a:t>Implicit bias</a:t>
            </a:r>
          </a:p>
        </p:txBody>
      </p:sp>
    </p:spTree>
    <p:extLst>
      <p:ext uri="{BB962C8B-B14F-4D97-AF65-F5344CB8AC3E}">
        <p14:creationId xmlns:p14="http://schemas.microsoft.com/office/powerpoint/2010/main" val="268369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F95156-4CBF-4313-B35B-1BBFDE8C4949}"/>
              </a:ext>
            </a:extLst>
          </p:cNvPr>
          <p:cNvSpPr txBox="1"/>
          <p:nvPr/>
        </p:nvSpPr>
        <p:spPr>
          <a:xfrm>
            <a:off x="3930873" y="1221827"/>
            <a:ext cx="7457246" cy="4414345"/>
          </a:xfrm>
          <a:prstGeom prst="rect">
            <a:avLst/>
          </a:prstGeom>
          <a:noFill/>
        </p:spPr>
        <p:txBody>
          <a:bodyPr wrap="square" rtlCol="0">
            <a:noAutofit/>
          </a:bodyPr>
          <a:lstStyle/>
          <a:p>
            <a:pPr marL="228600" indent="-228600">
              <a:lnSpc>
                <a:spcPct val="90000"/>
              </a:lnSpc>
              <a:spcBef>
                <a:spcPts val="500"/>
              </a:spcBef>
              <a:buFont typeface="Arial" panose="020B0604020202020204" pitchFamily="34" charset="0"/>
              <a:buChar char="•"/>
              <a:defRPr/>
            </a:pPr>
            <a:endParaRPr lang="en-US" sz="2400">
              <a:latin typeface="Calibri" panose="020F0502020204030204" pitchFamily="34" charset="0"/>
              <a:cs typeface="Times New Roman" panose="02020603050405020304" pitchFamily="18" charset="0"/>
            </a:endParaRPr>
          </a:p>
          <a:p>
            <a:pPr marL="228600" indent="-228600">
              <a:lnSpc>
                <a:spcPct val="90000"/>
              </a:lnSpc>
              <a:spcBef>
                <a:spcPts val="500"/>
              </a:spcBef>
              <a:buFont typeface="Arial" panose="020B0604020202020204" pitchFamily="34" charset="0"/>
              <a:buChar char="•"/>
              <a:defRPr/>
            </a:pPr>
            <a:endParaRPr kumimoji="0" lang="en-US"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0D71876-E673-59C0-E4B2-65695268219E}"/>
              </a:ext>
            </a:extLst>
          </p:cNvPr>
          <p:cNvSpPr txBox="1"/>
          <p:nvPr/>
        </p:nvSpPr>
        <p:spPr>
          <a:xfrm>
            <a:off x="3700732" y="854424"/>
            <a:ext cx="7384211" cy="4736168"/>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Implicit bias has been correlated with:</a:t>
            </a: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Decreased patient-centered communication</a:t>
            </a: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Negative patient perception of the health care provider or health care interaction</a:t>
            </a:r>
          </a:p>
          <a:p>
            <a:pPr marL="1143000" marR="0" lvl="2"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Interpersonal treatment</a:t>
            </a:r>
          </a:p>
          <a:p>
            <a:pPr marL="1143000" marR="0" lvl="2"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Communication with health care provider</a:t>
            </a:r>
          </a:p>
          <a:p>
            <a:pPr marL="1143000" marR="0" lvl="2"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Trust in health care provider</a:t>
            </a:r>
          </a:p>
          <a:p>
            <a:pPr marL="1143000" marR="0" lvl="2"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Health care provider’s contextual knowledge (e.g. patient’s values and beliefs)</a:t>
            </a: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Differences in clinical decision making</a:t>
            </a:r>
          </a:p>
        </p:txBody>
      </p:sp>
      <p:sp>
        <p:nvSpPr>
          <p:cNvPr id="7" name="Title 2">
            <a:extLst>
              <a:ext uri="{FF2B5EF4-FFF2-40B4-BE49-F238E27FC236}">
                <a16:creationId xmlns:a16="http://schemas.microsoft.com/office/drawing/2014/main" id="{2AB5CB3A-B4B1-FDE5-6CB5-B85D93880828}"/>
              </a:ext>
            </a:extLst>
          </p:cNvPr>
          <p:cNvSpPr txBox="1">
            <a:spLocks/>
          </p:cNvSpPr>
          <p:nvPr/>
        </p:nvSpPr>
        <p:spPr>
          <a:xfrm>
            <a:off x="0" y="1456494"/>
            <a:ext cx="3447393" cy="2031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entury Gothic" panose="020B0502020202020204" pitchFamily="34" charset="0"/>
              </a:rPr>
              <a:t>Prevalence&amp; Impact</a:t>
            </a:r>
            <a:br>
              <a:rPr lang="en-US" sz="4300" dirty="0">
                <a:solidFill>
                  <a:schemeClr val="bg1"/>
                </a:solidFill>
                <a:latin typeface="Century Gothic" panose="020B0502020202020204" pitchFamily="34" charset="0"/>
              </a:rPr>
            </a:br>
            <a:br>
              <a:rPr lang="en-US" sz="4300" dirty="0">
                <a:solidFill>
                  <a:schemeClr val="bg1"/>
                </a:solidFill>
                <a:latin typeface="Century Gothic" panose="020B0502020202020204" pitchFamily="34" charset="0"/>
              </a:rPr>
            </a:br>
            <a:r>
              <a:rPr lang="en-US" sz="4300" i="1" dirty="0">
                <a:solidFill>
                  <a:schemeClr val="bg1"/>
                </a:solidFill>
                <a:latin typeface="Century Gothic" panose="020B0502020202020204" pitchFamily="34" charset="0"/>
              </a:rPr>
              <a:t>Implicit bias</a:t>
            </a:r>
          </a:p>
        </p:txBody>
      </p:sp>
    </p:spTree>
    <p:extLst>
      <p:ext uri="{BB962C8B-B14F-4D97-AF65-F5344CB8AC3E}">
        <p14:creationId xmlns:p14="http://schemas.microsoft.com/office/powerpoint/2010/main" val="645593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F95156-4CBF-4313-B35B-1BBFDE8C4949}"/>
              </a:ext>
            </a:extLst>
          </p:cNvPr>
          <p:cNvSpPr txBox="1"/>
          <p:nvPr/>
        </p:nvSpPr>
        <p:spPr>
          <a:xfrm>
            <a:off x="3620035" y="272595"/>
            <a:ext cx="7457246" cy="5914845"/>
          </a:xfrm>
          <a:prstGeom prst="rect">
            <a:avLst/>
          </a:prstGeom>
          <a:noFill/>
        </p:spPr>
        <p:txBody>
          <a:bodyPr wrap="square" rtlCol="0">
            <a:noAutofit/>
          </a:bodyPr>
          <a:lstStyle/>
          <a:p>
            <a:pPr marL="342900" marR="0" indent="-342900">
              <a:spcBef>
                <a:spcPts val="0"/>
              </a:spcBef>
              <a:spcAft>
                <a:spcPts val="15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62% of 847 clinicians had personal knowledge of other primary care clinicians who retired early or quit during the pandemic</a:t>
            </a:r>
          </a:p>
          <a:p>
            <a:pPr marL="342900" marR="0" indent="-342900">
              <a:spcBef>
                <a:spcPts val="0"/>
              </a:spcBef>
              <a:spcAft>
                <a:spcPts val="15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29% knew of practices that closed</a:t>
            </a:r>
          </a:p>
          <a:p>
            <a:pPr marL="342900" marR="0" indent="-342900">
              <a:spcBef>
                <a:spcPts val="0"/>
              </a:spcBef>
              <a:spcAft>
                <a:spcPts val="150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P</a:t>
            </a:r>
            <a:r>
              <a:rPr lang="en-US" sz="2400" dirty="0">
                <a:effectLst/>
                <a:latin typeface="Calibri" panose="020F0502020204030204" pitchFamily="34" charset="0"/>
                <a:ea typeface="Calibri" panose="020F0502020204030204" pitchFamily="34" charset="0"/>
                <a:cs typeface="Times New Roman" panose="02020603050405020304" pitchFamily="18" charset="0"/>
              </a:rPr>
              <a:t>reexisting shortage of general and family medicine physicians.</a:t>
            </a:r>
          </a:p>
          <a:p>
            <a:pPr marL="342900" marR="0" indent="-342900">
              <a:spcBef>
                <a:spcPts val="0"/>
              </a:spcBef>
              <a:spcAft>
                <a:spcPts val="15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 quarter of clinicians planned to leave primary care within 3 years </a:t>
            </a:r>
          </a:p>
          <a:p>
            <a:pPr marL="342900" marR="0" indent="-342900">
              <a:spcBef>
                <a:spcPts val="0"/>
              </a:spcBef>
              <a:spcAft>
                <a:spcPts val="150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23.8% of the more than 9000 physicians from various disciplines in the study and 40% of 2301 nurses planned to exit their practice in the next 2 years</a:t>
            </a:r>
          </a:p>
          <a:p>
            <a:pPr marL="342900" indent="-342900">
              <a:spcAft>
                <a:spcPts val="1500"/>
              </a:spcAft>
              <a:buFont typeface="Arial" panose="020B0604020202020204" pitchFamily="34" charset="0"/>
              <a:buChar cha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70</a:t>
            </a:r>
            <a:r>
              <a:rPr lang="en-US" sz="2400" dirty="0">
                <a:solidFill>
                  <a:prstClr val="black"/>
                </a:solidFill>
                <a:latin typeface="Calibri" panose="020F0502020204030204"/>
              </a:rPr>
              <a:t>% of US physicians now work as employees (hospital, health system, or private </a:t>
            </a:r>
            <a:r>
              <a:rPr lang="en-US" sz="2400" dirty="0" err="1">
                <a:solidFill>
                  <a:prstClr val="black"/>
                </a:solidFill>
                <a:latin typeface="Calibri" panose="020F0502020204030204"/>
              </a:rPr>
              <a:t>corp</a:t>
            </a:r>
            <a:r>
              <a:rPr lang="en-US" sz="2400" dirty="0">
                <a:solidFill>
                  <a:prstClr val="black"/>
                </a:solidFill>
                <a:latin typeface="Calibri" panose="020F0502020204030204"/>
              </a:rPr>
              <a:t>)</a:t>
            </a:r>
          </a:p>
          <a:p>
            <a:pPr marL="342900" marR="0" indent="-342900">
              <a:spcBef>
                <a:spcPts val="0"/>
              </a:spcBef>
              <a:spcAft>
                <a:spcPts val="1500"/>
              </a:spcAft>
              <a:buFont typeface="Arial" panose="020B0604020202020204" pitchFamily="34" charset="0"/>
              <a:buChar char="•"/>
            </a:pPr>
            <a:endParaRPr lang="en-US" sz="2400" dirty="0">
              <a:effectLst/>
              <a:latin typeface="Times New Roman" panose="02020603050405020304" pitchFamily="18" charset="0"/>
              <a:ea typeface="Times New Roman" panose="02020603050405020304" pitchFamily="18" charset="0"/>
            </a:endParaRPr>
          </a:p>
        </p:txBody>
      </p:sp>
      <p:sp>
        <p:nvSpPr>
          <p:cNvPr id="6" name="Title 2">
            <a:extLst>
              <a:ext uri="{FF2B5EF4-FFF2-40B4-BE49-F238E27FC236}">
                <a16:creationId xmlns:a16="http://schemas.microsoft.com/office/drawing/2014/main" id="{96364DDB-F8D4-E0FE-63DB-9B327BB55E08}"/>
              </a:ext>
            </a:extLst>
          </p:cNvPr>
          <p:cNvSpPr txBox="1">
            <a:spLocks/>
          </p:cNvSpPr>
          <p:nvPr/>
        </p:nvSpPr>
        <p:spPr>
          <a:xfrm>
            <a:off x="0" y="1456494"/>
            <a:ext cx="3447393" cy="20313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Century Gothic" panose="020B0502020202020204" pitchFamily="34" charset="0"/>
              </a:rPr>
              <a:t>Prevalence&amp; Impact</a:t>
            </a:r>
            <a:br>
              <a:rPr lang="en-US" sz="4300" dirty="0">
                <a:solidFill>
                  <a:schemeClr val="bg1"/>
                </a:solidFill>
                <a:latin typeface="Century Gothic" panose="020B0502020202020204" pitchFamily="34" charset="0"/>
              </a:rPr>
            </a:br>
            <a:endParaRPr lang="en-US" sz="4300" dirty="0">
              <a:solidFill>
                <a:schemeClr val="bg1"/>
              </a:solidFill>
              <a:latin typeface="Century Gothic" panose="020B0502020202020204" pitchFamily="34" charset="0"/>
            </a:endParaRPr>
          </a:p>
          <a:p>
            <a:pPr algn="ctr"/>
            <a:r>
              <a:rPr lang="en-US" sz="4300" i="1" dirty="0">
                <a:solidFill>
                  <a:schemeClr val="bg1"/>
                </a:solidFill>
                <a:latin typeface="Century Gothic" panose="020B0502020202020204" pitchFamily="34" charset="0"/>
              </a:rPr>
              <a:t>The Practice of Medicine</a:t>
            </a:r>
          </a:p>
        </p:txBody>
      </p:sp>
      <p:sp>
        <p:nvSpPr>
          <p:cNvPr id="7" name="TextBox 6">
            <a:extLst>
              <a:ext uri="{FF2B5EF4-FFF2-40B4-BE49-F238E27FC236}">
                <a16:creationId xmlns:a16="http://schemas.microsoft.com/office/drawing/2014/main" id="{DC140FEA-4C53-9418-9274-28E8C85CC730}"/>
              </a:ext>
            </a:extLst>
          </p:cNvPr>
          <p:cNvSpPr txBox="1"/>
          <p:nvPr/>
        </p:nvSpPr>
        <p:spPr>
          <a:xfrm>
            <a:off x="3764279" y="6262239"/>
            <a:ext cx="8221243" cy="461665"/>
          </a:xfrm>
          <a:prstGeom prst="rect">
            <a:avLst/>
          </a:prstGeom>
          <a:noFill/>
        </p:spPr>
        <p:txBody>
          <a:bodyPr wrap="square" rtlCol="0">
            <a:spAutoFit/>
          </a:bodyPr>
          <a:lstStyle/>
          <a:p>
            <a:r>
              <a:rPr lang="en-US" sz="1200" b="0" i="0" dirty="0">
                <a:solidFill>
                  <a:srgbClr val="333333"/>
                </a:solidFill>
                <a:effectLst/>
              </a:rPr>
              <a:t>Abbasi J. Pushed to Their Limits, 1 in 5 Physicians Intends to Leave Practice. </a:t>
            </a:r>
            <a:r>
              <a:rPr lang="en-US" sz="1200" b="0" i="1" dirty="0">
                <a:solidFill>
                  <a:srgbClr val="333333"/>
                </a:solidFill>
                <a:effectLst/>
              </a:rPr>
              <a:t>JAMA.</a:t>
            </a:r>
            <a:r>
              <a:rPr lang="en-US" sz="1200" b="0" i="0" dirty="0">
                <a:solidFill>
                  <a:srgbClr val="333333"/>
                </a:solidFill>
                <a:effectLst/>
              </a:rPr>
              <a:t> 2022;327(15):1435–1437. doi:10.1001/jama.2022.5074</a:t>
            </a:r>
            <a:endParaRPr lang="en-US" sz="1200" dirty="0"/>
          </a:p>
        </p:txBody>
      </p:sp>
    </p:spTree>
    <p:extLst>
      <p:ext uri="{BB962C8B-B14F-4D97-AF65-F5344CB8AC3E}">
        <p14:creationId xmlns:p14="http://schemas.microsoft.com/office/powerpoint/2010/main" val="1101885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63060" y="2240701"/>
            <a:ext cx="3447393" cy="1784761"/>
          </a:xfrm>
        </p:spPr>
        <p:txBody>
          <a:bodyPr>
            <a:noAutofit/>
          </a:bodyPr>
          <a:lstStyle/>
          <a:p>
            <a:pPr algn="ctr"/>
            <a:r>
              <a:rPr lang="en-US" sz="4300" dirty="0">
                <a:solidFill>
                  <a:schemeClr val="bg1"/>
                </a:solidFill>
                <a:latin typeface="Century Gothic" panose="020B0502020202020204" pitchFamily="34" charset="0"/>
              </a:rPr>
              <a:t>About Resilience</a:t>
            </a:r>
          </a:p>
        </p:txBody>
      </p:sp>
      <p:sp>
        <p:nvSpPr>
          <p:cNvPr id="6" name="TextBox 5">
            <a:extLst>
              <a:ext uri="{FF2B5EF4-FFF2-40B4-BE49-F238E27FC236}">
                <a16:creationId xmlns:a16="http://schemas.microsoft.com/office/drawing/2014/main" id="{1F74601A-8D10-0799-F58A-5AFCBF739C20}"/>
              </a:ext>
            </a:extLst>
          </p:cNvPr>
          <p:cNvSpPr txBox="1"/>
          <p:nvPr/>
        </p:nvSpPr>
        <p:spPr>
          <a:xfrm>
            <a:off x="3772583" y="194472"/>
            <a:ext cx="7457246" cy="6029863"/>
          </a:xfrm>
          <a:prstGeom prst="rect">
            <a:avLst/>
          </a:prstGeom>
          <a:noFill/>
        </p:spPr>
        <p:txBody>
          <a:bodyPr wrap="square"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Physicians score higher in resiliency when compared to the general public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Resilience in elements of </a:t>
            </a:r>
          </a:p>
          <a:p>
            <a:pPr marL="685800" lvl="1" indent="-228600">
              <a:lnSpc>
                <a:spcPct val="90000"/>
              </a:lnSpc>
              <a:spcBef>
                <a:spcPts val="1000"/>
              </a:spcBef>
              <a:buFont typeface="Arial" panose="020B0604020202020204" pitchFamily="34" charset="0"/>
              <a:buChar char="•"/>
              <a:defRPr/>
            </a:pPr>
            <a:r>
              <a:rPr lang="en-US" sz="2400" dirty="0">
                <a:solidFill>
                  <a:prstClr val="black"/>
                </a:solidFill>
                <a:latin typeface="Calibri" panose="020F0502020204030204"/>
              </a:rPr>
              <a:t>Emotional exhaustion</a:t>
            </a:r>
          </a:p>
          <a:p>
            <a:pPr marL="685800" lvl="1" indent="-228600">
              <a:lnSpc>
                <a:spcPct val="90000"/>
              </a:lnSpc>
              <a:spcBef>
                <a:spcPts val="1000"/>
              </a:spcBef>
              <a:buFont typeface="Arial" panose="020B0604020202020204" pitchFamily="34" charset="0"/>
              <a:buChar char="•"/>
              <a:defRPr/>
            </a:pPr>
            <a:r>
              <a:rPr lang="en-US" sz="2400" dirty="0">
                <a:solidFill>
                  <a:prstClr val="black"/>
                </a:solidFill>
                <a:latin typeface="Calibri" panose="020F0502020204030204"/>
              </a:rPr>
              <a:t>Depersonalization</a:t>
            </a:r>
          </a:p>
          <a:p>
            <a:pPr marL="685800" lvl="1" indent="-228600">
              <a:lnSpc>
                <a:spcPct val="90000"/>
              </a:lnSpc>
              <a:spcBef>
                <a:spcPts val="1000"/>
              </a:spcBef>
              <a:buFont typeface="Arial" panose="020B0604020202020204" pitchFamily="34" charset="0"/>
              <a:buChar char="•"/>
              <a:defRPr/>
            </a:pPr>
            <a:r>
              <a:rPr lang="en-US" sz="2400" dirty="0">
                <a:solidFill>
                  <a:prstClr val="black"/>
                </a:solidFill>
                <a:latin typeface="Calibri" panose="020F0502020204030204"/>
              </a:rPr>
              <a:t>Overall burnout</a:t>
            </a:r>
          </a:p>
          <a:p>
            <a:pPr marL="228600" indent="-228600">
              <a:lnSpc>
                <a:spcPct val="90000"/>
              </a:lnSpc>
              <a:spcBef>
                <a:spcPts val="1000"/>
              </a:spcBef>
              <a:buFont typeface="Arial" panose="020B0604020202020204" pitchFamily="34" charset="0"/>
              <a:buChar char="•"/>
              <a:defRPr/>
            </a:pPr>
            <a:r>
              <a:rPr lang="en-US" sz="2800" dirty="0">
                <a:solidFill>
                  <a:prstClr val="black"/>
                </a:solidFill>
                <a:latin typeface="Calibri" panose="020F0502020204030204"/>
              </a:rPr>
              <a:t>Of those in the higher resiliency group, 30% experienced burnout </a:t>
            </a:r>
          </a:p>
          <a:p>
            <a:pPr marL="228600" indent="-228600">
              <a:lnSpc>
                <a:spcPct val="90000"/>
              </a:lnSpc>
              <a:spcBef>
                <a:spcPts val="1000"/>
              </a:spcBef>
              <a:buFont typeface="Arial" panose="020B0604020202020204" pitchFamily="34" charset="0"/>
              <a:buChar char="•"/>
              <a:defRPr/>
            </a:pPr>
            <a:r>
              <a:rPr lang="en-US" sz="2800" dirty="0">
                <a:solidFill>
                  <a:prstClr val="black"/>
                </a:solidFill>
              </a:rPr>
              <a:t>Concerning levels of burnout in those with low resiliency scores</a:t>
            </a:r>
          </a:p>
          <a:p>
            <a:pPr marL="685800" lvl="1" indent="-228600">
              <a:lnSpc>
                <a:spcPct val="90000"/>
              </a:lnSpc>
              <a:spcBef>
                <a:spcPts val="1000"/>
              </a:spcBef>
              <a:buFont typeface="Arial" panose="020B0604020202020204" pitchFamily="34" charset="0"/>
              <a:buChar char="•"/>
              <a:defRPr/>
            </a:pPr>
            <a:r>
              <a:rPr lang="en-US" sz="2800" dirty="0">
                <a:solidFill>
                  <a:prstClr val="black"/>
                </a:solidFill>
              </a:rPr>
              <a:t>Of those responding to a resilience rate of 50% or lower, 70% experience burnout</a:t>
            </a:r>
          </a:p>
          <a:p>
            <a:pPr marL="228600" indent="-228600">
              <a:lnSpc>
                <a:spcPct val="90000"/>
              </a:lnSpc>
              <a:spcBef>
                <a:spcPts val="1000"/>
              </a:spcBef>
              <a:buFont typeface="Arial" panose="020B0604020202020204" pitchFamily="34" charset="0"/>
              <a:buChar char="•"/>
              <a:defRPr/>
            </a:pPr>
            <a:endParaRPr lang="en-US" sz="2800"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89AB4ECB-E400-C041-B548-5EE4FD00EA1F}"/>
              </a:ext>
            </a:extLst>
          </p:cNvPr>
          <p:cNvSpPr txBox="1"/>
          <p:nvPr/>
        </p:nvSpPr>
        <p:spPr>
          <a:xfrm>
            <a:off x="7501206" y="1669733"/>
            <a:ext cx="2348144" cy="923330"/>
          </a:xfrm>
          <a:prstGeom prst="rect">
            <a:avLst/>
          </a:prstGeom>
          <a:noFill/>
        </p:spPr>
        <p:txBody>
          <a:bodyPr wrap="square" rtlCol="0">
            <a:spAutoFit/>
          </a:bodyPr>
          <a:lstStyle/>
          <a:p>
            <a:pPr algn="ctr"/>
            <a:r>
              <a:rPr lang="en-US" dirty="0">
                <a:solidFill>
                  <a:srgbClr val="FF0000"/>
                </a:solidFill>
              </a:rPr>
              <a:t>The higher the resiliency score, the lower the rate of each</a:t>
            </a:r>
          </a:p>
        </p:txBody>
      </p:sp>
      <p:sp>
        <p:nvSpPr>
          <p:cNvPr id="10" name="Double Brace 9">
            <a:extLst>
              <a:ext uri="{FF2B5EF4-FFF2-40B4-BE49-F238E27FC236}">
                <a16:creationId xmlns:a16="http://schemas.microsoft.com/office/drawing/2014/main" id="{7C08DD67-955A-B07F-40AC-D14C9D612F6B}"/>
              </a:ext>
            </a:extLst>
          </p:cNvPr>
          <p:cNvSpPr/>
          <p:nvPr/>
        </p:nvSpPr>
        <p:spPr>
          <a:xfrm>
            <a:off x="7501206" y="1627830"/>
            <a:ext cx="2552330" cy="1132740"/>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759EB525-43D8-9839-09C0-6987F470764E}"/>
              </a:ext>
            </a:extLst>
          </p:cNvPr>
          <p:cNvSpPr txBox="1"/>
          <p:nvPr/>
        </p:nvSpPr>
        <p:spPr>
          <a:xfrm>
            <a:off x="3772583" y="6107647"/>
            <a:ext cx="7723572" cy="461665"/>
          </a:xfrm>
          <a:prstGeom prst="rect">
            <a:avLst/>
          </a:prstGeom>
          <a:noFill/>
        </p:spPr>
        <p:txBody>
          <a:bodyPr wrap="square" rtlCol="0">
            <a:spAutoFit/>
          </a:bodyPr>
          <a:lstStyle/>
          <a:p>
            <a:r>
              <a:rPr lang="en-US" sz="1200" dirty="0" err="1"/>
              <a:t>Goroll</a:t>
            </a:r>
            <a:r>
              <a:rPr lang="en-US" sz="1200" dirty="0"/>
              <a:t>, </a:t>
            </a:r>
            <a:r>
              <a:rPr lang="en-US" sz="1200" dirty="0" err="1"/>
              <a:t>A.</a:t>
            </a:r>
            <a:r>
              <a:rPr lang="en-US" sz="1200" b="0" i="0" dirty="0" err="1">
                <a:effectLst/>
              </a:rPr>
              <a:t>"</a:t>
            </a:r>
            <a:r>
              <a:rPr lang="en-US" sz="1200" b="0" i="0" u="none" strike="noStrike" dirty="0" err="1">
                <a:effectLst/>
              </a:rPr>
              <a:t>Resilience</a:t>
            </a:r>
            <a:r>
              <a:rPr lang="en-US" sz="1200" b="0" i="0" u="none" strike="noStrike" dirty="0">
                <a:effectLst/>
              </a:rPr>
              <a:t> and Burnout Among Physicians and the General US Working Population.</a:t>
            </a:r>
            <a:r>
              <a:rPr lang="en-US" sz="1200" b="0" i="0" dirty="0">
                <a:effectLst/>
              </a:rPr>
              <a:t>" JAMA </a:t>
            </a:r>
            <a:r>
              <a:rPr lang="en-US" sz="1200" b="0" i="0" dirty="0" err="1">
                <a:effectLst/>
              </a:rPr>
              <a:t>Netw</a:t>
            </a:r>
            <a:r>
              <a:rPr lang="en-US" sz="1200" b="0" i="0" dirty="0">
                <a:effectLst/>
              </a:rPr>
              <a:t> Open. 2020 Jul 1;3(7):e209385.</a:t>
            </a:r>
            <a:endParaRPr lang="en-US" sz="1200" dirty="0"/>
          </a:p>
        </p:txBody>
      </p:sp>
    </p:spTree>
    <p:extLst>
      <p:ext uri="{BB962C8B-B14F-4D97-AF65-F5344CB8AC3E}">
        <p14:creationId xmlns:p14="http://schemas.microsoft.com/office/powerpoint/2010/main" val="613285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63060" y="2240701"/>
            <a:ext cx="3447393" cy="1784761"/>
          </a:xfrm>
        </p:spPr>
        <p:txBody>
          <a:bodyPr>
            <a:noAutofit/>
          </a:bodyPr>
          <a:lstStyle/>
          <a:p>
            <a:pPr algn="ctr"/>
            <a:r>
              <a:rPr lang="en-US" sz="4000" dirty="0">
                <a:solidFill>
                  <a:schemeClr val="bg1"/>
                </a:solidFill>
                <a:latin typeface="Century Gothic" panose="020B0502020202020204" pitchFamily="34" charset="0"/>
              </a:rPr>
              <a:t>Identifying Symptoms of Burnout</a:t>
            </a:r>
          </a:p>
        </p:txBody>
      </p:sp>
      <p:sp>
        <p:nvSpPr>
          <p:cNvPr id="4" name="TextBox 3">
            <a:extLst>
              <a:ext uri="{FF2B5EF4-FFF2-40B4-BE49-F238E27FC236}">
                <a16:creationId xmlns:a16="http://schemas.microsoft.com/office/drawing/2014/main" id="{17F95156-4CBF-4313-B35B-1BBFDE8C4949}"/>
              </a:ext>
            </a:extLst>
          </p:cNvPr>
          <p:cNvSpPr txBox="1"/>
          <p:nvPr/>
        </p:nvSpPr>
        <p:spPr>
          <a:xfrm>
            <a:off x="3930873" y="1221827"/>
            <a:ext cx="7457246" cy="4414345"/>
          </a:xfrm>
          <a:prstGeom prst="rect">
            <a:avLst/>
          </a:prstGeom>
          <a:noFill/>
        </p:spPr>
        <p:txBody>
          <a:bodyPr wrap="square" rtlCol="0">
            <a:noAutofit/>
          </a:bodyPr>
          <a:lstStyle/>
          <a:p>
            <a:pPr marL="571500" indent="-571500">
              <a:lnSpc>
                <a:spcPct val="150000"/>
              </a:lnSpc>
              <a:buFont typeface="Arial" panose="020B0604020202020204" pitchFamily="34" charset="0"/>
              <a:buChar char="•"/>
            </a:pPr>
            <a:endParaRPr lang="en-US" sz="3600">
              <a:solidFill>
                <a:srgbClr val="003C64"/>
              </a:solidFill>
            </a:endParaRPr>
          </a:p>
        </p:txBody>
      </p:sp>
      <p:graphicFrame>
        <p:nvGraphicFramePr>
          <p:cNvPr id="2" name="Content Placeholder 4">
            <a:extLst>
              <a:ext uri="{FF2B5EF4-FFF2-40B4-BE49-F238E27FC236}">
                <a16:creationId xmlns:a16="http://schemas.microsoft.com/office/drawing/2014/main" id="{CEAC61C1-806C-57EC-DB22-4355C79731B5}"/>
              </a:ext>
            </a:extLst>
          </p:cNvPr>
          <p:cNvGraphicFramePr>
            <a:graphicFrameLocks/>
          </p:cNvGraphicFramePr>
          <p:nvPr>
            <p:extLst>
              <p:ext uri="{D42A27DB-BD31-4B8C-83A1-F6EECF244321}">
                <p14:modId xmlns:p14="http://schemas.microsoft.com/office/powerpoint/2010/main" val="1747095485"/>
              </p:ext>
            </p:extLst>
          </p:nvPr>
        </p:nvGraphicFramePr>
        <p:xfrm>
          <a:off x="3930873" y="957412"/>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4604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112222" y="361356"/>
            <a:ext cx="3447393" cy="1784761"/>
          </a:xfrm>
        </p:spPr>
        <p:txBody>
          <a:bodyPr>
            <a:noAutofit/>
          </a:bodyPr>
          <a:lstStyle/>
          <a:p>
            <a:pPr algn="ctr"/>
            <a:br>
              <a:rPr lang="en-US" sz="4000" dirty="0">
                <a:solidFill>
                  <a:schemeClr val="bg1"/>
                </a:solidFill>
                <a:latin typeface="Century Gothic" panose="020B0502020202020204" pitchFamily="34" charset="0"/>
              </a:rPr>
            </a:br>
            <a:br>
              <a:rPr lang="en-US" sz="4000" dirty="0">
                <a:solidFill>
                  <a:schemeClr val="bg1"/>
                </a:solidFill>
                <a:latin typeface="Century Gothic" panose="020B0502020202020204" pitchFamily="34" charset="0"/>
              </a:rPr>
            </a:br>
            <a:br>
              <a:rPr lang="en-US" sz="4000" dirty="0">
                <a:solidFill>
                  <a:schemeClr val="bg1"/>
                </a:solidFill>
                <a:latin typeface="Century Gothic" panose="020B0502020202020204" pitchFamily="34" charset="0"/>
              </a:rPr>
            </a:br>
            <a:br>
              <a:rPr lang="en-US" sz="4000" dirty="0">
                <a:solidFill>
                  <a:schemeClr val="bg1"/>
                </a:solidFill>
                <a:latin typeface="Century Gothic" panose="020B0502020202020204" pitchFamily="34" charset="0"/>
              </a:rPr>
            </a:br>
            <a:br>
              <a:rPr lang="en-US" sz="4000" dirty="0">
                <a:solidFill>
                  <a:schemeClr val="bg1"/>
                </a:solidFill>
                <a:latin typeface="Century Gothic" panose="020B0502020202020204" pitchFamily="34" charset="0"/>
              </a:rPr>
            </a:br>
            <a:br>
              <a:rPr lang="en-US" sz="4000" dirty="0">
                <a:solidFill>
                  <a:schemeClr val="bg1"/>
                </a:solidFill>
                <a:latin typeface="Century Gothic" panose="020B0502020202020204" pitchFamily="34" charset="0"/>
              </a:rPr>
            </a:br>
            <a:r>
              <a:rPr lang="en-US" sz="4000" dirty="0">
                <a:solidFill>
                  <a:schemeClr val="bg1"/>
                </a:solidFill>
                <a:latin typeface="Century Gothic" panose="020B0502020202020204" pitchFamily="34" charset="0"/>
              </a:rPr>
              <a:t>Burnout vs. Compassion Fatigue</a:t>
            </a:r>
          </a:p>
        </p:txBody>
      </p:sp>
      <p:graphicFrame>
        <p:nvGraphicFramePr>
          <p:cNvPr id="2" name="Diagram 1">
            <a:extLst>
              <a:ext uri="{FF2B5EF4-FFF2-40B4-BE49-F238E27FC236}">
                <a16:creationId xmlns:a16="http://schemas.microsoft.com/office/drawing/2014/main" id="{AE6D1809-5B58-0856-E784-DBD70ECD8221}"/>
              </a:ext>
            </a:extLst>
          </p:cNvPr>
          <p:cNvGraphicFramePr/>
          <p:nvPr>
            <p:extLst>
              <p:ext uri="{D42A27DB-BD31-4B8C-83A1-F6EECF244321}">
                <p14:modId xmlns:p14="http://schemas.microsoft.com/office/powerpoint/2010/main" val="1977754968"/>
              </p:ext>
            </p:extLst>
          </p:nvPr>
        </p:nvGraphicFramePr>
        <p:xfrm>
          <a:off x="4112323" y="282028"/>
          <a:ext cx="6823587" cy="37281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97F8639F-8EB1-51F2-089B-FAF2448FB321}"/>
              </a:ext>
            </a:extLst>
          </p:cNvPr>
          <p:cNvSpPr txBox="1"/>
          <p:nvPr/>
        </p:nvSpPr>
        <p:spPr>
          <a:xfrm>
            <a:off x="4112323" y="4375349"/>
            <a:ext cx="7279238" cy="1818959"/>
          </a:xfrm>
          <a:prstGeom prst="rect">
            <a:avLst/>
          </a:prstGeom>
          <a:noFill/>
        </p:spPr>
        <p:txBody>
          <a:bodyPr wrap="square">
            <a:spAutoFit/>
          </a:bodyPr>
          <a:lstStyle/>
          <a:p>
            <a:pPr marL="57150">
              <a:lnSpc>
                <a:spcPct val="90000"/>
              </a:lnSpc>
              <a:spcAft>
                <a:spcPts val="600"/>
              </a:spcAft>
            </a:pPr>
            <a:r>
              <a:rPr lang="en-US" dirty="0"/>
              <a:t>Compassion Fatigue: </a:t>
            </a:r>
          </a:p>
          <a:p>
            <a:pPr marL="342900" indent="-285750">
              <a:lnSpc>
                <a:spcPct val="90000"/>
              </a:lnSpc>
              <a:spcAft>
                <a:spcPts val="600"/>
              </a:spcAft>
              <a:buFont typeface="Arial" panose="020B0604020202020204" pitchFamily="34" charset="0"/>
              <a:buChar char="•"/>
            </a:pPr>
            <a:r>
              <a:rPr lang="en-US" sz="1800" dirty="0"/>
              <a:t>A form of burnout originating from exposure to suffering of others/the feelings about caring for others that are suffering</a:t>
            </a:r>
          </a:p>
          <a:p>
            <a:pPr marL="285750" indent="-228600">
              <a:lnSpc>
                <a:spcPct val="90000"/>
              </a:lnSpc>
              <a:spcAft>
                <a:spcPts val="600"/>
              </a:spcAft>
              <a:buFont typeface="Arial" panose="020B0604020202020204" pitchFamily="34" charset="0"/>
              <a:buChar char="•"/>
            </a:pPr>
            <a:r>
              <a:rPr lang="en-US" sz="1800" dirty="0"/>
              <a:t>Sometimes referred to as “secondary traumatic stress” or “vicarious trauma”</a:t>
            </a:r>
          </a:p>
          <a:p>
            <a:pPr marL="285750" indent="-228600">
              <a:lnSpc>
                <a:spcPct val="90000"/>
              </a:lnSpc>
              <a:spcAft>
                <a:spcPts val="600"/>
              </a:spcAft>
              <a:buFont typeface="Arial" panose="020B0604020202020204" pitchFamily="34" charset="0"/>
              <a:buChar char="•"/>
            </a:pPr>
            <a:r>
              <a:rPr lang="en-US" sz="1800" dirty="0"/>
              <a:t>Prevalence has not been extensively studied or well-known</a:t>
            </a:r>
          </a:p>
        </p:txBody>
      </p:sp>
      <p:sp>
        <p:nvSpPr>
          <p:cNvPr id="10" name="TextBox 9">
            <a:extLst>
              <a:ext uri="{FF2B5EF4-FFF2-40B4-BE49-F238E27FC236}">
                <a16:creationId xmlns:a16="http://schemas.microsoft.com/office/drawing/2014/main" id="{67ABC94D-72CC-0030-B4C0-17466BF527EF}"/>
              </a:ext>
            </a:extLst>
          </p:cNvPr>
          <p:cNvSpPr txBox="1"/>
          <p:nvPr/>
        </p:nvSpPr>
        <p:spPr>
          <a:xfrm>
            <a:off x="4253251" y="6420952"/>
            <a:ext cx="6301409" cy="276999"/>
          </a:xfrm>
          <a:prstGeom prst="rect">
            <a:avLst/>
          </a:prstGeom>
          <a:noFill/>
        </p:spPr>
        <p:txBody>
          <a:bodyPr wrap="square" rtlCol="0">
            <a:spAutoFit/>
          </a:bodyPr>
          <a:lstStyle/>
          <a:p>
            <a:r>
              <a:rPr lang="en-US" sz="1200" dirty="0"/>
              <a:t>https://roborman.com/stimulus/96-compassion-fatigue/</a:t>
            </a:r>
          </a:p>
        </p:txBody>
      </p:sp>
    </p:spTree>
    <p:extLst>
      <p:ext uri="{BB962C8B-B14F-4D97-AF65-F5344CB8AC3E}">
        <p14:creationId xmlns:p14="http://schemas.microsoft.com/office/powerpoint/2010/main" val="3180803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mall red balls forming a hear">
            <a:extLst>
              <a:ext uri="{FF2B5EF4-FFF2-40B4-BE49-F238E27FC236}">
                <a16:creationId xmlns:a16="http://schemas.microsoft.com/office/drawing/2014/main" id="{01733B62-5CC5-5B85-B6C6-1CCADEC4B88E}"/>
              </a:ext>
            </a:extLst>
          </p:cNvPr>
          <p:cNvPicPr>
            <a:picLocks noChangeAspect="1"/>
          </p:cNvPicPr>
          <p:nvPr/>
        </p:nvPicPr>
        <p:blipFill rotWithShape="1">
          <a:blip r:embed="rId2">
            <a:extLst>
              <a:ext uri="{28A0092B-C50C-407E-A947-70E740481C1C}">
                <a14:useLocalDpi xmlns:a14="http://schemas.microsoft.com/office/drawing/2010/main" val="0"/>
              </a:ext>
            </a:extLst>
          </a:blip>
          <a:srcRect l="1186" r="4696" b="-1"/>
          <a:stretch/>
        </p:blipFill>
        <p:spPr>
          <a:xfrm>
            <a:off x="6418628" y="1168791"/>
            <a:ext cx="5770323" cy="4786318"/>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288631" y="216310"/>
            <a:ext cx="5512401" cy="914400"/>
          </a:xfrm>
        </p:spPr>
        <p:txBody>
          <a:bodyPr vert="horz" lIns="91440" tIns="45720" rIns="91440" bIns="45720" rtlCol="0" anchor="ctr">
            <a:normAutofit/>
          </a:bodyPr>
          <a:lstStyle/>
          <a:p>
            <a:r>
              <a:rPr lang="en-US" sz="4000" dirty="0"/>
              <a:t>Compassion Fatigue </a:t>
            </a:r>
          </a:p>
        </p:txBody>
      </p:sp>
      <p:sp>
        <p:nvSpPr>
          <p:cNvPr id="5" name="TextBox 4">
            <a:extLst>
              <a:ext uri="{FF2B5EF4-FFF2-40B4-BE49-F238E27FC236}">
                <a16:creationId xmlns:a16="http://schemas.microsoft.com/office/drawing/2014/main" id="{E83A23E5-7C3A-4CBC-BD13-5D0481A87F36}"/>
              </a:ext>
            </a:extLst>
          </p:cNvPr>
          <p:cNvSpPr txBox="1"/>
          <p:nvPr/>
        </p:nvSpPr>
        <p:spPr>
          <a:xfrm>
            <a:off x="504944" y="1312713"/>
            <a:ext cx="5591056" cy="2300642"/>
          </a:xfrm>
          <a:prstGeom prst="rect">
            <a:avLst/>
          </a:prstGeom>
        </p:spPr>
        <p:txBody>
          <a:bodyPr vert="horz" lIns="91440" tIns="45720" rIns="91440" bIns="45720" rtlCol="0">
            <a:noAutofit/>
          </a:bodyPr>
          <a:lstStyle/>
          <a:p>
            <a:pPr marL="57150">
              <a:lnSpc>
                <a:spcPct val="90000"/>
              </a:lnSpc>
              <a:spcAft>
                <a:spcPts val="600"/>
              </a:spcAft>
            </a:pPr>
            <a:endParaRPr lang="en-US" sz="2000" dirty="0"/>
          </a:p>
        </p:txBody>
      </p:sp>
      <p:sp>
        <p:nvSpPr>
          <p:cNvPr id="9" name="TextBox 8">
            <a:extLst>
              <a:ext uri="{FF2B5EF4-FFF2-40B4-BE49-F238E27FC236}">
                <a16:creationId xmlns:a16="http://schemas.microsoft.com/office/drawing/2014/main" id="{D2219F7C-B4B2-0A4A-4B2B-70B68BBE420E}"/>
              </a:ext>
            </a:extLst>
          </p:cNvPr>
          <p:cNvSpPr txBox="1"/>
          <p:nvPr/>
        </p:nvSpPr>
        <p:spPr>
          <a:xfrm>
            <a:off x="348755" y="1056435"/>
            <a:ext cx="6692749" cy="3068532"/>
          </a:xfrm>
          <a:prstGeom prst="rect">
            <a:avLst/>
          </a:prstGeom>
          <a:solidFill>
            <a:schemeClr val="accent5">
              <a:lumMod val="20000"/>
              <a:lumOff val="80000"/>
            </a:schemeClr>
          </a:solidFill>
          <a:ln w="57150">
            <a:solidFill>
              <a:srgbClr val="7030A0"/>
            </a:solidFill>
          </a:ln>
          <a:effectLst>
            <a:softEdge rad="635000"/>
          </a:effectLst>
        </p:spPr>
        <p:txBody>
          <a:bodyPr wrap="square">
            <a:spAutoFit/>
          </a:bodyPr>
          <a:lstStyle/>
          <a:p>
            <a:pPr marL="57150">
              <a:lnSpc>
                <a:spcPct val="90000"/>
              </a:lnSpc>
              <a:spcAft>
                <a:spcPts val="600"/>
              </a:spcAft>
            </a:pPr>
            <a:r>
              <a:rPr lang="en-US" sz="2000" i="1" dirty="0"/>
              <a:t>Signs &amp; Symptoms Include:</a:t>
            </a:r>
          </a:p>
          <a:p>
            <a:pPr marL="57150">
              <a:lnSpc>
                <a:spcPct val="90000"/>
              </a:lnSpc>
              <a:spcAft>
                <a:spcPts val="600"/>
              </a:spcAft>
            </a:pPr>
            <a:endParaRPr lang="en-US" sz="2000" i="1" dirty="0"/>
          </a:p>
          <a:p>
            <a:pPr marL="742950" lvl="1" indent="-228600">
              <a:lnSpc>
                <a:spcPct val="90000"/>
              </a:lnSpc>
              <a:spcAft>
                <a:spcPts val="600"/>
              </a:spcAft>
              <a:buFont typeface="Arial" panose="020B0604020202020204" pitchFamily="34" charset="0"/>
              <a:buChar char="•"/>
            </a:pPr>
            <a:r>
              <a:rPr lang="en-US" sz="2000" dirty="0"/>
              <a:t>Profound emotional and physical exhaustion</a:t>
            </a:r>
          </a:p>
          <a:p>
            <a:pPr marL="742950" lvl="1" indent="-228600">
              <a:lnSpc>
                <a:spcPct val="90000"/>
              </a:lnSpc>
              <a:spcAft>
                <a:spcPts val="600"/>
              </a:spcAft>
              <a:buFont typeface="Arial" panose="020B0604020202020204" pitchFamily="34" charset="0"/>
              <a:buChar char="•"/>
            </a:pPr>
            <a:r>
              <a:rPr lang="en-US" sz="2000" dirty="0"/>
              <a:t>The sense that you cannot give any more/extend</a:t>
            </a:r>
          </a:p>
          <a:p>
            <a:pPr marL="742950" lvl="1" indent="-228600">
              <a:lnSpc>
                <a:spcPct val="90000"/>
              </a:lnSpc>
              <a:spcAft>
                <a:spcPts val="600"/>
              </a:spcAft>
              <a:buFont typeface="Arial" panose="020B0604020202020204" pitchFamily="34" charset="0"/>
              <a:buChar char="•"/>
            </a:pPr>
            <a:r>
              <a:rPr lang="en-US" sz="2000" dirty="0"/>
              <a:t>Depersonalization and cynicism </a:t>
            </a:r>
          </a:p>
          <a:p>
            <a:pPr marL="742950" lvl="1" indent="-228600">
              <a:lnSpc>
                <a:spcPct val="90000"/>
              </a:lnSpc>
              <a:spcAft>
                <a:spcPts val="600"/>
              </a:spcAft>
              <a:buFont typeface="Arial" panose="020B0604020202020204" pitchFamily="34" charset="0"/>
              <a:buChar char="•"/>
            </a:pPr>
            <a:r>
              <a:rPr lang="en-US" sz="2000" dirty="0"/>
              <a:t>Fatigue/headaches/poor sleep</a:t>
            </a:r>
          </a:p>
          <a:p>
            <a:pPr marL="228600" lvl="1">
              <a:lnSpc>
                <a:spcPct val="90000"/>
              </a:lnSpc>
              <a:spcAft>
                <a:spcPts val="600"/>
              </a:spcAft>
            </a:pPr>
            <a:endParaRPr lang="en-US" sz="2000" i="1" dirty="0"/>
          </a:p>
          <a:p>
            <a:pPr marL="228600" lvl="1">
              <a:lnSpc>
                <a:spcPct val="90000"/>
              </a:lnSpc>
              <a:spcAft>
                <a:spcPts val="600"/>
              </a:spcAft>
            </a:pPr>
            <a:r>
              <a:rPr lang="en-US" i="1" dirty="0"/>
              <a:t>Example: You may notice changes in behavior 	such as not having the urge to console someone who is crying/in pain/suffering</a:t>
            </a:r>
          </a:p>
        </p:txBody>
      </p:sp>
      <p:sp>
        <p:nvSpPr>
          <p:cNvPr id="10" name="TextBox 9">
            <a:extLst>
              <a:ext uri="{FF2B5EF4-FFF2-40B4-BE49-F238E27FC236}">
                <a16:creationId xmlns:a16="http://schemas.microsoft.com/office/drawing/2014/main" id="{D7E8E69B-94E6-B3E0-182F-6BCAFE510721}"/>
              </a:ext>
            </a:extLst>
          </p:cNvPr>
          <p:cNvSpPr txBox="1"/>
          <p:nvPr/>
        </p:nvSpPr>
        <p:spPr>
          <a:xfrm>
            <a:off x="524358" y="4146311"/>
            <a:ext cx="7457246" cy="2460131"/>
          </a:xfrm>
          <a:custGeom>
            <a:avLst/>
            <a:gdLst>
              <a:gd name="connsiteX0" fmla="*/ 0 w 7457246"/>
              <a:gd name="connsiteY0" fmla="*/ 0 h 2460131"/>
              <a:gd name="connsiteX1" fmla="*/ 827076 w 7457246"/>
              <a:gd name="connsiteY1" fmla="*/ 0 h 2460131"/>
              <a:gd name="connsiteX2" fmla="*/ 1430435 w 7457246"/>
              <a:gd name="connsiteY2" fmla="*/ 0 h 2460131"/>
              <a:gd name="connsiteX3" fmla="*/ 2108367 w 7457246"/>
              <a:gd name="connsiteY3" fmla="*/ 0 h 2460131"/>
              <a:gd name="connsiteX4" fmla="*/ 2711726 w 7457246"/>
              <a:gd name="connsiteY4" fmla="*/ 0 h 2460131"/>
              <a:gd name="connsiteX5" fmla="*/ 3165940 w 7457246"/>
              <a:gd name="connsiteY5" fmla="*/ 0 h 2460131"/>
              <a:gd name="connsiteX6" fmla="*/ 3993016 w 7457246"/>
              <a:gd name="connsiteY6" fmla="*/ 0 h 2460131"/>
              <a:gd name="connsiteX7" fmla="*/ 4670948 w 7457246"/>
              <a:gd name="connsiteY7" fmla="*/ 0 h 2460131"/>
              <a:gd name="connsiteX8" fmla="*/ 5199734 w 7457246"/>
              <a:gd name="connsiteY8" fmla="*/ 0 h 2460131"/>
              <a:gd name="connsiteX9" fmla="*/ 5877666 w 7457246"/>
              <a:gd name="connsiteY9" fmla="*/ 0 h 2460131"/>
              <a:gd name="connsiteX10" fmla="*/ 6331880 w 7457246"/>
              <a:gd name="connsiteY10" fmla="*/ 0 h 2460131"/>
              <a:gd name="connsiteX11" fmla="*/ 6860666 w 7457246"/>
              <a:gd name="connsiteY11" fmla="*/ 0 h 2460131"/>
              <a:gd name="connsiteX12" fmla="*/ 7457246 w 7457246"/>
              <a:gd name="connsiteY12" fmla="*/ 0 h 2460131"/>
              <a:gd name="connsiteX13" fmla="*/ 7457246 w 7457246"/>
              <a:gd name="connsiteY13" fmla="*/ 590431 h 2460131"/>
              <a:gd name="connsiteX14" fmla="*/ 7457246 w 7457246"/>
              <a:gd name="connsiteY14" fmla="*/ 1254667 h 2460131"/>
              <a:gd name="connsiteX15" fmla="*/ 7457246 w 7457246"/>
              <a:gd name="connsiteY15" fmla="*/ 1918902 h 2460131"/>
              <a:gd name="connsiteX16" fmla="*/ 7457246 w 7457246"/>
              <a:gd name="connsiteY16" fmla="*/ 2460131 h 2460131"/>
              <a:gd name="connsiteX17" fmla="*/ 6779315 w 7457246"/>
              <a:gd name="connsiteY17" fmla="*/ 2460131 h 2460131"/>
              <a:gd name="connsiteX18" fmla="*/ 5952238 w 7457246"/>
              <a:gd name="connsiteY18" fmla="*/ 2460131 h 2460131"/>
              <a:gd name="connsiteX19" fmla="*/ 5274307 w 7457246"/>
              <a:gd name="connsiteY19" fmla="*/ 2460131 h 2460131"/>
              <a:gd name="connsiteX20" fmla="*/ 4820093 w 7457246"/>
              <a:gd name="connsiteY20" fmla="*/ 2460131 h 2460131"/>
              <a:gd name="connsiteX21" fmla="*/ 4365879 w 7457246"/>
              <a:gd name="connsiteY21" fmla="*/ 2460131 h 2460131"/>
              <a:gd name="connsiteX22" fmla="*/ 3911664 w 7457246"/>
              <a:gd name="connsiteY22" fmla="*/ 2460131 h 2460131"/>
              <a:gd name="connsiteX23" fmla="*/ 3308305 w 7457246"/>
              <a:gd name="connsiteY23" fmla="*/ 2460131 h 2460131"/>
              <a:gd name="connsiteX24" fmla="*/ 2704947 w 7457246"/>
              <a:gd name="connsiteY24" fmla="*/ 2460131 h 2460131"/>
              <a:gd name="connsiteX25" fmla="*/ 2250732 w 7457246"/>
              <a:gd name="connsiteY25" fmla="*/ 2460131 h 2460131"/>
              <a:gd name="connsiteX26" fmla="*/ 1647373 w 7457246"/>
              <a:gd name="connsiteY26" fmla="*/ 2460131 h 2460131"/>
              <a:gd name="connsiteX27" fmla="*/ 1193159 w 7457246"/>
              <a:gd name="connsiteY27" fmla="*/ 2460131 h 2460131"/>
              <a:gd name="connsiteX28" fmla="*/ 738945 w 7457246"/>
              <a:gd name="connsiteY28" fmla="*/ 2460131 h 2460131"/>
              <a:gd name="connsiteX29" fmla="*/ 0 w 7457246"/>
              <a:gd name="connsiteY29" fmla="*/ 2460131 h 2460131"/>
              <a:gd name="connsiteX30" fmla="*/ 0 w 7457246"/>
              <a:gd name="connsiteY30" fmla="*/ 1795896 h 2460131"/>
              <a:gd name="connsiteX31" fmla="*/ 0 w 7457246"/>
              <a:gd name="connsiteY31" fmla="*/ 1131660 h 2460131"/>
              <a:gd name="connsiteX32" fmla="*/ 0 w 7457246"/>
              <a:gd name="connsiteY32" fmla="*/ 0 h 246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457246" h="2460131" fill="none" extrusionOk="0">
                <a:moveTo>
                  <a:pt x="0" y="0"/>
                </a:moveTo>
                <a:cubicBezTo>
                  <a:pt x="359311" y="4589"/>
                  <a:pt x="442498" y="-1177"/>
                  <a:pt x="827076" y="0"/>
                </a:cubicBezTo>
                <a:cubicBezTo>
                  <a:pt x="1211654" y="1177"/>
                  <a:pt x="1178058" y="19558"/>
                  <a:pt x="1430435" y="0"/>
                </a:cubicBezTo>
                <a:cubicBezTo>
                  <a:pt x="1682812" y="-19558"/>
                  <a:pt x="1851399" y="-811"/>
                  <a:pt x="2108367" y="0"/>
                </a:cubicBezTo>
                <a:cubicBezTo>
                  <a:pt x="2365335" y="811"/>
                  <a:pt x="2574956" y="3767"/>
                  <a:pt x="2711726" y="0"/>
                </a:cubicBezTo>
                <a:cubicBezTo>
                  <a:pt x="2848496" y="-3767"/>
                  <a:pt x="3074504" y="10212"/>
                  <a:pt x="3165940" y="0"/>
                </a:cubicBezTo>
                <a:cubicBezTo>
                  <a:pt x="3257376" y="-10212"/>
                  <a:pt x="3631092" y="-9744"/>
                  <a:pt x="3993016" y="0"/>
                </a:cubicBezTo>
                <a:cubicBezTo>
                  <a:pt x="4354940" y="9744"/>
                  <a:pt x="4425028" y="-30779"/>
                  <a:pt x="4670948" y="0"/>
                </a:cubicBezTo>
                <a:cubicBezTo>
                  <a:pt x="4916868" y="30779"/>
                  <a:pt x="4944926" y="24677"/>
                  <a:pt x="5199734" y="0"/>
                </a:cubicBezTo>
                <a:cubicBezTo>
                  <a:pt x="5454542" y="-24677"/>
                  <a:pt x="5693477" y="31176"/>
                  <a:pt x="5877666" y="0"/>
                </a:cubicBezTo>
                <a:cubicBezTo>
                  <a:pt x="6061855" y="-31176"/>
                  <a:pt x="6228347" y="-36"/>
                  <a:pt x="6331880" y="0"/>
                </a:cubicBezTo>
                <a:cubicBezTo>
                  <a:pt x="6435413" y="36"/>
                  <a:pt x="6621799" y="22074"/>
                  <a:pt x="6860666" y="0"/>
                </a:cubicBezTo>
                <a:cubicBezTo>
                  <a:pt x="7099533" y="-22074"/>
                  <a:pt x="7303753" y="19272"/>
                  <a:pt x="7457246" y="0"/>
                </a:cubicBezTo>
                <a:cubicBezTo>
                  <a:pt x="7461108" y="152561"/>
                  <a:pt x="7451946" y="425391"/>
                  <a:pt x="7457246" y="590431"/>
                </a:cubicBezTo>
                <a:cubicBezTo>
                  <a:pt x="7462546" y="755471"/>
                  <a:pt x="7424643" y="932845"/>
                  <a:pt x="7457246" y="1254667"/>
                </a:cubicBezTo>
                <a:cubicBezTo>
                  <a:pt x="7489849" y="1576489"/>
                  <a:pt x="7488387" y="1734426"/>
                  <a:pt x="7457246" y="1918902"/>
                </a:cubicBezTo>
                <a:cubicBezTo>
                  <a:pt x="7426105" y="2103379"/>
                  <a:pt x="7433724" y="2204916"/>
                  <a:pt x="7457246" y="2460131"/>
                </a:cubicBezTo>
                <a:cubicBezTo>
                  <a:pt x="7194514" y="2459226"/>
                  <a:pt x="6967147" y="2438580"/>
                  <a:pt x="6779315" y="2460131"/>
                </a:cubicBezTo>
                <a:cubicBezTo>
                  <a:pt x="6591483" y="2481682"/>
                  <a:pt x="6131780" y="2460008"/>
                  <a:pt x="5952238" y="2460131"/>
                </a:cubicBezTo>
                <a:cubicBezTo>
                  <a:pt x="5772696" y="2460254"/>
                  <a:pt x="5609788" y="2487866"/>
                  <a:pt x="5274307" y="2460131"/>
                </a:cubicBezTo>
                <a:cubicBezTo>
                  <a:pt x="4938826" y="2432396"/>
                  <a:pt x="5011033" y="2452449"/>
                  <a:pt x="4820093" y="2460131"/>
                </a:cubicBezTo>
                <a:cubicBezTo>
                  <a:pt x="4629153" y="2467813"/>
                  <a:pt x="4591951" y="2439057"/>
                  <a:pt x="4365879" y="2460131"/>
                </a:cubicBezTo>
                <a:cubicBezTo>
                  <a:pt x="4139807" y="2481205"/>
                  <a:pt x="4080283" y="2470766"/>
                  <a:pt x="3911664" y="2460131"/>
                </a:cubicBezTo>
                <a:cubicBezTo>
                  <a:pt x="3743046" y="2449496"/>
                  <a:pt x="3560440" y="2439836"/>
                  <a:pt x="3308305" y="2460131"/>
                </a:cubicBezTo>
                <a:cubicBezTo>
                  <a:pt x="3056170" y="2480426"/>
                  <a:pt x="2981176" y="2480160"/>
                  <a:pt x="2704947" y="2460131"/>
                </a:cubicBezTo>
                <a:cubicBezTo>
                  <a:pt x="2428718" y="2440102"/>
                  <a:pt x="2370682" y="2480611"/>
                  <a:pt x="2250732" y="2460131"/>
                </a:cubicBezTo>
                <a:cubicBezTo>
                  <a:pt x="2130782" y="2439651"/>
                  <a:pt x="1860212" y="2480721"/>
                  <a:pt x="1647373" y="2460131"/>
                </a:cubicBezTo>
                <a:cubicBezTo>
                  <a:pt x="1434534" y="2439541"/>
                  <a:pt x="1294867" y="2444737"/>
                  <a:pt x="1193159" y="2460131"/>
                </a:cubicBezTo>
                <a:cubicBezTo>
                  <a:pt x="1091451" y="2475525"/>
                  <a:pt x="880335" y="2442589"/>
                  <a:pt x="738945" y="2460131"/>
                </a:cubicBezTo>
                <a:cubicBezTo>
                  <a:pt x="597555" y="2477673"/>
                  <a:pt x="297105" y="2450842"/>
                  <a:pt x="0" y="2460131"/>
                </a:cubicBezTo>
                <a:cubicBezTo>
                  <a:pt x="-14231" y="2295502"/>
                  <a:pt x="27155" y="2051935"/>
                  <a:pt x="0" y="1795896"/>
                </a:cubicBezTo>
                <a:cubicBezTo>
                  <a:pt x="-27155" y="1539857"/>
                  <a:pt x="5358" y="1312939"/>
                  <a:pt x="0" y="1131660"/>
                </a:cubicBezTo>
                <a:cubicBezTo>
                  <a:pt x="-5358" y="950381"/>
                  <a:pt x="-52403" y="401939"/>
                  <a:pt x="0" y="0"/>
                </a:cubicBezTo>
                <a:close/>
              </a:path>
              <a:path w="7457246" h="2460131" stroke="0" extrusionOk="0">
                <a:moveTo>
                  <a:pt x="0" y="0"/>
                </a:moveTo>
                <a:cubicBezTo>
                  <a:pt x="265924" y="-37223"/>
                  <a:pt x="533626" y="-14164"/>
                  <a:pt x="827076" y="0"/>
                </a:cubicBezTo>
                <a:cubicBezTo>
                  <a:pt x="1120526" y="14164"/>
                  <a:pt x="1131511" y="-20253"/>
                  <a:pt x="1430435" y="0"/>
                </a:cubicBezTo>
                <a:cubicBezTo>
                  <a:pt x="1729359" y="20253"/>
                  <a:pt x="1901563" y="11978"/>
                  <a:pt x="2257512" y="0"/>
                </a:cubicBezTo>
                <a:cubicBezTo>
                  <a:pt x="2613461" y="-11978"/>
                  <a:pt x="2625501" y="-24185"/>
                  <a:pt x="2786298" y="0"/>
                </a:cubicBezTo>
                <a:cubicBezTo>
                  <a:pt x="2947095" y="24185"/>
                  <a:pt x="3034663" y="13292"/>
                  <a:pt x="3240512" y="0"/>
                </a:cubicBezTo>
                <a:cubicBezTo>
                  <a:pt x="3446361" y="-13292"/>
                  <a:pt x="3516370" y="20726"/>
                  <a:pt x="3769299" y="0"/>
                </a:cubicBezTo>
                <a:cubicBezTo>
                  <a:pt x="4022228" y="-20726"/>
                  <a:pt x="4155681" y="25036"/>
                  <a:pt x="4298085" y="0"/>
                </a:cubicBezTo>
                <a:cubicBezTo>
                  <a:pt x="4440489" y="-25036"/>
                  <a:pt x="4753173" y="-13979"/>
                  <a:pt x="4901444" y="0"/>
                </a:cubicBezTo>
                <a:cubicBezTo>
                  <a:pt x="5049715" y="13979"/>
                  <a:pt x="5387285" y="-1026"/>
                  <a:pt x="5653948" y="0"/>
                </a:cubicBezTo>
                <a:cubicBezTo>
                  <a:pt x="5920611" y="1026"/>
                  <a:pt x="6086229" y="10304"/>
                  <a:pt x="6481025" y="0"/>
                </a:cubicBezTo>
                <a:cubicBezTo>
                  <a:pt x="6875821" y="-10304"/>
                  <a:pt x="7204427" y="-24952"/>
                  <a:pt x="7457246" y="0"/>
                </a:cubicBezTo>
                <a:cubicBezTo>
                  <a:pt x="7481973" y="163873"/>
                  <a:pt x="7463827" y="478582"/>
                  <a:pt x="7457246" y="639634"/>
                </a:cubicBezTo>
                <a:cubicBezTo>
                  <a:pt x="7450665" y="800686"/>
                  <a:pt x="7454113" y="1081584"/>
                  <a:pt x="7457246" y="1279268"/>
                </a:cubicBezTo>
                <a:cubicBezTo>
                  <a:pt x="7460379" y="1476952"/>
                  <a:pt x="7440545" y="1653553"/>
                  <a:pt x="7457246" y="1918902"/>
                </a:cubicBezTo>
                <a:cubicBezTo>
                  <a:pt x="7473947" y="2184251"/>
                  <a:pt x="7449417" y="2254198"/>
                  <a:pt x="7457246" y="2460131"/>
                </a:cubicBezTo>
                <a:cubicBezTo>
                  <a:pt x="7273211" y="2451641"/>
                  <a:pt x="6963204" y="2475641"/>
                  <a:pt x="6779315" y="2460131"/>
                </a:cubicBezTo>
                <a:cubicBezTo>
                  <a:pt x="6595426" y="2444621"/>
                  <a:pt x="6367242" y="2432072"/>
                  <a:pt x="6175956" y="2460131"/>
                </a:cubicBezTo>
                <a:cubicBezTo>
                  <a:pt x="5984670" y="2488190"/>
                  <a:pt x="5755324" y="2456379"/>
                  <a:pt x="5498024" y="2460131"/>
                </a:cubicBezTo>
                <a:cubicBezTo>
                  <a:pt x="5240724" y="2463883"/>
                  <a:pt x="5195996" y="2445028"/>
                  <a:pt x="4894665" y="2460131"/>
                </a:cubicBezTo>
                <a:cubicBezTo>
                  <a:pt x="4593334" y="2475234"/>
                  <a:pt x="4523807" y="2462072"/>
                  <a:pt x="4216734" y="2460131"/>
                </a:cubicBezTo>
                <a:cubicBezTo>
                  <a:pt x="3909661" y="2458190"/>
                  <a:pt x="3821447" y="2425757"/>
                  <a:pt x="3464230" y="2460131"/>
                </a:cubicBezTo>
                <a:cubicBezTo>
                  <a:pt x="3107013" y="2494505"/>
                  <a:pt x="3010508" y="2454069"/>
                  <a:pt x="2860871" y="2460131"/>
                </a:cubicBezTo>
                <a:cubicBezTo>
                  <a:pt x="2711234" y="2466193"/>
                  <a:pt x="2459134" y="2444141"/>
                  <a:pt x="2257512" y="2460131"/>
                </a:cubicBezTo>
                <a:cubicBezTo>
                  <a:pt x="2055890" y="2476121"/>
                  <a:pt x="1801696" y="2484290"/>
                  <a:pt x="1430435" y="2460131"/>
                </a:cubicBezTo>
                <a:cubicBezTo>
                  <a:pt x="1059174" y="2435972"/>
                  <a:pt x="1011906" y="2459910"/>
                  <a:pt x="901649" y="2460131"/>
                </a:cubicBezTo>
                <a:cubicBezTo>
                  <a:pt x="791392" y="2460352"/>
                  <a:pt x="300860" y="2444186"/>
                  <a:pt x="0" y="2460131"/>
                </a:cubicBezTo>
                <a:cubicBezTo>
                  <a:pt x="-23592" y="2163962"/>
                  <a:pt x="-21312" y="1959029"/>
                  <a:pt x="0" y="1820497"/>
                </a:cubicBezTo>
                <a:cubicBezTo>
                  <a:pt x="21312" y="1681965"/>
                  <a:pt x="20444" y="1416554"/>
                  <a:pt x="0" y="1205464"/>
                </a:cubicBezTo>
                <a:cubicBezTo>
                  <a:pt x="-20444" y="994374"/>
                  <a:pt x="4842" y="820575"/>
                  <a:pt x="0" y="639634"/>
                </a:cubicBezTo>
                <a:cubicBezTo>
                  <a:pt x="-4842" y="458693"/>
                  <a:pt x="-23651" y="285268"/>
                  <a:pt x="0" y="0"/>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sd="952900033">
                  <a:prstGeom prst="rect">
                    <a:avLst/>
                  </a:prstGeom>
                  <ask:type>
                    <ask:lineSketchFreehand/>
                  </ask:type>
                </ask:lineSketchStyleProps>
              </a:ext>
            </a:extLst>
          </a:ln>
          <a:effectLst>
            <a:softEdge rad="635000"/>
          </a:effectLst>
        </p:spPr>
        <p:txBody>
          <a:bodyPr wrap="square" rtlCol="0">
            <a:noAutofit/>
          </a:bodyPr>
          <a:lstStyle/>
          <a:p>
            <a:pPr>
              <a:lnSpc>
                <a:spcPct val="150000"/>
              </a:lnSpc>
            </a:pPr>
            <a:r>
              <a:rPr lang="en-US" sz="2000" dirty="0">
                <a:solidFill>
                  <a:srgbClr val="003C64"/>
                </a:solidFill>
              </a:rPr>
              <a:t>Many similarities with burnout symptoms including:</a:t>
            </a:r>
          </a:p>
          <a:p>
            <a:pPr marL="1028700" lvl="1" indent="-571500">
              <a:lnSpc>
                <a:spcPct val="150000"/>
              </a:lnSpc>
              <a:buFont typeface="Arial" panose="020B0604020202020204" pitchFamily="34" charset="0"/>
              <a:buChar char="•"/>
            </a:pPr>
            <a:r>
              <a:rPr lang="en-US" sz="2000" dirty="0">
                <a:solidFill>
                  <a:srgbClr val="003C64"/>
                </a:solidFill>
              </a:rPr>
              <a:t>Depersonalization</a:t>
            </a:r>
          </a:p>
          <a:p>
            <a:pPr marL="1028700" lvl="1" indent="-571500">
              <a:lnSpc>
                <a:spcPct val="150000"/>
              </a:lnSpc>
              <a:buFont typeface="Arial" panose="020B0604020202020204" pitchFamily="34" charset="0"/>
              <a:buChar char="•"/>
            </a:pPr>
            <a:r>
              <a:rPr lang="en-US" sz="2000" dirty="0">
                <a:solidFill>
                  <a:srgbClr val="003C64"/>
                </a:solidFill>
              </a:rPr>
              <a:t>Reduced sense of accomplishment, purpose, and meaning</a:t>
            </a:r>
          </a:p>
          <a:p>
            <a:pPr marL="1028700" lvl="1" indent="-571500">
              <a:lnSpc>
                <a:spcPct val="150000"/>
              </a:lnSpc>
              <a:buFont typeface="Arial" panose="020B0604020202020204" pitchFamily="34" charset="0"/>
              <a:buChar char="•"/>
            </a:pPr>
            <a:r>
              <a:rPr lang="en-US" sz="2000" dirty="0">
                <a:solidFill>
                  <a:srgbClr val="003C64"/>
                </a:solidFill>
              </a:rPr>
              <a:t>Physical exhaustion</a:t>
            </a:r>
          </a:p>
          <a:p>
            <a:pPr>
              <a:lnSpc>
                <a:spcPct val="150000"/>
              </a:lnSpc>
            </a:pPr>
            <a:r>
              <a:rPr lang="en-US" sz="2000" i="1" dirty="0">
                <a:solidFill>
                  <a:srgbClr val="003C64"/>
                </a:solidFill>
              </a:rPr>
              <a:t>Burnout score was most significant determinant of CF (EMR study)</a:t>
            </a:r>
          </a:p>
        </p:txBody>
      </p:sp>
      <p:sp>
        <p:nvSpPr>
          <p:cNvPr id="12" name="TextBox 11">
            <a:extLst>
              <a:ext uri="{FF2B5EF4-FFF2-40B4-BE49-F238E27FC236}">
                <a16:creationId xmlns:a16="http://schemas.microsoft.com/office/drawing/2014/main" id="{9160BC26-FF14-90BA-8769-79DA4633E1B0}"/>
              </a:ext>
            </a:extLst>
          </p:cNvPr>
          <p:cNvSpPr txBox="1"/>
          <p:nvPr/>
        </p:nvSpPr>
        <p:spPr>
          <a:xfrm>
            <a:off x="348755" y="6450686"/>
            <a:ext cx="11670889" cy="354200"/>
          </a:xfrm>
          <a:prstGeom prst="rect">
            <a:avLst/>
          </a:prstGeom>
          <a:noFill/>
        </p:spPr>
        <p:txBody>
          <a:bodyPr wrap="square" rtlCol="0">
            <a:spAutoFit/>
          </a:bodyPr>
          <a:lstStyle/>
          <a:p>
            <a:pPr>
              <a:lnSpc>
                <a:spcPts val="2250"/>
              </a:lnSpc>
            </a:pPr>
            <a:r>
              <a:rPr lang="en-US" sz="1200" b="0" i="0" dirty="0">
                <a:solidFill>
                  <a:srgbClr val="000000"/>
                </a:solidFill>
                <a:effectLst/>
              </a:rPr>
              <a:t>Compassion Fatigue is Similar in Emergency Medicine Residents Compared to other Medical and Surgical Specialties;</a:t>
            </a:r>
            <a:r>
              <a:rPr lang="en-US" sz="1200" b="0" i="0" u="sng" dirty="0">
                <a:solidFill>
                  <a:srgbClr val="205493"/>
                </a:solidFill>
                <a:effectLst/>
                <a:hlinkClick r:id="rId3"/>
              </a:rPr>
              <a:t> West J </a:t>
            </a:r>
            <a:r>
              <a:rPr lang="en-US" sz="1200" b="0" i="0" u="sng" dirty="0" err="1">
                <a:solidFill>
                  <a:srgbClr val="205493"/>
                </a:solidFill>
                <a:effectLst/>
                <a:hlinkClick r:id="rId3"/>
              </a:rPr>
              <a:t>Emerg</a:t>
            </a:r>
            <a:r>
              <a:rPr lang="en-US" sz="1200" b="0" i="0" u="sng" dirty="0">
                <a:solidFill>
                  <a:srgbClr val="205493"/>
                </a:solidFill>
                <a:effectLst/>
                <a:hlinkClick r:id="rId3"/>
              </a:rPr>
              <a:t> Med.</a:t>
            </a:r>
            <a:r>
              <a:rPr lang="en-US" sz="1200" b="0" i="0" dirty="0">
                <a:solidFill>
                  <a:srgbClr val="212121"/>
                </a:solidFill>
                <a:effectLst/>
              </a:rPr>
              <a:t> 2014 Sep; 15(6): 629–635.</a:t>
            </a:r>
            <a:r>
              <a:rPr lang="en-US" sz="1200" b="0" i="0" dirty="0">
                <a:solidFill>
                  <a:srgbClr val="000000"/>
                </a:solidFill>
                <a:effectLst/>
              </a:rPr>
              <a:t>  </a:t>
            </a:r>
            <a:r>
              <a:rPr lang="en-US" sz="1200" b="0" i="0" u="sng" dirty="0">
                <a:solidFill>
                  <a:srgbClr val="205493"/>
                </a:solidFill>
                <a:effectLst/>
                <a:hlinkClick r:id="rId3"/>
              </a:rPr>
              <a:t> </a:t>
            </a:r>
          </a:p>
        </p:txBody>
      </p:sp>
    </p:spTree>
    <p:extLst>
      <p:ext uri="{BB962C8B-B14F-4D97-AF65-F5344CB8AC3E}">
        <p14:creationId xmlns:p14="http://schemas.microsoft.com/office/powerpoint/2010/main" val="370393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171215" y="639070"/>
            <a:ext cx="3447393" cy="1784761"/>
          </a:xfrm>
        </p:spPr>
        <p:txBody>
          <a:bodyPr>
            <a:noAutofit/>
          </a:bodyPr>
          <a:lstStyle/>
          <a:p>
            <a:pPr algn="ctr"/>
            <a:r>
              <a:rPr lang="en-US" sz="4000" dirty="0">
                <a:solidFill>
                  <a:schemeClr val="bg1"/>
                </a:solidFill>
                <a:latin typeface="Century Gothic" panose="020B0502020202020204" pitchFamily="34" charset="0"/>
              </a:rPr>
              <a:t>Case Example</a:t>
            </a:r>
            <a:br>
              <a:rPr lang="en-US" sz="4000" dirty="0">
                <a:solidFill>
                  <a:schemeClr val="bg1"/>
                </a:solidFill>
                <a:latin typeface="Century Gothic" panose="020B0502020202020204" pitchFamily="34" charset="0"/>
              </a:rPr>
            </a:br>
            <a:br>
              <a:rPr lang="en-US" sz="4000" dirty="0">
                <a:solidFill>
                  <a:schemeClr val="bg1"/>
                </a:solidFill>
                <a:latin typeface="Century Gothic" panose="020B0502020202020204" pitchFamily="34" charset="0"/>
              </a:rPr>
            </a:br>
            <a:endParaRPr lang="en-US" sz="40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62B8EB15-0D3F-2228-DCB1-BBBC9685933F}"/>
              </a:ext>
            </a:extLst>
          </p:cNvPr>
          <p:cNvSpPr txBox="1"/>
          <p:nvPr/>
        </p:nvSpPr>
        <p:spPr>
          <a:xfrm>
            <a:off x="3783297" y="351141"/>
            <a:ext cx="8110581" cy="2031325"/>
          </a:xfrm>
          <a:prstGeom prst="rect">
            <a:avLst/>
          </a:prstGeom>
          <a:noFill/>
        </p:spPr>
        <p:txBody>
          <a:bodyPr wrap="square">
            <a:spAutoFit/>
          </a:bodyPr>
          <a:lstStyle/>
          <a:p>
            <a:r>
              <a:rPr lang="en-US" b="0" i="0" dirty="0">
                <a:solidFill>
                  <a:srgbClr val="09142A"/>
                </a:solidFill>
                <a:effectLst/>
                <a:latin typeface="Roboto" panose="02000000000000000000" pitchFamily="2" charset="0"/>
              </a:rPr>
              <a:t>Andy had always been an energetic and dedicated family physician. Now, at 38, he's tired, cynical and lonely. He's angry at the health care system for forcing him to see more patients in less time and annoyed with his patients for what he perceives to be their increasingly demanding natures. Although his relationships with his patients once thrived, they no longer seem to give him the same satisfaction. Even talking to his wife, who's always been a supportive partner, has not relieved his feelings of intense isolation.</a:t>
            </a:r>
            <a:endParaRPr lang="en-US" dirty="0"/>
          </a:p>
        </p:txBody>
      </p:sp>
      <p:sp>
        <p:nvSpPr>
          <p:cNvPr id="7" name="TextBox 6">
            <a:extLst>
              <a:ext uri="{FF2B5EF4-FFF2-40B4-BE49-F238E27FC236}">
                <a16:creationId xmlns:a16="http://schemas.microsoft.com/office/drawing/2014/main" id="{3DE07E48-2382-6E39-F38C-ADCAB70240D5}"/>
              </a:ext>
            </a:extLst>
          </p:cNvPr>
          <p:cNvSpPr txBox="1"/>
          <p:nvPr/>
        </p:nvSpPr>
        <p:spPr>
          <a:xfrm>
            <a:off x="5296896" y="2633009"/>
            <a:ext cx="6685472" cy="4524315"/>
          </a:xfrm>
          <a:prstGeom prst="rect">
            <a:avLst/>
          </a:prstGeom>
          <a:noFill/>
        </p:spPr>
        <p:txBody>
          <a:bodyPr wrap="square" rtlCol="0">
            <a:spAutoFit/>
          </a:bodyPr>
          <a:lstStyle/>
          <a:p>
            <a:r>
              <a:rPr lang="en-US" dirty="0"/>
              <a:t>“Go-To” Habits: </a:t>
            </a:r>
          </a:p>
          <a:p>
            <a:pPr marL="742950" lvl="1" indent="-285750">
              <a:buFont typeface="Arial" panose="020B0604020202020204" pitchFamily="34" charset="0"/>
              <a:buChar char="•"/>
            </a:pPr>
            <a:r>
              <a:rPr lang="en-US" dirty="0"/>
              <a:t>Multi-task (eat lunch while dictating chart notes or returning calls/emails)</a:t>
            </a:r>
          </a:p>
          <a:p>
            <a:pPr marL="742950" lvl="1" indent="-285750">
              <a:buFont typeface="Arial" panose="020B0604020202020204" pitchFamily="34" charset="0"/>
              <a:buChar char="•"/>
            </a:pPr>
            <a:r>
              <a:rPr lang="en-US" dirty="0"/>
              <a:t>Eliminate things you don’t have time for- exercise, hobbies, relaxed meals, time with loved ones </a:t>
            </a:r>
          </a:p>
          <a:p>
            <a:pPr marL="742950" lvl="1" indent="-285750">
              <a:buFont typeface="Arial" panose="020B0604020202020204" pitchFamily="34" charset="0"/>
              <a:buChar char="•"/>
            </a:pPr>
            <a:r>
              <a:rPr lang="en-US" dirty="0"/>
              <a:t>Complain to colleagues</a:t>
            </a:r>
          </a:p>
          <a:p>
            <a:pPr marL="742950" lvl="1" indent="-285750">
              <a:buFont typeface="Arial" panose="020B0604020202020204" pitchFamily="34" charset="0"/>
              <a:buChar char="•"/>
            </a:pPr>
            <a:r>
              <a:rPr lang="en-US" dirty="0"/>
              <a:t>Blame others/circumstances</a:t>
            </a:r>
          </a:p>
          <a:p>
            <a:pPr marL="285750" indent="-285750">
              <a:buFont typeface="Arial" panose="020B0604020202020204" pitchFamily="34" charset="0"/>
              <a:buChar char="•"/>
            </a:pPr>
            <a:endParaRPr lang="en-US" dirty="0"/>
          </a:p>
          <a:p>
            <a:r>
              <a:rPr lang="en-US" dirty="0"/>
              <a:t>May Lead To: </a:t>
            </a:r>
          </a:p>
          <a:p>
            <a:pPr marL="742950" lvl="1" indent="-285750">
              <a:buFont typeface="Arial" panose="020B0604020202020204" pitchFamily="34" charset="0"/>
              <a:buChar char="•"/>
            </a:pPr>
            <a:r>
              <a:rPr lang="en-US" dirty="0"/>
              <a:t>Increased feelings of dissatisfaction and hopelessness</a:t>
            </a:r>
          </a:p>
          <a:p>
            <a:pPr marL="742950" lvl="1" indent="-285750">
              <a:buFont typeface="Arial" panose="020B0604020202020204" pitchFamily="34" charset="0"/>
              <a:buChar char="•"/>
            </a:pPr>
            <a:r>
              <a:rPr lang="en-US" dirty="0"/>
              <a:t>Higher levels of burnout and compassion fatigue</a:t>
            </a:r>
          </a:p>
          <a:p>
            <a:pPr marL="742950" lvl="1" indent="-285750">
              <a:buFont typeface="Arial" panose="020B0604020202020204" pitchFamily="34" charset="0"/>
              <a:buChar char="•"/>
            </a:pPr>
            <a:r>
              <a:rPr lang="en-US" dirty="0"/>
              <a:t>Decreased productivity</a:t>
            </a:r>
          </a:p>
          <a:p>
            <a:pPr marL="742950" lvl="1" indent="-285750">
              <a:buFont typeface="Arial" panose="020B0604020202020204" pitchFamily="34" charset="0"/>
              <a:buChar char="•"/>
            </a:pPr>
            <a:r>
              <a:rPr lang="en-US" dirty="0"/>
              <a:t>Low levels of morale in the workplace– more sick days, higher turnover</a:t>
            </a:r>
          </a:p>
          <a:p>
            <a:endParaRPr lang="en-US" dirty="0"/>
          </a:p>
          <a:p>
            <a:pPr marL="285750" indent="-285750">
              <a:buFont typeface="Arial" panose="020B0604020202020204" pitchFamily="34" charset="0"/>
              <a:buChar char="•"/>
            </a:pPr>
            <a:endParaRPr lang="en-US" dirty="0"/>
          </a:p>
        </p:txBody>
      </p:sp>
      <p:pic>
        <p:nvPicPr>
          <p:cNvPr id="4" name="Picture 3" descr="Doctor working on a laptop">
            <a:extLst>
              <a:ext uri="{FF2B5EF4-FFF2-40B4-BE49-F238E27FC236}">
                <a16:creationId xmlns:a16="http://schemas.microsoft.com/office/drawing/2014/main" id="{DB23DB22-DB44-53BA-3F62-57ED0DBE1BEB}"/>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70433" y="2382466"/>
            <a:ext cx="6411489" cy="4274326"/>
          </a:xfrm>
          <a:prstGeom prst="rect">
            <a:avLst/>
          </a:prstGeom>
          <a:ln>
            <a:noFill/>
          </a:ln>
        </p:spPr>
      </p:pic>
    </p:spTree>
    <p:extLst>
      <p:ext uri="{BB962C8B-B14F-4D97-AF65-F5344CB8AC3E}">
        <p14:creationId xmlns:p14="http://schemas.microsoft.com/office/powerpoint/2010/main" val="569832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63060" y="2240701"/>
            <a:ext cx="3447393" cy="1784761"/>
          </a:xfrm>
        </p:spPr>
        <p:txBody>
          <a:bodyPr>
            <a:noAutofit/>
          </a:bodyPr>
          <a:lstStyle/>
          <a:p>
            <a:pPr algn="ctr"/>
            <a:r>
              <a:rPr lang="en-US" sz="4000" dirty="0">
                <a:solidFill>
                  <a:schemeClr val="bg1"/>
                </a:solidFill>
                <a:latin typeface="Century Gothic" panose="020B0502020202020204" pitchFamily="34" charset="0"/>
              </a:rPr>
              <a:t>Self- Assessment Tool</a:t>
            </a:r>
          </a:p>
        </p:txBody>
      </p:sp>
      <p:sp>
        <p:nvSpPr>
          <p:cNvPr id="4" name="TextBox 3">
            <a:extLst>
              <a:ext uri="{FF2B5EF4-FFF2-40B4-BE49-F238E27FC236}">
                <a16:creationId xmlns:a16="http://schemas.microsoft.com/office/drawing/2014/main" id="{17F95156-4CBF-4313-B35B-1BBFDE8C4949}"/>
              </a:ext>
            </a:extLst>
          </p:cNvPr>
          <p:cNvSpPr txBox="1"/>
          <p:nvPr/>
        </p:nvSpPr>
        <p:spPr>
          <a:xfrm>
            <a:off x="3930873" y="1221827"/>
            <a:ext cx="7457246" cy="4414345"/>
          </a:xfrm>
          <a:prstGeom prst="rect">
            <a:avLst/>
          </a:prstGeom>
          <a:noFill/>
        </p:spPr>
        <p:txBody>
          <a:bodyPr wrap="square" rtlCol="0">
            <a:noAutofit/>
          </a:bodyPr>
          <a:lstStyle/>
          <a:p>
            <a:pPr marL="571500" indent="-571500">
              <a:lnSpc>
                <a:spcPct val="150000"/>
              </a:lnSpc>
              <a:buFont typeface="Arial" panose="020B0604020202020204" pitchFamily="34" charset="0"/>
              <a:buChar char="•"/>
            </a:pPr>
            <a:endParaRPr lang="en-US" sz="3600">
              <a:solidFill>
                <a:srgbClr val="003C64"/>
              </a:solidFill>
            </a:endParaRPr>
          </a:p>
        </p:txBody>
      </p:sp>
      <p:graphicFrame>
        <p:nvGraphicFramePr>
          <p:cNvPr id="6" name="Object 5">
            <a:extLst>
              <a:ext uri="{FF2B5EF4-FFF2-40B4-BE49-F238E27FC236}">
                <a16:creationId xmlns:a16="http://schemas.microsoft.com/office/drawing/2014/main" id="{840209C7-D318-3840-87E2-9AD785FB3111}"/>
              </a:ext>
            </a:extLst>
          </p:cNvPr>
          <p:cNvGraphicFramePr>
            <a:graphicFrameLocks noChangeAspect="1"/>
          </p:cNvGraphicFramePr>
          <p:nvPr>
            <p:extLst>
              <p:ext uri="{D42A27DB-BD31-4B8C-83A1-F6EECF244321}">
                <p14:modId xmlns:p14="http://schemas.microsoft.com/office/powerpoint/2010/main" val="3208034941"/>
              </p:ext>
            </p:extLst>
          </p:nvPr>
        </p:nvGraphicFramePr>
        <p:xfrm>
          <a:off x="4286250" y="85939"/>
          <a:ext cx="6709410" cy="6577751"/>
        </p:xfrm>
        <a:graphic>
          <a:graphicData uri="http://schemas.openxmlformats.org/presentationml/2006/ole">
            <mc:AlternateContent xmlns:mc="http://schemas.openxmlformats.org/markup-compatibility/2006">
              <mc:Choice xmlns:v="urn:schemas-microsoft-com:vml" Requires="v">
                <p:oleObj name="Acrobat Document" r:id="rId2" imgW="4663440" imgH="6034898" progId="AcroExch.Document.DC">
                  <p:link updateAutomatic="1"/>
                </p:oleObj>
              </mc:Choice>
              <mc:Fallback>
                <p:oleObj name="Acrobat Document" r:id="rId2" imgW="4663440" imgH="6034898" progId="AcroExch.Document.DC">
                  <p:link updateAutomatic="1"/>
                  <p:pic>
                    <p:nvPicPr>
                      <p:cNvPr id="0" name=""/>
                      <p:cNvPicPr/>
                      <p:nvPr/>
                    </p:nvPicPr>
                    <p:blipFill>
                      <a:blip r:embed="rId3"/>
                      <a:stretch>
                        <a:fillRect/>
                      </a:stretch>
                    </p:blipFill>
                    <p:spPr>
                      <a:xfrm>
                        <a:off x="4286250" y="85939"/>
                        <a:ext cx="6709410" cy="6577751"/>
                      </a:xfrm>
                      <a:prstGeom prst="rect">
                        <a:avLst/>
                      </a:prstGeom>
                    </p:spPr>
                  </p:pic>
                </p:oleObj>
              </mc:Fallback>
            </mc:AlternateContent>
          </a:graphicData>
        </a:graphic>
      </p:graphicFrame>
    </p:spTree>
    <p:extLst>
      <p:ext uri="{BB962C8B-B14F-4D97-AF65-F5344CB8AC3E}">
        <p14:creationId xmlns:p14="http://schemas.microsoft.com/office/powerpoint/2010/main" val="2368827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9634500-9A4E-43E2-9E52-731774A46AFA}"/>
              </a:ext>
            </a:extLst>
          </p:cNvPr>
          <p:cNvSpPr>
            <a:spLocks noGrp="1"/>
          </p:cNvSpPr>
          <p:nvPr>
            <p:ph type="subTitle" idx="1"/>
          </p:nvPr>
        </p:nvSpPr>
        <p:spPr>
          <a:xfrm>
            <a:off x="5604095" y="2199992"/>
            <a:ext cx="6138250" cy="3005751"/>
          </a:xfrm>
        </p:spPr>
        <p:txBody>
          <a:bodyPr>
            <a:normAutofit/>
          </a:bodyPr>
          <a:lstStyle/>
          <a:p>
            <a:r>
              <a:rPr lang="en-US" sz="3600" dirty="0">
                <a:solidFill>
                  <a:schemeClr val="bg1"/>
                </a:solidFill>
              </a:rPr>
              <a:t>No planner, reviewer, faculty, or staff for this activity has any relevant financial relationships with ineligible companies.</a:t>
            </a:r>
          </a:p>
          <a:p>
            <a:endParaRPr lang="en-US" sz="1600" dirty="0">
              <a:solidFill>
                <a:schemeClr val="bg1"/>
              </a:solidFill>
              <a:latin typeface="+mj-lt"/>
            </a:endParaRPr>
          </a:p>
        </p:txBody>
      </p:sp>
      <p:sp>
        <p:nvSpPr>
          <p:cNvPr id="5" name="Title 3">
            <a:extLst>
              <a:ext uri="{FF2B5EF4-FFF2-40B4-BE49-F238E27FC236}">
                <a16:creationId xmlns:a16="http://schemas.microsoft.com/office/drawing/2014/main" id="{8F4BFA2C-37E6-4E28-B58C-073FA0A69800}"/>
              </a:ext>
            </a:extLst>
          </p:cNvPr>
          <p:cNvSpPr txBox="1">
            <a:spLocks/>
          </p:cNvSpPr>
          <p:nvPr/>
        </p:nvSpPr>
        <p:spPr>
          <a:xfrm>
            <a:off x="1127911" y="111628"/>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solidFill>
                  <a:srgbClr val="003C64"/>
                </a:solidFill>
                <a:latin typeface="Century Gothic" panose="020B0502020202020204" pitchFamily="34" charset="0"/>
              </a:rPr>
              <a:t>Disclosure to Learners</a:t>
            </a:r>
          </a:p>
        </p:txBody>
      </p:sp>
    </p:spTree>
    <p:extLst>
      <p:ext uri="{BB962C8B-B14F-4D97-AF65-F5344CB8AC3E}">
        <p14:creationId xmlns:p14="http://schemas.microsoft.com/office/powerpoint/2010/main" val="1267624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63060" y="2240701"/>
            <a:ext cx="3447393" cy="1784761"/>
          </a:xfrm>
        </p:spPr>
        <p:txBody>
          <a:bodyPr>
            <a:noAutofit/>
          </a:bodyPr>
          <a:lstStyle/>
          <a:p>
            <a:pPr algn="ctr"/>
            <a:r>
              <a:rPr lang="en-US" sz="4000" dirty="0">
                <a:solidFill>
                  <a:schemeClr val="bg1"/>
                </a:solidFill>
                <a:latin typeface="Century Gothic" panose="020B0502020202020204" pitchFamily="34" charset="0"/>
              </a:rPr>
              <a:t>Helping A Colleague</a:t>
            </a:r>
          </a:p>
        </p:txBody>
      </p:sp>
      <p:sp>
        <p:nvSpPr>
          <p:cNvPr id="4" name="TextBox 3">
            <a:extLst>
              <a:ext uri="{FF2B5EF4-FFF2-40B4-BE49-F238E27FC236}">
                <a16:creationId xmlns:a16="http://schemas.microsoft.com/office/drawing/2014/main" id="{17F95156-4CBF-4313-B35B-1BBFDE8C4949}"/>
              </a:ext>
            </a:extLst>
          </p:cNvPr>
          <p:cNvSpPr txBox="1"/>
          <p:nvPr/>
        </p:nvSpPr>
        <p:spPr>
          <a:xfrm>
            <a:off x="3832550" y="1818289"/>
            <a:ext cx="7897334" cy="4414345"/>
          </a:xfrm>
          <a:prstGeom prst="rect">
            <a:avLst/>
          </a:prstGeom>
          <a:noFill/>
        </p:spPr>
        <p:txBody>
          <a:bodyPr wrap="square" rtlCol="0">
            <a:noAutofit/>
          </a:bodyPr>
          <a:lstStyle/>
          <a:p>
            <a:pPr marL="571500" indent="-571500">
              <a:lnSpc>
                <a:spcPct val="150000"/>
              </a:lnSpc>
              <a:buFont typeface="Arial" panose="020B0604020202020204" pitchFamily="34" charset="0"/>
              <a:buChar char="•"/>
            </a:pPr>
            <a:r>
              <a:rPr lang="en-US" sz="2000" dirty="0">
                <a:solidFill>
                  <a:srgbClr val="003C64"/>
                </a:solidFill>
              </a:rPr>
              <a:t>Remember: burnout is experienced differently by different people </a:t>
            </a:r>
          </a:p>
          <a:p>
            <a:pPr marL="571500" indent="-571500">
              <a:lnSpc>
                <a:spcPct val="150000"/>
              </a:lnSpc>
              <a:buFont typeface="Arial" panose="020B0604020202020204" pitchFamily="34" charset="0"/>
              <a:buChar char="•"/>
            </a:pPr>
            <a:r>
              <a:rPr lang="en-US" sz="2000" dirty="0">
                <a:solidFill>
                  <a:srgbClr val="003C64"/>
                </a:solidFill>
              </a:rPr>
              <a:t>Important to point it out in a non-judgmental way, if comfortable</a:t>
            </a:r>
          </a:p>
          <a:p>
            <a:pPr marL="571500" indent="-571500">
              <a:lnSpc>
                <a:spcPct val="150000"/>
              </a:lnSpc>
              <a:buFont typeface="Arial" panose="020B0604020202020204" pitchFamily="34" charset="0"/>
              <a:buChar char="•"/>
            </a:pPr>
            <a:r>
              <a:rPr lang="en-US" sz="2000" dirty="0">
                <a:solidFill>
                  <a:srgbClr val="003C64"/>
                </a:solidFill>
              </a:rPr>
              <a:t>Options for bringing it up to physician leaders/support persons</a:t>
            </a:r>
          </a:p>
          <a:p>
            <a:pPr marL="571500" indent="-571500">
              <a:lnSpc>
                <a:spcPct val="150000"/>
              </a:lnSpc>
              <a:buFont typeface="Arial" panose="020B0604020202020204" pitchFamily="34" charset="0"/>
              <a:buChar char="•"/>
            </a:pPr>
            <a:r>
              <a:rPr lang="en-US" sz="2000" dirty="0">
                <a:solidFill>
                  <a:srgbClr val="003C64"/>
                </a:solidFill>
              </a:rPr>
              <a:t>Sharing your own experiences/vulnerability</a:t>
            </a:r>
          </a:p>
          <a:p>
            <a:pPr marL="571500" indent="-571500">
              <a:lnSpc>
                <a:spcPct val="150000"/>
              </a:lnSpc>
              <a:buFont typeface="Arial" panose="020B0604020202020204" pitchFamily="34" charset="0"/>
              <a:buChar char="•"/>
            </a:pPr>
            <a:r>
              <a:rPr lang="en-US" sz="2000" dirty="0">
                <a:solidFill>
                  <a:srgbClr val="003C64"/>
                </a:solidFill>
              </a:rPr>
              <a:t>Be sensitive to the “star” physician </a:t>
            </a:r>
          </a:p>
          <a:p>
            <a:pPr marL="571500" indent="-571500">
              <a:lnSpc>
                <a:spcPct val="150000"/>
              </a:lnSpc>
              <a:buFont typeface="Arial" panose="020B0604020202020204" pitchFamily="34" charset="0"/>
              <a:buChar char="•"/>
            </a:pPr>
            <a:r>
              <a:rPr lang="en-US" sz="2000" dirty="0">
                <a:solidFill>
                  <a:srgbClr val="003C64"/>
                </a:solidFill>
              </a:rPr>
              <a:t>If you are serving in a leadership role, role model, and provide safe forums for people to share (small group, 1:1, larger forum, etc.)</a:t>
            </a:r>
          </a:p>
          <a:p>
            <a:pPr>
              <a:lnSpc>
                <a:spcPct val="150000"/>
              </a:lnSpc>
            </a:pPr>
            <a:endParaRPr lang="en-US" sz="3600" dirty="0">
              <a:solidFill>
                <a:srgbClr val="003C64"/>
              </a:solidFill>
            </a:endParaRPr>
          </a:p>
        </p:txBody>
      </p:sp>
      <p:sp>
        <p:nvSpPr>
          <p:cNvPr id="5" name="TextBox 4">
            <a:extLst>
              <a:ext uri="{FF2B5EF4-FFF2-40B4-BE49-F238E27FC236}">
                <a16:creationId xmlns:a16="http://schemas.microsoft.com/office/drawing/2014/main" id="{A887BF9F-C4DB-D715-B779-9AA9F86B64AD}"/>
              </a:ext>
            </a:extLst>
          </p:cNvPr>
          <p:cNvSpPr txBox="1"/>
          <p:nvPr/>
        </p:nvSpPr>
        <p:spPr>
          <a:xfrm>
            <a:off x="3608439" y="412955"/>
            <a:ext cx="8583561" cy="830997"/>
          </a:xfrm>
          <a:prstGeom prst="rect">
            <a:avLst/>
          </a:prstGeom>
          <a:noFill/>
        </p:spPr>
        <p:txBody>
          <a:bodyPr wrap="square" rtlCol="0">
            <a:spAutoFit/>
          </a:bodyPr>
          <a:lstStyle/>
          <a:p>
            <a:r>
              <a:rPr lang="en-US" sz="2400" i="1" dirty="0"/>
              <a:t>What should you do if you observe symptoms of burnout in a colleague? </a:t>
            </a:r>
          </a:p>
        </p:txBody>
      </p:sp>
      <p:sp>
        <p:nvSpPr>
          <p:cNvPr id="7" name="TextBox 6">
            <a:extLst>
              <a:ext uri="{FF2B5EF4-FFF2-40B4-BE49-F238E27FC236}">
                <a16:creationId xmlns:a16="http://schemas.microsoft.com/office/drawing/2014/main" id="{56F83439-B166-EAEB-B0A4-807832AEC6B5}"/>
              </a:ext>
            </a:extLst>
          </p:cNvPr>
          <p:cNvSpPr txBox="1"/>
          <p:nvPr/>
        </p:nvSpPr>
        <p:spPr>
          <a:xfrm>
            <a:off x="3728461" y="6257214"/>
            <a:ext cx="6125496" cy="461665"/>
          </a:xfrm>
          <a:prstGeom prst="rect">
            <a:avLst/>
          </a:prstGeom>
          <a:noFill/>
        </p:spPr>
        <p:txBody>
          <a:bodyPr wrap="square">
            <a:spAutoFit/>
          </a:bodyPr>
          <a:lstStyle/>
          <a:p>
            <a:pPr algn="l"/>
            <a:r>
              <a:rPr lang="en-US" sz="1200">
                <a:solidFill>
                  <a:srgbClr val="424242"/>
                </a:solidFill>
              </a:rPr>
              <a:t>https://www.ama-assn.org/practice-management/physician-health/when-colleague-struggles-burnout-here-s-how-reach-out</a:t>
            </a:r>
            <a:endParaRPr lang="en-US" sz="1200" i="0" dirty="0">
              <a:solidFill>
                <a:srgbClr val="7F7F7F"/>
              </a:solidFill>
              <a:effectLst/>
            </a:endParaRPr>
          </a:p>
        </p:txBody>
      </p:sp>
    </p:spTree>
    <p:extLst>
      <p:ext uri="{BB962C8B-B14F-4D97-AF65-F5344CB8AC3E}">
        <p14:creationId xmlns:p14="http://schemas.microsoft.com/office/powerpoint/2010/main" val="1444643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AB8A1DF-56DC-547F-668B-8706228C1628}"/>
              </a:ext>
            </a:extLst>
          </p:cNvPr>
          <p:cNvSpPr>
            <a:spLocks noGrp="1"/>
          </p:cNvSpPr>
          <p:nvPr>
            <p:ph type="title"/>
          </p:nvPr>
        </p:nvSpPr>
        <p:spPr>
          <a:xfrm>
            <a:off x="2555631" y="1441938"/>
            <a:ext cx="7080738" cy="3974124"/>
          </a:xfrm>
        </p:spPr>
        <p:txBody>
          <a:bodyPr>
            <a:normAutofit/>
          </a:bodyPr>
          <a:lstStyle/>
          <a:p>
            <a:pPr algn="ctr"/>
            <a:r>
              <a:rPr lang="en-US" sz="5400">
                <a:solidFill>
                  <a:schemeClr val="bg1">
                    <a:lumMod val="95000"/>
                    <a:lumOff val="5000"/>
                  </a:schemeClr>
                </a:solidFill>
              </a:rPr>
              <a:t>There is Hope</a:t>
            </a:r>
          </a:p>
        </p:txBody>
      </p:sp>
    </p:spTree>
    <p:extLst>
      <p:ext uri="{BB962C8B-B14F-4D97-AF65-F5344CB8AC3E}">
        <p14:creationId xmlns:p14="http://schemas.microsoft.com/office/powerpoint/2010/main" val="40232551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283098" y="2198349"/>
            <a:ext cx="5162359" cy="2461302"/>
          </a:xfrm>
        </p:spPr>
        <p:txBody>
          <a:bodyPr vert="horz" lIns="91440" tIns="45720" rIns="91440" bIns="45720" rtlCol="0" anchor="ctr">
            <a:noAutofit/>
          </a:bodyPr>
          <a:lstStyle/>
          <a:p>
            <a:r>
              <a:rPr lang="en-US" sz="4000" kern="1200">
                <a:solidFill>
                  <a:schemeClr val="tx1"/>
                </a:solidFill>
                <a:latin typeface="+mj-lt"/>
                <a:ea typeface="+mj-ea"/>
                <a:cs typeface="+mj-cs"/>
              </a:rPr>
              <a:t>Physician Wellness- </a:t>
            </a:r>
            <a:br>
              <a:rPr lang="en-US" sz="4000" kern="1200">
                <a:solidFill>
                  <a:schemeClr val="tx1"/>
                </a:solidFill>
                <a:latin typeface="+mj-lt"/>
                <a:ea typeface="+mj-ea"/>
                <a:cs typeface="+mj-cs"/>
              </a:rPr>
            </a:br>
            <a:r>
              <a:rPr lang="en-US" sz="4000" i="1" kern="1200">
                <a:solidFill>
                  <a:schemeClr val="tx1"/>
                </a:solidFill>
                <a:latin typeface="+mj-lt"/>
                <a:ea typeface="+mj-ea"/>
                <a:cs typeface="+mj-cs"/>
              </a:rPr>
              <a:t>A</a:t>
            </a:r>
            <a:r>
              <a:rPr lang="en-US" sz="4000" kern="1200">
                <a:solidFill>
                  <a:schemeClr val="tx1"/>
                </a:solidFill>
                <a:latin typeface="+mj-lt"/>
                <a:ea typeface="+mj-ea"/>
                <a:cs typeface="+mj-cs"/>
              </a:rPr>
              <a:t> </a:t>
            </a:r>
            <a:r>
              <a:rPr lang="en-US" sz="4000" i="1" kern="1200">
                <a:solidFill>
                  <a:schemeClr val="tx1"/>
                </a:solidFill>
                <a:latin typeface="+mj-lt"/>
                <a:ea typeface="+mj-ea"/>
                <a:cs typeface="+mj-cs"/>
              </a:rPr>
              <a:t>Renewed Focus</a:t>
            </a:r>
          </a:p>
        </p:txBody>
      </p:sp>
      <p:sp>
        <p:nvSpPr>
          <p:cNvPr id="2" name="TextBox 1">
            <a:extLst>
              <a:ext uri="{FF2B5EF4-FFF2-40B4-BE49-F238E27FC236}">
                <a16:creationId xmlns:a16="http://schemas.microsoft.com/office/drawing/2014/main" id="{A7A08498-2131-8872-F108-54F6386ED072}"/>
              </a:ext>
            </a:extLst>
          </p:cNvPr>
          <p:cNvSpPr txBox="1"/>
          <p:nvPr/>
        </p:nvSpPr>
        <p:spPr>
          <a:xfrm>
            <a:off x="5805160" y="314709"/>
            <a:ext cx="5372848" cy="1116052"/>
          </a:xfrm>
          <a:prstGeom prst="rect">
            <a:avLst/>
          </a:prstGeom>
        </p:spPr>
        <p:txBody>
          <a:bodyPr vert="horz" lIns="91440" tIns="45720" rIns="91440" bIns="45720" rtlCol="0">
            <a:normAutofit/>
          </a:bodyPr>
          <a:lstStyle/>
          <a:p>
            <a:pPr marL="514350" lvl="1">
              <a:lnSpc>
                <a:spcPct val="90000"/>
              </a:lnSpc>
              <a:spcAft>
                <a:spcPts val="600"/>
              </a:spcAft>
            </a:pPr>
            <a:r>
              <a:rPr lang="en-US" sz="2000" i="1">
                <a:solidFill>
                  <a:schemeClr val="accent1">
                    <a:lumMod val="75000"/>
                  </a:schemeClr>
                </a:solidFill>
              </a:rPr>
              <a:t>From attempted remedies to proactive approach to cultivating well-being and preventing occupational distress</a:t>
            </a:r>
          </a:p>
          <a:p>
            <a:pPr marL="742950" lvl="1" indent="-228600">
              <a:lnSpc>
                <a:spcPct val="90000"/>
              </a:lnSpc>
              <a:spcAft>
                <a:spcPts val="600"/>
              </a:spcAft>
              <a:buFont typeface="Arial" panose="020B0604020202020204" pitchFamily="34" charset="0"/>
              <a:buChar char="•"/>
            </a:pPr>
            <a:endParaRPr lang="en-US" sz="1100"/>
          </a:p>
          <a:p>
            <a:pPr marL="742950" lvl="1" indent="-228600">
              <a:lnSpc>
                <a:spcPct val="90000"/>
              </a:lnSpc>
              <a:spcAft>
                <a:spcPts val="600"/>
              </a:spcAft>
              <a:buFont typeface="Arial" panose="020B0604020202020204" pitchFamily="34" charset="0"/>
              <a:buChar char="•"/>
            </a:pPr>
            <a:endParaRPr lang="en-US" sz="1100"/>
          </a:p>
          <a:p>
            <a:pPr marL="742950" lvl="1" indent="-228600">
              <a:lnSpc>
                <a:spcPct val="90000"/>
              </a:lnSpc>
              <a:spcAft>
                <a:spcPts val="600"/>
              </a:spcAft>
              <a:buFont typeface="Arial" panose="020B0604020202020204" pitchFamily="34" charset="0"/>
              <a:buChar char="•"/>
            </a:pPr>
            <a:endParaRPr lang="en-US" sz="1100"/>
          </a:p>
        </p:txBody>
      </p:sp>
      <p:pic>
        <p:nvPicPr>
          <p:cNvPr id="1026" name="Picture 2" descr="Figure thumbnail gr1">
            <a:extLst>
              <a:ext uri="{FF2B5EF4-FFF2-40B4-BE49-F238E27FC236}">
                <a16:creationId xmlns:a16="http://schemas.microsoft.com/office/drawing/2014/main" id="{6D444CAC-854C-50F3-2ED8-F67BF909CF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74266" y="1630890"/>
            <a:ext cx="6834636" cy="39109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F59BCA-220A-3247-4DFE-A521745E0EA9}"/>
              </a:ext>
            </a:extLst>
          </p:cNvPr>
          <p:cNvSpPr txBox="1"/>
          <p:nvPr/>
        </p:nvSpPr>
        <p:spPr>
          <a:xfrm>
            <a:off x="2979173" y="6179328"/>
            <a:ext cx="9094839" cy="461665"/>
          </a:xfrm>
          <a:prstGeom prst="rect">
            <a:avLst/>
          </a:prstGeom>
          <a:noFill/>
        </p:spPr>
        <p:txBody>
          <a:bodyPr wrap="square">
            <a:spAutoFit/>
          </a:bodyPr>
          <a:lstStyle/>
          <a:p>
            <a:r>
              <a:rPr lang="en-US" sz="1200" dirty="0">
                <a:hlinkClick r:id="rId3">
                  <a:extLst>
                    <a:ext uri="{A12FA001-AC4F-418D-AE19-62706E023703}">
                      <ahyp:hlinkClr xmlns:ahyp="http://schemas.microsoft.com/office/drawing/2018/hyperlinkcolor" val="tx"/>
                    </a:ext>
                  </a:extLst>
                </a:hlinkClick>
              </a:rPr>
              <a:t>Physician Well-being 2.0: Where Are We and Where Are We Going? (</a:t>
            </a:r>
            <a:r>
              <a:rPr lang="en-US" sz="1200" dirty="0" err="1">
                <a:hlinkClick r:id="rId3">
                  <a:extLst>
                    <a:ext uri="{A12FA001-AC4F-418D-AE19-62706E023703}">
                      <ahyp:hlinkClr xmlns:ahyp="http://schemas.microsoft.com/office/drawing/2018/hyperlinkcolor" val="tx"/>
                    </a:ext>
                  </a:extLst>
                </a:hlinkClick>
              </a:rPr>
              <a:t>Shanafelt</a:t>
            </a:r>
            <a:r>
              <a:rPr lang="en-US" sz="1200" dirty="0">
                <a:hlinkClick r:id="rId3">
                  <a:extLst>
                    <a:ext uri="{A12FA001-AC4F-418D-AE19-62706E023703}">
                      <ahyp:hlinkClr xmlns:ahyp="http://schemas.microsoft.com/office/drawing/2018/hyperlinkcolor" val="tx"/>
                    </a:ext>
                  </a:extLst>
                </a:hlinkClick>
              </a:rPr>
              <a:t>, MD; Mayo Clinic Proceedings Vol. 96, Issue 10</a:t>
            </a:r>
            <a:endParaRPr lang="en-US" sz="1200" b="0" i="0" u="none" strike="noStrike" dirty="0">
              <a:effectLst/>
              <a:hlinkClick r:id="rId3">
                <a:extLst>
                  <a:ext uri="{A12FA001-AC4F-418D-AE19-62706E023703}">
                    <ahyp:hlinkClr xmlns:ahyp="http://schemas.microsoft.com/office/drawing/2018/hyperlinkcolor" val="tx"/>
                  </a:ext>
                </a:extLst>
              </a:hlinkClick>
            </a:endParaRPr>
          </a:p>
          <a:p>
            <a:r>
              <a:rPr lang="en-US" sz="1200" b="0" i="0" u="none" strike="noStrike" dirty="0">
                <a:effectLst/>
                <a:hlinkClick r:id="rId3">
                  <a:extLst>
                    <a:ext uri="{A12FA001-AC4F-418D-AE19-62706E023703}">
                      <ahyp:hlinkClr xmlns:ahyp="http://schemas.microsoft.com/office/drawing/2018/hyperlinkcolor" val="tx"/>
                    </a:ext>
                  </a:extLst>
                </a:hlinkClick>
              </a:rPr>
              <a:t>https://doi.org/10.1016/j.mayocp.2021.06.005</a:t>
            </a:r>
            <a:endParaRPr lang="en-US" sz="1200" dirty="0"/>
          </a:p>
        </p:txBody>
      </p:sp>
    </p:spTree>
    <p:extLst>
      <p:ext uri="{BB962C8B-B14F-4D97-AF65-F5344CB8AC3E}">
        <p14:creationId xmlns:p14="http://schemas.microsoft.com/office/powerpoint/2010/main" val="2108806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BDF6-445C-91A2-25E7-12BF5A8F3D40}"/>
              </a:ext>
            </a:extLst>
          </p:cNvPr>
          <p:cNvSpPr>
            <a:spLocks noGrp="1"/>
          </p:cNvSpPr>
          <p:nvPr>
            <p:ph type="title"/>
          </p:nvPr>
        </p:nvSpPr>
        <p:spPr/>
        <p:txBody>
          <a:bodyPr/>
          <a:lstStyle/>
          <a:p>
            <a:endParaRPr lang="en-US"/>
          </a:p>
        </p:txBody>
      </p:sp>
      <p:pic>
        <p:nvPicPr>
          <p:cNvPr id="4" name="Picture 4" descr="A diagram of a multifaceted application&#10;&#10;Description automatically generated">
            <a:extLst>
              <a:ext uri="{FF2B5EF4-FFF2-40B4-BE49-F238E27FC236}">
                <a16:creationId xmlns:a16="http://schemas.microsoft.com/office/drawing/2014/main" id="{895CDAF7-4742-38B5-33FA-23BFE692252C}"/>
              </a:ext>
            </a:extLst>
          </p:cNvPr>
          <p:cNvPicPr>
            <a:picLocks noChangeAspect="1"/>
          </p:cNvPicPr>
          <p:nvPr/>
        </p:nvPicPr>
        <p:blipFill>
          <a:blip r:embed="rId2"/>
          <a:stretch>
            <a:fillRect/>
          </a:stretch>
        </p:blipFill>
        <p:spPr>
          <a:xfrm>
            <a:off x="667556" y="342392"/>
            <a:ext cx="10932015" cy="6104316"/>
          </a:xfrm>
          <a:prstGeom prst="rect">
            <a:avLst/>
          </a:prstGeom>
        </p:spPr>
      </p:pic>
      <p:sp>
        <p:nvSpPr>
          <p:cNvPr id="5" name="TextBox 4">
            <a:extLst>
              <a:ext uri="{FF2B5EF4-FFF2-40B4-BE49-F238E27FC236}">
                <a16:creationId xmlns:a16="http://schemas.microsoft.com/office/drawing/2014/main" id="{BBD2A269-C6D2-9095-B74D-A41816796C5B}"/>
              </a:ext>
            </a:extLst>
          </p:cNvPr>
          <p:cNvSpPr txBox="1"/>
          <p:nvPr/>
        </p:nvSpPr>
        <p:spPr>
          <a:xfrm>
            <a:off x="5503571" y="6308209"/>
            <a:ext cx="6096000" cy="276999"/>
          </a:xfrm>
          <a:prstGeom prst="rect">
            <a:avLst/>
          </a:prstGeom>
          <a:noFill/>
        </p:spPr>
        <p:txBody>
          <a:bodyPr wrap="square">
            <a:spAutoFit/>
          </a:bodyPr>
          <a:lstStyle/>
          <a:p>
            <a:pPr marL="0" marR="0">
              <a:spcBef>
                <a:spcPts val="0"/>
              </a:spcBef>
              <a:spcAft>
                <a:spcPts val="0"/>
              </a:spcAft>
            </a:pPr>
            <a:r>
              <a:rPr lang="en-US" sz="1200" u="sng" dirty="0">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https://wellmd.stanford.edu/about/model-external.html</a:t>
            </a:r>
            <a:endParaRPr lang="en-US"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93666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330355" y="730078"/>
            <a:ext cx="3925019" cy="4082462"/>
          </a:xfrm>
        </p:spPr>
        <p:txBody>
          <a:bodyPr>
            <a:noAutofit/>
          </a:bodyPr>
          <a:lstStyle/>
          <a:p>
            <a:pPr algn="ctr"/>
            <a:r>
              <a:rPr lang="en-US" sz="3600" dirty="0">
                <a:solidFill>
                  <a:schemeClr val="bg1"/>
                </a:solidFill>
                <a:latin typeface="Century Gothic" panose="020B0502020202020204" pitchFamily="34" charset="0"/>
              </a:rPr>
              <a:t>Organizational Strategies</a:t>
            </a:r>
            <a:endParaRPr lang="en-US" sz="3400"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A7A08498-2131-8872-F108-54F6386ED072}"/>
              </a:ext>
            </a:extLst>
          </p:cNvPr>
          <p:cNvSpPr txBox="1"/>
          <p:nvPr/>
        </p:nvSpPr>
        <p:spPr>
          <a:xfrm>
            <a:off x="3721104" y="1309799"/>
            <a:ext cx="8015235" cy="5413790"/>
          </a:xfrm>
          <a:prstGeom prst="rect">
            <a:avLst/>
          </a:prstGeom>
          <a:noFill/>
        </p:spPr>
        <p:txBody>
          <a:bodyPr wrap="square" lIns="91440" tIns="45720" rIns="91440" bIns="45720" rtlCol="0" anchor="t">
            <a:spAutoFit/>
          </a:bodyPr>
          <a:lstStyle/>
          <a:p>
            <a:pPr marL="742950" lvl="1" indent="-228600">
              <a:lnSpc>
                <a:spcPct val="90000"/>
              </a:lnSpc>
              <a:spcAft>
                <a:spcPts val="600"/>
              </a:spcAft>
              <a:buFont typeface="Arial" panose="020B0604020202020204" pitchFamily="34" charset="0"/>
              <a:buChar char="•"/>
            </a:pPr>
            <a:r>
              <a:rPr lang="en-US" sz="2000" dirty="0"/>
              <a:t>Wellness as an organizational strategy &amp; value on investment</a:t>
            </a:r>
            <a:endParaRPr lang="en-US" sz="2000" dirty="0">
              <a:cs typeface="Calibri"/>
            </a:endParaRPr>
          </a:p>
          <a:p>
            <a:pPr marL="742950" lvl="1" indent="-228600">
              <a:lnSpc>
                <a:spcPct val="90000"/>
              </a:lnSpc>
              <a:spcAft>
                <a:spcPts val="600"/>
              </a:spcAft>
              <a:buFont typeface="Arial" panose="020B0604020202020204" pitchFamily="34" charset="0"/>
              <a:buChar char="•"/>
            </a:pPr>
            <a:r>
              <a:rPr lang="en-US" sz="2000" dirty="0"/>
              <a:t>The rise of the “Chief Wellness Officer”</a:t>
            </a:r>
            <a:endParaRPr lang="en-US" sz="2000" dirty="0">
              <a:cs typeface="Calibri"/>
            </a:endParaRPr>
          </a:p>
          <a:p>
            <a:pPr marL="742950" lvl="1" indent="-228600">
              <a:lnSpc>
                <a:spcPct val="90000"/>
              </a:lnSpc>
              <a:spcAft>
                <a:spcPts val="600"/>
              </a:spcAft>
              <a:buFont typeface="Arial" panose="020B0604020202020204" pitchFamily="34" charset="0"/>
              <a:buChar char="•"/>
            </a:pPr>
            <a:r>
              <a:rPr lang="en-US" sz="2000" dirty="0"/>
              <a:t>Culture- engagement &amp; recognition</a:t>
            </a:r>
            <a:endParaRPr lang="en-US" sz="2000" dirty="0">
              <a:cs typeface="Calibri"/>
            </a:endParaRPr>
          </a:p>
          <a:p>
            <a:pPr marL="742950" lvl="1" indent="-228600">
              <a:lnSpc>
                <a:spcPct val="90000"/>
              </a:lnSpc>
              <a:spcAft>
                <a:spcPts val="600"/>
              </a:spcAft>
              <a:buFont typeface="Arial" panose="020B0604020202020204" pitchFamily="34" charset="0"/>
              <a:buChar char="•"/>
            </a:pPr>
            <a:r>
              <a:rPr lang="en-US" sz="2000" dirty="0"/>
              <a:t>People focus- human factors that apply to both patients and providers</a:t>
            </a:r>
            <a:endParaRPr lang="en-US" sz="2000" dirty="0">
              <a:cs typeface="Calibri"/>
            </a:endParaRPr>
          </a:p>
          <a:p>
            <a:pPr marL="742950" lvl="1" indent="-228600">
              <a:lnSpc>
                <a:spcPct val="90000"/>
              </a:lnSpc>
              <a:spcAft>
                <a:spcPts val="600"/>
              </a:spcAft>
              <a:buFont typeface="Arial" panose="020B0604020202020204" pitchFamily="34" charset="0"/>
              <a:buChar char="•"/>
            </a:pPr>
            <a:r>
              <a:rPr lang="en-US" sz="2000" dirty="0"/>
              <a:t>Focus on individual need for work-life integration</a:t>
            </a:r>
            <a:endParaRPr lang="en-US" sz="2000" dirty="0">
              <a:cs typeface="Calibri"/>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Embracing humanity in healthcare and need for connection and vulnerability</a:t>
            </a:r>
            <a:endParaRPr lang="en-US" sz="2000" b="0" i="0" u="none" strike="noStrike" kern="1200" cap="none" spc="0" normalizeH="0" baseline="0" noProof="0" dirty="0">
              <a:ln>
                <a:noFill/>
              </a:ln>
              <a:effectLst/>
              <a:uLnTx/>
              <a:uFillTx/>
              <a:latin typeface="Calibri" panose="020F0502020204030204"/>
              <a:cs typeface="Calibri"/>
            </a:endParaRPr>
          </a:p>
          <a:p>
            <a:pPr marL="1200150" lvl="2" indent="-228600">
              <a:lnSpc>
                <a:spcPct val="90000"/>
              </a:lnSpc>
              <a:spcAft>
                <a:spcPts val="600"/>
              </a:spcAft>
              <a:buFont typeface="Arial" panose="020B0604020202020204" pitchFamily="34" charset="0"/>
              <a:buChar char="•"/>
              <a:defRPr/>
            </a:pPr>
            <a:r>
              <a:rPr kumimoji="0" lang="en-US" sz="2000" b="0" i="0" u="none" strike="noStrike" kern="1200" cap="none" spc="0" normalizeH="0" baseline="0" noProof="0" dirty="0">
                <a:ln>
                  <a:noFill/>
                </a:ln>
                <a:effectLst/>
                <a:uLnTx/>
                <a:uFillTx/>
                <a:latin typeface="Calibri" panose="020F0502020204030204"/>
                <a:ea typeface="+mn-ea"/>
                <a:cs typeface="+mn-cs"/>
              </a:rPr>
              <a:t>Schwartz Rounds</a:t>
            </a:r>
            <a:r>
              <a:rPr lang="en-US" sz="2000" dirty="0">
                <a:latin typeface="Calibri" panose="020F0502020204030204"/>
              </a:rPr>
              <a:t> </a:t>
            </a:r>
            <a:endParaRPr lang="en-US" sz="2000" b="0" i="0" u="none" strike="noStrike" kern="1200" cap="none" spc="0" normalizeH="0" baseline="0" noProof="0" dirty="0">
              <a:ln>
                <a:noFill/>
              </a:ln>
              <a:effectLst/>
              <a:uLnTx/>
              <a:uFillTx/>
              <a:latin typeface="Calibri" panose="020F0502020204030204"/>
              <a:cs typeface="Calibri"/>
            </a:endParaRP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EAP</a:t>
            </a:r>
            <a:endParaRPr lang="en-US" sz="2000" b="0" i="0" u="none" strike="noStrike" kern="1200" cap="none" spc="0" normalizeH="0" baseline="0" noProof="0" dirty="0">
              <a:ln>
                <a:noFill/>
              </a:ln>
              <a:effectLst/>
              <a:uLnTx/>
              <a:uFillTx/>
              <a:latin typeface="Calibri" panose="020F0502020204030204"/>
              <a:cs typeface="Calibri"/>
            </a:endParaRP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Physician Wellness Committees</a:t>
            </a:r>
            <a:endParaRPr lang="en-US" sz="2000" b="0" i="0" u="none" strike="noStrike" kern="1200" cap="none" spc="0" normalizeH="0" baseline="0" noProof="0" dirty="0">
              <a:ln>
                <a:noFill/>
              </a:ln>
              <a:effectLst/>
              <a:uLnTx/>
              <a:uFillTx/>
              <a:latin typeface="Calibri" panose="020F0502020204030204"/>
              <a:cs typeface="Calibri"/>
            </a:endParaRPr>
          </a:p>
          <a:p>
            <a:pPr marL="120015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Peer-Peer Programs</a:t>
            </a:r>
            <a:endParaRPr lang="en-US" sz="2000" b="0" i="0" u="none" strike="noStrike" kern="1200" cap="none" spc="0" normalizeH="0" baseline="0" noProof="0" dirty="0">
              <a:ln>
                <a:noFill/>
              </a:ln>
              <a:effectLst/>
              <a:uLnTx/>
              <a:uFillTx/>
              <a:latin typeface="Calibri" panose="020F0502020204030204"/>
              <a:cs typeface="Calibri"/>
            </a:endParaRPr>
          </a:p>
          <a:p>
            <a:pPr marL="742950" lvl="1" indent="-228600">
              <a:lnSpc>
                <a:spcPct val="90000"/>
              </a:lnSpc>
              <a:spcAft>
                <a:spcPts val="600"/>
              </a:spcAft>
              <a:buFont typeface="Arial" panose="020B0604020202020204" pitchFamily="34" charset="0"/>
              <a:buChar char="•"/>
            </a:pPr>
            <a:endParaRPr lang="en-US" sz="1800" dirty="0"/>
          </a:p>
          <a:p>
            <a:pPr marL="742950" lvl="1" indent="-228600">
              <a:lnSpc>
                <a:spcPct val="90000"/>
              </a:lnSpc>
              <a:spcAft>
                <a:spcPts val="600"/>
              </a:spcAft>
              <a:buFont typeface="Arial" panose="020B0604020202020204" pitchFamily="34" charset="0"/>
              <a:buChar char="•"/>
            </a:pPr>
            <a:endParaRPr lang="en-US" sz="1800" dirty="0"/>
          </a:p>
          <a:p>
            <a:pPr marL="742950" lvl="1" indent="-228600">
              <a:lnSpc>
                <a:spcPct val="90000"/>
              </a:lnSpc>
              <a:spcAft>
                <a:spcPts val="600"/>
              </a:spcAft>
              <a:buFont typeface="Arial" panose="020B0604020202020204" pitchFamily="34" charset="0"/>
              <a:buChar char="•"/>
            </a:pPr>
            <a:endParaRPr lang="en-US" sz="1800" dirty="0"/>
          </a:p>
          <a:p>
            <a:pPr marL="742950" lvl="1" indent="-228600">
              <a:lnSpc>
                <a:spcPct val="90000"/>
              </a:lnSpc>
              <a:spcAft>
                <a:spcPts val="600"/>
              </a:spcAft>
              <a:buFont typeface="Arial" panose="020B0604020202020204" pitchFamily="34" charset="0"/>
              <a:buChar char="•"/>
            </a:pPr>
            <a:endParaRPr lang="en-US" sz="1800" dirty="0"/>
          </a:p>
        </p:txBody>
      </p:sp>
      <p:pic>
        <p:nvPicPr>
          <p:cNvPr id="5" name="Graphic 4" descr="Management outline">
            <a:extLst>
              <a:ext uri="{FF2B5EF4-FFF2-40B4-BE49-F238E27FC236}">
                <a16:creationId xmlns:a16="http://schemas.microsoft.com/office/drawing/2014/main" id="{5F72A1EF-A479-15DC-486F-AAAA11822E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8425" y="3429000"/>
            <a:ext cx="1907458" cy="1907458"/>
          </a:xfrm>
          <a:prstGeom prst="rect">
            <a:avLst/>
          </a:prstGeom>
        </p:spPr>
      </p:pic>
    </p:spTree>
    <p:extLst>
      <p:ext uri="{BB962C8B-B14F-4D97-AF65-F5344CB8AC3E}">
        <p14:creationId xmlns:p14="http://schemas.microsoft.com/office/powerpoint/2010/main" val="3426734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88490" y="686952"/>
            <a:ext cx="3349723" cy="4082462"/>
          </a:xfrm>
        </p:spPr>
        <p:txBody>
          <a:bodyPr>
            <a:noAutofit/>
          </a:bodyPr>
          <a:lstStyle/>
          <a:p>
            <a:pPr algn="ctr"/>
            <a:r>
              <a:rPr lang="en-US" sz="3600" dirty="0">
                <a:solidFill>
                  <a:schemeClr val="bg1"/>
                </a:solidFill>
                <a:latin typeface="Century Gothic" panose="020B0502020202020204" pitchFamily="34" charset="0"/>
              </a:rPr>
              <a:t>Technology Solutions</a:t>
            </a:r>
            <a:endParaRPr lang="en-US" sz="3400"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A7A08498-2131-8872-F108-54F6386ED072}"/>
              </a:ext>
            </a:extLst>
          </p:cNvPr>
          <p:cNvSpPr txBox="1"/>
          <p:nvPr/>
        </p:nvSpPr>
        <p:spPr>
          <a:xfrm>
            <a:off x="3925019" y="1009291"/>
            <a:ext cx="7832785" cy="5601533"/>
          </a:xfrm>
          <a:prstGeom prst="rect">
            <a:avLst/>
          </a:prstGeom>
          <a:noFill/>
        </p:spPr>
        <p:txBody>
          <a:bodyPr wrap="square" rtlCol="0">
            <a:spAutoFit/>
          </a:bodyPr>
          <a:lstStyle/>
          <a:p>
            <a:pPr marL="285750" indent="-285750">
              <a:buFont typeface="Arial" panose="020B0604020202020204" pitchFamily="34" charset="0"/>
              <a:buChar char="•"/>
            </a:pPr>
            <a:r>
              <a:rPr lang="en-US" dirty="0"/>
              <a:t>“</a:t>
            </a:r>
            <a:r>
              <a:rPr lang="en-US" sz="2000" dirty="0"/>
              <a:t>De-implementation” Checklist for Streamlining Workflow (AMA)</a:t>
            </a:r>
          </a:p>
          <a:p>
            <a:pPr marL="742950" lvl="1" indent="-285750">
              <a:buFont typeface="Arial" panose="020B0604020202020204" pitchFamily="34" charset="0"/>
              <a:buChar char="•"/>
            </a:pPr>
            <a:r>
              <a:rPr lang="en-US" sz="2000" dirty="0"/>
              <a:t>Simplify Logins (Single Sign-On, bio-identification)</a:t>
            </a:r>
          </a:p>
          <a:p>
            <a:pPr marL="742950" lvl="1" indent="-285750">
              <a:buFont typeface="Arial" panose="020B0604020202020204" pitchFamily="34" charset="0"/>
              <a:buChar char="•"/>
            </a:pPr>
            <a:r>
              <a:rPr lang="en-US" sz="2000" dirty="0"/>
              <a:t>Reducing unnecessary charting templates that add little clinical value</a:t>
            </a:r>
          </a:p>
          <a:p>
            <a:pPr marL="742950" lvl="1" indent="-285750">
              <a:buFont typeface="Arial" panose="020B0604020202020204" pitchFamily="34" charset="0"/>
              <a:buChar char="•"/>
            </a:pPr>
            <a:r>
              <a:rPr lang="en-US" sz="2000" dirty="0"/>
              <a:t>Eliminate duplicative notifications of same test results/consult notes</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Electronic Health Record Optimization</a:t>
            </a:r>
          </a:p>
          <a:p>
            <a:pPr marL="742950" lvl="1" indent="-285750">
              <a:buFont typeface="Arial" panose="020B0604020202020204" pitchFamily="34" charset="0"/>
              <a:buChar char="•"/>
            </a:pPr>
            <a:r>
              <a:rPr lang="en-US" sz="2000" dirty="0"/>
              <a:t>Demanding better products from vendors- EHR customization </a:t>
            </a:r>
          </a:p>
          <a:p>
            <a:pPr marL="742950" lvl="1" indent="-285750">
              <a:buFont typeface="Arial" panose="020B0604020202020204" pitchFamily="34" charset="0"/>
              <a:buChar char="•"/>
            </a:pPr>
            <a:r>
              <a:rPr lang="en-US" sz="2000" dirty="0"/>
              <a:t>Develop new models of team-based documentation</a:t>
            </a:r>
          </a:p>
          <a:p>
            <a:pPr marL="742950" lvl="1" indent="-285750">
              <a:buFont typeface="Arial" panose="020B0604020202020204" pitchFamily="34" charset="0"/>
              <a:buChar char="•"/>
            </a:pPr>
            <a:r>
              <a:rPr lang="en-US" sz="2000" dirty="0"/>
              <a:t>Collaborate with EHR Vendors to limit low-value documentation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Community Support</a:t>
            </a:r>
          </a:p>
          <a:p>
            <a:pPr marL="742950" lvl="1" indent="-285750">
              <a:buFont typeface="Arial" panose="020B0604020202020204" pitchFamily="34" charset="0"/>
              <a:buChar char="•"/>
            </a:pPr>
            <a:r>
              <a:rPr lang="en-US" sz="2000" dirty="0"/>
              <a:t>On-demand scheduling/ pooled staffing for increased flexibility in work schedule/telehealth</a:t>
            </a:r>
          </a:p>
          <a:p>
            <a:pPr marL="742950" lvl="1" indent="-285750">
              <a:buFont typeface="Arial" panose="020B0604020202020204" pitchFamily="34" charset="0"/>
              <a:buChar char="•"/>
            </a:pPr>
            <a:r>
              <a:rPr lang="en-US" sz="2000" dirty="0"/>
              <a:t>Online forums for building physician community</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endParaRPr lang="en-US" dirty="0"/>
          </a:p>
        </p:txBody>
      </p:sp>
      <p:pic>
        <p:nvPicPr>
          <p:cNvPr id="5" name="Graphic 4" descr="Plug with solid fill">
            <a:extLst>
              <a:ext uri="{FF2B5EF4-FFF2-40B4-BE49-F238E27FC236}">
                <a16:creationId xmlns:a16="http://schemas.microsoft.com/office/drawing/2014/main" id="{58DC120F-7EB2-5F67-6953-CF713D7C42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6916" y="3429000"/>
            <a:ext cx="1384809" cy="1384809"/>
          </a:xfrm>
          <a:prstGeom prst="rect">
            <a:avLst/>
          </a:prstGeom>
        </p:spPr>
      </p:pic>
    </p:spTree>
    <p:extLst>
      <p:ext uri="{BB962C8B-B14F-4D97-AF65-F5344CB8AC3E}">
        <p14:creationId xmlns:p14="http://schemas.microsoft.com/office/powerpoint/2010/main" val="3867320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30419" y="489734"/>
            <a:ext cx="3349723" cy="4082462"/>
          </a:xfrm>
        </p:spPr>
        <p:txBody>
          <a:bodyPr>
            <a:noAutofit/>
          </a:bodyPr>
          <a:lstStyle/>
          <a:p>
            <a:pPr algn="ctr"/>
            <a:r>
              <a:rPr lang="en-US" sz="3600" dirty="0">
                <a:solidFill>
                  <a:schemeClr val="bg1"/>
                </a:solidFill>
                <a:latin typeface="Century Gothic" panose="020B0502020202020204" pitchFamily="34" charset="0"/>
              </a:rPr>
              <a:t>Individual Strategies</a:t>
            </a:r>
            <a:endParaRPr lang="en-US" sz="3400"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A7A08498-2131-8872-F108-54F6386ED072}"/>
              </a:ext>
            </a:extLst>
          </p:cNvPr>
          <p:cNvSpPr txBox="1"/>
          <p:nvPr/>
        </p:nvSpPr>
        <p:spPr>
          <a:xfrm>
            <a:off x="3596742" y="489734"/>
            <a:ext cx="7832785" cy="5878532"/>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sz="2000" dirty="0"/>
              <a:t>Introspection</a:t>
            </a:r>
          </a:p>
          <a:p>
            <a:pPr marL="1200150" lvl="2" indent="-285750">
              <a:buFont typeface="Arial" panose="020B0604020202020204" pitchFamily="34" charset="0"/>
              <a:buChar char="•"/>
            </a:pPr>
            <a:r>
              <a:rPr lang="en-US" sz="2000" dirty="0"/>
              <a:t>Identify your NEEDS that are NOT being met (i.e. sleep, nutrition, connection/community)</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Care for yourself </a:t>
            </a:r>
          </a:p>
          <a:p>
            <a:pPr marL="1200150" lvl="2" indent="-285750">
              <a:buFont typeface="Arial" panose="020B0604020202020204" pitchFamily="34" charset="0"/>
              <a:buChar char="•"/>
            </a:pPr>
            <a:r>
              <a:rPr lang="en-US" sz="2000" dirty="0"/>
              <a:t>Set boundaries around identified needs (designated time for breaks/lunch, sleep, exercise, leisure) </a:t>
            </a:r>
          </a:p>
          <a:p>
            <a:pPr marL="1200150" lvl="2" indent="-285750">
              <a:buFont typeface="Arial" panose="020B0604020202020204" pitchFamily="34" charset="0"/>
              <a:buChar char="•"/>
            </a:pPr>
            <a:r>
              <a:rPr lang="en-US" sz="2000" dirty="0"/>
              <a:t>Make caring for yourself a daily habit</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Prioritize and accelerate your well-being by doing the following DAILY: </a:t>
            </a:r>
          </a:p>
          <a:p>
            <a:pPr marL="1200150" lvl="2" indent="-285750">
              <a:buFont typeface="Arial" panose="020B0604020202020204" pitchFamily="34" charset="0"/>
              <a:buChar char="•"/>
            </a:pPr>
            <a:r>
              <a:rPr lang="en-US" sz="2000" dirty="0"/>
              <a:t>Spend quality time alone to practice mindfulness and/or connect with a spiritual source</a:t>
            </a:r>
          </a:p>
          <a:p>
            <a:pPr marL="1200150" lvl="2" indent="-285750">
              <a:buFont typeface="Arial" panose="020B0604020202020204" pitchFamily="34" charset="0"/>
              <a:buChar char="•"/>
            </a:pPr>
            <a:r>
              <a:rPr lang="en-US" sz="2000" dirty="0"/>
              <a:t>Recharge daily– i.e. walk/exercise; taking time to eat without distractions</a:t>
            </a:r>
          </a:p>
          <a:p>
            <a:pPr marL="1200150" lvl="2" indent="-285750">
              <a:buFont typeface="Arial" panose="020B0604020202020204" pitchFamily="34" charset="0"/>
              <a:buChar char="•"/>
            </a:pPr>
            <a:r>
              <a:rPr lang="en-US" sz="2000" dirty="0"/>
              <a:t>Hold one focused and meaningful conversation every day– connect with your loved ones and friends</a:t>
            </a:r>
          </a:p>
          <a:p>
            <a:pPr marL="742950" lvl="1" indent="-285750">
              <a:buFont typeface="Arial" panose="020B0604020202020204" pitchFamily="34" charset="0"/>
              <a:buChar char="•"/>
            </a:pPr>
            <a:endParaRPr lang="en-US" dirty="0"/>
          </a:p>
        </p:txBody>
      </p:sp>
      <p:pic>
        <p:nvPicPr>
          <p:cNvPr id="5" name="Graphic 4" descr="Reflection with solid fill">
            <a:extLst>
              <a:ext uri="{FF2B5EF4-FFF2-40B4-BE49-F238E27FC236}">
                <a16:creationId xmlns:a16="http://schemas.microsoft.com/office/drawing/2014/main" id="{F8742C2F-D5FA-3A2F-008A-9DE2978019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6521" y="3156355"/>
            <a:ext cx="1415841" cy="1415841"/>
          </a:xfrm>
          <a:prstGeom prst="rect">
            <a:avLst/>
          </a:prstGeom>
        </p:spPr>
      </p:pic>
    </p:spTree>
    <p:extLst>
      <p:ext uri="{BB962C8B-B14F-4D97-AF65-F5344CB8AC3E}">
        <p14:creationId xmlns:p14="http://schemas.microsoft.com/office/powerpoint/2010/main" val="172428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0" y="1411285"/>
            <a:ext cx="3349723" cy="4082462"/>
          </a:xfrm>
        </p:spPr>
        <p:txBody>
          <a:bodyPr>
            <a:noAutofit/>
          </a:bodyPr>
          <a:lstStyle/>
          <a:p>
            <a:pPr algn="ctr"/>
            <a:r>
              <a:rPr lang="en-US" sz="3600">
                <a:solidFill>
                  <a:schemeClr val="bg1"/>
                </a:solidFill>
                <a:latin typeface="Century Gothic" panose="020B0502020202020204" pitchFamily="34" charset="0"/>
              </a:rPr>
              <a:t>Recovering from Burnout</a:t>
            </a:r>
            <a:br>
              <a:rPr lang="en-US" sz="3600">
                <a:solidFill>
                  <a:schemeClr val="bg1"/>
                </a:solidFill>
                <a:latin typeface="Century Gothic" panose="020B0502020202020204" pitchFamily="34" charset="0"/>
              </a:rPr>
            </a:br>
            <a:br>
              <a:rPr lang="en-US" sz="3600">
                <a:solidFill>
                  <a:schemeClr val="bg1"/>
                </a:solidFill>
                <a:latin typeface="Century Gothic" panose="020B0502020202020204" pitchFamily="34" charset="0"/>
              </a:rPr>
            </a:br>
            <a:r>
              <a:rPr lang="en-US" sz="3600" i="1">
                <a:solidFill>
                  <a:schemeClr val="bg1"/>
                </a:solidFill>
                <a:latin typeface="Century Gothic" panose="020B0502020202020204" pitchFamily="34" charset="0"/>
              </a:rPr>
              <a:t>Do’s &amp; Don’ts</a:t>
            </a:r>
            <a:endParaRPr lang="en-US" sz="3400" i="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FC149B04-2926-B507-C643-327498967F33}"/>
              </a:ext>
            </a:extLst>
          </p:cNvPr>
          <p:cNvSpPr txBox="1"/>
          <p:nvPr/>
        </p:nvSpPr>
        <p:spPr>
          <a:xfrm>
            <a:off x="3425438" y="187072"/>
            <a:ext cx="8579749" cy="6832640"/>
          </a:xfrm>
          <a:prstGeom prst="rect">
            <a:avLst/>
          </a:prstGeom>
          <a:noFill/>
        </p:spPr>
        <p:txBody>
          <a:bodyPr wrap="square" rtlCol="0">
            <a:spAutoFit/>
          </a:bodyPr>
          <a:lstStyle/>
          <a:p>
            <a:r>
              <a:rPr lang="en-US" sz="2400" dirty="0"/>
              <a:t>DO:</a:t>
            </a:r>
            <a:endParaRPr lang="en-US" dirty="0"/>
          </a:p>
          <a:p>
            <a:pPr marL="742950" lvl="1" indent="-285750">
              <a:buFont typeface="Arial" panose="020B0604020202020204" pitchFamily="34" charset="0"/>
              <a:buChar char="•"/>
            </a:pPr>
            <a:r>
              <a:rPr lang="en-US" b="0" i="1" dirty="0">
                <a:solidFill>
                  <a:srgbClr val="09142A"/>
                </a:solidFill>
                <a:effectLst/>
                <a:latin typeface="Roboto" panose="02000000000000000000" pitchFamily="2" charset="0"/>
              </a:rPr>
              <a:t>Find someone to talk to.</a:t>
            </a:r>
          </a:p>
          <a:p>
            <a:pPr marL="742950" lvl="1" indent="-285750">
              <a:buFont typeface="Arial" panose="020B0604020202020204" pitchFamily="34" charset="0"/>
              <a:buChar char="•"/>
            </a:pPr>
            <a:r>
              <a:rPr lang="en-US" b="0" i="1" dirty="0">
                <a:solidFill>
                  <a:srgbClr val="09142A"/>
                </a:solidFill>
                <a:effectLst/>
                <a:latin typeface="Roboto" panose="02000000000000000000" pitchFamily="2" charset="0"/>
              </a:rPr>
              <a:t>Understand that the pain you feel is normal.</a:t>
            </a:r>
          </a:p>
          <a:p>
            <a:pPr marL="742950" lvl="1" indent="-285750">
              <a:buFont typeface="Arial" panose="020B0604020202020204" pitchFamily="34" charset="0"/>
              <a:buChar char="•"/>
            </a:pPr>
            <a:r>
              <a:rPr lang="en-US" b="0" i="1" dirty="0">
                <a:solidFill>
                  <a:srgbClr val="09142A"/>
                </a:solidFill>
                <a:effectLst/>
                <a:latin typeface="Roboto" panose="02000000000000000000" pitchFamily="2" charset="0"/>
              </a:rPr>
              <a:t>Start exercising and eating properly.</a:t>
            </a:r>
          </a:p>
          <a:p>
            <a:pPr marL="742950" lvl="1" indent="-285750">
              <a:buFont typeface="Arial" panose="020B0604020202020204" pitchFamily="34" charset="0"/>
              <a:buChar char="•"/>
            </a:pPr>
            <a:r>
              <a:rPr lang="en-US" b="0" i="1" dirty="0">
                <a:solidFill>
                  <a:srgbClr val="09142A"/>
                </a:solidFill>
                <a:effectLst/>
                <a:latin typeface="Roboto" panose="02000000000000000000" pitchFamily="2" charset="0"/>
              </a:rPr>
              <a:t>Get enough sleep.</a:t>
            </a:r>
          </a:p>
          <a:p>
            <a:pPr marL="742950" lvl="1" indent="-285750">
              <a:buFont typeface="Arial" panose="020B0604020202020204" pitchFamily="34" charset="0"/>
              <a:buChar char="•"/>
            </a:pPr>
            <a:r>
              <a:rPr lang="en-US" b="0" i="1" dirty="0">
                <a:solidFill>
                  <a:srgbClr val="09142A"/>
                </a:solidFill>
                <a:effectLst/>
                <a:latin typeface="Roboto" panose="02000000000000000000" pitchFamily="2" charset="0"/>
              </a:rPr>
              <a:t>Take some time off.</a:t>
            </a:r>
          </a:p>
          <a:p>
            <a:pPr marL="742950" lvl="1" indent="-285750">
              <a:buFont typeface="Arial" panose="020B0604020202020204" pitchFamily="34" charset="0"/>
              <a:buChar char="•"/>
            </a:pPr>
            <a:r>
              <a:rPr lang="en-US" b="0" i="1" dirty="0">
                <a:solidFill>
                  <a:srgbClr val="09142A"/>
                </a:solidFill>
                <a:effectLst/>
                <a:latin typeface="Roboto" panose="02000000000000000000" pitchFamily="2" charset="0"/>
              </a:rPr>
              <a:t>Develop interests outside of medicine.</a:t>
            </a:r>
          </a:p>
          <a:p>
            <a:pPr marL="742950" lvl="1" indent="-285750">
              <a:buFont typeface="Arial" panose="020B0604020202020204" pitchFamily="34" charset="0"/>
              <a:buChar char="•"/>
            </a:pPr>
            <a:r>
              <a:rPr lang="en-US" b="0" i="1" dirty="0">
                <a:solidFill>
                  <a:srgbClr val="09142A"/>
                </a:solidFill>
                <a:effectLst/>
                <a:latin typeface="Roboto" panose="02000000000000000000" pitchFamily="2" charset="0"/>
              </a:rPr>
              <a:t>Identify what's important to you.</a:t>
            </a:r>
            <a:endParaRPr lang="en-US" dirty="0"/>
          </a:p>
          <a:p>
            <a:r>
              <a:rPr lang="en-US" dirty="0"/>
              <a:t>	Create your own “principles of practice” by asking yourself what brings joy and 	meaning to your life and setting parameters around that. </a:t>
            </a:r>
          </a:p>
          <a:p>
            <a:endParaRPr lang="en-US" dirty="0"/>
          </a:p>
          <a:p>
            <a:r>
              <a:rPr lang="en-US" sz="2400" dirty="0"/>
              <a:t>DON’T: </a:t>
            </a:r>
          </a:p>
          <a:p>
            <a:endParaRPr lang="en-US" sz="2400" dirty="0"/>
          </a:p>
          <a:p>
            <a:pPr marL="800100" lvl="1" indent="-342900">
              <a:buFont typeface="Arial" panose="020B0604020202020204" pitchFamily="34" charset="0"/>
              <a:buChar char="•"/>
            </a:pPr>
            <a:r>
              <a:rPr lang="en-US" sz="2000" b="0" i="0" dirty="0">
                <a:solidFill>
                  <a:srgbClr val="09142A"/>
                </a:solidFill>
                <a:effectLst/>
              </a:rPr>
              <a:t>Blame others.</a:t>
            </a:r>
          </a:p>
          <a:p>
            <a:pPr marL="800100" lvl="1" indent="-342900">
              <a:buFont typeface="Arial" panose="020B0604020202020204" pitchFamily="34" charset="0"/>
              <a:buChar char="•"/>
            </a:pPr>
            <a:r>
              <a:rPr lang="en-US" sz="2000" b="0" i="0" dirty="0">
                <a:solidFill>
                  <a:srgbClr val="09142A"/>
                </a:solidFill>
                <a:effectLst/>
              </a:rPr>
              <a:t>Look for a new job, buy a new car, </a:t>
            </a:r>
            <a:r>
              <a:rPr lang="en-US" sz="2000" dirty="0">
                <a:solidFill>
                  <a:srgbClr val="09142A"/>
                </a:solidFill>
              </a:rPr>
              <a:t>or </a:t>
            </a:r>
            <a:r>
              <a:rPr lang="en-US" sz="2000" b="0" i="0" dirty="0">
                <a:solidFill>
                  <a:srgbClr val="09142A"/>
                </a:solidFill>
                <a:effectLst/>
              </a:rPr>
              <a:t>get a divorce.</a:t>
            </a:r>
          </a:p>
          <a:p>
            <a:pPr marL="800100" lvl="1" indent="-342900">
              <a:buFont typeface="Arial" panose="020B0604020202020204" pitchFamily="34" charset="0"/>
              <a:buChar char="•"/>
            </a:pPr>
            <a:r>
              <a:rPr lang="en-US" sz="2000" b="0" i="0" dirty="0">
                <a:solidFill>
                  <a:srgbClr val="09142A"/>
                </a:solidFill>
                <a:effectLst/>
              </a:rPr>
              <a:t>Fall into the habit of complaining with your colleagues.</a:t>
            </a:r>
          </a:p>
          <a:p>
            <a:pPr marL="800100" lvl="1" indent="-342900">
              <a:buFont typeface="Arial" panose="020B0604020202020204" pitchFamily="34" charset="0"/>
              <a:buChar char="•"/>
            </a:pPr>
            <a:r>
              <a:rPr lang="en-US" sz="2000" b="0" i="0" dirty="0">
                <a:solidFill>
                  <a:srgbClr val="09142A"/>
                </a:solidFill>
                <a:effectLst/>
              </a:rPr>
              <a:t>Work harder and longer.</a:t>
            </a:r>
          </a:p>
          <a:p>
            <a:pPr marL="800100" lvl="1" indent="-342900">
              <a:buFont typeface="Arial" panose="020B0604020202020204" pitchFamily="34" charset="0"/>
              <a:buChar char="•"/>
            </a:pPr>
            <a:r>
              <a:rPr lang="en-US" sz="2000" b="0" i="0" dirty="0">
                <a:solidFill>
                  <a:srgbClr val="09142A"/>
                </a:solidFill>
                <a:effectLst/>
              </a:rPr>
              <a:t>Self-medicate.</a:t>
            </a:r>
          </a:p>
          <a:p>
            <a:pPr marL="800100" lvl="1" indent="-342900">
              <a:buFont typeface="Arial" panose="020B0604020202020204" pitchFamily="34" charset="0"/>
              <a:buChar char="•"/>
            </a:pPr>
            <a:r>
              <a:rPr lang="en-US" sz="2000" b="0" i="0" dirty="0">
                <a:solidFill>
                  <a:srgbClr val="09142A"/>
                </a:solidFill>
                <a:effectLst/>
              </a:rPr>
              <a:t>Neglect your own needs and interests.</a:t>
            </a:r>
          </a:p>
          <a:p>
            <a:pPr marL="800100" lvl="1" indent="-342900">
              <a:buFont typeface="Arial" panose="020B0604020202020204" pitchFamily="34" charset="0"/>
              <a:buChar char="•"/>
            </a:pPr>
            <a:endParaRPr lang="en-US" sz="2400" dirty="0"/>
          </a:p>
          <a:p>
            <a:endParaRPr lang="en-US" sz="2400" dirty="0"/>
          </a:p>
          <a:p>
            <a:endParaRPr lang="en-US" dirty="0"/>
          </a:p>
        </p:txBody>
      </p:sp>
      <p:sp>
        <p:nvSpPr>
          <p:cNvPr id="2" name="TextBox 1">
            <a:extLst>
              <a:ext uri="{FF2B5EF4-FFF2-40B4-BE49-F238E27FC236}">
                <a16:creationId xmlns:a16="http://schemas.microsoft.com/office/drawing/2014/main" id="{303A76BC-B2C5-8F58-4C8E-7F0B2FB25D60}"/>
              </a:ext>
            </a:extLst>
          </p:cNvPr>
          <p:cNvSpPr txBox="1"/>
          <p:nvPr/>
        </p:nvSpPr>
        <p:spPr>
          <a:xfrm>
            <a:off x="3425438" y="6211669"/>
            <a:ext cx="8278760" cy="646331"/>
          </a:xfrm>
          <a:prstGeom prst="rect">
            <a:avLst/>
          </a:prstGeom>
          <a:noFill/>
        </p:spPr>
        <p:txBody>
          <a:bodyPr wrap="square" rtlCol="0">
            <a:spAutoFit/>
          </a:bodyPr>
          <a:lstStyle/>
          <a:p>
            <a:pPr algn="l"/>
            <a:r>
              <a:rPr lang="en-US" sz="1200" b="0" i="1" dirty="0">
                <a:solidFill>
                  <a:srgbClr val="09142A"/>
                </a:solidFill>
                <a:effectLst/>
                <a:latin typeface="Roboto" panose="02000000000000000000" pitchFamily="2" charset="0"/>
              </a:rPr>
              <a:t>“When practicing medicine feels more like labor than a labor of love, take steps to heal the </a:t>
            </a:r>
            <a:r>
              <a:rPr lang="en-US" sz="1200" b="0" i="1" dirty="0" err="1">
                <a:solidFill>
                  <a:srgbClr val="09142A"/>
                </a:solidFill>
                <a:effectLst/>
                <a:latin typeface="Roboto" panose="02000000000000000000" pitchFamily="2" charset="0"/>
              </a:rPr>
              <a:t>healer</a:t>
            </a:r>
            <a:r>
              <a:rPr lang="en-US" sz="1200" b="0" i="0" dirty="0" err="1">
                <a:solidFill>
                  <a:srgbClr val="09142A"/>
                </a:solidFill>
                <a:effectLst/>
                <a:latin typeface="Roboto" panose="02000000000000000000" pitchFamily="2" charset="0"/>
              </a:rPr>
              <a:t>.”JOHN</a:t>
            </a:r>
            <a:r>
              <a:rPr lang="en-US" sz="1200" b="0" i="0" dirty="0">
                <a:solidFill>
                  <a:srgbClr val="09142A"/>
                </a:solidFill>
                <a:effectLst/>
                <a:latin typeface="Roboto" panose="02000000000000000000" pitchFamily="2" charset="0"/>
              </a:rPr>
              <a:t>-HENRY PFIFFERLING, PhD, AND KAY GILLEY, MS</a:t>
            </a:r>
            <a:endParaRPr lang="en-US" sz="1200" dirty="0"/>
          </a:p>
          <a:p>
            <a:r>
              <a:rPr lang="en-US" sz="1200" dirty="0"/>
              <a:t>https://www.aafp.org/pubs/fpm/issues/2000/0400/p39.html#fpm20000400p39-bt3</a:t>
            </a:r>
          </a:p>
        </p:txBody>
      </p:sp>
    </p:spTree>
    <p:extLst>
      <p:ext uri="{BB962C8B-B14F-4D97-AF65-F5344CB8AC3E}">
        <p14:creationId xmlns:p14="http://schemas.microsoft.com/office/powerpoint/2010/main" val="2341804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0" y="1237758"/>
            <a:ext cx="3349723" cy="4082462"/>
          </a:xfrm>
        </p:spPr>
        <p:txBody>
          <a:bodyPr>
            <a:noAutofit/>
          </a:bodyPr>
          <a:lstStyle/>
          <a:p>
            <a:pPr algn="ctr"/>
            <a:r>
              <a:rPr lang="en-US" sz="3600" dirty="0">
                <a:solidFill>
                  <a:schemeClr val="bg1"/>
                </a:solidFill>
                <a:latin typeface="Century Gothic" panose="020B0502020202020204" pitchFamily="34" charset="0"/>
              </a:rPr>
              <a:t>Let’s Revisit Dr. Andy</a:t>
            </a:r>
            <a:endParaRPr lang="en-US" sz="3400"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A7A08498-2131-8872-F108-54F6386ED072}"/>
              </a:ext>
            </a:extLst>
          </p:cNvPr>
          <p:cNvSpPr txBox="1"/>
          <p:nvPr/>
        </p:nvSpPr>
        <p:spPr>
          <a:xfrm>
            <a:off x="3925019" y="1009291"/>
            <a:ext cx="7832785"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CF029B35-7542-E98F-3866-CF091DD488B5}"/>
              </a:ext>
            </a:extLst>
          </p:cNvPr>
          <p:cNvSpPr txBox="1"/>
          <p:nvPr/>
        </p:nvSpPr>
        <p:spPr>
          <a:xfrm>
            <a:off x="4650658" y="1601392"/>
            <a:ext cx="6096000" cy="4247317"/>
          </a:xfrm>
          <a:prstGeom prst="rect">
            <a:avLst/>
          </a:prstGeom>
          <a:noFill/>
        </p:spPr>
        <p:txBody>
          <a:bodyPr wrap="square">
            <a:spAutoFit/>
          </a:bodyPr>
          <a:lstStyle/>
          <a:p>
            <a:pPr algn="l"/>
            <a:r>
              <a:rPr lang="en-US" b="0" i="0" dirty="0">
                <a:solidFill>
                  <a:srgbClr val="09142A"/>
                </a:solidFill>
                <a:effectLst/>
                <a:latin typeface="Roboto" panose="02000000000000000000" pitchFamily="2" charset="0"/>
              </a:rPr>
              <a:t>…</a:t>
            </a:r>
            <a:r>
              <a:rPr lang="en-US" b="1" i="0" dirty="0">
                <a:solidFill>
                  <a:srgbClr val="7030A0"/>
                </a:solidFill>
                <a:effectLst/>
                <a:latin typeface="Roboto" panose="02000000000000000000" pitchFamily="2" charset="0"/>
              </a:rPr>
              <a:t>took a month off </a:t>
            </a:r>
            <a:r>
              <a:rPr lang="en-US" b="0" i="0" dirty="0">
                <a:solidFill>
                  <a:srgbClr val="09142A"/>
                </a:solidFill>
                <a:effectLst/>
                <a:latin typeface="Roboto" panose="02000000000000000000" pitchFamily="2" charset="0"/>
              </a:rPr>
              <a:t>and then </a:t>
            </a:r>
            <a:r>
              <a:rPr lang="en-US" b="1" i="0" dirty="0">
                <a:solidFill>
                  <a:srgbClr val="7030A0"/>
                </a:solidFill>
                <a:effectLst/>
                <a:latin typeface="Roboto" panose="02000000000000000000" pitchFamily="2" charset="0"/>
              </a:rPr>
              <a:t>worked part time for two more months </a:t>
            </a:r>
            <a:r>
              <a:rPr lang="en-US" b="0" i="0" dirty="0">
                <a:solidFill>
                  <a:srgbClr val="09142A"/>
                </a:solidFill>
                <a:effectLst/>
                <a:latin typeface="Roboto" panose="02000000000000000000" pitchFamily="2" charset="0"/>
              </a:rPr>
              <a:t>before he began practicing again full time.</a:t>
            </a:r>
          </a:p>
          <a:p>
            <a:pPr algn="l"/>
            <a:r>
              <a:rPr lang="en-US" b="0" i="0" dirty="0">
                <a:solidFill>
                  <a:srgbClr val="09142A"/>
                </a:solidFill>
                <a:effectLst/>
                <a:latin typeface="Roboto" panose="02000000000000000000" pitchFamily="2" charset="0"/>
              </a:rPr>
              <a:t>During that time, Andy </a:t>
            </a:r>
            <a:r>
              <a:rPr lang="en-US" b="1" i="0" dirty="0">
                <a:solidFill>
                  <a:srgbClr val="7030A0"/>
                </a:solidFill>
                <a:effectLst/>
                <a:latin typeface="Roboto" panose="02000000000000000000" pitchFamily="2" charset="0"/>
              </a:rPr>
              <a:t>started exercising again </a:t>
            </a:r>
            <a:r>
              <a:rPr lang="en-US" b="0" i="0" dirty="0">
                <a:solidFill>
                  <a:srgbClr val="09142A"/>
                </a:solidFill>
                <a:effectLst/>
                <a:latin typeface="Roboto" panose="02000000000000000000" pitchFamily="2" charset="0"/>
              </a:rPr>
              <a:t>and began </a:t>
            </a:r>
            <a:r>
              <a:rPr lang="en-US" b="1" i="0" dirty="0">
                <a:solidFill>
                  <a:srgbClr val="7030A0"/>
                </a:solidFill>
                <a:effectLst/>
                <a:latin typeface="Roboto" panose="02000000000000000000" pitchFamily="2" charset="0"/>
              </a:rPr>
              <a:t>eliminating the junk food </a:t>
            </a:r>
            <a:r>
              <a:rPr lang="en-US" b="0" i="0" dirty="0">
                <a:solidFill>
                  <a:srgbClr val="09142A"/>
                </a:solidFill>
                <a:effectLst/>
                <a:latin typeface="Roboto" panose="02000000000000000000" pitchFamily="2" charset="0"/>
              </a:rPr>
              <a:t>that he often ate while working. He </a:t>
            </a:r>
            <a:r>
              <a:rPr lang="en-US" b="1" i="0" dirty="0">
                <a:solidFill>
                  <a:srgbClr val="7030A0"/>
                </a:solidFill>
                <a:effectLst/>
                <a:latin typeface="Roboto" panose="02000000000000000000" pitchFamily="2" charset="0"/>
              </a:rPr>
              <a:t>spent time with friends and family </a:t>
            </a:r>
            <a:r>
              <a:rPr lang="en-US" b="0" i="0" dirty="0">
                <a:solidFill>
                  <a:srgbClr val="09142A"/>
                </a:solidFill>
                <a:effectLst/>
                <a:latin typeface="Roboto" panose="02000000000000000000" pitchFamily="2" charset="0"/>
              </a:rPr>
              <a:t>he hadn't seen in recent months and </a:t>
            </a:r>
            <a:r>
              <a:rPr lang="en-US" b="1" i="0" dirty="0">
                <a:solidFill>
                  <a:srgbClr val="7030A0"/>
                </a:solidFill>
                <a:effectLst/>
                <a:latin typeface="Roboto" panose="02000000000000000000" pitchFamily="2" charset="0"/>
              </a:rPr>
              <a:t>took long morning walks with his wife to reconnect to the world</a:t>
            </a:r>
            <a:r>
              <a:rPr lang="en-US" b="0" i="0" dirty="0">
                <a:solidFill>
                  <a:srgbClr val="09142A"/>
                </a:solidFill>
                <a:effectLst/>
                <a:latin typeface="Roboto" panose="02000000000000000000" pitchFamily="2" charset="0"/>
              </a:rPr>
              <a:t>. He even </a:t>
            </a:r>
            <a:r>
              <a:rPr lang="en-US" b="1" i="0" dirty="0">
                <a:solidFill>
                  <a:srgbClr val="7030A0"/>
                </a:solidFill>
                <a:effectLst/>
                <a:latin typeface="Roboto" panose="02000000000000000000" pitchFamily="2" charset="0"/>
              </a:rPr>
              <a:t>made a leisurely visit to his aging parents</a:t>
            </a:r>
            <a:r>
              <a:rPr lang="en-US" b="0" i="0" dirty="0">
                <a:solidFill>
                  <a:srgbClr val="09142A"/>
                </a:solidFill>
                <a:effectLst/>
                <a:latin typeface="Roboto" panose="02000000000000000000" pitchFamily="2" charset="0"/>
              </a:rPr>
              <a:t> — a luxury he hadn't allowed himself since he was an undergraduate — and </a:t>
            </a:r>
            <a:r>
              <a:rPr lang="en-US" b="1" i="0" dirty="0">
                <a:solidFill>
                  <a:srgbClr val="7030A0"/>
                </a:solidFill>
                <a:effectLst/>
                <a:latin typeface="Roboto" panose="02000000000000000000" pitchFamily="2" charset="0"/>
              </a:rPr>
              <a:t>started some projects </a:t>
            </a:r>
            <a:r>
              <a:rPr lang="en-US" b="0" i="0" dirty="0">
                <a:solidFill>
                  <a:srgbClr val="09142A"/>
                </a:solidFill>
                <a:effectLst/>
                <a:latin typeface="Roboto" panose="02000000000000000000" pitchFamily="2" charset="0"/>
              </a:rPr>
              <a:t>that he'd fantasized about doing “when I have time.” Never a religious person, Andy </a:t>
            </a:r>
            <a:r>
              <a:rPr lang="en-US" b="1" i="0" dirty="0">
                <a:solidFill>
                  <a:srgbClr val="7030A0"/>
                </a:solidFill>
                <a:effectLst/>
                <a:latin typeface="Roboto" panose="02000000000000000000" pitchFamily="2" charset="0"/>
              </a:rPr>
              <a:t>took a mindfulness meditation class</a:t>
            </a:r>
            <a:r>
              <a:rPr lang="en-US" b="0" i="0" dirty="0">
                <a:solidFill>
                  <a:srgbClr val="09142A"/>
                </a:solidFill>
                <a:effectLst/>
                <a:latin typeface="Roboto" panose="02000000000000000000" pitchFamily="2" charset="0"/>
              </a:rPr>
              <a:t> that taught him how to still his mind and be present in the moment. Through it, he came to feel the presence of a higher being, something bigger than himself that he found reassuring.</a:t>
            </a:r>
          </a:p>
        </p:txBody>
      </p:sp>
      <p:sp>
        <p:nvSpPr>
          <p:cNvPr id="6" name="TextBox 5">
            <a:extLst>
              <a:ext uri="{FF2B5EF4-FFF2-40B4-BE49-F238E27FC236}">
                <a16:creationId xmlns:a16="http://schemas.microsoft.com/office/drawing/2014/main" id="{0A947AEF-31BB-23F1-0D66-A9724D530460}"/>
              </a:ext>
            </a:extLst>
          </p:cNvPr>
          <p:cNvSpPr txBox="1"/>
          <p:nvPr/>
        </p:nvSpPr>
        <p:spPr>
          <a:xfrm>
            <a:off x="3736258" y="530942"/>
            <a:ext cx="7472516" cy="461665"/>
          </a:xfrm>
          <a:prstGeom prst="rect">
            <a:avLst/>
          </a:prstGeom>
          <a:noFill/>
        </p:spPr>
        <p:txBody>
          <a:bodyPr wrap="square" rtlCol="0">
            <a:spAutoFit/>
          </a:bodyPr>
          <a:lstStyle/>
          <a:p>
            <a:r>
              <a:rPr lang="en-US" sz="2400" dirty="0"/>
              <a:t>To Recover from Burnout, Dr. Andy…</a:t>
            </a:r>
          </a:p>
        </p:txBody>
      </p:sp>
    </p:spTree>
    <p:extLst>
      <p:ext uri="{BB962C8B-B14F-4D97-AF65-F5344CB8AC3E}">
        <p14:creationId xmlns:p14="http://schemas.microsoft.com/office/powerpoint/2010/main" val="2494518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456533" y="1009291"/>
            <a:ext cx="4620584" cy="4567137"/>
          </a:xfrm>
        </p:spPr>
        <p:txBody>
          <a:bodyPr vert="horz" lIns="91440" tIns="45720" rIns="91440" bIns="45720" rtlCol="0" anchor="b">
            <a:normAutofit/>
          </a:bodyPr>
          <a:lstStyle/>
          <a:p>
            <a:r>
              <a:rPr lang="en-US" dirty="0"/>
              <a:t>Physician Testimonial: </a:t>
            </a:r>
            <a:br>
              <a:rPr lang="en-US" dirty="0"/>
            </a:br>
            <a:br>
              <a:rPr lang="en-US" dirty="0"/>
            </a:br>
            <a:r>
              <a:rPr lang="en-US" i="1" dirty="0"/>
              <a:t>Gracie Ann Dinkins MD, FACS</a:t>
            </a:r>
          </a:p>
        </p:txBody>
      </p:sp>
      <p:pic>
        <p:nvPicPr>
          <p:cNvPr id="1026" name="Picture 2" descr="Gracie-Ann Dinkins">
            <a:extLst>
              <a:ext uri="{FF2B5EF4-FFF2-40B4-BE49-F238E27FC236}">
                <a16:creationId xmlns:a16="http://schemas.microsoft.com/office/drawing/2014/main" id="{8B1E62C2-E6F9-182E-403D-DC2773A4B5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13" r="4183"/>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A08498-2131-8872-F108-54F6386ED072}"/>
              </a:ext>
            </a:extLst>
          </p:cNvPr>
          <p:cNvSpPr txBox="1"/>
          <p:nvPr/>
        </p:nvSpPr>
        <p:spPr>
          <a:xfrm>
            <a:off x="3925019" y="1009291"/>
            <a:ext cx="7832785" cy="723275"/>
          </a:xfrm>
          <a:prstGeom prst="rect">
            <a:avLst/>
          </a:prstGeom>
          <a:noFill/>
        </p:spPr>
        <p:txBody>
          <a:bodyPr wrap="square" rtlCol="0">
            <a:spAutoFit/>
          </a:bodyPr>
          <a:lstStyle/>
          <a:p>
            <a:pPr marL="285750" indent="-285750">
              <a:spcAft>
                <a:spcPts val="600"/>
              </a:spcAft>
              <a:buFont typeface="Arial" panose="020B0604020202020204" pitchFamily="34" charset="0"/>
              <a:buChar char="•"/>
            </a:pPr>
            <a:endParaRPr lang="en-US"/>
          </a:p>
          <a:p>
            <a:pPr marL="742950" lvl="1" indent="-285750">
              <a:spcAft>
                <a:spcPts val="600"/>
              </a:spcAft>
              <a:buFont typeface="Arial" panose="020B0604020202020204" pitchFamily="34" charset="0"/>
              <a:buChar char="•"/>
            </a:pPr>
            <a:endParaRPr lang="en-US"/>
          </a:p>
        </p:txBody>
      </p:sp>
    </p:spTree>
    <p:extLst>
      <p:ext uri="{BB962C8B-B14F-4D97-AF65-F5344CB8AC3E}">
        <p14:creationId xmlns:p14="http://schemas.microsoft.com/office/powerpoint/2010/main" val="2407139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9E8CA9-9467-DD1C-F6A0-949F7BDD7407}"/>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Objectives</a:t>
            </a:r>
          </a:p>
        </p:txBody>
      </p:sp>
      <p:graphicFrame>
        <p:nvGraphicFramePr>
          <p:cNvPr id="5" name="Content Placeholder 2">
            <a:extLst>
              <a:ext uri="{FF2B5EF4-FFF2-40B4-BE49-F238E27FC236}">
                <a16:creationId xmlns:a16="http://schemas.microsoft.com/office/drawing/2014/main" id="{521425EB-8AF1-626A-7EDE-3BCA36712238}"/>
              </a:ext>
            </a:extLst>
          </p:cNvPr>
          <p:cNvGraphicFramePr>
            <a:graphicFrameLocks noGrp="1"/>
          </p:cNvGraphicFramePr>
          <p:nvPr>
            <p:ph idx="1"/>
            <p:extLst>
              <p:ext uri="{D42A27DB-BD31-4B8C-83A1-F6EECF244321}">
                <p14:modId xmlns:p14="http://schemas.microsoft.com/office/powerpoint/2010/main" val="378798553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4482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729C4E-CC27-4D55-B28C-A4C2A9925247}"/>
              </a:ext>
            </a:extLst>
          </p:cNvPr>
          <p:cNvSpPr>
            <a:spLocks noGrp="1"/>
          </p:cNvSpPr>
          <p:nvPr>
            <p:ph type="title"/>
          </p:nvPr>
        </p:nvSpPr>
        <p:spPr/>
        <p:txBody>
          <a:bodyPr/>
          <a:lstStyle/>
          <a:p>
            <a:r>
              <a:rPr lang="en-US">
                <a:solidFill>
                  <a:srgbClr val="003C64"/>
                </a:solidFill>
                <a:latin typeface="Century Gothic" panose="020B0502020202020204" pitchFamily="34" charset="0"/>
              </a:rPr>
              <a:t>Resources</a:t>
            </a:r>
          </a:p>
        </p:txBody>
      </p:sp>
      <p:sp>
        <p:nvSpPr>
          <p:cNvPr id="6" name="Content Placeholder 3">
            <a:extLst>
              <a:ext uri="{FF2B5EF4-FFF2-40B4-BE49-F238E27FC236}">
                <a16:creationId xmlns:a16="http://schemas.microsoft.com/office/drawing/2014/main" id="{F612B682-470C-555B-0600-552D6E4FB88B}"/>
              </a:ext>
            </a:extLst>
          </p:cNvPr>
          <p:cNvSpPr txBox="1">
            <a:spLocks/>
          </p:cNvSpPr>
          <p:nvPr/>
        </p:nvSpPr>
        <p:spPr>
          <a:xfrm>
            <a:off x="1702653" y="1690688"/>
            <a:ext cx="9651147" cy="4525963"/>
          </a:xfrm>
          <a:prstGeom prst="rect">
            <a:avLst/>
          </a:prstGeom>
        </p:spPr>
        <p:txBody>
          <a:bodyPr lIns="0" rIns="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200">
              <a:solidFill>
                <a:srgbClr val="003C64"/>
              </a:solidFill>
            </a:endParaRPr>
          </a:p>
        </p:txBody>
      </p:sp>
      <p:sp>
        <p:nvSpPr>
          <p:cNvPr id="3" name="TextBox 2">
            <a:extLst>
              <a:ext uri="{FF2B5EF4-FFF2-40B4-BE49-F238E27FC236}">
                <a16:creationId xmlns:a16="http://schemas.microsoft.com/office/drawing/2014/main" id="{C4125224-CCB8-9F03-5B8F-C6C7BDB01298}"/>
              </a:ext>
            </a:extLst>
          </p:cNvPr>
          <p:cNvSpPr txBox="1"/>
          <p:nvPr/>
        </p:nvSpPr>
        <p:spPr>
          <a:xfrm>
            <a:off x="1830955" y="1690688"/>
            <a:ext cx="8753655" cy="4801314"/>
          </a:xfrm>
          <a:prstGeom prst="rect">
            <a:avLst/>
          </a:prstGeom>
          <a:noFill/>
        </p:spPr>
        <p:txBody>
          <a:bodyPr wrap="square">
            <a:spAutoFit/>
          </a:bodyPr>
          <a:lstStyle/>
          <a:p>
            <a:pPr marL="285750" indent="-285750">
              <a:buFont typeface="Arial" panose="020B0604020202020204" pitchFamily="34" charset="0"/>
              <a:buChar char="•"/>
            </a:pPr>
            <a:r>
              <a:rPr lang="en-US" dirty="0"/>
              <a:t>AMA STEPS Forward Innovation Academy: Practice resources for promoting professional satisfaction, efficient use of technology, practice sustainability and quality patient care </a:t>
            </a:r>
            <a:r>
              <a:rPr lang="en-US" dirty="0">
                <a:solidFill>
                  <a:schemeClr val="accent1"/>
                </a:solidFill>
                <a:hlinkClick r:id="rId2"/>
              </a:rPr>
              <a:t>https://www.ama-assn.org/practice-management/ama-steps-forward/ama-steps-forward-innovation-academy</a:t>
            </a:r>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The </a:t>
            </a:r>
            <a:r>
              <a:rPr lang="en-US" dirty="0" err="1">
                <a:solidFill>
                  <a:schemeClr val="accent1"/>
                </a:solidFill>
              </a:rPr>
              <a:t>FlameProof</a:t>
            </a:r>
            <a:r>
              <a:rPr lang="en-US" dirty="0">
                <a:solidFill>
                  <a:schemeClr val="accent1"/>
                </a:solidFill>
              </a:rPr>
              <a:t> Course: course designed by clinicians to help clinicians find joy in their medical practice and elevate their career</a:t>
            </a:r>
          </a:p>
          <a:p>
            <a:r>
              <a:rPr lang="en-US" dirty="0">
                <a:solidFill>
                  <a:schemeClr val="accent1"/>
                </a:solidFill>
              </a:rPr>
              <a:t>      </a:t>
            </a:r>
            <a:r>
              <a:rPr lang="en-US" dirty="0">
                <a:solidFill>
                  <a:schemeClr val="accent1"/>
                </a:solidFill>
                <a:hlinkClick r:id="rId3"/>
              </a:rPr>
              <a:t>https://guidewirecoaching.com/flameproof/</a:t>
            </a:r>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Physician Coaching with Rob Orman, MD &amp; free resources related to physician practice and professional fulfillment </a:t>
            </a:r>
          </a:p>
          <a:p>
            <a:r>
              <a:rPr lang="en-US" dirty="0">
                <a:solidFill>
                  <a:schemeClr val="accent1"/>
                </a:solidFill>
              </a:rPr>
              <a:t>     </a:t>
            </a:r>
            <a:r>
              <a:rPr lang="en-US" dirty="0">
                <a:solidFill>
                  <a:schemeClr val="accent1"/>
                </a:solidFill>
                <a:hlinkClick r:id="rId4"/>
              </a:rPr>
              <a:t>https://roborman.com/</a:t>
            </a:r>
            <a:endParaRPr lang="en-US" dirty="0">
              <a:solidFill>
                <a:schemeClr val="accent1"/>
              </a:solidFill>
            </a:endParaRPr>
          </a:p>
          <a:p>
            <a:pPr marL="285750" indent="-285750">
              <a:buFont typeface="Arial" panose="020B0604020202020204" pitchFamily="34" charset="0"/>
              <a:buChar char="•"/>
            </a:pPr>
            <a:r>
              <a:rPr lang="en-US" dirty="0">
                <a:solidFill>
                  <a:schemeClr val="accent1"/>
                </a:solidFill>
              </a:rPr>
              <a:t>Maslach Burnout Inventory (“MBI”) Self-Assessment: </a:t>
            </a:r>
            <a:r>
              <a:rPr lang="en-US" dirty="0">
                <a:solidFill>
                  <a:schemeClr val="accent1"/>
                </a:solidFill>
                <a:hlinkClick r:id="rId5"/>
              </a:rPr>
              <a:t>https://shayahealth.com/resources/Maslach%20Burnout%20Inventory%E2%84%A2%20(MBI)%20Abbreviated.pdf</a:t>
            </a:r>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a:p>
            <a:endParaRPr lang="en-US" dirty="0">
              <a:solidFill>
                <a:schemeClr val="accent1"/>
              </a:solidFill>
            </a:endParaRPr>
          </a:p>
        </p:txBody>
      </p:sp>
    </p:spTree>
    <p:extLst>
      <p:ext uri="{BB962C8B-B14F-4D97-AF65-F5344CB8AC3E}">
        <p14:creationId xmlns:p14="http://schemas.microsoft.com/office/powerpoint/2010/main" val="3171984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729C4E-CC27-4D55-B28C-A4C2A9925247}"/>
              </a:ext>
            </a:extLst>
          </p:cNvPr>
          <p:cNvSpPr>
            <a:spLocks noGrp="1"/>
          </p:cNvSpPr>
          <p:nvPr>
            <p:ph type="title"/>
          </p:nvPr>
        </p:nvSpPr>
        <p:spPr>
          <a:xfrm>
            <a:off x="838200" y="3648477"/>
            <a:ext cx="10515600" cy="1325563"/>
          </a:xfrm>
        </p:spPr>
        <p:txBody>
          <a:bodyPr/>
          <a:lstStyle/>
          <a:p>
            <a:r>
              <a:rPr lang="en-US">
                <a:solidFill>
                  <a:schemeClr val="bg1"/>
                </a:solidFill>
                <a:latin typeface="Century Gothic" panose="020B0502020202020204" pitchFamily="34" charset="0"/>
              </a:rPr>
              <a:t>Thank You</a:t>
            </a:r>
          </a:p>
        </p:txBody>
      </p:sp>
      <p:pic>
        <p:nvPicPr>
          <p:cNvPr id="3" name="Picture 2" descr="A picture containing logo&#10;&#10;Description automatically generated">
            <a:extLst>
              <a:ext uri="{FF2B5EF4-FFF2-40B4-BE49-F238E27FC236}">
                <a16:creationId xmlns:a16="http://schemas.microsoft.com/office/drawing/2014/main" id="{17029E64-7D7B-4A59-8077-DB927A60B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705" y="5085031"/>
            <a:ext cx="3131003" cy="1692342"/>
          </a:xfrm>
          <a:prstGeom prst="rect">
            <a:avLst/>
          </a:prstGeom>
        </p:spPr>
      </p:pic>
    </p:spTree>
    <p:extLst>
      <p:ext uri="{BB962C8B-B14F-4D97-AF65-F5344CB8AC3E}">
        <p14:creationId xmlns:p14="http://schemas.microsoft.com/office/powerpoint/2010/main" val="1506686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7">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601599" y="308255"/>
            <a:ext cx="3807187" cy="888450"/>
          </a:xfrm>
        </p:spPr>
        <p:txBody>
          <a:bodyPr vert="horz" lIns="91440" tIns="45720" rIns="91440" bIns="45720" rtlCol="0" anchor="ctr">
            <a:normAutofit/>
          </a:bodyPr>
          <a:lstStyle/>
          <a:p>
            <a:r>
              <a:rPr lang="en-US" sz="4000" dirty="0"/>
              <a:t>Burnout Defined</a:t>
            </a:r>
          </a:p>
        </p:txBody>
      </p:sp>
      <p:sp>
        <p:nvSpPr>
          <p:cNvPr id="4" name="TextBox 3">
            <a:extLst>
              <a:ext uri="{FF2B5EF4-FFF2-40B4-BE49-F238E27FC236}">
                <a16:creationId xmlns:a16="http://schemas.microsoft.com/office/drawing/2014/main" id="{17F95156-4CBF-4313-B35B-1BBFDE8C4949}"/>
              </a:ext>
            </a:extLst>
          </p:cNvPr>
          <p:cNvSpPr txBox="1"/>
          <p:nvPr/>
        </p:nvSpPr>
        <p:spPr>
          <a:xfrm>
            <a:off x="331595" y="1356527"/>
            <a:ext cx="4582048" cy="4809283"/>
          </a:xfrm>
          <a:prstGeom prst="rect">
            <a:avLst/>
          </a:prstGeom>
        </p:spPr>
        <p:txBody>
          <a:bodyPr vert="horz" lIns="91440" tIns="45720" rIns="91440" bIns="45720" rtlCol="0">
            <a:noAutofit/>
          </a:bodyPr>
          <a:lstStyle/>
          <a:p>
            <a:pPr marL="114300">
              <a:lnSpc>
                <a:spcPct val="90000"/>
              </a:lnSpc>
              <a:spcAft>
                <a:spcPts val="600"/>
              </a:spcAft>
            </a:pPr>
            <a:r>
              <a:rPr lang="en-US" sz="2000" b="0" i="1" dirty="0">
                <a:effectLst/>
              </a:rPr>
              <a:t>Defined in ICD-11 as follows:</a:t>
            </a:r>
          </a:p>
          <a:p>
            <a:pPr>
              <a:lnSpc>
                <a:spcPct val="90000"/>
              </a:lnSpc>
              <a:spcAft>
                <a:spcPts val="600"/>
              </a:spcAft>
            </a:pPr>
            <a:endParaRPr lang="en-US" sz="2000" b="0" i="0" dirty="0">
              <a:effectLst/>
            </a:endParaRPr>
          </a:p>
          <a:p>
            <a:pPr>
              <a:lnSpc>
                <a:spcPct val="90000"/>
              </a:lnSpc>
              <a:spcAft>
                <a:spcPts val="600"/>
              </a:spcAft>
            </a:pPr>
            <a:r>
              <a:rPr lang="en-US" sz="2000" b="0" i="0" dirty="0">
                <a:effectLst/>
              </a:rPr>
              <a:t>Burn-out is a syndrome conceptualized as resulting from chronic workplace stress that has not been successfully managed. It is characterized by three dimensions:</a:t>
            </a:r>
          </a:p>
          <a:p>
            <a:pPr lvl="1" indent="-228600">
              <a:lnSpc>
                <a:spcPct val="90000"/>
              </a:lnSpc>
              <a:spcAft>
                <a:spcPts val="600"/>
              </a:spcAft>
              <a:buFont typeface="Arial" panose="020B0604020202020204" pitchFamily="34" charset="0"/>
              <a:buChar char="•"/>
            </a:pPr>
            <a:r>
              <a:rPr lang="en-US" sz="2000" dirty="0"/>
              <a:t>(1) </a:t>
            </a:r>
            <a:r>
              <a:rPr lang="en-US" sz="2000" b="0" i="0" dirty="0">
                <a:effectLst/>
              </a:rPr>
              <a:t>feelings of energy depletion or exhaustion;</a:t>
            </a:r>
          </a:p>
          <a:p>
            <a:pPr lvl="1" indent="-228600">
              <a:lnSpc>
                <a:spcPct val="90000"/>
              </a:lnSpc>
              <a:spcAft>
                <a:spcPts val="600"/>
              </a:spcAft>
              <a:buFont typeface="Arial" panose="020B0604020202020204" pitchFamily="34" charset="0"/>
              <a:buChar char="•"/>
            </a:pPr>
            <a:r>
              <a:rPr lang="en-US" sz="2000" b="0" i="0" dirty="0">
                <a:effectLst/>
              </a:rPr>
              <a:t>(2) increased mental distance from one’s job, or feelings of negativism or cynicism related to one's job; (3) and</a:t>
            </a:r>
          </a:p>
          <a:p>
            <a:pPr lvl="1" indent="-228600">
              <a:lnSpc>
                <a:spcPct val="90000"/>
              </a:lnSpc>
              <a:spcAft>
                <a:spcPts val="600"/>
              </a:spcAft>
              <a:buFont typeface="Arial" panose="020B0604020202020204" pitchFamily="34" charset="0"/>
              <a:buChar char="•"/>
            </a:pPr>
            <a:r>
              <a:rPr lang="en-US" sz="2000" b="0" i="0" dirty="0">
                <a:effectLst/>
              </a:rPr>
              <a:t>reduced professional efficacy.</a:t>
            </a:r>
          </a:p>
          <a:p>
            <a:pPr marL="742950" lvl="1" indent="-228600">
              <a:lnSpc>
                <a:spcPct val="90000"/>
              </a:lnSpc>
              <a:spcAft>
                <a:spcPts val="600"/>
              </a:spcAft>
              <a:buFont typeface="Arial" panose="020B0604020202020204" pitchFamily="34" charset="0"/>
              <a:buChar char="•"/>
            </a:pPr>
            <a:r>
              <a:rPr lang="en-US" sz="2000" b="1" u="sng" dirty="0">
                <a:solidFill>
                  <a:schemeClr val="accent5">
                    <a:lumMod val="75000"/>
                  </a:schemeClr>
                </a:solidFill>
              </a:rPr>
              <a:t>Burnout is a manifestation in an individual of the dysfunction in the workplace, </a:t>
            </a:r>
            <a:r>
              <a:rPr lang="en-US" sz="2000" b="1" i="1" u="sng" dirty="0">
                <a:solidFill>
                  <a:schemeClr val="accent5">
                    <a:lumMod val="75000"/>
                  </a:schemeClr>
                </a:solidFill>
              </a:rPr>
              <a:t>not a lack of personal resilience</a:t>
            </a:r>
          </a:p>
        </p:txBody>
      </p:sp>
      <p:pic>
        <p:nvPicPr>
          <p:cNvPr id="5" name="Picture 4" descr="Stressed doctor at work">
            <a:extLst>
              <a:ext uri="{FF2B5EF4-FFF2-40B4-BE49-F238E27FC236}">
                <a16:creationId xmlns:a16="http://schemas.microsoft.com/office/drawing/2014/main" id="{294ADE21-EF31-5854-AC34-51B9A6FF6F26}"/>
              </a:ext>
            </a:extLst>
          </p:cNvPr>
          <p:cNvPicPr>
            <a:picLocks noChangeAspect="1"/>
          </p:cNvPicPr>
          <p:nvPr/>
        </p:nvPicPr>
        <p:blipFill rotWithShape="1">
          <a:blip r:embed="rId2">
            <a:extLst>
              <a:ext uri="{28A0092B-C50C-407E-A947-70E740481C1C}">
                <a14:useLocalDpi xmlns:a14="http://schemas.microsoft.com/office/drawing/2010/main" val="0"/>
              </a:ext>
            </a:extLst>
          </a:blip>
          <a:srcRect l="18201" r="13209" b="2"/>
          <a:stretch/>
        </p:blipFill>
        <p:spPr>
          <a:xfrm>
            <a:off x="5010386" y="10"/>
            <a:ext cx="7181613" cy="6857990"/>
          </a:xfrm>
          <a:prstGeom prst="rect">
            <a:avLst/>
          </a:prstGeom>
          <a:effectLst/>
        </p:spPr>
      </p:pic>
    </p:spTree>
    <p:extLst>
      <p:ext uri="{BB962C8B-B14F-4D97-AF65-F5344CB8AC3E}">
        <p14:creationId xmlns:p14="http://schemas.microsoft.com/office/powerpoint/2010/main" val="1826505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7D0F3-B69B-50A2-92FD-514363A23921}"/>
              </a:ext>
            </a:extLst>
          </p:cNvPr>
          <p:cNvSpPr>
            <a:spLocks noGrp="1"/>
          </p:cNvSpPr>
          <p:nvPr>
            <p:ph type="title"/>
          </p:nvPr>
        </p:nvSpPr>
        <p:spPr>
          <a:xfrm>
            <a:off x="152867" y="2393918"/>
            <a:ext cx="2968689" cy="2070164"/>
          </a:xfrm>
        </p:spPr>
        <p:txBody>
          <a:bodyPr>
            <a:normAutofit fontScale="90000"/>
          </a:bodyPr>
          <a:lstStyle/>
          <a:p>
            <a:pPr algn="ctr"/>
            <a:r>
              <a:rPr lang="en-US" sz="4300">
                <a:solidFill>
                  <a:schemeClr val="bg1"/>
                </a:solidFill>
                <a:latin typeface="Century Gothic" panose="020B0502020202020204" pitchFamily="34" charset="0"/>
              </a:rPr>
              <a:t>Burnout in Physicians vs Employed US Population</a:t>
            </a:r>
          </a:p>
        </p:txBody>
      </p:sp>
      <p:graphicFrame>
        <p:nvGraphicFramePr>
          <p:cNvPr id="4" name="Table 4">
            <a:extLst>
              <a:ext uri="{FF2B5EF4-FFF2-40B4-BE49-F238E27FC236}">
                <a16:creationId xmlns:a16="http://schemas.microsoft.com/office/drawing/2014/main" id="{2465B039-3E6A-2B80-0099-1BAAB25A7EAE}"/>
              </a:ext>
            </a:extLst>
          </p:cNvPr>
          <p:cNvGraphicFramePr>
            <a:graphicFrameLocks noGrp="1"/>
          </p:cNvGraphicFramePr>
          <p:nvPr>
            <p:ph idx="1"/>
            <p:extLst>
              <p:ext uri="{D42A27DB-BD31-4B8C-83A1-F6EECF244321}">
                <p14:modId xmlns:p14="http://schemas.microsoft.com/office/powerpoint/2010/main" val="3666005295"/>
              </p:ext>
            </p:extLst>
          </p:nvPr>
        </p:nvGraphicFramePr>
        <p:xfrm>
          <a:off x="3601616" y="1284448"/>
          <a:ext cx="8209384" cy="4088893"/>
        </p:xfrm>
        <a:graphic>
          <a:graphicData uri="http://schemas.openxmlformats.org/drawingml/2006/table">
            <a:tbl>
              <a:tblPr firstRow="1" bandRow="1">
                <a:tableStyleId>{5C22544A-7EE6-4342-B048-85BDC9FD1C3A}</a:tableStyleId>
              </a:tblPr>
              <a:tblGrid>
                <a:gridCol w="2052346">
                  <a:extLst>
                    <a:ext uri="{9D8B030D-6E8A-4147-A177-3AD203B41FA5}">
                      <a16:colId xmlns:a16="http://schemas.microsoft.com/office/drawing/2014/main" val="286975716"/>
                    </a:ext>
                  </a:extLst>
                </a:gridCol>
                <a:gridCol w="2052346">
                  <a:extLst>
                    <a:ext uri="{9D8B030D-6E8A-4147-A177-3AD203B41FA5}">
                      <a16:colId xmlns:a16="http://schemas.microsoft.com/office/drawing/2014/main" val="993943928"/>
                    </a:ext>
                  </a:extLst>
                </a:gridCol>
                <a:gridCol w="2052346">
                  <a:extLst>
                    <a:ext uri="{9D8B030D-6E8A-4147-A177-3AD203B41FA5}">
                      <a16:colId xmlns:a16="http://schemas.microsoft.com/office/drawing/2014/main" val="1908554915"/>
                    </a:ext>
                  </a:extLst>
                </a:gridCol>
                <a:gridCol w="2052346">
                  <a:extLst>
                    <a:ext uri="{9D8B030D-6E8A-4147-A177-3AD203B41FA5}">
                      <a16:colId xmlns:a16="http://schemas.microsoft.com/office/drawing/2014/main" val="1316946558"/>
                    </a:ext>
                  </a:extLst>
                </a:gridCol>
              </a:tblGrid>
              <a:tr h="583693">
                <a:tc>
                  <a:txBody>
                    <a:bodyPr/>
                    <a:lstStyle/>
                    <a:p>
                      <a:endParaRPr lang="en-US" sz="2000"/>
                    </a:p>
                  </a:txBody>
                  <a:tcPr/>
                </a:tc>
                <a:tc>
                  <a:txBody>
                    <a:bodyPr/>
                    <a:lstStyle/>
                    <a:p>
                      <a:r>
                        <a:rPr lang="en-US" sz="2000"/>
                        <a:t>Physicians</a:t>
                      </a:r>
                    </a:p>
                    <a:p>
                      <a:r>
                        <a:rPr lang="en-US" sz="2000"/>
                        <a:t>N=3971</a:t>
                      </a:r>
                    </a:p>
                  </a:txBody>
                  <a:tcPr/>
                </a:tc>
                <a:tc>
                  <a:txBody>
                    <a:bodyPr/>
                    <a:lstStyle/>
                    <a:p>
                      <a:r>
                        <a:rPr lang="en-US" sz="2000"/>
                        <a:t>Population</a:t>
                      </a:r>
                    </a:p>
                    <a:p>
                      <a:r>
                        <a:rPr lang="en-US" sz="2000"/>
                        <a:t>N=5198</a:t>
                      </a:r>
                    </a:p>
                  </a:txBody>
                  <a:tcPr/>
                </a:tc>
                <a:tc>
                  <a:txBody>
                    <a:bodyPr/>
                    <a:lstStyle/>
                    <a:p>
                      <a:r>
                        <a:rPr lang="en-US" sz="2000"/>
                        <a:t>P</a:t>
                      </a:r>
                    </a:p>
                  </a:txBody>
                  <a:tcPr/>
                </a:tc>
                <a:extLst>
                  <a:ext uri="{0D108BD9-81ED-4DB2-BD59-A6C34878D82A}">
                    <a16:rowId xmlns:a16="http://schemas.microsoft.com/office/drawing/2014/main" val="3440230106"/>
                  </a:ext>
                </a:extLst>
              </a:tr>
              <a:tr h="583693">
                <a:tc>
                  <a:txBody>
                    <a:bodyPr/>
                    <a:lstStyle/>
                    <a:p>
                      <a:r>
                        <a:rPr lang="en-US" sz="2000"/>
                        <a:t>Male</a:t>
                      </a:r>
                    </a:p>
                  </a:txBody>
                  <a:tcPr/>
                </a:tc>
                <a:tc>
                  <a:txBody>
                    <a:bodyPr/>
                    <a:lstStyle/>
                    <a:p>
                      <a:r>
                        <a:rPr lang="en-US" sz="2000"/>
                        <a:t>57%</a:t>
                      </a:r>
                    </a:p>
                  </a:txBody>
                  <a:tcPr/>
                </a:tc>
                <a:tc>
                  <a:txBody>
                    <a:bodyPr/>
                    <a:lstStyle/>
                    <a:p>
                      <a:r>
                        <a:rPr lang="en-US" sz="2000"/>
                        <a:t>52%</a:t>
                      </a:r>
                    </a:p>
                  </a:txBody>
                  <a:tcPr/>
                </a:tc>
                <a:tc>
                  <a:txBody>
                    <a:bodyPr/>
                    <a:lstStyle/>
                    <a:p>
                      <a:r>
                        <a:rPr lang="en-US" sz="2000"/>
                        <a:t>&lt;0.001</a:t>
                      </a:r>
                    </a:p>
                  </a:txBody>
                  <a:tcPr/>
                </a:tc>
                <a:extLst>
                  <a:ext uri="{0D108BD9-81ED-4DB2-BD59-A6C34878D82A}">
                    <a16:rowId xmlns:a16="http://schemas.microsoft.com/office/drawing/2014/main" val="190871958"/>
                  </a:ext>
                </a:extLst>
              </a:tr>
              <a:tr h="583693">
                <a:tc>
                  <a:txBody>
                    <a:bodyPr/>
                    <a:lstStyle/>
                    <a:p>
                      <a:r>
                        <a:rPr lang="en-US" sz="2000"/>
                        <a:t>Age (median)</a:t>
                      </a:r>
                    </a:p>
                  </a:txBody>
                  <a:tcPr/>
                </a:tc>
                <a:tc>
                  <a:txBody>
                    <a:bodyPr/>
                    <a:lstStyle/>
                    <a:p>
                      <a:r>
                        <a:rPr lang="en-US" sz="2000"/>
                        <a:t>50</a:t>
                      </a:r>
                    </a:p>
                  </a:txBody>
                  <a:tcPr/>
                </a:tc>
                <a:tc>
                  <a:txBody>
                    <a:bodyPr/>
                    <a:lstStyle/>
                    <a:p>
                      <a:r>
                        <a:rPr lang="en-US" sz="2000"/>
                        <a:t>52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&lt;0.001</a:t>
                      </a:r>
                    </a:p>
                    <a:p>
                      <a:endParaRPr lang="en-US" sz="2000"/>
                    </a:p>
                  </a:txBody>
                  <a:tcPr/>
                </a:tc>
                <a:extLst>
                  <a:ext uri="{0D108BD9-81ED-4DB2-BD59-A6C34878D82A}">
                    <a16:rowId xmlns:a16="http://schemas.microsoft.com/office/drawing/2014/main" val="787035131"/>
                  </a:ext>
                </a:extLst>
              </a:tr>
              <a:tr h="583693">
                <a:tc>
                  <a:txBody>
                    <a:bodyPr/>
                    <a:lstStyle/>
                    <a:p>
                      <a:r>
                        <a:rPr lang="en-US" sz="2000" err="1"/>
                        <a:t>Hrs</a:t>
                      </a:r>
                      <a:r>
                        <a:rPr lang="en-US" sz="2000"/>
                        <a:t>/</a:t>
                      </a:r>
                      <a:r>
                        <a:rPr lang="en-US" sz="2000" err="1"/>
                        <a:t>Wk</a:t>
                      </a:r>
                      <a:r>
                        <a:rPr lang="en-US" sz="2000"/>
                        <a:t> (median)</a:t>
                      </a:r>
                    </a:p>
                  </a:txBody>
                  <a:tcPr/>
                </a:tc>
                <a:tc>
                  <a:txBody>
                    <a:bodyPr/>
                    <a:lstStyle/>
                    <a:p>
                      <a:r>
                        <a:rPr lang="en-US" sz="2000"/>
                        <a:t>50</a:t>
                      </a:r>
                    </a:p>
                  </a:txBody>
                  <a:tcPr/>
                </a:tc>
                <a:tc>
                  <a:txBody>
                    <a:bodyPr/>
                    <a:lstStyle/>
                    <a:p>
                      <a:r>
                        <a:rPr lang="en-US" sz="2000"/>
                        <a:t>40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&lt;0.001</a:t>
                      </a:r>
                    </a:p>
                    <a:p>
                      <a:endParaRPr lang="en-US" sz="2000"/>
                    </a:p>
                  </a:txBody>
                  <a:tcPr/>
                </a:tc>
                <a:extLst>
                  <a:ext uri="{0D108BD9-81ED-4DB2-BD59-A6C34878D82A}">
                    <a16:rowId xmlns:a16="http://schemas.microsoft.com/office/drawing/2014/main" val="4239114134"/>
                  </a:ext>
                </a:extLst>
              </a:tr>
              <a:tr h="583693">
                <a:tc>
                  <a:txBody>
                    <a:bodyPr/>
                    <a:lstStyle/>
                    <a:p>
                      <a:r>
                        <a:rPr lang="en-US" sz="2000"/>
                        <a:t>Burnout*</a:t>
                      </a:r>
                    </a:p>
                  </a:txBody>
                  <a:tcPr/>
                </a:tc>
                <a:tc>
                  <a:txBody>
                    <a:bodyPr/>
                    <a:lstStyle/>
                    <a:p>
                      <a:r>
                        <a:rPr lang="en-US" sz="2000"/>
                        <a:t>40%</a:t>
                      </a:r>
                    </a:p>
                  </a:txBody>
                  <a:tcPr/>
                </a:tc>
                <a:tc>
                  <a:txBody>
                    <a:bodyPr/>
                    <a:lstStyle/>
                    <a:p>
                      <a:r>
                        <a:rPr lang="en-US" sz="2000"/>
                        <a:t>28%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&lt;0.001</a:t>
                      </a:r>
                    </a:p>
                    <a:p>
                      <a:endParaRPr lang="en-US" sz="2000"/>
                    </a:p>
                  </a:txBody>
                  <a:tcPr/>
                </a:tc>
                <a:extLst>
                  <a:ext uri="{0D108BD9-81ED-4DB2-BD59-A6C34878D82A}">
                    <a16:rowId xmlns:a16="http://schemas.microsoft.com/office/drawing/2014/main" val="789184278"/>
                  </a:ext>
                </a:extLst>
              </a:tr>
              <a:tr h="583693">
                <a:tc>
                  <a:txBody>
                    <a:bodyPr/>
                    <a:lstStyle/>
                    <a:p>
                      <a:r>
                        <a:rPr lang="en-US" sz="2000"/>
                        <a:t>Dissatisfied WLI</a:t>
                      </a:r>
                    </a:p>
                  </a:txBody>
                  <a:tcPr/>
                </a:tc>
                <a:tc>
                  <a:txBody>
                    <a:bodyPr/>
                    <a:lstStyle/>
                    <a:p>
                      <a:r>
                        <a:rPr lang="en-US" sz="2000"/>
                        <a:t>43%</a:t>
                      </a:r>
                    </a:p>
                  </a:txBody>
                  <a:tcPr/>
                </a:tc>
                <a:tc>
                  <a:txBody>
                    <a:bodyPr/>
                    <a:lstStyle/>
                    <a:p>
                      <a:r>
                        <a:rPr lang="en-US" sz="2000"/>
                        <a:t>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&lt;0.001</a:t>
                      </a:r>
                    </a:p>
                    <a:p>
                      <a:endParaRPr lang="en-US" sz="2000"/>
                    </a:p>
                  </a:txBody>
                  <a:tcPr/>
                </a:tc>
                <a:extLst>
                  <a:ext uri="{0D108BD9-81ED-4DB2-BD59-A6C34878D82A}">
                    <a16:rowId xmlns:a16="http://schemas.microsoft.com/office/drawing/2014/main" val="409398607"/>
                  </a:ext>
                </a:extLst>
              </a:tr>
            </a:tbl>
          </a:graphicData>
        </a:graphic>
      </p:graphicFrame>
      <p:sp>
        <p:nvSpPr>
          <p:cNvPr id="5" name="TextBox 4">
            <a:extLst>
              <a:ext uri="{FF2B5EF4-FFF2-40B4-BE49-F238E27FC236}">
                <a16:creationId xmlns:a16="http://schemas.microsoft.com/office/drawing/2014/main" id="{772BF15F-A7FD-3F31-F96D-434B81D5AAEB}"/>
              </a:ext>
            </a:extLst>
          </p:cNvPr>
          <p:cNvSpPr txBox="1"/>
          <p:nvPr/>
        </p:nvSpPr>
        <p:spPr>
          <a:xfrm>
            <a:off x="3601615" y="5373341"/>
            <a:ext cx="8294915" cy="523220"/>
          </a:xfrm>
          <a:prstGeom prst="rect">
            <a:avLst/>
          </a:prstGeom>
          <a:noFill/>
        </p:spPr>
        <p:txBody>
          <a:bodyPr wrap="square" rtlCol="0">
            <a:spAutoFit/>
          </a:bodyPr>
          <a:lstStyle/>
          <a:p>
            <a:r>
              <a:rPr lang="en-US" sz="1400"/>
              <a:t>*As assessed using the single-item measures for emotional exhaustion and depersonalization adapted from the full MBI domain score</a:t>
            </a:r>
          </a:p>
        </p:txBody>
      </p:sp>
      <p:sp>
        <p:nvSpPr>
          <p:cNvPr id="6" name="TextBox 5">
            <a:extLst>
              <a:ext uri="{FF2B5EF4-FFF2-40B4-BE49-F238E27FC236}">
                <a16:creationId xmlns:a16="http://schemas.microsoft.com/office/drawing/2014/main" id="{BDDBCE0A-6614-D120-364E-51432BB56E3C}"/>
              </a:ext>
            </a:extLst>
          </p:cNvPr>
          <p:cNvSpPr txBox="1"/>
          <p:nvPr/>
        </p:nvSpPr>
        <p:spPr>
          <a:xfrm>
            <a:off x="3404680" y="6208002"/>
            <a:ext cx="8787319" cy="461665"/>
          </a:xfrm>
          <a:prstGeom prst="rect">
            <a:avLst/>
          </a:prstGeom>
          <a:noFill/>
        </p:spPr>
        <p:txBody>
          <a:bodyPr wrap="square" rtlCol="0">
            <a:spAutoFit/>
          </a:bodyPr>
          <a:lstStyle/>
          <a:p>
            <a:r>
              <a:rPr lang="en-US" sz="1200" dirty="0" err="1"/>
              <a:t>Shanafelt</a:t>
            </a:r>
            <a:r>
              <a:rPr lang="en-US" sz="1200" dirty="0"/>
              <a:t> MD et al. Changes in Burnout and Satisfaction with Work-Life integration in physicians and the general US working population between 2011-2017. </a:t>
            </a:r>
            <a:r>
              <a:rPr lang="pt-BR" sz="1200" dirty="0"/>
              <a:t>Mayo Clin Proc. September 2019;94(9):1681-1694  https://doi.org/10.1016/j.mayocp.2018.10.023</a:t>
            </a:r>
            <a:endParaRPr lang="en-US" sz="1200" dirty="0"/>
          </a:p>
        </p:txBody>
      </p:sp>
      <p:sp>
        <p:nvSpPr>
          <p:cNvPr id="8" name="TextBox 7">
            <a:extLst>
              <a:ext uri="{FF2B5EF4-FFF2-40B4-BE49-F238E27FC236}">
                <a16:creationId xmlns:a16="http://schemas.microsoft.com/office/drawing/2014/main" id="{6C88D798-505B-CAF4-40CA-C99CD8E501FA}"/>
              </a:ext>
            </a:extLst>
          </p:cNvPr>
          <p:cNvSpPr txBox="1"/>
          <p:nvPr/>
        </p:nvSpPr>
        <p:spPr>
          <a:xfrm>
            <a:off x="3497580" y="3859293"/>
            <a:ext cx="8313420" cy="826851"/>
          </a:xfrm>
          <a:prstGeom prst="rect">
            <a:avLst/>
          </a:prstGeom>
          <a:noFill/>
          <a:ln w="69850">
            <a:solidFill>
              <a:srgbClr val="FF0000"/>
            </a:solidFill>
          </a:ln>
        </p:spPr>
        <p:txBody>
          <a:bodyPr wrap="square" rtlCol="0">
            <a:spAutoFit/>
          </a:bodyPr>
          <a:lstStyle/>
          <a:p>
            <a:endParaRPr lang="en-US"/>
          </a:p>
        </p:txBody>
      </p:sp>
    </p:spTree>
    <p:extLst>
      <p:ext uri="{BB962C8B-B14F-4D97-AF65-F5344CB8AC3E}">
        <p14:creationId xmlns:p14="http://schemas.microsoft.com/office/powerpoint/2010/main" val="1935600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63060" y="2240701"/>
            <a:ext cx="3447393" cy="1784761"/>
          </a:xfrm>
        </p:spPr>
        <p:txBody>
          <a:bodyPr>
            <a:noAutofit/>
          </a:bodyPr>
          <a:lstStyle/>
          <a:p>
            <a:pPr algn="ctr"/>
            <a:r>
              <a:rPr lang="en-US" sz="4300">
                <a:solidFill>
                  <a:schemeClr val="bg1"/>
                </a:solidFill>
                <a:latin typeface="Century Gothic" panose="020B0502020202020204" pitchFamily="34" charset="0"/>
              </a:rPr>
              <a:t>Contributors</a:t>
            </a:r>
          </a:p>
        </p:txBody>
      </p:sp>
      <p:sp>
        <p:nvSpPr>
          <p:cNvPr id="4" name="TextBox 3">
            <a:extLst>
              <a:ext uri="{FF2B5EF4-FFF2-40B4-BE49-F238E27FC236}">
                <a16:creationId xmlns:a16="http://schemas.microsoft.com/office/drawing/2014/main" id="{17F95156-4CBF-4313-B35B-1BBFDE8C4949}"/>
              </a:ext>
            </a:extLst>
          </p:cNvPr>
          <p:cNvSpPr txBox="1"/>
          <p:nvPr/>
        </p:nvSpPr>
        <p:spPr>
          <a:xfrm>
            <a:off x="3930873" y="1221827"/>
            <a:ext cx="7457246" cy="4414345"/>
          </a:xfrm>
          <a:prstGeom prst="rect">
            <a:avLst/>
          </a:prstGeom>
          <a:noFill/>
        </p:spPr>
        <p:txBody>
          <a:bodyPr wrap="square" rtlCol="0">
            <a:noAutofit/>
          </a:bodyPr>
          <a:lstStyle/>
          <a:p>
            <a:pPr marL="228600" indent="-228600">
              <a:lnSpc>
                <a:spcPct val="90000"/>
              </a:lnSpc>
              <a:spcBef>
                <a:spcPts val="500"/>
              </a:spcBef>
              <a:buFont typeface="Arial" panose="020B0604020202020204" pitchFamily="34" charset="0"/>
              <a:buChar char="•"/>
              <a:defRPr/>
            </a:pPr>
            <a:endParaRPr lang="en-US" sz="2400">
              <a:latin typeface="Calibri" panose="020F0502020204030204" pitchFamily="34" charset="0"/>
              <a:cs typeface="Times New Roman" panose="02020603050405020304" pitchFamily="18" charset="0"/>
            </a:endParaRPr>
          </a:p>
          <a:p>
            <a:pPr marL="228600" indent="-228600">
              <a:lnSpc>
                <a:spcPct val="90000"/>
              </a:lnSpc>
              <a:spcBef>
                <a:spcPts val="500"/>
              </a:spcBef>
              <a:buFont typeface="Arial" panose="020B0604020202020204" pitchFamily="34" charset="0"/>
              <a:buChar char="•"/>
              <a:defRPr/>
            </a:pPr>
            <a:endParaRPr kumimoji="0" lang="en-US"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92E44790-CC8C-D327-04E3-ADE24F44022C}"/>
              </a:ext>
            </a:extLst>
          </p:cNvPr>
          <p:cNvSpPr txBox="1">
            <a:spLocks/>
          </p:cNvSpPr>
          <p:nvPr/>
        </p:nvSpPr>
        <p:spPr>
          <a:xfrm>
            <a:off x="3538427" y="363794"/>
            <a:ext cx="3867150" cy="62238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t>Laws, regulations and standards</a:t>
            </a:r>
          </a:p>
          <a:p>
            <a:pPr>
              <a:spcAft>
                <a:spcPts val="1200"/>
              </a:spcAft>
            </a:pPr>
            <a:r>
              <a:rPr lang="en-US" dirty="0"/>
              <a:t>Health care reform and payment policies</a:t>
            </a:r>
          </a:p>
          <a:p>
            <a:pPr>
              <a:spcAft>
                <a:spcPts val="1200"/>
              </a:spcAft>
            </a:pPr>
            <a:r>
              <a:rPr lang="en-US" dirty="0"/>
              <a:t>Medical record documentation and coding requirements</a:t>
            </a:r>
          </a:p>
          <a:p>
            <a:pPr>
              <a:spcAft>
                <a:spcPts val="1200"/>
              </a:spcAft>
            </a:pPr>
            <a:r>
              <a:rPr lang="en-US" dirty="0"/>
              <a:t>Quality measurement and reporting</a:t>
            </a:r>
          </a:p>
          <a:p>
            <a:pPr>
              <a:spcAft>
                <a:spcPts val="1200"/>
              </a:spcAft>
            </a:pPr>
            <a:r>
              <a:rPr lang="en-US" dirty="0"/>
              <a:t>The physician-patient relationship</a:t>
            </a:r>
          </a:p>
        </p:txBody>
      </p:sp>
      <p:sp>
        <p:nvSpPr>
          <p:cNvPr id="5" name="Content Placeholder 3">
            <a:extLst>
              <a:ext uri="{FF2B5EF4-FFF2-40B4-BE49-F238E27FC236}">
                <a16:creationId xmlns:a16="http://schemas.microsoft.com/office/drawing/2014/main" id="{2700B74A-0EDC-32ED-337D-8C8A8FE0D7A4}"/>
              </a:ext>
            </a:extLst>
          </p:cNvPr>
          <p:cNvSpPr txBox="1">
            <a:spLocks/>
          </p:cNvSpPr>
          <p:nvPr/>
        </p:nvSpPr>
        <p:spPr>
          <a:xfrm>
            <a:off x="7952117" y="363794"/>
            <a:ext cx="3867150" cy="60763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dirty="0"/>
              <a:t>Prescription monitoring drug programs</a:t>
            </a:r>
          </a:p>
          <a:p>
            <a:pPr>
              <a:spcAft>
                <a:spcPts val="1200"/>
              </a:spcAft>
            </a:pPr>
            <a:r>
              <a:rPr lang="en-US" dirty="0"/>
              <a:t>Maintaining privacy and security</a:t>
            </a:r>
          </a:p>
          <a:p>
            <a:pPr>
              <a:spcAft>
                <a:spcPts val="1200"/>
              </a:spcAft>
            </a:pPr>
            <a:r>
              <a:rPr lang="en-US" dirty="0"/>
              <a:t>Prior authorization access</a:t>
            </a:r>
          </a:p>
          <a:p>
            <a:pPr>
              <a:spcAft>
                <a:spcPts val="1200"/>
              </a:spcAft>
            </a:pPr>
            <a:r>
              <a:rPr lang="en-US" dirty="0"/>
              <a:t>Professional licensure</a:t>
            </a:r>
          </a:p>
          <a:p>
            <a:pPr>
              <a:spcAft>
                <a:spcPts val="1200"/>
              </a:spcAft>
            </a:pPr>
            <a:r>
              <a:rPr lang="en-US" dirty="0"/>
              <a:t>Maintenance of certification</a:t>
            </a:r>
          </a:p>
          <a:p>
            <a:pPr>
              <a:spcAft>
                <a:spcPts val="1200"/>
              </a:spcAft>
            </a:pPr>
            <a:r>
              <a:rPr lang="en-US" dirty="0"/>
              <a:t>Professional Liability</a:t>
            </a:r>
          </a:p>
        </p:txBody>
      </p:sp>
    </p:spTree>
    <p:extLst>
      <p:ext uri="{BB962C8B-B14F-4D97-AF65-F5344CB8AC3E}">
        <p14:creationId xmlns:p14="http://schemas.microsoft.com/office/powerpoint/2010/main" val="233495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ime Management - Doctor - Office Cartoon Characters">
            <a:extLst>
              <a:ext uri="{FF2B5EF4-FFF2-40B4-BE49-F238E27FC236}">
                <a16:creationId xmlns:a16="http://schemas.microsoft.com/office/drawing/2014/main" id="{CDEC802A-CB63-8E2A-D0A3-08051AB03B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0156" y="155643"/>
            <a:ext cx="1998864" cy="251752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63060" y="2240701"/>
            <a:ext cx="3447393" cy="1784761"/>
          </a:xfrm>
        </p:spPr>
        <p:txBody>
          <a:bodyPr>
            <a:noAutofit/>
          </a:bodyPr>
          <a:lstStyle/>
          <a:p>
            <a:pPr algn="ctr"/>
            <a:r>
              <a:rPr lang="en-US" sz="4300">
                <a:solidFill>
                  <a:schemeClr val="bg1"/>
                </a:solidFill>
                <a:latin typeface="Century Gothic" panose="020B0502020202020204" pitchFamily="34" charset="0"/>
              </a:rPr>
              <a:t>A Note About Time</a:t>
            </a:r>
          </a:p>
        </p:txBody>
      </p:sp>
      <p:sp>
        <p:nvSpPr>
          <p:cNvPr id="4" name="TextBox 3">
            <a:extLst>
              <a:ext uri="{FF2B5EF4-FFF2-40B4-BE49-F238E27FC236}">
                <a16:creationId xmlns:a16="http://schemas.microsoft.com/office/drawing/2014/main" id="{17F95156-4CBF-4313-B35B-1BBFDE8C4949}"/>
              </a:ext>
            </a:extLst>
          </p:cNvPr>
          <p:cNvSpPr txBox="1"/>
          <p:nvPr/>
        </p:nvSpPr>
        <p:spPr>
          <a:xfrm>
            <a:off x="3930873" y="1221827"/>
            <a:ext cx="7457246" cy="4414345"/>
          </a:xfrm>
          <a:prstGeom prst="rect">
            <a:avLst/>
          </a:prstGeom>
          <a:noFill/>
        </p:spPr>
        <p:txBody>
          <a:bodyPr wrap="square" rtlCol="0">
            <a:noAutofit/>
          </a:bodyPr>
          <a:lstStyle/>
          <a:p>
            <a:pPr marL="228600" indent="-228600">
              <a:lnSpc>
                <a:spcPct val="90000"/>
              </a:lnSpc>
              <a:spcBef>
                <a:spcPts val="500"/>
              </a:spcBef>
              <a:buFont typeface="Arial" panose="020B0604020202020204" pitchFamily="34" charset="0"/>
              <a:buChar char="•"/>
              <a:defRPr/>
            </a:pPr>
            <a:endParaRPr lang="en-US" sz="2400">
              <a:latin typeface="Calibri" panose="020F0502020204030204" pitchFamily="34" charset="0"/>
              <a:cs typeface="Times New Roman" panose="02020603050405020304" pitchFamily="18" charset="0"/>
            </a:endParaRPr>
          </a:p>
          <a:p>
            <a:pPr marL="228600" indent="-228600">
              <a:lnSpc>
                <a:spcPct val="90000"/>
              </a:lnSpc>
              <a:spcBef>
                <a:spcPts val="500"/>
              </a:spcBef>
              <a:buFont typeface="Arial" panose="020B0604020202020204" pitchFamily="34" charset="0"/>
              <a:buChar char="•"/>
              <a:defRPr/>
            </a:pPr>
            <a:endParaRPr kumimoji="0" lang="en-US"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graphicFrame>
        <p:nvGraphicFramePr>
          <p:cNvPr id="6" name="Diagram 5">
            <a:extLst>
              <a:ext uri="{FF2B5EF4-FFF2-40B4-BE49-F238E27FC236}">
                <a16:creationId xmlns:a16="http://schemas.microsoft.com/office/drawing/2014/main" id="{BB0DD04D-D368-58ED-4382-09B05F611FA7}"/>
              </a:ext>
            </a:extLst>
          </p:cNvPr>
          <p:cNvGraphicFramePr/>
          <p:nvPr>
            <p:extLst>
              <p:ext uri="{D42A27DB-BD31-4B8C-83A1-F6EECF244321}">
                <p14:modId xmlns:p14="http://schemas.microsoft.com/office/powerpoint/2010/main" val="4091271236"/>
              </p:ext>
            </p:extLst>
          </p:nvPr>
        </p:nvGraphicFramePr>
        <p:xfrm>
          <a:off x="3855050" y="703053"/>
          <a:ext cx="8128000" cy="5190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8054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63060" y="2240701"/>
            <a:ext cx="3447393" cy="1784761"/>
          </a:xfrm>
        </p:spPr>
        <p:txBody>
          <a:bodyPr>
            <a:noAutofit/>
          </a:bodyPr>
          <a:lstStyle/>
          <a:p>
            <a:pPr algn="ctr"/>
            <a:r>
              <a:rPr lang="en-US" sz="3200">
                <a:solidFill>
                  <a:schemeClr val="bg1"/>
                </a:solidFill>
                <a:latin typeface="Century Gothic" panose="020B0502020202020204" pitchFamily="34" charset="0"/>
              </a:rPr>
              <a:t>Consequences</a:t>
            </a:r>
            <a:r>
              <a:rPr lang="en-US" sz="4300">
                <a:solidFill>
                  <a:schemeClr val="bg1"/>
                </a:solidFill>
                <a:latin typeface="Century Gothic" panose="020B0502020202020204" pitchFamily="34" charset="0"/>
              </a:rPr>
              <a:t> of Physician Burnout</a:t>
            </a:r>
          </a:p>
        </p:txBody>
      </p:sp>
      <p:sp>
        <p:nvSpPr>
          <p:cNvPr id="4" name="TextBox 3">
            <a:extLst>
              <a:ext uri="{FF2B5EF4-FFF2-40B4-BE49-F238E27FC236}">
                <a16:creationId xmlns:a16="http://schemas.microsoft.com/office/drawing/2014/main" id="{17F95156-4CBF-4313-B35B-1BBFDE8C4949}"/>
              </a:ext>
            </a:extLst>
          </p:cNvPr>
          <p:cNvSpPr txBox="1"/>
          <p:nvPr/>
        </p:nvSpPr>
        <p:spPr>
          <a:xfrm>
            <a:off x="3611485" y="414068"/>
            <a:ext cx="7457246" cy="6029863"/>
          </a:xfrm>
          <a:prstGeom prst="rect">
            <a:avLst/>
          </a:prstGeom>
          <a:noFill/>
        </p:spPr>
        <p:txBody>
          <a:bodyPr wrap="square" rtlCol="0">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Impaired professionalism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Reduced patient satisfaction</a:t>
            </a:r>
          </a:p>
          <a:p>
            <a:pPr marL="228600" indent="-228600">
              <a:lnSpc>
                <a:spcPct val="90000"/>
              </a:lnSpc>
              <a:spcBef>
                <a:spcPts val="1000"/>
              </a:spcBef>
              <a:buFont typeface="Arial" panose="020B0604020202020204" pitchFamily="34" charset="0"/>
              <a:buChar char="•"/>
              <a:defRPr/>
            </a:pPr>
            <a:r>
              <a:rPr lang="en-US" sz="2800" dirty="0">
                <a:solidFill>
                  <a:prstClr val="black"/>
                </a:solidFill>
                <a:latin typeface="Calibri" panose="020F0502020204030204"/>
              </a:rPr>
              <a:t>Blunted growth in medical knowledge</a:t>
            </a:r>
          </a:p>
          <a:p>
            <a:pPr marL="228600" indent="-228600">
              <a:lnSpc>
                <a:spcPct val="90000"/>
              </a:lnSpc>
              <a:spcBef>
                <a:spcPts val="1000"/>
              </a:spcBef>
              <a:buFont typeface="Arial" panose="020B0604020202020204" pitchFamily="34" charset="0"/>
              <a:buChar char="•"/>
              <a:defRPr/>
            </a:pPr>
            <a:r>
              <a:rPr lang="en-US" sz="2800" dirty="0">
                <a:solidFill>
                  <a:prstClr val="black"/>
                </a:solidFill>
                <a:latin typeface="Calibri" panose="020F0502020204030204"/>
              </a:rPr>
              <a:t>Medical errors</a:t>
            </a:r>
          </a:p>
          <a:p>
            <a:pPr marL="228600" indent="-228600">
              <a:lnSpc>
                <a:spcPct val="90000"/>
              </a:lnSpc>
              <a:spcBef>
                <a:spcPts val="1000"/>
              </a:spcBef>
              <a:buFont typeface="Arial" panose="020B0604020202020204" pitchFamily="34" charset="0"/>
              <a:buChar char="•"/>
              <a:defRPr/>
            </a:pPr>
            <a:r>
              <a:rPr lang="en-US" sz="2800" dirty="0">
                <a:solidFill>
                  <a:prstClr val="black"/>
                </a:solidFill>
              </a:rPr>
              <a:t>Depression and suicidal ideation</a:t>
            </a:r>
          </a:p>
          <a:p>
            <a:pPr marL="228600" indent="-228600">
              <a:lnSpc>
                <a:spcPct val="90000"/>
              </a:lnSpc>
              <a:spcBef>
                <a:spcPts val="1000"/>
              </a:spcBef>
              <a:buFont typeface="Arial" panose="020B0604020202020204" pitchFamily="34" charset="0"/>
              <a:buChar char="•"/>
              <a:defRPr/>
            </a:pPr>
            <a:r>
              <a:rPr lang="en-US" sz="2800" dirty="0">
                <a:solidFill>
                  <a:prstClr val="black"/>
                </a:solidFill>
                <a:latin typeface="Calibri" panose="020F0502020204030204"/>
              </a:rPr>
              <a:t>Implicit bias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a:rPr>
              <a:t>Staff turnover, reduced hours</a:t>
            </a:r>
            <a:r>
              <a:rPr lang="en-US" sz="2800" dirty="0">
                <a:solidFill>
                  <a:srgbClr val="FF0000"/>
                </a:solidFill>
                <a:latin typeface="Calibri" panose="020F0502020204030204"/>
              </a:rPr>
              <a:t>*</a:t>
            </a:r>
          </a:p>
          <a:p>
            <a:pPr marR="0" lvl="0" algn="l" defTabSz="914400" rtl="0" eaLnBrk="1" fontAlgn="auto" latinLnBrk="0" hangingPunct="1">
              <a:lnSpc>
                <a:spcPct val="90000"/>
              </a:lnSpc>
              <a:spcBef>
                <a:spcPts val="1000"/>
              </a:spcBef>
              <a:spcAft>
                <a:spcPts val="0"/>
              </a:spcAft>
              <a:buClrTx/>
              <a:buSzTx/>
              <a:tabLst/>
              <a:defRPr/>
            </a:pPr>
            <a:r>
              <a:rPr lang="en-US" sz="2800" dirty="0">
                <a:solidFill>
                  <a:srgbClr val="FF0000"/>
                </a:solidFill>
                <a:latin typeface="Calibri" panose="020F0502020204030204"/>
              </a:rPr>
              <a:t>	*Total costs over $4.6 billion/year</a:t>
            </a:r>
          </a:p>
          <a:p>
            <a:pPr marR="0" lvl="0" algn="l" defTabSz="914400" rtl="0" eaLnBrk="1" fontAlgn="auto" latinLnBrk="0" hangingPunct="1">
              <a:lnSpc>
                <a:spcPct val="90000"/>
              </a:lnSpc>
              <a:spcBef>
                <a:spcPts val="1000"/>
              </a:spcBef>
              <a:spcAft>
                <a:spcPts val="0"/>
              </a:spcAft>
              <a:buClrTx/>
              <a:buSzTx/>
              <a:tabLst/>
              <a:defRPr/>
            </a:pPr>
            <a:endParaRPr lang="en-US" sz="2800" dirty="0">
              <a:solidFill>
                <a:prstClr val="black"/>
              </a:solidFill>
              <a:latin typeface="Calibri" panose="020F0502020204030204"/>
            </a:endParaRPr>
          </a:p>
          <a:p>
            <a:pPr marL="228600" indent="-228600">
              <a:lnSpc>
                <a:spcPct val="90000"/>
              </a:lnSpc>
              <a:spcBef>
                <a:spcPts val="1000"/>
              </a:spcBef>
              <a:buFont typeface="Arial" panose="020B0604020202020204" pitchFamily="34" charset="0"/>
              <a:buChar char="•"/>
              <a:defRPr/>
            </a:pPr>
            <a:r>
              <a:rPr lang="en-US" sz="2800" dirty="0">
                <a:solidFill>
                  <a:prstClr val="black"/>
                </a:solidFill>
                <a:latin typeface="Calibri" panose="020F0502020204030204"/>
              </a:rPr>
              <a:t>Physicians leaving the private practice or medicine altogether--- </a:t>
            </a:r>
            <a:r>
              <a:rPr lang="en-US" sz="2800" i="1" dirty="0">
                <a:solidFill>
                  <a:prstClr val="black"/>
                </a:solidFill>
                <a:latin typeface="Calibri" panose="020F0502020204030204"/>
              </a:rPr>
              <a:t>reducing access to care and increasing workload for other physicians, leading to…… MORE burnout </a:t>
            </a:r>
          </a:p>
          <a:p>
            <a:pPr lvl="1">
              <a:lnSpc>
                <a:spcPct val="90000"/>
              </a:lnSpc>
              <a:spcBef>
                <a:spcPts val="1000"/>
              </a:spcBef>
              <a:defRPr/>
            </a:pPr>
            <a:endParaRPr lang="en-US" sz="2800" dirty="0">
              <a:solidFill>
                <a:prstClr val="black"/>
              </a:solidFill>
              <a:latin typeface="Calibri" panose="020F0502020204030204"/>
            </a:endParaRPr>
          </a:p>
        </p:txBody>
      </p:sp>
    </p:spTree>
    <p:extLst>
      <p:ext uri="{BB962C8B-B14F-4D97-AF65-F5344CB8AC3E}">
        <p14:creationId xmlns:p14="http://schemas.microsoft.com/office/powerpoint/2010/main" val="3026920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6FC9B5-4045-4F69-8C44-9066BE6F9D02}"/>
              </a:ext>
            </a:extLst>
          </p:cNvPr>
          <p:cNvSpPr>
            <a:spLocks noGrp="1"/>
          </p:cNvSpPr>
          <p:nvPr>
            <p:ph type="title"/>
          </p:nvPr>
        </p:nvSpPr>
        <p:spPr>
          <a:xfrm>
            <a:off x="0" y="1644239"/>
            <a:ext cx="3447393" cy="1784761"/>
          </a:xfrm>
        </p:spPr>
        <p:txBody>
          <a:bodyPr>
            <a:noAutofit/>
          </a:bodyPr>
          <a:lstStyle/>
          <a:p>
            <a:pPr algn="ctr"/>
            <a:r>
              <a:rPr lang="en-US" sz="3200" dirty="0">
                <a:solidFill>
                  <a:schemeClr val="bg1"/>
                </a:solidFill>
                <a:latin typeface="Century Gothic" panose="020B0502020202020204" pitchFamily="34" charset="0"/>
              </a:rPr>
              <a:t>Prevalence&amp; Impact</a:t>
            </a:r>
            <a:br>
              <a:rPr lang="en-US" sz="4300" dirty="0">
                <a:solidFill>
                  <a:schemeClr val="bg1"/>
                </a:solidFill>
                <a:latin typeface="Century Gothic" panose="020B0502020202020204" pitchFamily="34" charset="0"/>
              </a:rPr>
            </a:br>
            <a:br>
              <a:rPr lang="en-US" sz="4300" dirty="0">
                <a:solidFill>
                  <a:schemeClr val="bg1"/>
                </a:solidFill>
                <a:latin typeface="Century Gothic" panose="020B0502020202020204" pitchFamily="34" charset="0"/>
              </a:rPr>
            </a:br>
            <a:r>
              <a:rPr lang="en-US" sz="4300" i="1" dirty="0">
                <a:solidFill>
                  <a:schemeClr val="bg1"/>
                </a:solidFill>
                <a:latin typeface="Century Gothic" panose="020B0502020202020204" pitchFamily="34" charset="0"/>
              </a:rPr>
              <a:t>Medical Errors</a:t>
            </a:r>
          </a:p>
        </p:txBody>
      </p:sp>
      <p:sp>
        <p:nvSpPr>
          <p:cNvPr id="4" name="TextBox 3">
            <a:extLst>
              <a:ext uri="{FF2B5EF4-FFF2-40B4-BE49-F238E27FC236}">
                <a16:creationId xmlns:a16="http://schemas.microsoft.com/office/drawing/2014/main" id="{17F95156-4CBF-4313-B35B-1BBFDE8C4949}"/>
              </a:ext>
            </a:extLst>
          </p:cNvPr>
          <p:cNvSpPr txBox="1"/>
          <p:nvPr/>
        </p:nvSpPr>
        <p:spPr>
          <a:xfrm>
            <a:off x="3911418" y="320040"/>
            <a:ext cx="7457246" cy="5577840"/>
          </a:xfrm>
          <a:prstGeom prst="rect">
            <a:avLst/>
          </a:prstGeom>
          <a:noFill/>
        </p:spPr>
        <p:txBody>
          <a:bodyPr wrap="square" rtlCol="0">
            <a:noAutofit/>
          </a:bodyPr>
          <a:lstStyle/>
          <a:p>
            <a:pPr marL="228600" indent="-228600">
              <a:lnSpc>
                <a:spcPct val="90000"/>
              </a:lnSpc>
              <a:spcBef>
                <a:spcPts val="1200"/>
              </a:spcBef>
              <a:spcAft>
                <a:spcPts val="1800"/>
              </a:spcAft>
              <a:buFont typeface="Arial" panose="020B0604020202020204" pitchFamily="34" charset="0"/>
              <a:buChar char="•"/>
              <a:defRPr/>
            </a:pPr>
            <a:r>
              <a:rPr lang="en-US" sz="2800" dirty="0">
                <a:solidFill>
                  <a:prstClr val="black"/>
                </a:solidFill>
              </a:rPr>
              <a:t>Medical errors are estimated to account for 100,000 to 200,000 deaths/year</a:t>
            </a:r>
            <a:endParaRPr lang="en-US" sz="2400" dirty="0">
              <a:latin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20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Physician burnout equally responsible for medical errors as unsafe workplace conditions</a:t>
            </a:r>
          </a:p>
          <a:p>
            <a:pPr marL="228600" marR="0" lvl="0" indent="-228600" algn="l" defTabSz="914400" rtl="0" eaLnBrk="1" fontAlgn="auto" latinLnBrk="0" hangingPunct="1">
              <a:lnSpc>
                <a:spcPct val="90000"/>
              </a:lnSpc>
              <a:spcBef>
                <a:spcPts val="1200"/>
              </a:spcBef>
              <a:spcAft>
                <a:spcPts val="1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Half of practicing physicians suffer from burnout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90000"/>
              </a:lnSpc>
              <a:spcBef>
                <a:spcPts val="1200"/>
              </a:spcBef>
              <a:spcAft>
                <a:spcPts val="1800"/>
              </a:spcAft>
              <a:buFont typeface="Arial" panose="020B0604020202020204" pitchFamily="34" charset="0"/>
              <a:buChar char="•"/>
              <a:defRPr/>
            </a:pPr>
            <a:r>
              <a:rPr lang="en-US" sz="2800" dirty="0">
                <a:effectLst/>
                <a:latin typeface="Calibri" panose="020F0502020204030204" pitchFamily="34" charset="0"/>
                <a:ea typeface="Calibri" panose="020F0502020204030204" pitchFamily="34" charset="0"/>
                <a:cs typeface="Times New Roman" panose="02020603050405020304" pitchFamily="18" charset="0"/>
              </a:rPr>
              <a:t>Physicians experiencing burnout had more than twice the odds of self-reported medical error</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228600" indent="-228600">
              <a:lnSpc>
                <a:spcPct val="90000"/>
              </a:lnSpc>
              <a:spcBef>
                <a:spcPts val="1200"/>
              </a:spcBef>
              <a:spcAft>
                <a:spcPts val="1800"/>
              </a:spcAft>
              <a:buFont typeface="Arial" panose="020B0604020202020204" pitchFamily="34" charset="0"/>
              <a:buChar char="•"/>
              <a:defRPr/>
            </a:pPr>
            <a:r>
              <a:rPr lang="en-US" sz="2800" dirty="0">
                <a:effectLst/>
                <a:latin typeface="Calibri" panose="020F0502020204030204" pitchFamily="34" charset="0"/>
                <a:ea typeface="Calibri" panose="020F0502020204030204" pitchFamily="34" charset="0"/>
                <a:cs typeface="Times New Roman" panose="02020603050405020304" pitchFamily="18" charset="0"/>
              </a:rPr>
              <a:t>Rates of medical errors tripled in medical units, if physicians working on that unit had high levels of burnout</a:t>
            </a:r>
            <a:endPar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ACAEE3C-808C-AA96-4A28-61287F2BB64A}"/>
              </a:ext>
            </a:extLst>
          </p:cNvPr>
          <p:cNvSpPr txBox="1"/>
          <p:nvPr/>
        </p:nvSpPr>
        <p:spPr>
          <a:xfrm>
            <a:off x="3690964" y="6027003"/>
            <a:ext cx="7898153" cy="830997"/>
          </a:xfrm>
          <a:prstGeom prst="rect">
            <a:avLst/>
          </a:prstGeom>
          <a:noFill/>
        </p:spPr>
        <p:txBody>
          <a:bodyPr wrap="square">
            <a:spAutoFit/>
          </a:bodyPr>
          <a:lstStyle/>
          <a:p>
            <a:r>
              <a:rPr lang="en-US" sz="1600" b="0" i="0" dirty="0">
                <a:solidFill>
                  <a:srgbClr val="212121"/>
                </a:solidFill>
                <a:effectLst/>
                <a:latin typeface="BlinkMacSystemFont"/>
              </a:rPr>
              <a:t>Tawfik et al.  Evidence Relating Health Care Provider Burnout and Quality of Care: A Systematic Review and Meta-analysis. Ann Intern Med. 2019 Oct 15;171(8):555-567. </a:t>
            </a:r>
            <a:r>
              <a:rPr lang="en-US" sz="1600" b="0" i="0" dirty="0" err="1">
                <a:solidFill>
                  <a:srgbClr val="212121"/>
                </a:solidFill>
                <a:effectLst/>
                <a:latin typeface="BlinkMacSystemFont"/>
              </a:rPr>
              <a:t>doi</a:t>
            </a:r>
            <a:r>
              <a:rPr lang="en-US" sz="1600" b="0" i="0" dirty="0">
                <a:solidFill>
                  <a:srgbClr val="212121"/>
                </a:solidFill>
                <a:effectLst/>
                <a:latin typeface="BlinkMacSystemFont"/>
              </a:rPr>
              <a:t>: 10.7326/M19-1152. </a:t>
            </a:r>
            <a:r>
              <a:rPr lang="en-US" sz="1600" b="0" i="0" dirty="0" err="1">
                <a:solidFill>
                  <a:srgbClr val="212121"/>
                </a:solidFill>
                <a:effectLst/>
                <a:latin typeface="BlinkMacSystemFont"/>
              </a:rPr>
              <a:t>Epub</a:t>
            </a:r>
            <a:r>
              <a:rPr lang="en-US" sz="1600" b="0" i="0" dirty="0">
                <a:solidFill>
                  <a:srgbClr val="212121"/>
                </a:solidFill>
                <a:effectLst/>
                <a:latin typeface="BlinkMacSystemFont"/>
              </a:rPr>
              <a:t> 2019 Oct 8. PMID: 31590181; PMCID: PMC7138707.</a:t>
            </a:r>
            <a:endParaRPr lang="en-US" sz="16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3389119"/>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1562</TotalTime>
  <Words>2281</Words>
  <Application>Microsoft Office PowerPoint</Application>
  <PresentationFormat>Widescreen</PresentationFormat>
  <Paragraphs>261</Paragraphs>
  <Slides>31</Slides>
  <Notes>1</Notes>
  <HiddenSlides>0</HiddenSlides>
  <MMClips>0</MMClips>
  <ScaleCrop>false</ScaleCrop>
  <HeadingPairs>
    <vt:vector size="8" baseType="variant">
      <vt:variant>
        <vt:lpstr>Fonts Used</vt:lpstr>
      </vt:variant>
      <vt:variant>
        <vt:i4>9</vt:i4>
      </vt:variant>
      <vt:variant>
        <vt:lpstr>Theme</vt:lpstr>
      </vt:variant>
      <vt:variant>
        <vt:i4>7</vt:i4>
      </vt:variant>
      <vt:variant>
        <vt:lpstr>Links</vt:lpstr>
      </vt:variant>
      <vt:variant>
        <vt:i4>1</vt:i4>
      </vt:variant>
      <vt:variant>
        <vt:lpstr>Slide Titles</vt:lpstr>
      </vt:variant>
      <vt:variant>
        <vt:i4>31</vt:i4>
      </vt:variant>
    </vt:vector>
  </HeadingPairs>
  <TitlesOfParts>
    <vt:vector size="48" baseType="lpstr">
      <vt:lpstr>Arial</vt:lpstr>
      <vt:lpstr>BlinkMacSystemFont</vt:lpstr>
      <vt:lpstr>Calibri</vt:lpstr>
      <vt:lpstr>Calibri Light</vt:lpstr>
      <vt:lpstr>Century Gothic</vt:lpstr>
      <vt:lpstr>Consolas</vt:lpstr>
      <vt:lpstr>Helvetica</vt:lpstr>
      <vt:lpstr>Roboto</vt:lpstr>
      <vt:lpstr>Times New Roman</vt:lpstr>
      <vt:lpstr>2_Custom Design</vt:lpstr>
      <vt:lpstr>Office Theme</vt:lpstr>
      <vt:lpstr>5_Custom Design</vt:lpstr>
      <vt:lpstr>Custom Design</vt:lpstr>
      <vt:lpstr>1_Custom Design</vt:lpstr>
      <vt:lpstr>3_Custom Design</vt:lpstr>
      <vt:lpstr>4_Custom Design</vt:lpstr>
      <vt:lpstr>file:///\\cap-mpt.com\capdfs\rmshared\Yvette%20Ervin\Webinars\MBI%20score.pdf</vt:lpstr>
      <vt:lpstr>  Tackling the Crisis of Physician Burnout: Strategies for Building Resiliency &amp; Enhancing Professional Fulfillment for Improved Patient Safety</vt:lpstr>
      <vt:lpstr>PowerPoint Presentation</vt:lpstr>
      <vt:lpstr>Objectives</vt:lpstr>
      <vt:lpstr>Burnout Defined</vt:lpstr>
      <vt:lpstr>Burnout in Physicians vs Employed US Population</vt:lpstr>
      <vt:lpstr>Contributors</vt:lpstr>
      <vt:lpstr>A Note About Time</vt:lpstr>
      <vt:lpstr>Consequences of Physician Burnout</vt:lpstr>
      <vt:lpstr>Prevalence&amp; Impact  Medical Errors</vt:lpstr>
      <vt:lpstr>PowerPoint Presentation</vt:lpstr>
      <vt:lpstr>PowerPoint Presentation</vt:lpstr>
      <vt:lpstr>PowerPoint Presentation</vt:lpstr>
      <vt:lpstr>PowerPoint Presentation</vt:lpstr>
      <vt:lpstr>About Resilience</vt:lpstr>
      <vt:lpstr>Identifying Symptoms of Burnout</vt:lpstr>
      <vt:lpstr>      Burnout vs. Compassion Fatigue</vt:lpstr>
      <vt:lpstr>Compassion Fatigue </vt:lpstr>
      <vt:lpstr>Case Example  </vt:lpstr>
      <vt:lpstr>Self- Assessment Tool</vt:lpstr>
      <vt:lpstr>Helping A Colleague</vt:lpstr>
      <vt:lpstr>There is Hope</vt:lpstr>
      <vt:lpstr>Physician Wellness-  A Renewed Focus</vt:lpstr>
      <vt:lpstr>PowerPoint Presentation</vt:lpstr>
      <vt:lpstr>Organizational Strategies</vt:lpstr>
      <vt:lpstr>Technology Solutions</vt:lpstr>
      <vt:lpstr>Individual Strategies</vt:lpstr>
      <vt:lpstr>Recovering from Burnout  Do’s &amp; Don’ts</vt:lpstr>
      <vt:lpstr>Let’s Revisit Dr. Andy</vt:lpstr>
      <vt:lpstr>Physician Testimonial:   Gracie Ann Dinkins MD, FACS</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Alla Kerker</dc:creator>
  <cp:lastModifiedBy>Yvette Ervin</cp:lastModifiedBy>
  <cp:revision>13</cp:revision>
  <dcterms:created xsi:type="dcterms:W3CDTF">2022-01-27T18:38:24Z</dcterms:created>
  <dcterms:modified xsi:type="dcterms:W3CDTF">2023-07-26T17:54:55Z</dcterms:modified>
</cp:coreProperties>
</file>