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8" r:id="rId5"/>
    <p:sldId id="271" r:id="rId6"/>
    <p:sldId id="270" r:id="rId7"/>
    <p:sldId id="267" r:id="rId8"/>
    <p:sldId id="269" r:id="rId9"/>
    <p:sldId id="272" r:id="rId10"/>
    <p:sldId id="273" r:id="rId11"/>
    <p:sldId id="275" r:id="rId12"/>
    <p:sldId id="274" r:id="rId13"/>
    <p:sldId id="277" r:id="rId14"/>
    <p:sldId id="276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75B08-19DB-4A2A-B803-5B2965D199B3}" v="12" dt="2026-07-26T20:21:26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4" autoAdjust="0"/>
    <p:restoredTop sz="85198" autoAdjust="0"/>
  </p:normalViewPr>
  <p:slideViewPr>
    <p:cSldViewPr snapToGrid="0">
      <p:cViewPr>
        <p:scale>
          <a:sx n="53" d="100"/>
          <a:sy n="53" d="100"/>
        </p:scale>
        <p:origin x="42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ith Horter" userId="f392df3b999bc9cb" providerId="LiveId" clId="{34BA3D32-AFE3-494C-AE3E-AD55E837FC68}"/>
    <pc:docChg chg="undo custSel addSld delSld modSld sldOrd">
      <pc:chgData name="Faith Horter" userId="f392df3b999bc9cb" providerId="LiveId" clId="{34BA3D32-AFE3-494C-AE3E-AD55E837FC68}" dt="2026-07-27T13:24:04.365" v="4550" actId="5793"/>
      <pc:docMkLst>
        <pc:docMk/>
      </pc:docMkLst>
      <pc:sldChg chg="modSp mod">
        <pc:chgData name="Faith Horter" userId="f392df3b999bc9cb" providerId="LiveId" clId="{34BA3D32-AFE3-494C-AE3E-AD55E837FC68}" dt="2026-07-21T20:36:29.005" v="41" actId="20577"/>
        <pc:sldMkLst>
          <pc:docMk/>
          <pc:sldMk cId="1100784350" sldId="256"/>
        </pc:sldMkLst>
        <pc:spChg chg="mod">
          <ac:chgData name="Faith Horter" userId="f392df3b999bc9cb" providerId="LiveId" clId="{34BA3D32-AFE3-494C-AE3E-AD55E837FC68}" dt="2026-07-21T20:36:29.005" v="41" actId="20577"/>
          <ac:spMkLst>
            <pc:docMk/>
            <pc:sldMk cId="1100784350" sldId="256"/>
            <ac:spMk id="4" creationId="{A4E90CD9-E9EC-0CC4-BA8F-51F7DE395BF2}"/>
          </ac:spMkLst>
        </pc:spChg>
      </pc:sldChg>
      <pc:sldChg chg="addSp delSp modSp mod">
        <pc:chgData name="Faith Horter" userId="f392df3b999bc9cb" providerId="LiveId" clId="{34BA3D32-AFE3-494C-AE3E-AD55E837FC68}" dt="2026-07-24T18:09:52.323" v="1261" actId="962"/>
        <pc:sldMkLst>
          <pc:docMk/>
          <pc:sldMk cId="4061074440" sldId="257"/>
        </pc:sldMkLst>
        <pc:spChg chg="add mod">
          <ac:chgData name="Faith Horter" userId="f392df3b999bc9cb" providerId="LiveId" clId="{34BA3D32-AFE3-494C-AE3E-AD55E837FC68}" dt="2026-07-24T17:44:23.198" v="892" actId="1076"/>
          <ac:spMkLst>
            <pc:docMk/>
            <pc:sldMk cId="4061074440" sldId="257"/>
            <ac:spMk id="4" creationId="{8C4480E0-0C22-8D53-F285-B31F2D11CC15}"/>
          </ac:spMkLst>
        </pc:spChg>
        <pc:spChg chg="mod">
          <ac:chgData name="Faith Horter" userId="f392df3b999bc9cb" providerId="LiveId" clId="{34BA3D32-AFE3-494C-AE3E-AD55E837FC68}" dt="2026-07-21T20:37:11.299" v="61" actId="122"/>
          <ac:spMkLst>
            <pc:docMk/>
            <pc:sldMk cId="4061074440" sldId="257"/>
            <ac:spMk id="11" creationId="{E220EA5D-0C2C-EAC1-21FB-79F78464B94A}"/>
          </ac:spMkLst>
        </pc:spChg>
        <pc:spChg chg="mod">
          <ac:chgData name="Faith Horter" userId="f392df3b999bc9cb" providerId="LiveId" clId="{34BA3D32-AFE3-494C-AE3E-AD55E837FC68}" dt="2026-07-24T17:42:42.485" v="889" actId="20577"/>
          <ac:spMkLst>
            <pc:docMk/>
            <pc:sldMk cId="4061074440" sldId="257"/>
            <ac:spMk id="13" creationId="{31866F58-DEE4-ACAD-C7ED-FA0C9C978F3E}"/>
          </ac:spMkLst>
        </pc:spChg>
        <pc:picChg chg="add mod">
          <ac:chgData name="Faith Horter" userId="f392df3b999bc9cb" providerId="LiveId" clId="{34BA3D32-AFE3-494C-AE3E-AD55E837FC68}" dt="2026-07-24T18:09:07.450" v="1103" actId="962"/>
          <ac:picMkLst>
            <pc:docMk/>
            <pc:sldMk cId="4061074440" sldId="257"/>
            <ac:picMk id="3" creationId="{C43CD881-AC54-A510-0F2E-3A24A0FC178F}"/>
          </ac:picMkLst>
        </pc:picChg>
        <pc:picChg chg="add mod">
          <ac:chgData name="Faith Horter" userId="f392df3b999bc9cb" providerId="LiveId" clId="{34BA3D32-AFE3-494C-AE3E-AD55E837FC68}" dt="2026-07-24T18:08:40.596" v="1021" actId="962"/>
          <ac:picMkLst>
            <pc:docMk/>
            <pc:sldMk cId="4061074440" sldId="257"/>
            <ac:picMk id="6" creationId="{5E42DC66-99FB-89B3-2748-2445CD674805}"/>
          </ac:picMkLst>
        </pc:picChg>
        <pc:picChg chg="add mod modCrop">
          <ac:chgData name="Faith Horter" userId="f392df3b999bc9cb" providerId="LiveId" clId="{34BA3D32-AFE3-494C-AE3E-AD55E837FC68}" dt="2026-07-24T18:09:52.323" v="1261" actId="962"/>
          <ac:picMkLst>
            <pc:docMk/>
            <pc:sldMk cId="4061074440" sldId="257"/>
            <ac:picMk id="8" creationId="{E62E1F7F-86ED-FA21-1254-8E80D77143AB}"/>
          </ac:picMkLst>
        </pc:picChg>
      </pc:sldChg>
      <pc:sldChg chg="modSp mod ord">
        <pc:chgData name="Faith Horter" userId="f392df3b999bc9cb" providerId="LiveId" clId="{34BA3D32-AFE3-494C-AE3E-AD55E837FC68}" dt="2026-07-27T13:17:03.949" v="4467" actId="20577"/>
        <pc:sldMkLst>
          <pc:docMk/>
          <pc:sldMk cId="3380963528" sldId="258"/>
        </pc:sldMkLst>
        <pc:spChg chg="mod">
          <ac:chgData name="Faith Horter" userId="f392df3b999bc9cb" providerId="LiveId" clId="{34BA3D32-AFE3-494C-AE3E-AD55E837FC68}" dt="2026-07-21T20:42:11.674" v="265" actId="20577"/>
          <ac:spMkLst>
            <pc:docMk/>
            <pc:sldMk cId="3380963528" sldId="258"/>
            <ac:spMk id="10" creationId="{71E2ECE7-BE2A-11D9-82A6-B6E2C32FCA9F}"/>
          </ac:spMkLst>
        </pc:spChg>
        <pc:spChg chg="mod">
          <ac:chgData name="Faith Horter" userId="f392df3b999bc9cb" providerId="LiveId" clId="{34BA3D32-AFE3-494C-AE3E-AD55E837FC68}" dt="2026-07-27T13:17:03.949" v="4467" actId="20577"/>
          <ac:spMkLst>
            <pc:docMk/>
            <pc:sldMk cId="3380963528" sldId="258"/>
            <ac:spMk id="12" creationId="{3162A5D5-B41B-676C-8990-33970B32FE9C}"/>
          </ac:spMkLst>
        </pc:spChg>
      </pc:sldChg>
      <pc:sldChg chg="del">
        <pc:chgData name="Faith Horter" userId="f392df3b999bc9cb" providerId="LiveId" clId="{34BA3D32-AFE3-494C-AE3E-AD55E837FC68}" dt="2026-07-26T20:05:17.127" v="2026" actId="2696"/>
        <pc:sldMkLst>
          <pc:docMk/>
          <pc:sldMk cId="1809284715" sldId="259"/>
        </pc:sldMkLst>
      </pc:sldChg>
      <pc:sldChg chg="modSp mod">
        <pc:chgData name="Faith Horter" userId="f392df3b999bc9cb" providerId="LiveId" clId="{34BA3D32-AFE3-494C-AE3E-AD55E837FC68}" dt="2026-07-26T20:27:47.871" v="2316" actId="122"/>
        <pc:sldMkLst>
          <pc:docMk/>
          <pc:sldMk cId="3865726966" sldId="263"/>
        </pc:sldMkLst>
        <pc:spChg chg="mod">
          <ac:chgData name="Faith Horter" userId="f392df3b999bc9cb" providerId="LiveId" clId="{34BA3D32-AFE3-494C-AE3E-AD55E837FC68}" dt="2026-07-21T20:39:43.873" v="125" actId="122"/>
          <ac:spMkLst>
            <pc:docMk/>
            <pc:sldMk cId="3865726966" sldId="263"/>
            <ac:spMk id="6" creationId="{6C939511-4480-4BA1-6BE5-06B2AB3AEF13}"/>
          </ac:spMkLst>
        </pc:spChg>
        <pc:spChg chg="mod">
          <ac:chgData name="Faith Horter" userId="f392df3b999bc9cb" providerId="LiveId" clId="{34BA3D32-AFE3-494C-AE3E-AD55E837FC68}" dt="2026-07-26T20:27:47.871" v="2316" actId="122"/>
          <ac:spMkLst>
            <pc:docMk/>
            <pc:sldMk cId="3865726966" sldId="263"/>
            <ac:spMk id="7" creationId="{D8B08C5B-8E22-AE24-BC2D-5EFF7613EFDC}"/>
          </ac:spMkLst>
        </pc:spChg>
      </pc:sldChg>
      <pc:sldChg chg="del">
        <pc:chgData name="Faith Horter" userId="f392df3b999bc9cb" providerId="LiveId" clId="{34BA3D32-AFE3-494C-AE3E-AD55E837FC68}" dt="2026-07-26T20:04:53.760" v="2023" actId="2696"/>
        <pc:sldMkLst>
          <pc:docMk/>
          <pc:sldMk cId="647391199" sldId="264"/>
        </pc:sldMkLst>
      </pc:sldChg>
      <pc:sldChg chg="del">
        <pc:chgData name="Faith Horter" userId="f392df3b999bc9cb" providerId="LiveId" clId="{34BA3D32-AFE3-494C-AE3E-AD55E837FC68}" dt="2026-07-26T20:05:04.143" v="2024" actId="2696"/>
        <pc:sldMkLst>
          <pc:docMk/>
          <pc:sldMk cId="255178589" sldId="265"/>
        </pc:sldMkLst>
      </pc:sldChg>
      <pc:sldChg chg="del">
        <pc:chgData name="Faith Horter" userId="f392df3b999bc9cb" providerId="LiveId" clId="{34BA3D32-AFE3-494C-AE3E-AD55E837FC68}" dt="2026-07-26T20:05:10.820" v="2025" actId="2696"/>
        <pc:sldMkLst>
          <pc:docMk/>
          <pc:sldMk cId="1483956760" sldId="266"/>
        </pc:sldMkLst>
      </pc:sldChg>
      <pc:sldChg chg="delSp modSp add mod ord">
        <pc:chgData name="Faith Horter" userId="f392df3b999bc9cb" providerId="LiveId" clId="{34BA3D32-AFE3-494C-AE3E-AD55E837FC68}" dt="2026-07-27T13:18:57.103" v="4525" actId="20577"/>
        <pc:sldMkLst>
          <pc:docMk/>
          <pc:sldMk cId="769352146" sldId="267"/>
        </pc:sldMkLst>
        <pc:spChg chg="mod">
          <ac:chgData name="Faith Horter" userId="f392df3b999bc9cb" providerId="LiveId" clId="{34BA3D32-AFE3-494C-AE3E-AD55E837FC68}" dt="2026-07-27T13:18:57.103" v="4525" actId="20577"/>
          <ac:spMkLst>
            <pc:docMk/>
            <pc:sldMk cId="769352146" sldId="267"/>
            <ac:spMk id="10" creationId="{FC9C8938-E38B-70E0-074D-C1BED4C53B50}"/>
          </ac:spMkLst>
        </pc:spChg>
        <pc:spChg chg="del mod">
          <ac:chgData name="Faith Horter" userId="f392df3b999bc9cb" providerId="LiveId" clId="{34BA3D32-AFE3-494C-AE3E-AD55E837FC68}" dt="2026-07-26T20:26:45.325" v="2306" actId="478"/>
          <ac:spMkLst>
            <pc:docMk/>
            <pc:sldMk cId="769352146" sldId="267"/>
            <ac:spMk id="12" creationId="{7C568649-16E1-B822-BDC7-595D4E1992B0}"/>
          </ac:spMkLst>
        </pc:spChg>
      </pc:sldChg>
      <pc:sldChg chg="addSp delSp modSp add mod">
        <pc:chgData name="Faith Horter" userId="f392df3b999bc9cb" providerId="LiveId" clId="{34BA3D32-AFE3-494C-AE3E-AD55E837FC68}" dt="2026-07-24T17:01:55.536" v="646" actId="962"/>
        <pc:sldMkLst>
          <pc:docMk/>
          <pc:sldMk cId="2167574322" sldId="268"/>
        </pc:sldMkLst>
        <pc:spChg chg="mod">
          <ac:chgData name="Faith Horter" userId="f392df3b999bc9cb" providerId="LiveId" clId="{34BA3D32-AFE3-494C-AE3E-AD55E837FC68}" dt="2026-07-24T16:51:41.394" v="386" actId="14100"/>
          <ac:spMkLst>
            <pc:docMk/>
            <pc:sldMk cId="2167574322" sldId="268"/>
            <ac:spMk id="11" creationId="{3BF4989C-9BF7-8336-D0C3-9975DE6C000C}"/>
          </ac:spMkLst>
        </pc:spChg>
        <pc:picChg chg="add mod ord modCrop">
          <ac:chgData name="Faith Horter" userId="f392df3b999bc9cb" providerId="LiveId" clId="{34BA3D32-AFE3-494C-AE3E-AD55E837FC68}" dt="2026-07-24T17:01:55.536" v="646" actId="962"/>
          <ac:picMkLst>
            <pc:docMk/>
            <pc:sldMk cId="2167574322" sldId="268"/>
            <ac:picMk id="3" creationId="{662AB183-176F-DDB1-B8A6-B7755A133145}"/>
          </ac:picMkLst>
        </pc:picChg>
      </pc:sldChg>
      <pc:sldChg chg="addSp delSp modSp add mod">
        <pc:chgData name="Faith Horter" userId="f392df3b999bc9cb" providerId="LiveId" clId="{34BA3D32-AFE3-494C-AE3E-AD55E837FC68}" dt="2026-07-26T20:25:55.357" v="2303" actId="20577"/>
        <pc:sldMkLst>
          <pc:docMk/>
          <pc:sldMk cId="2608591682" sldId="269"/>
        </pc:sldMkLst>
        <pc:spChg chg="mod">
          <ac:chgData name="Faith Horter" userId="f392df3b999bc9cb" providerId="LiveId" clId="{34BA3D32-AFE3-494C-AE3E-AD55E837FC68}" dt="2026-07-26T20:25:55.357" v="2303" actId="20577"/>
          <ac:spMkLst>
            <pc:docMk/>
            <pc:sldMk cId="2608591682" sldId="269"/>
            <ac:spMk id="11" creationId="{004E8E31-C71E-6096-812E-F41B7A78C6A9}"/>
          </ac:spMkLst>
        </pc:spChg>
        <pc:spChg chg="del">
          <ac:chgData name="Faith Horter" userId="f392df3b999bc9cb" providerId="LiveId" clId="{34BA3D32-AFE3-494C-AE3E-AD55E837FC68}" dt="2026-07-26T18:12:40.377" v="1262" actId="931"/>
          <ac:spMkLst>
            <pc:docMk/>
            <pc:sldMk cId="2608591682" sldId="269"/>
            <ac:spMk id="15" creationId="{A027DF1A-5142-FFB5-0648-D6C0180E6F9A}"/>
          </ac:spMkLst>
        </pc:spChg>
        <pc:picChg chg="add mod ord">
          <ac:chgData name="Faith Horter" userId="f392df3b999bc9cb" providerId="LiveId" clId="{34BA3D32-AFE3-494C-AE3E-AD55E837FC68}" dt="2026-07-26T18:13:43.826" v="1440" actId="962"/>
          <ac:picMkLst>
            <pc:docMk/>
            <pc:sldMk cId="2608591682" sldId="269"/>
            <ac:picMk id="3" creationId="{F5EAE282-E2DF-C01D-ED79-C602730AEDE1}"/>
          </ac:picMkLst>
        </pc:picChg>
      </pc:sldChg>
      <pc:sldChg chg="addSp delSp modSp add mod ord">
        <pc:chgData name="Faith Horter" userId="f392df3b999bc9cb" providerId="LiveId" clId="{34BA3D32-AFE3-494C-AE3E-AD55E837FC68}" dt="2026-07-27T13:19:18.297" v="4527" actId="20577"/>
        <pc:sldMkLst>
          <pc:docMk/>
          <pc:sldMk cId="1502723864" sldId="270"/>
        </pc:sldMkLst>
        <pc:spChg chg="mod">
          <ac:chgData name="Faith Horter" userId="f392df3b999bc9cb" providerId="LiveId" clId="{34BA3D32-AFE3-494C-AE3E-AD55E837FC68}" dt="2026-07-27T13:19:18.297" v="4527" actId="20577"/>
          <ac:spMkLst>
            <pc:docMk/>
            <pc:sldMk cId="1502723864" sldId="270"/>
            <ac:spMk id="11" creationId="{1EE0E32F-6B4A-A127-C17B-1D66F99220DA}"/>
          </ac:spMkLst>
        </pc:spChg>
        <pc:spChg chg="del">
          <ac:chgData name="Faith Horter" userId="f392df3b999bc9cb" providerId="LiveId" clId="{34BA3D32-AFE3-494C-AE3E-AD55E837FC68}" dt="2026-07-26T21:11:35.566" v="3724" actId="931"/>
          <ac:spMkLst>
            <pc:docMk/>
            <pc:sldMk cId="1502723864" sldId="270"/>
            <ac:spMk id="15" creationId="{A0EF1097-EDD4-0A18-F302-A479FA1F8DD0}"/>
          </ac:spMkLst>
        </pc:spChg>
        <pc:picChg chg="add mod ord">
          <ac:chgData name="Faith Horter" userId="f392df3b999bc9cb" providerId="LiveId" clId="{34BA3D32-AFE3-494C-AE3E-AD55E837FC68}" dt="2026-07-26T21:14:16.107" v="4134" actId="962"/>
          <ac:picMkLst>
            <pc:docMk/>
            <pc:sldMk cId="1502723864" sldId="270"/>
            <ac:picMk id="3" creationId="{DEE869CF-16BD-9C28-F223-3F3AEFF8BB0E}"/>
          </ac:picMkLst>
        </pc:picChg>
      </pc:sldChg>
      <pc:sldChg chg="addSp delSp modSp add mod ord">
        <pc:chgData name="Faith Horter" userId="f392df3b999bc9cb" providerId="LiveId" clId="{34BA3D32-AFE3-494C-AE3E-AD55E837FC68}" dt="2026-07-27T13:23:07.181" v="4531" actId="1076"/>
        <pc:sldMkLst>
          <pc:docMk/>
          <pc:sldMk cId="418066409" sldId="271"/>
        </pc:sldMkLst>
        <pc:spChg chg="mod">
          <ac:chgData name="Faith Horter" userId="f392df3b999bc9cb" providerId="LiveId" clId="{34BA3D32-AFE3-494C-AE3E-AD55E837FC68}" dt="2026-07-27T13:17:41.279" v="4487" actId="20577"/>
          <ac:spMkLst>
            <pc:docMk/>
            <pc:sldMk cId="418066409" sldId="271"/>
            <ac:spMk id="11" creationId="{191247A8-9ACC-91A0-17D3-74B74CEE5873}"/>
          </ac:spMkLst>
        </pc:spChg>
        <pc:spChg chg="del">
          <ac:chgData name="Faith Horter" userId="f392df3b999bc9cb" providerId="LiveId" clId="{34BA3D32-AFE3-494C-AE3E-AD55E837FC68}" dt="2026-07-26T18:14:49.338" v="1445" actId="478"/>
          <ac:spMkLst>
            <pc:docMk/>
            <pc:sldMk cId="418066409" sldId="271"/>
            <ac:spMk id="15" creationId="{601FFB6C-818D-4E84-4A1F-E1AF1D513418}"/>
          </ac:spMkLst>
        </pc:spChg>
        <pc:picChg chg="add mod">
          <ac:chgData name="Faith Horter" userId="f392df3b999bc9cb" providerId="LiveId" clId="{34BA3D32-AFE3-494C-AE3E-AD55E837FC68}" dt="2026-07-27T13:23:07.181" v="4531" actId="1076"/>
          <ac:picMkLst>
            <pc:docMk/>
            <pc:sldMk cId="418066409" sldId="271"/>
            <ac:picMk id="3" creationId="{82911D88-C2F5-4DA9-228E-9DD7B8C724B4}"/>
          </ac:picMkLst>
        </pc:picChg>
      </pc:sldChg>
      <pc:sldChg chg="addSp delSp modSp add mod modClrScheme chgLayout">
        <pc:chgData name="Faith Horter" userId="f392df3b999bc9cb" providerId="LiveId" clId="{34BA3D32-AFE3-494C-AE3E-AD55E837FC68}" dt="2026-07-26T21:28:20.523" v="4398" actId="962"/>
        <pc:sldMkLst>
          <pc:docMk/>
          <pc:sldMk cId="1502368871" sldId="272"/>
        </pc:sldMkLst>
        <pc:spChg chg="add del mod">
          <ac:chgData name="Faith Horter" userId="f392df3b999bc9cb" providerId="LiveId" clId="{34BA3D32-AFE3-494C-AE3E-AD55E837FC68}" dt="2026-07-26T21:22:04.208" v="4135" actId="931"/>
          <ac:spMkLst>
            <pc:docMk/>
            <pc:sldMk cId="1502368871" sldId="272"/>
            <ac:spMk id="5" creationId="{56F60057-453A-CAC3-3018-70CF90924832}"/>
          </ac:spMkLst>
        </pc:spChg>
        <pc:spChg chg="mod">
          <ac:chgData name="Faith Horter" userId="f392df3b999bc9cb" providerId="LiveId" clId="{34BA3D32-AFE3-494C-AE3E-AD55E837FC68}" dt="2026-07-26T21:23:21.058" v="4144" actId="26606"/>
          <ac:spMkLst>
            <pc:docMk/>
            <pc:sldMk cId="1502368871" sldId="272"/>
            <ac:spMk id="11" creationId="{56560497-1CFF-AA98-DB67-B96140F14F16}"/>
          </ac:spMkLst>
        </pc:spChg>
        <pc:spChg chg="del">
          <ac:chgData name="Faith Horter" userId="f392df3b999bc9cb" providerId="LiveId" clId="{34BA3D32-AFE3-494C-AE3E-AD55E837FC68}" dt="2026-07-26T18:14:24.783" v="1442" actId="21"/>
          <ac:spMkLst>
            <pc:docMk/>
            <pc:sldMk cId="1502368871" sldId="272"/>
            <ac:spMk id="13" creationId="{1641F855-79AF-2EFE-E2A7-67B5196B776B}"/>
          </ac:spMkLst>
        </pc:spChg>
        <pc:spChg chg="del">
          <ac:chgData name="Faith Horter" userId="f392df3b999bc9cb" providerId="LiveId" clId="{34BA3D32-AFE3-494C-AE3E-AD55E837FC68}" dt="2026-07-26T18:14:11.433" v="1441" actId="931"/>
          <ac:spMkLst>
            <pc:docMk/>
            <pc:sldMk cId="1502368871" sldId="272"/>
            <ac:spMk id="15" creationId="{96AD4695-62D5-1E85-5159-3D9BD3C54C74}"/>
          </ac:spMkLst>
        </pc:spChg>
        <pc:spChg chg="add del mod">
          <ac:chgData name="Faith Horter" userId="f392df3b999bc9cb" providerId="LiveId" clId="{34BA3D32-AFE3-494C-AE3E-AD55E837FC68}" dt="2026-07-26T21:23:21.058" v="4144" actId="26606"/>
          <ac:spMkLst>
            <pc:docMk/>
            <pc:sldMk cId="1502368871" sldId="272"/>
            <ac:spMk id="16" creationId="{B7A5F68B-98A9-16ED-0DDC-8BE6E830537E}"/>
          </ac:spMkLst>
        </pc:spChg>
        <pc:spChg chg="add del mod">
          <ac:chgData name="Faith Horter" userId="f392df3b999bc9cb" providerId="LiveId" clId="{34BA3D32-AFE3-494C-AE3E-AD55E837FC68}" dt="2026-07-26T21:22:34.504" v="4142" actId="478"/>
          <ac:spMkLst>
            <pc:docMk/>
            <pc:sldMk cId="1502368871" sldId="272"/>
            <ac:spMk id="18" creationId="{D4BD97BD-F42E-88A5-243E-63B870CEA6D3}"/>
          </ac:spMkLst>
        </pc:spChg>
        <pc:spChg chg="add mod">
          <ac:chgData name="Faith Horter" userId="f392df3b999bc9cb" providerId="LiveId" clId="{34BA3D32-AFE3-494C-AE3E-AD55E837FC68}" dt="2026-07-26T21:27:50.415" v="4308" actId="14100"/>
          <ac:spMkLst>
            <pc:docMk/>
            <pc:sldMk cId="1502368871" sldId="272"/>
            <ac:spMk id="21" creationId="{47923835-2BF6-B40F-1501-CAC7B5A6A2F7}"/>
          </ac:spMkLst>
        </pc:spChg>
        <pc:spChg chg="add del mod">
          <ac:chgData name="Faith Horter" userId="f392df3b999bc9cb" providerId="LiveId" clId="{34BA3D32-AFE3-494C-AE3E-AD55E837FC68}" dt="2026-07-26T21:25:23.733" v="4240" actId="21"/>
          <ac:spMkLst>
            <pc:docMk/>
            <pc:sldMk cId="1502368871" sldId="272"/>
            <ac:spMk id="23" creationId="{97518FFE-431E-DB80-0E82-2997F9C7545D}"/>
          </ac:spMkLst>
        </pc:spChg>
        <pc:picChg chg="add mod ord">
          <ac:chgData name="Faith Horter" userId="f392df3b999bc9cb" providerId="LiveId" clId="{34BA3D32-AFE3-494C-AE3E-AD55E837FC68}" dt="2026-07-26T21:28:20.523" v="4398" actId="962"/>
          <ac:picMkLst>
            <pc:docMk/>
            <pc:sldMk cId="1502368871" sldId="272"/>
            <ac:picMk id="3" creationId="{0A2565BB-035D-33C3-AF06-1949AD583A10}"/>
          </ac:picMkLst>
        </pc:picChg>
        <pc:picChg chg="add del mod ord">
          <ac:chgData name="Faith Horter" userId="f392df3b999bc9cb" providerId="LiveId" clId="{34BA3D32-AFE3-494C-AE3E-AD55E837FC68}" dt="2026-07-26T18:14:35.275" v="1444" actId="21"/>
          <ac:picMkLst>
            <pc:docMk/>
            <pc:sldMk cId="1502368871" sldId="272"/>
            <ac:picMk id="3" creationId="{82911D88-C2F5-4DA9-228E-9DD7B8C724B4}"/>
          </ac:picMkLst>
        </pc:picChg>
      </pc:sldChg>
      <pc:sldChg chg="addSp delSp modSp add mod">
        <pc:chgData name="Faith Horter" userId="f392df3b999bc9cb" providerId="LiveId" clId="{34BA3D32-AFE3-494C-AE3E-AD55E837FC68}" dt="2026-07-26T21:10:09.099" v="3716" actId="122"/>
        <pc:sldMkLst>
          <pc:docMk/>
          <pc:sldMk cId="946711856" sldId="273"/>
        </pc:sldMkLst>
        <pc:spChg chg="mod">
          <ac:chgData name="Faith Horter" userId="f392df3b999bc9cb" providerId="LiveId" clId="{34BA3D32-AFE3-494C-AE3E-AD55E837FC68}" dt="2026-07-26T21:10:09.099" v="3716" actId="122"/>
          <ac:spMkLst>
            <pc:docMk/>
            <pc:sldMk cId="946711856" sldId="273"/>
            <ac:spMk id="11" creationId="{E7EDE9F5-307F-E381-BD87-8BBA3D5CF33B}"/>
          </ac:spMkLst>
        </pc:spChg>
        <pc:spChg chg="del">
          <ac:chgData name="Faith Horter" userId="f392df3b999bc9cb" providerId="LiveId" clId="{34BA3D32-AFE3-494C-AE3E-AD55E837FC68}" dt="2026-07-26T18:20:28.334" v="1932" actId="478"/>
          <ac:spMkLst>
            <pc:docMk/>
            <pc:sldMk cId="946711856" sldId="273"/>
            <ac:spMk id="13" creationId="{1B3E6D5C-3426-FBB9-11E8-FBC2419AB871}"/>
          </ac:spMkLst>
        </pc:spChg>
        <pc:spChg chg="del">
          <ac:chgData name="Faith Horter" userId="f392df3b999bc9cb" providerId="LiveId" clId="{34BA3D32-AFE3-494C-AE3E-AD55E837FC68}" dt="2026-07-26T21:07:52.569" v="3354" actId="931"/>
          <ac:spMkLst>
            <pc:docMk/>
            <pc:sldMk cId="946711856" sldId="273"/>
            <ac:spMk id="15" creationId="{70EAF065-EAAE-CF32-AA66-D77EB69A4F26}"/>
          </ac:spMkLst>
        </pc:spChg>
        <pc:picChg chg="add mod ord">
          <ac:chgData name="Faith Horter" userId="f392df3b999bc9cb" providerId="LiveId" clId="{34BA3D32-AFE3-494C-AE3E-AD55E837FC68}" dt="2026-07-26T21:09:40.722" v="3714" actId="1076"/>
          <ac:picMkLst>
            <pc:docMk/>
            <pc:sldMk cId="946711856" sldId="273"/>
            <ac:picMk id="3" creationId="{822C0445-B6B1-EAD0-811A-9DCE54AB6D2A}"/>
          </ac:picMkLst>
        </pc:picChg>
      </pc:sldChg>
      <pc:sldChg chg="addSp delSp modSp add mod">
        <pc:chgData name="Faith Horter" userId="f392df3b999bc9cb" providerId="LiveId" clId="{34BA3D32-AFE3-494C-AE3E-AD55E837FC68}" dt="2026-07-26T21:10:43.145" v="3720" actId="122"/>
        <pc:sldMkLst>
          <pc:docMk/>
          <pc:sldMk cId="71616385" sldId="274"/>
        </pc:sldMkLst>
        <pc:spChg chg="mod">
          <ac:chgData name="Faith Horter" userId="f392df3b999bc9cb" providerId="LiveId" clId="{34BA3D32-AFE3-494C-AE3E-AD55E837FC68}" dt="2026-07-26T21:10:43.145" v="3720" actId="122"/>
          <ac:spMkLst>
            <pc:docMk/>
            <pc:sldMk cId="71616385" sldId="274"/>
            <ac:spMk id="11" creationId="{DF40A2DF-187A-8777-E89E-F37812569CAB}"/>
          </ac:spMkLst>
        </pc:spChg>
        <pc:spChg chg="del">
          <ac:chgData name="Faith Horter" userId="f392df3b999bc9cb" providerId="LiveId" clId="{34BA3D32-AFE3-494C-AE3E-AD55E837FC68}" dt="2026-07-26T20:04:37.903" v="2022" actId="21"/>
          <ac:spMkLst>
            <pc:docMk/>
            <pc:sldMk cId="71616385" sldId="274"/>
            <ac:spMk id="13" creationId="{106D3C63-7808-2D6C-4984-8B129904D269}"/>
          </ac:spMkLst>
        </pc:spChg>
        <pc:spChg chg="del">
          <ac:chgData name="Faith Horter" userId="f392df3b999bc9cb" providerId="LiveId" clId="{34BA3D32-AFE3-494C-AE3E-AD55E837FC68}" dt="2026-07-26T20:56:35.436" v="3001" actId="931"/>
          <ac:spMkLst>
            <pc:docMk/>
            <pc:sldMk cId="71616385" sldId="274"/>
            <ac:spMk id="15" creationId="{519CCAB2-910D-1E57-E9BE-C761A3A0CC82}"/>
          </ac:spMkLst>
        </pc:spChg>
        <pc:picChg chg="add mod ord">
          <ac:chgData name="Faith Horter" userId="f392df3b999bc9cb" providerId="LiveId" clId="{34BA3D32-AFE3-494C-AE3E-AD55E837FC68}" dt="2026-07-26T21:01:14.583" v="3353" actId="962"/>
          <ac:picMkLst>
            <pc:docMk/>
            <pc:sldMk cId="71616385" sldId="274"/>
            <ac:picMk id="3" creationId="{6C33261F-119A-D64B-4AE7-608A9DF900D8}"/>
          </ac:picMkLst>
        </pc:picChg>
      </pc:sldChg>
      <pc:sldChg chg="addSp delSp modSp add mod ord">
        <pc:chgData name="Faith Horter" userId="f392df3b999bc9cb" providerId="LiveId" clId="{34BA3D32-AFE3-494C-AE3E-AD55E837FC68}" dt="2026-07-27T13:22:37.126" v="4530" actId="1076"/>
        <pc:sldMkLst>
          <pc:docMk/>
          <pc:sldMk cId="2682919550" sldId="275"/>
        </pc:sldMkLst>
        <pc:spChg chg="mod">
          <ac:chgData name="Faith Horter" userId="f392df3b999bc9cb" providerId="LiveId" clId="{34BA3D32-AFE3-494C-AE3E-AD55E837FC68}" dt="2026-07-27T13:22:27.435" v="4529" actId="20577"/>
          <ac:spMkLst>
            <pc:docMk/>
            <pc:sldMk cId="2682919550" sldId="275"/>
            <ac:spMk id="11" creationId="{66666075-21AE-463A-B0F4-4681D94A461F}"/>
          </ac:spMkLst>
        </pc:spChg>
        <pc:spChg chg="del mod">
          <ac:chgData name="Faith Horter" userId="f392df3b999bc9cb" providerId="LiveId" clId="{34BA3D32-AFE3-494C-AE3E-AD55E837FC68}" dt="2026-07-26T20:21:26.911" v="2032"/>
          <ac:spMkLst>
            <pc:docMk/>
            <pc:sldMk cId="2682919550" sldId="275"/>
            <ac:spMk id="15" creationId="{AE4D9DE6-2A0F-C7AB-ACA3-94B2970696D8}"/>
          </ac:spMkLst>
        </pc:spChg>
        <pc:picChg chg="add mod">
          <ac:chgData name="Faith Horter" userId="f392df3b999bc9cb" providerId="LiveId" clId="{34BA3D32-AFE3-494C-AE3E-AD55E837FC68}" dt="2026-07-27T13:22:37.126" v="4530" actId="1076"/>
          <ac:picMkLst>
            <pc:docMk/>
            <pc:sldMk cId="2682919550" sldId="275"/>
            <ac:picMk id="2" creationId="{7A00E6BF-B092-6D3F-32C0-08304DC81666}"/>
          </ac:picMkLst>
        </pc:picChg>
      </pc:sldChg>
      <pc:sldChg chg="addSp delSp modSp add mod ord">
        <pc:chgData name="Faith Horter" userId="f392df3b999bc9cb" providerId="LiveId" clId="{34BA3D32-AFE3-494C-AE3E-AD55E837FC68}" dt="2026-07-27T13:21:10.919" v="4528" actId="14100"/>
        <pc:sldMkLst>
          <pc:docMk/>
          <pc:sldMk cId="3401365792" sldId="276"/>
        </pc:sldMkLst>
        <pc:spChg chg="mod">
          <ac:chgData name="Faith Horter" userId="f392df3b999bc9cb" providerId="LiveId" clId="{34BA3D32-AFE3-494C-AE3E-AD55E837FC68}" dt="2026-07-26T21:10:53.542" v="3721" actId="122"/>
          <ac:spMkLst>
            <pc:docMk/>
            <pc:sldMk cId="3401365792" sldId="276"/>
            <ac:spMk id="11" creationId="{344695C9-BBA4-4B3B-B31A-9D2753EE110A}"/>
          </ac:spMkLst>
        </pc:spChg>
        <pc:spChg chg="del">
          <ac:chgData name="Faith Horter" userId="f392df3b999bc9cb" providerId="LiveId" clId="{34BA3D32-AFE3-494C-AE3E-AD55E837FC68}" dt="2026-07-26T20:41:57.112" v="2387" actId="931"/>
          <ac:spMkLst>
            <pc:docMk/>
            <pc:sldMk cId="3401365792" sldId="276"/>
            <ac:spMk id="15" creationId="{BC511F13-3206-9E75-8FE4-14AF66739D44}"/>
          </ac:spMkLst>
        </pc:spChg>
        <pc:picChg chg="add mod ord">
          <ac:chgData name="Faith Horter" userId="f392df3b999bc9cb" providerId="LiveId" clId="{34BA3D32-AFE3-494C-AE3E-AD55E837FC68}" dt="2026-07-27T13:21:10.919" v="4528" actId="14100"/>
          <ac:picMkLst>
            <pc:docMk/>
            <pc:sldMk cId="3401365792" sldId="276"/>
            <ac:picMk id="3" creationId="{4196F221-78D4-E881-F017-46FF26C35C7F}"/>
          </ac:picMkLst>
        </pc:picChg>
      </pc:sldChg>
      <pc:sldChg chg="modSp add mod ord">
        <pc:chgData name="Faith Horter" userId="f392df3b999bc9cb" providerId="LiveId" clId="{34BA3D32-AFE3-494C-AE3E-AD55E837FC68}" dt="2026-07-27T13:24:04.365" v="4550" actId="5793"/>
        <pc:sldMkLst>
          <pc:docMk/>
          <pc:sldMk cId="3322013191" sldId="277"/>
        </pc:sldMkLst>
        <pc:spChg chg="mod">
          <ac:chgData name="Faith Horter" userId="f392df3b999bc9cb" providerId="LiveId" clId="{34BA3D32-AFE3-494C-AE3E-AD55E837FC68}" dt="2026-07-27T13:24:04.365" v="4550" actId="5793"/>
          <ac:spMkLst>
            <pc:docMk/>
            <pc:sldMk cId="3322013191" sldId="277"/>
            <ac:spMk id="10" creationId="{0B09F78C-3E13-ACDF-A0EC-790D7DB8FF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070EE-E37D-49DF-94CA-04C9BA7FE105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A60F1-FFC0-4D23-AB9F-EA981C0AC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A60F1-FFC0-4D23-AB9F-EA981C0ACC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58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90A8C-CDD3-240F-073C-91014435D2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93058"/>
            <a:ext cx="10515600" cy="2575690"/>
          </a:xfrm>
        </p:spPr>
        <p:txBody>
          <a:bodyPr anchor="ctr"/>
          <a:lstStyle>
            <a:lvl1pPr algn="ctr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PLACE TITLE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2577FFB-9C0D-7547-2FF4-BA28769263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524000" y="6207377"/>
            <a:ext cx="9144000" cy="463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Sharing our Stories. Impacting the Future.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9328294-EB2B-03A5-C737-7C43F9D72E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524000" y="5829634"/>
            <a:ext cx="9144000" cy="463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AER INTERNATIONAL CONFERENCE 2026</a:t>
            </a:r>
          </a:p>
        </p:txBody>
      </p:sp>
      <p:pic>
        <p:nvPicPr>
          <p:cNvPr id="5" name="Picture 4" descr="The AER logo features a half circle and curved arrow combined to create an eye shape next to lowercase AER letters. Smaller text centered below on two lines reads Association for Education &amp; Rehabilitation of the Blind &amp; Visually Impaired ">
            <a:extLst>
              <a:ext uri="{FF2B5EF4-FFF2-40B4-BE49-F238E27FC236}">
                <a16:creationId xmlns:a16="http://schemas.microsoft.com/office/drawing/2014/main" id="{5E2712C8-3878-D6B9-2FF7-7E16844BC6E5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166" y="1755965"/>
            <a:ext cx="3555812" cy="144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6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B4AFA-8EC5-4414-25BE-1A91C9832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547781"/>
            <a:ext cx="10515600" cy="1209675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TRANSITION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E51E8-6158-C94A-0CAD-845FEEB96C3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784444"/>
            <a:ext cx="10515600" cy="1500187"/>
          </a:xfr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en-US" dirty="0"/>
              <a:t>Optional subtitle on transition slide 36 pt</a:t>
            </a:r>
          </a:p>
        </p:txBody>
      </p:sp>
      <p:pic>
        <p:nvPicPr>
          <p:cNvPr id="10" name="Picture 9" descr="AER logo">
            <a:extLst>
              <a:ext uri="{FF2B5EF4-FFF2-40B4-BE49-F238E27FC236}">
                <a16:creationId xmlns:a16="http://schemas.microsoft.com/office/drawing/2014/main" id="{C81015B5-D14F-373C-C6E3-6359C27A17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52" y="6013872"/>
            <a:ext cx="1721355" cy="684956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A3B08731-AFE9-BFFA-1F49-87E34A225B70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AER INTERNATIONAL CONFERENCE 2026  |  Sharing our Stories. Impacting the Future.</a:t>
            </a:r>
          </a:p>
        </p:txBody>
      </p:sp>
    </p:spTree>
    <p:extLst>
      <p:ext uri="{BB962C8B-B14F-4D97-AF65-F5344CB8AC3E}">
        <p14:creationId xmlns:p14="http://schemas.microsoft.com/office/powerpoint/2010/main" val="326572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 logo">
            <a:extLst>
              <a:ext uri="{FF2B5EF4-FFF2-40B4-BE49-F238E27FC236}">
                <a16:creationId xmlns:a16="http://schemas.microsoft.com/office/drawing/2014/main" id="{8E4FA480-00E2-8BEB-3A75-B4C9F4B9BC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52" y="6013872"/>
            <a:ext cx="1721355" cy="684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58414A-B488-ED84-893F-1394C87A9D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Title: Arial bold 44 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C8377-5F3A-3B74-A397-4C7CD01235F6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AER INTERNATIONAL CONFERENCE 2026  |  Sharing our Stories. Impacting the Future.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16E642D-1EB4-8DE0-D952-1C64C23D0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242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1181C64-816C-9C9D-FC40-A79CEA0A4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10512424" cy="36845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212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ER logo">
            <a:extLst>
              <a:ext uri="{FF2B5EF4-FFF2-40B4-BE49-F238E27FC236}">
                <a16:creationId xmlns:a16="http://schemas.microsoft.com/office/drawing/2014/main" id="{397D0CCD-4E26-6877-EA36-B74A604667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52" y="6013872"/>
            <a:ext cx="1721355" cy="684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B076E6-B8BA-8099-AE19-A68516EFB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Title: Arial bold 44 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6D892-EDCC-673F-6A50-F21F19021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0291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960C9-CA4F-13C3-441B-B04658D43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029193" cy="36845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983FF43-6A12-4658-132A-A6B2D7C7161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23021" y="1681163"/>
            <a:ext cx="50291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D1C11EA-E1A1-641B-0234-F93C14867E2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323021" y="2505075"/>
            <a:ext cx="5029193" cy="36845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FBE7327-3240-4468-F2A0-783ECC2249B9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AER INTERNATIONAL CONFERENCE 2026  |  Sharing our Stories. Impacting the Future.</a:t>
            </a:r>
          </a:p>
        </p:txBody>
      </p:sp>
    </p:spTree>
    <p:extLst>
      <p:ext uri="{BB962C8B-B14F-4D97-AF65-F5344CB8AC3E}">
        <p14:creationId xmlns:p14="http://schemas.microsoft.com/office/powerpoint/2010/main" val="237235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ER logo">
            <a:extLst>
              <a:ext uri="{FF2B5EF4-FFF2-40B4-BE49-F238E27FC236}">
                <a16:creationId xmlns:a16="http://schemas.microsoft.com/office/drawing/2014/main" id="{397D0CCD-4E26-6877-EA36-B74A604667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52" y="6013872"/>
            <a:ext cx="1721355" cy="684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B076E6-B8BA-8099-AE19-A68516EFB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Title: Arial bold 44 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6D892-EDCC-673F-6A50-F21F1902138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2976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Subheading </a:t>
            </a:r>
            <a:br>
              <a:rPr lang="en-US" dirty="0"/>
            </a:br>
            <a:r>
              <a:rPr lang="en-US" dirty="0"/>
              <a:t>Arial 24 pt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960C9-CA4F-13C3-441B-B04658D43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2976838" cy="36845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38760-8C0D-076C-0401-AFB48C1ED6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298606" y="1681163"/>
            <a:ext cx="2976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Subheading </a:t>
            </a:r>
            <a:br>
              <a:rPr lang="en-US" dirty="0"/>
            </a:br>
            <a:r>
              <a:rPr lang="en-US" dirty="0"/>
              <a:t>Arial 24 pt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35CBCC-C00D-F76B-3DCC-2CEBBF329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8606" y="2505075"/>
            <a:ext cx="2976838" cy="36845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45B8982-5635-BEC0-30CD-300CAD6E60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57423" y="1681163"/>
            <a:ext cx="29768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Subheading </a:t>
            </a:r>
            <a:br>
              <a:rPr lang="en-US" dirty="0"/>
            </a:br>
            <a:r>
              <a:rPr lang="en-US" dirty="0"/>
              <a:t>Arial 24 pt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2F883BD-D349-14A8-C8A4-B6EC6B79EFE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57423" y="2505075"/>
            <a:ext cx="2976838" cy="36845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25A474E-8CBD-7F29-1C73-B6846F015D02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AER INTERNATIONAL CONFERENCE 2026  |  Sharing our Stories. Impacting the Future.</a:t>
            </a:r>
          </a:p>
        </p:txBody>
      </p:sp>
    </p:spTree>
    <p:extLst>
      <p:ext uri="{BB962C8B-B14F-4D97-AF65-F5344CB8AC3E}">
        <p14:creationId xmlns:p14="http://schemas.microsoft.com/office/powerpoint/2010/main" val="209954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ER logo">
            <a:extLst>
              <a:ext uri="{FF2B5EF4-FFF2-40B4-BE49-F238E27FC236}">
                <a16:creationId xmlns:a16="http://schemas.microsoft.com/office/drawing/2014/main" id="{71047415-6FF6-60E6-4706-4129ABCA3A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52" y="6013872"/>
            <a:ext cx="1721355" cy="684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79AAD-0B64-F536-D1D3-0D31A653FF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dirty="0"/>
              <a:t>Title: Arial 36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7B565-AA4A-0817-5D33-AC608DC9C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457199"/>
            <a:ext cx="6169024" cy="48105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DF8CA-ABB4-30CB-F389-997C51C10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A076818-6CB8-133D-A716-C841D81D49F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183189" y="5413133"/>
            <a:ext cx="6169023" cy="455347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IMAGE CAPTION: Arial 12 pt.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F5C3582-9B5D-19F8-26E2-091FE9ECC05D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AER INTERNATIONAL CONFERENCE 2026  |  Sharing our Stories. Impacting the Future.</a:t>
            </a:r>
          </a:p>
        </p:txBody>
      </p:sp>
    </p:spTree>
    <p:extLst>
      <p:ext uri="{BB962C8B-B14F-4D97-AF65-F5344CB8AC3E}">
        <p14:creationId xmlns:p14="http://schemas.microsoft.com/office/powerpoint/2010/main" val="2684274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ER logo">
            <a:extLst>
              <a:ext uri="{FF2B5EF4-FFF2-40B4-BE49-F238E27FC236}">
                <a16:creationId xmlns:a16="http://schemas.microsoft.com/office/drawing/2014/main" id="{71047415-6FF6-60E6-4706-4129ABCA3A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52" y="6013872"/>
            <a:ext cx="1721355" cy="684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79AAD-0B64-F536-D1D3-0D31A653FF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9975" y="457200"/>
            <a:ext cx="3932237" cy="160020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dirty="0"/>
              <a:t>Title: Arial 36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C7B565-AA4A-0817-5D33-AC608DC9C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9788" y="457199"/>
            <a:ext cx="6169024" cy="47798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DF8CA-ABB4-30CB-F389-997C51C10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19974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A076818-6CB8-133D-A716-C841D81D49F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839788" y="5413641"/>
            <a:ext cx="6169023" cy="455347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IMAGE CAPTION: Arial 12 pt.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F1E48D-051D-BE8E-CE6F-8A79097ECDE3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AER INTERNATIONAL CONFERENCE 2026  |  Sharing our Stories. Impacting the Future.</a:t>
            </a:r>
          </a:p>
        </p:txBody>
      </p:sp>
    </p:spTree>
    <p:extLst>
      <p:ext uri="{BB962C8B-B14F-4D97-AF65-F5344CB8AC3E}">
        <p14:creationId xmlns:p14="http://schemas.microsoft.com/office/powerpoint/2010/main" val="232932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ER logo">
            <a:extLst>
              <a:ext uri="{FF2B5EF4-FFF2-40B4-BE49-F238E27FC236}">
                <a16:creationId xmlns:a16="http://schemas.microsoft.com/office/drawing/2014/main" id="{073D4A15-CDE4-8C58-3C84-4F0BAE52E8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009" y="6013872"/>
            <a:ext cx="1721355" cy="68495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334373B-77AB-2810-4013-259F4CF66C27}"/>
              </a:ext>
            </a:extLst>
          </p:cNvPr>
          <p:cNvSpPr txBox="1">
            <a:spLocks/>
          </p:cNvSpPr>
          <p:nvPr userDrawn="1"/>
        </p:nvSpPr>
        <p:spPr>
          <a:xfrm>
            <a:off x="116238" y="6540299"/>
            <a:ext cx="9144000" cy="284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>
                <a:solidFill>
                  <a:schemeClr val="tx1"/>
                </a:solidFill>
              </a:rPr>
              <a:t>AER INTERNATIONAL CONFERENCE 2026  |  Sharing our Stories. Impacting the Future.</a:t>
            </a:r>
          </a:p>
        </p:txBody>
      </p:sp>
    </p:spTree>
    <p:extLst>
      <p:ext uri="{BB962C8B-B14F-4D97-AF65-F5344CB8AC3E}">
        <p14:creationId xmlns:p14="http://schemas.microsoft.com/office/powerpoint/2010/main" val="244820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ER logo">
            <a:extLst>
              <a:ext uri="{FF2B5EF4-FFF2-40B4-BE49-F238E27FC236}">
                <a16:creationId xmlns:a16="http://schemas.microsoft.com/office/drawing/2014/main" id="{073D4A15-CDE4-8C58-3C84-4F0BAE52E8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157" y="5123995"/>
            <a:ext cx="3555812" cy="14149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E2FF890-E116-3FC9-771D-4D7E51C020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66403"/>
            <a:ext cx="10515600" cy="1209675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1DDB129-66C3-7778-EF86-3E47E98E40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703066"/>
            <a:ext cx="10515600" cy="1500187"/>
          </a:xfr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en-US" dirty="0"/>
              <a:t>Optional subtitle on transition slide 36 pt</a:t>
            </a:r>
          </a:p>
        </p:txBody>
      </p:sp>
    </p:spTree>
    <p:extLst>
      <p:ext uri="{BB962C8B-B14F-4D97-AF65-F5344CB8AC3E}">
        <p14:creationId xmlns:p14="http://schemas.microsoft.com/office/powerpoint/2010/main" val="2605919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5A8700-D541-7608-89F3-D4EB073EC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3181C-571A-5308-D0C3-7D94ADD93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E2EF4-C8FC-FC60-813F-24D36DB72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9687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/>
              <a:t>AER INTERNATIONAL CONFERENCE 2026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0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53" r:id="rId4"/>
    <p:sldLayoutId id="2147483659" r:id="rId5"/>
    <p:sldLayoutId id="2147483657" r:id="rId6"/>
    <p:sldLayoutId id="2147483660" r:id="rId7"/>
    <p:sldLayoutId id="2147483655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nomadicpolitics.blogspot.com/2015/04/return-of-freedom-fries-in-texas-means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E90CD9-E9EC-0CC4-BA8F-51F7DE395B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Rising From the Ashes - Life Lessons That Came From Tragedy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by Faith Horter, TVI/COMS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0078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220EA5D-0C2C-EAC1-21FB-79F78464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Tragedy Strikes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1866F58-DEE4-ACAD-C7ED-FA0C9C978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2424" cy="823912"/>
          </a:xfrm>
        </p:spPr>
        <p:txBody>
          <a:bodyPr/>
          <a:lstStyle/>
          <a:p>
            <a:r>
              <a:rPr lang="en-US" dirty="0"/>
              <a:t>Technically not ashes, but a pot of grease…..</a:t>
            </a:r>
          </a:p>
        </p:txBody>
      </p:sp>
      <p:pic>
        <p:nvPicPr>
          <p:cNvPr id="3" name="Content Placeholder 2" descr="French fries sizzling in boiling grease">
            <a:extLst>
              <a:ext uri="{FF2B5EF4-FFF2-40B4-BE49-F238E27FC236}">
                <a16:creationId xmlns:a16="http://schemas.microsoft.com/office/drawing/2014/main" id="{C43CD881-AC54-A510-0F2E-3A24A0FC17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70762" y="3018228"/>
            <a:ext cx="3007788" cy="199767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4480E0-0C22-8D53-F285-B31F2D11CC15}"/>
              </a:ext>
            </a:extLst>
          </p:cNvPr>
          <p:cNvSpPr txBox="1"/>
          <p:nvPr/>
        </p:nvSpPr>
        <p:spPr>
          <a:xfrm>
            <a:off x="4334494" y="5121584"/>
            <a:ext cx="294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nomadicpolitics.blogspot.com/2015/04/return-of-freedom-fries-in-texas-means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6" name="Picture 5" descr="Dad kneeling down with arms around Faith at 14 months old.&#10;">
            <a:extLst>
              <a:ext uri="{FF2B5EF4-FFF2-40B4-BE49-F238E27FC236}">
                <a16:creationId xmlns:a16="http://schemas.microsoft.com/office/drawing/2014/main" id="{5E42DC66-99FB-89B3-2748-2445CD6748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284" y="2620526"/>
            <a:ext cx="1720735" cy="2793076"/>
          </a:xfrm>
          <a:prstGeom prst="rect">
            <a:avLst/>
          </a:prstGeom>
        </p:spPr>
      </p:pic>
      <p:pic>
        <p:nvPicPr>
          <p:cNvPr id="8" name="Picture 7" descr="Faith's first grade picture. The thick scars are clearly visible on her face.">
            <a:extLst>
              <a:ext uri="{FF2B5EF4-FFF2-40B4-BE49-F238E27FC236}">
                <a16:creationId xmlns:a16="http://schemas.microsoft.com/office/drawing/2014/main" id="{E62E1F7F-86ED-FA21-1254-8E80D77143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" t="2251" r="1620" b="17683"/>
          <a:stretch>
            <a:fillRect/>
          </a:stretch>
        </p:blipFill>
        <p:spPr>
          <a:xfrm>
            <a:off x="8027719" y="2303661"/>
            <a:ext cx="2398815" cy="318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7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1E2ECE7-BE2A-11D9-82A6-B6E2C32FC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547781"/>
            <a:ext cx="10515600" cy="1209675"/>
          </a:xfrm>
        </p:spPr>
        <p:txBody>
          <a:bodyPr/>
          <a:lstStyle/>
          <a:p>
            <a:r>
              <a:rPr lang="en-US" dirty="0"/>
              <a:t>The Lessons Begin….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162A5D5-B41B-676C-8990-33970B32F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784444"/>
            <a:ext cx="10515600" cy="2701925"/>
          </a:xfrm>
        </p:spPr>
        <p:txBody>
          <a:bodyPr>
            <a:normAutofit/>
          </a:bodyPr>
          <a:lstStyle/>
          <a:p>
            <a:r>
              <a:rPr lang="en-US" sz="4800" dirty="0"/>
              <a:t>“Get Rid of Stinking Thinking”</a:t>
            </a:r>
          </a:p>
        </p:txBody>
      </p:sp>
    </p:spTree>
    <p:extLst>
      <p:ext uri="{BB962C8B-B14F-4D97-AF65-F5344CB8AC3E}">
        <p14:creationId xmlns:p14="http://schemas.microsoft.com/office/powerpoint/2010/main" val="338096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58D28-8CFC-27F3-3373-1D6845ACE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BF4989C-9BF7-8336-D0C3-9975DE6C0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6184"/>
          </a:xfrm>
        </p:spPr>
        <p:txBody>
          <a:bodyPr/>
          <a:lstStyle/>
          <a:p>
            <a:r>
              <a:rPr lang="en-US" dirty="0"/>
              <a:t>1. Carrying the past makes it hard to pursue the future.</a:t>
            </a:r>
          </a:p>
        </p:txBody>
      </p:sp>
      <p:pic>
        <p:nvPicPr>
          <p:cNvPr id="3" name="Content Placeholder 2" descr="Man carrying a huge, heavy bundle labeled, &quot;Past&quot;&#10;Charlie Brown asks, &quot;Wouldn't it be easier fi you left that behind?&quot;&#10;">
            <a:extLst>
              <a:ext uri="{FF2B5EF4-FFF2-40B4-BE49-F238E27FC236}">
                <a16:creationId xmlns:a16="http://schemas.microsoft.com/office/drawing/2014/main" id="{662AB183-176F-DDB1-B8A6-B7755A1331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1232" r="875" b="23451"/>
          <a:stretch>
            <a:fillRect/>
          </a:stretch>
        </p:blipFill>
        <p:spPr>
          <a:xfrm>
            <a:off x="3588687" y="1971304"/>
            <a:ext cx="4795292" cy="375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74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DBF64-AC3F-1748-F4D3-847ABCC49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91247A8-9ACC-91A0-17D3-74B74CEE5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2. Ignore Your Neighbor’s Grass.</a:t>
            </a:r>
          </a:p>
        </p:txBody>
      </p:sp>
      <p:pic>
        <p:nvPicPr>
          <p:cNvPr id="3" name="Content Placeholder 2" descr="Comic shows two horses, one on either side of the fence. Both are sticking their heads through the fence to eat the grass on the other side. The caption reads: The grass is always greener on the other side.&quot;">
            <a:extLst>
              <a:ext uri="{FF2B5EF4-FFF2-40B4-BE49-F238E27FC236}">
                <a16:creationId xmlns:a16="http://schemas.microsoft.com/office/drawing/2014/main" id="{82911D88-C2F5-4DA9-228E-9DD7B8C724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96" y="1526391"/>
            <a:ext cx="6652404" cy="405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15E85-E92A-5240-F50C-55D18F902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EE0E32F-6B4A-A127-C17B-1D66F992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11" y="723775"/>
            <a:ext cx="5253789" cy="4509962"/>
          </a:xfrm>
        </p:spPr>
        <p:txBody>
          <a:bodyPr/>
          <a:lstStyle/>
          <a:p>
            <a:pPr algn="ctr"/>
            <a:r>
              <a:rPr lang="en-US" dirty="0"/>
              <a:t>3. Beauty Is Not Skin Deep.</a:t>
            </a:r>
          </a:p>
        </p:txBody>
      </p:sp>
      <p:pic>
        <p:nvPicPr>
          <p:cNvPr id="3" name="Content Placeholder 2" descr="Picture of a woman's face under water with the following quote: &quot;Beauty isn't about having a pretty face,. It's about having a pretty mind, a kind heart, and most importantly, a beautiful soul.&quot;">
            <a:extLst>
              <a:ext uri="{FF2B5EF4-FFF2-40B4-BE49-F238E27FC236}">
                <a16:creationId xmlns:a16="http://schemas.microsoft.com/office/drawing/2014/main" id="{DEE869CF-16BD-9C28-F223-3F3AEFF8BB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021" y="367988"/>
            <a:ext cx="4257304" cy="528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2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95ED4-F62D-7E84-8715-4FD491413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C9C8938-E38B-70E0-074D-C1BED4C53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8420"/>
            <a:ext cx="10515600" cy="12096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 With the New Ways of</a:t>
            </a:r>
            <a:br>
              <a:rPr lang="en-US" dirty="0"/>
            </a:br>
            <a:r>
              <a:rPr lang="en-US" dirty="0"/>
              <a:t>Handling Trials…</a:t>
            </a:r>
          </a:p>
        </p:txBody>
      </p:sp>
    </p:spTree>
    <p:extLst>
      <p:ext uri="{BB962C8B-B14F-4D97-AF65-F5344CB8AC3E}">
        <p14:creationId xmlns:p14="http://schemas.microsoft.com/office/powerpoint/2010/main" val="769352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89FE2-EECD-A3B0-4E2A-6066711D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04E8E31-C71E-6096-812E-F41B7A78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3. Talk About the Elephant in the Room.</a:t>
            </a:r>
          </a:p>
        </p:txBody>
      </p:sp>
      <p:pic>
        <p:nvPicPr>
          <p:cNvPr id="3" name="Content Placeholder 2" descr="Painting of an elephant eating the tall grass beside the water. Painted by Ben Carroll.">
            <a:extLst>
              <a:ext uri="{FF2B5EF4-FFF2-40B4-BE49-F238E27FC236}">
                <a16:creationId xmlns:a16="http://schemas.microsoft.com/office/drawing/2014/main" id="{F5EAE282-E2DF-C01D-ED79-C602730AED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801" y="1828800"/>
            <a:ext cx="5260397" cy="381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9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7B8C6-81B2-9DEB-938C-2EAF1623E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6560497-1CFF-AA98-DB67-B96140F14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9975" y="457200"/>
            <a:ext cx="3932237" cy="1600200"/>
          </a:xfrm>
        </p:spPr>
        <p:txBody>
          <a:bodyPr anchor="ctr">
            <a:normAutofit/>
          </a:bodyPr>
          <a:lstStyle/>
          <a:p>
            <a:r>
              <a:rPr lang="en-US" dirty="0"/>
              <a:t>5. Just Ask</a:t>
            </a:r>
            <a:endParaRPr lang="en-US"/>
          </a:p>
        </p:txBody>
      </p:sp>
      <p:pic>
        <p:nvPicPr>
          <p:cNvPr id="3" name="Content Placeholder 2" descr="Poster that says, &quot;Ask for what you want.">
            <a:extLst>
              <a:ext uri="{FF2B5EF4-FFF2-40B4-BE49-F238E27FC236}">
                <a16:creationId xmlns:a16="http://schemas.microsoft.com/office/drawing/2014/main" id="{0A2565BB-035D-33C3-AF06-1949AD583A1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050525" y="457199"/>
            <a:ext cx="4150613" cy="5293896"/>
          </a:xfrm>
          <a:prstGeom prst="rect">
            <a:avLst/>
          </a:prstGeom>
          <a:noFill/>
        </p:spPr>
      </p:pic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47923835-2BF6-B40F-1501-CAC7B5A6A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70032" y="2057400"/>
            <a:ext cx="4482179" cy="2743201"/>
          </a:xfrm>
        </p:spPr>
        <p:txBody>
          <a:bodyPr/>
          <a:lstStyle/>
          <a:p>
            <a:r>
              <a:rPr lang="en-US" dirty="0"/>
              <a:t>-</a:t>
            </a:r>
            <a:r>
              <a:rPr lang="en-US" sz="2400" dirty="0"/>
              <a:t>Do you mind if we…..</a:t>
            </a:r>
          </a:p>
          <a:p>
            <a:r>
              <a:rPr lang="en-US" sz="2400" dirty="0"/>
              <a:t>-I’d really appreciate it if…..</a:t>
            </a:r>
          </a:p>
          <a:p>
            <a:r>
              <a:rPr lang="en-US" sz="2400" dirty="0"/>
              <a:t>-I’m really interested in….</a:t>
            </a:r>
          </a:p>
          <a:p>
            <a:r>
              <a:rPr lang="en-US" sz="2400" dirty="0"/>
              <a:t>-Would it be okay with you if….</a:t>
            </a:r>
          </a:p>
          <a:p>
            <a:r>
              <a:rPr lang="en-US" sz="2400" dirty="0"/>
              <a:t>-What do you think about…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68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2C0E4-FF58-DF44-AC1B-D13DE8C97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7EDE9F5-307F-E381-BD87-8BBA3D5CF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6. Sometimes Persistence Pays Off</a:t>
            </a:r>
          </a:p>
        </p:txBody>
      </p:sp>
      <p:pic>
        <p:nvPicPr>
          <p:cNvPr id="3" name="Content Placeholder 2" descr="Picture of a river that has cut through the mountains with the quote: &quot;A river cuts through a rock not because of it's power, but because of it's persistence.&quot; by Jim Watkins">
            <a:extLst>
              <a:ext uri="{FF2B5EF4-FFF2-40B4-BE49-F238E27FC236}">
                <a16:creationId xmlns:a16="http://schemas.microsoft.com/office/drawing/2014/main" id="{822C0445-B6B1-EAD0-811A-9DCE54AB6D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96" y="1444201"/>
            <a:ext cx="4399447" cy="439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11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E1B59-867B-0361-11E1-5B9893379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6666075-21AE-463A-B0F4-4681D94A4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7. Even You, Can Eat An Elephant; One Bite At A Time.</a:t>
            </a:r>
          </a:p>
        </p:txBody>
      </p:sp>
      <p:pic>
        <p:nvPicPr>
          <p:cNvPr id="2" name="Content Placeholder 1" descr="How to Eat an Elephant… | Sean Gallo Designs Shows a picture of an elephant with a bite out of his back side.">
            <a:extLst>
              <a:ext uri="{FF2B5EF4-FFF2-40B4-BE49-F238E27FC236}">
                <a16:creationId xmlns:a16="http://schemas.microsoft.com/office/drawing/2014/main" id="{7A00E6BF-B092-6D3F-32C0-08304DC816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54706" y="1168737"/>
            <a:ext cx="5130140" cy="452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19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8839C-8CE7-A0D2-CB47-310B6D9A3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40A2DF-187A-8777-E89E-F3781256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8. Keep Hitting a Wall? </a:t>
            </a:r>
            <a:br>
              <a:rPr lang="en-US" dirty="0"/>
            </a:br>
            <a:r>
              <a:rPr lang="en-US" dirty="0"/>
              <a:t>Time to Change Direction.</a:t>
            </a:r>
          </a:p>
        </p:txBody>
      </p:sp>
      <p:pic>
        <p:nvPicPr>
          <p:cNvPr id="3" name="Content Placeholder 2" descr="Aerial view of Horta's Labyrinth Park - a maze garden in Barcelona Spain.">
            <a:extLst>
              <a:ext uri="{FF2B5EF4-FFF2-40B4-BE49-F238E27FC236}">
                <a16:creationId xmlns:a16="http://schemas.microsoft.com/office/drawing/2014/main" id="{6C33261F-119A-D64B-4AE7-608A9DF900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6348" y="1864984"/>
            <a:ext cx="5312077" cy="398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6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62D17-A36D-A649-E46D-A0D7A7E5A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B09F78C-3E13-ACDF-A0EC-790D7DB8F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8420"/>
            <a:ext cx="10515600" cy="120967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When You Want to Assess…</a:t>
            </a:r>
          </a:p>
        </p:txBody>
      </p:sp>
    </p:spTree>
    <p:extLst>
      <p:ext uri="{BB962C8B-B14F-4D97-AF65-F5344CB8AC3E}">
        <p14:creationId xmlns:p14="http://schemas.microsoft.com/office/powerpoint/2010/main" val="3322013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8D42E-5514-3EE6-9FBD-FCA3691CA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44695C9-BBA4-4B3B-B31A-9D2753EE1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9. If You Want to Know How Far You’ve Come; Check Behind You.</a:t>
            </a:r>
          </a:p>
        </p:txBody>
      </p:sp>
      <p:pic>
        <p:nvPicPr>
          <p:cNvPr id="3" name="Content Placeholder 2" descr="Picture of a mountain top with a quote by Morgan Freeman.&#10;&quot;If you look back on your life and where you started from it's like looking back down and mountain and back to the desert floor. It's like now I can't believe I had whatever it takes or perceived whatever it took to get here.&quot;">
            <a:extLst>
              <a:ext uri="{FF2B5EF4-FFF2-40B4-BE49-F238E27FC236}">
                <a16:creationId xmlns:a16="http://schemas.microsoft.com/office/drawing/2014/main" id="{4196F221-78D4-E881-F017-46FF26C35C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96" y="1603171"/>
            <a:ext cx="7356615" cy="413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65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2379E-86E1-3AD0-795A-57168449D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939511-4480-4BA1-6BE5-06B2AB3AE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B08C5B-8E22-AE24-BC2D-5EFF7613E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703066"/>
            <a:ext cx="10515600" cy="223954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Please feel free to contact me with comments and/or requests for future engagements. </a:t>
            </a:r>
          </a:p>
          <a:p>
            <a:pPr algn="ctr"/>
            <a:r>
              <a:rPr lang="en-US" dirty="0"/>
              <a:t>faithhorter@gmail.com</a:t>
            </a:r>
          </a:p>
        </p:txBody>
      </p:sp>
    </p:spTree>
    <p:extLst>
      <p:ext uri="{BB962C8B-B14F-4D97-AF65-F5344CB8AC3E}">
        <p14:creationId xmlns:p14="http://schemas.microsoft.com/office/powerpoint/2010/main" val="3865726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2489BAEBC5642B993278FFD478A0F" ma:contentTypeVersion="19" ma:contentTypeDescription="Create a new document." ma:contentTypeScope="" ma:versionID="efc3af294f39b96643c8daf72b081471">
  <xsd:schema xmlns:xsd="http://www.w3.org/2001/XMLSchema" xmlns:xs="http://www.w3.org/2001/XMLSchema" xmlns:p="http://schemas.microsoft.com/office/2006/metadata/properties" xmlns:ns2="0fb20522-acc7-4313-a0e4-14b76f90e47e" xmlns:ns3="e5c48a6e-afa7-4473-b15e-72ec32fe59dd" targetNamespace="http://schemas.microsoft.com/office/2006/metadata/properties" ma:root="true" ma:fieldsID="7d5fa2572a86d6a249333336cef07a6f" ns2:_="" ns3:_="">
    <xsd:import namespace="0fb20522-acc7-4313-a0e4-14b76f90e47e"/>
    <xsd:import namespace="e5c48a6e-afa7-4473-b15e-72ec32fe59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b20522-acc7-4313-a0e4-14b76f90e4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bbe92d8-00c7-45d7-9697-009f32f327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48a6e-afa7-4473-b15e-72ec32fe59d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e10847-99df-4386-92d9-bf4d7412d001}" ma:internalName="TaxCatchAll" ma:showField="CatchAllData" ma:web="e5c48a6e-afa7-4473-b15e-72ec32fe59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48a6e-afa7-4473-b15e-72ec32fe59dd" xsi:nil="true"/>
    <lcf76f155ced4ddcb4097134ff3c332f xmlns="0fb20522-acc7-4313-a0e4-14b76f90e47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F22D04F-E608-4DC2-887E-FA11444B5904}"/>
</file>

<file path=customXml/itemProps2.xml><?xml version="1.0" encoding="utf-8"?>
<ds:datastoreItem xmlns:ds="http://schemas.openxmlformats.org/officeDocument/2006/customXml" ds:itemID="{06A22888-F023-4D24-8FBB-836F341548A8}"/>
</file>

<file path=customXml/itemProps3.xml><?xml version="1.0" encoding="utf-8"?>
<ds:datastoreItem xmlns:ds="http://schemas.openxmlformats.org/officeDocument/2006/customXml" ds:itemID="{33D1FA4E-673F-4B97-BFCC-EB54E263EBAA}"/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222</Words>
  <Application>Microsoft Office PowerPoint</Application>
  <PresentationFormat>Widescreen</PresentationFormat>
  <Paragraphs>26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Aptos</vt:lpstr>
      <vt:lpstr>Arial</vt:lpstr>
      <vt:lpstr>Office Theme</vt:lpstr>
      <vt:lpstr>Rising From the Ashes - Life Lessons That Came From Tragedy by Faith Horter, TVI/COMS</vt:lpstr>
      <vt:lpstr>Tragedy Strikes</vt:lpstr>
      <vt:lpstr>The Lessons Begin….</vt:lpstr>
      <vt:lpstr>1. Carrying the past makes it hard to pursue the future.</vt:lpstr>
      <vt:lpstr>2. Ignore Your Neighbor’s Grass.</vt:lpstr>
      <vt:lpstr>3. Beauty Is Not Skin Deep.</vt:lpstr>
      <vt:lpstr>In With the New Ways of Handling Trials…</vt:lpstr>
      <vt:lpstr>3. Talk About the Elephant in the Room.</vt:lpstr>
      <vt:lpstr>5. Just Ask</vt:lpstr>
      <vt:lpstr>6. Sometimes Persistence Pays Off</vt:lpstr>
      <vt:lpstr>7. Even You, Can Eat An Elephant; One Bite At A Time.</vt:lpstr>
      <vt:lpstr>8. Keep Hitting a Wall?  Time to Change Direction.</vt:lpstr>
      <vt:lpstr>When You Want to Assess…</vt:lpstr>
      <vt:lpstr>9. If You Want to Know How Far You’ve Come; Check Behind You.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Rising From the Ashes - Life Lessons That Came From Tragedy by Faith Horter, TVI/COMS</dc:title>
  <dc:creator>Angie Matthews</dc:creator>
  <cp:lastModifiedBy>Faith Horter</cp:lastModifiedBy>
  <cp:revision>15</cp:revision>
  <dcterms:created xsi:type="dcterms:W3CDTF">2026-03-24T16:01:01Z</dcterms:created>
  <dcterms:modified xsi:type="dcterms:W3CDTF">2026-07-27T13:24:11Z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0x010100D232489BAEBC5642B993278FFD478A0F</vt:lpwstr>
  </property>
</Properties>
</file>