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60" r:id="rId3"/>
    <p:sldMasterId id="2147483684" r:id="rId4"/>
    <p:sldMasterId id="2147483709" r:id="rId5"/>
    <p:sldMasterId id="2147483697" r:id="rId6"/>
  </p:sldMasterIdLst>
  <p:sldIdLst>
    <p:sldId id="256" r:id="rId7"/>
    <p:sldId id="258" r:id="rId8"/>
    <p:sldId id="263" r:id="rId9"/>
    <p:sldId id="264" r:id="rId10"/>
    <p:sldId id="265" r:id="rId11"/>
    <p:sldId id="266" r:id="rId12"/>
    <p:sldId id="281" r:id="rId13"/>
    <p:sldId id="282" r:id="rId14"/>
    <p:sldId id="283" r:id="rId15"/>
    <p:sldId id="267" r:id="rId16"/>
    <p:sldId id="284" r:id="rId17"/>
    <p:sldId id="289" r:id="rId18"/>
    <p:sldId id="285" r:id="rId19"/>
    <p:sldId id="286" r:id="rId20"/>
    <p:sldId id="287" r:id="rId21"/>
    <p:sldId id="290" r:id="rId22"/>
    <p:sldId id="268" r:id="rId23"/>
    <p:sldId id="269" r:id="rId24"/>
    <p:sldId id="275" r:id="rId25"/>
    <p:sldId id="271" r:id="rId26"/>
    <p:sldId id="276" r:id="rId27"/>
    <p:sldId id="277" r:id="rId28"/>
    <p:sldId id="278" r:id="rId29"/>
    <p:sldId id="279" r:id="rId30"/>
    <p:sldId id="280" r:id="rId31"/>
    <p:sldId id="272" r:id="rId32"/>
    <p:sldId id="273" r:id="rId33"/>
    <p:sldId id="274" r:id="rId34"/>
    <p:sldId id="291" r:id="rId35"/>
    <p:sldId id="293" r:id="rId36"/>
    <p:sldId id="295" r:id="rId37"/>
    <p:sldId id="294" r:id="rId38"/>
    <p:sldId id="298" r:id="rId39"/>
    <p:sldId id="297" r:id="rId40"/>
    <p:sldId id="299" r:id="rId41"/>
    <p:sldId id="300" r:id="rId42"/>
    <p:sldId id="301" r:id="rId43"/>
    <p:sldId id="292" r:id="rId44"/>
    <p:sldId id="302" r:id="rId45"/>
    <p:sldId id="270" r:id="rId46"/>
    <p:sldId id="288" r:id="rId47"/>
    <p:sldId id="260"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D4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snapToObjects="1">
      <p:cViewPr varScale="1">
        <p:scale>
          <a:sx n="115" d="100"/>
          <a:sy n="115" d="100"/>
        </p:scale>
        <p:origin x="56" y="8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DAD5D-3800-EB4B-827E-7DE758433CC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6DA212-3A54-CE41-9F80-B3824262D91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611F94-B86E-DC4C-8BD0-A5D8A7509032}"/>
              </a:ext>
            </a:extLst>
          </p:cNvPr>
          <p:cNvSpPr>
            <a:spLocks noGrp="1"/>
          </p:cNvSpPr>
          <p:nvPr>
            <p:ph type="dt" sz="half" idx="10"/>
          </p:nvPr>
        </p:nvSpPr>
        <p:spPr>
          <a:xfrm>
            <a:off x="838200" y="6356350"/>
            <a:ext cx="2743200" cy="365125"/>
          </a:xfrm>
          <a:prstGeom prst="rect">
            <a:avLst/>
          </a:prstGeom>
        </p:spPr>
        <p:txBody>
          <a:bodyPr/>
          <a:lstStyle/>
          <a:p>
            <a:fld id="{E4C07C27-99D8-AD48-BA90-F8E91E4A2472}" type="datetimeFigureOut">
              <a:rPr lang="en-US" smtClean="0"/>
              <a:t>2/15/2021</a:t>
            </a:fld>
            <a:endParaRPr lang="en-US"/>
          </a:p>
        </p:txBody>
      </p:sp>
      <p:sp>
        <p:nvSpPr>
          <p:cNvPr id="5" name="Footer Placeholder 4">
            <a:extLst>
              <a:ext uri="{FF2B5EF4-FFF2-40B4-BE49-F238E27FC236}">
                <a16:creationId xmlns:a16="http://schemas.microsoft.com/office/drawing/2014/main" id="{C8A8F4A4-39FA-DA4A-8606-601A10E6D1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4F5DC7-E208-9E47-A835-7BB0D36524BD}"/>
              </a:ext>
            </a:extLst>
          </p:cNvPr>
          <p:cNvSpPr>
            <a:spLocks noGrp="1"/>
          </p:cNvSpPr>
          <p:nvPr>
            <p:ph type="sldNum" sz="quarter" idx="12"/>
          </p:nvPr>
        </p:nvSpPr>
        <p:spPr>
          <a:xfrm>
            <a:off x="8610600" y="6356350"/>
            <a:ext cx="2743200" cy="365125"/>
          </a:xfrm>
          <a:prstGeom prst="rect">
            <a:avLst/>
          </a:prstGeom>
        </p:spPr>
        <p:txBody>
          <a:bodyPr/>
          <a:lstStyle/>
          <a:p>
            <a:fld id="{A3CA672B-4FD2-1640-96F9-6AA683793274}" type="slidenum">
              <a:rPr lang="en-US" smtClean="0"/>
              <a:t>‹#›</a:t>
            </a:fld>
            <a:endParaRPr lang="en-US"/>
          </a:p>
        </p:txBody>
      </p:sp>
    </p:spTree>
    <p:extLst>
      <p:ext uri="{BB962C8B-B14F-4D97-AF65-F5344CB8AC3E}">
        <p14:creationId xmlns:p14="http://schemas.microsoft.com/office/powerpoint/2010/main" val="986725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44D68-AB34-1444-8598-0ABEAC40023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EBB1B1-0522-E744-8D63-FA167A3B142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EF1706-539A-514B-A3CD-A1AEC51A817D}"/>
              </a:ext>
            </a:extLst>
          </p:cNvPr>
          <p:cNvSpPr>
            <a:spLocks noGrp="1"/>
          </p:cNvSpPr>
          <p:nvPr>
            <p:ph type="dt" sz="half" idx="10"/>
          </p:nvPr>
        </p:nvSpPr>
        <p:spPr>
          <a:xfrm>
            <a:off x="838200" y="6356350"/>
            <a:ext cx="2743200" cy="365125"/>
          </a:xfrm>
          <a:prstGeom prst="rect">
            <a:avLst/>
          </a:prstGeom>
        </p:spPr>
        <p:txBody>
          <a:bodyPr/>
          <a:lstStyle/>
          <a:p>
            <a:fld id="{E4C07C27-99D8-AD48-BA90-F8E91E4A2472}" type="datetimeFigureOut">
              <a:rPr lang="en-US" smtClean="0"/>
              <a:t>2/15/2021</a:t>
            </a:fld>
            <a:endParaRPr lang="en-US"/>
          </a:p>
        </p:txBody>
      </p:sp>
      <p:sp>
        <p:nvSpPr>
          <p:cNvPr id="5" name="Footer Placeholder 4">
            <a:extLst>
              <a:ext uri="{FF2B5EF4-FFF2-40B4-BE49-F238E27FC236}">
                <a16:creationId xmlns:a16="http://schemas.microsoft.com/office/drawing/2014/main" id="{F4DA2A2E-3976-2648-98E6-B2DE3F05AB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68C4E85-7B11-B44D-804D-EC8F1A8990BB}"/>
              </a:ext>
            </a:extLst>
          </p:cNvPr>
          <p:cNvSpPr>
            <a:spLocks noGrp="1"/>
          </p:cNvSpPr>
          <p:nvPr>
            <p:ph type="sldNum" sz="quarter" idx="12"/>
          </p:nvPr>
        </p:nvSpPr>
        <p:spPr>
          <a:xfrm>
            <a:off x="8610600" y="6356350"/>
            <a:ext cx="2743200" cy="365125"/>
          </a:xfrm>
          <a:prstGeom prst="rect">
            <a:avLst/>
          </a:prstGeom>
        </p:spPr>
        <p:txBody>
          <a:bodyPr/>
          <a:lstStyle/>
          <a:p>
            <a:fld id="{A3CA672B-4FD2-1640-96F9-6AA683793274}" type="slidenum">
              <a:rPr lang="en-US" smtClean="0"/>
              <a:t>‹#›</a:t>
            </a:fld>
            <a:endParaRPr lang="en-US"/>
          </a:p>
        </p:txBody>
      </p:sp>
    </p:spTree>
    <p:extLst>
      <p:ext uri="{BB962C8B-B14F-4D97-AF65-F5344CB8AC3E}">
        <p14:creationId xmlns:p14="http://schemas.microsoft.com/office/powerpoint/2010/main" val="2230523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BDBA57-70C5-534B-BDA1-F79F7B9CE5D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D6139D-CB11-F142-90F4-CE06197DE99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2C8BDF-7B66-CE45-86A3-D2A4CCC161D3}"/>
              </a:ext>
            </a:extLst>
          </p:cNvPr>
          <p:cNvSpPr>
            <a:spLocks noGrp="1"/>
          </p:cNvSpPr>
          <p:nvPr>
            <p:ph type="dt" sz="half" idx="10"/>
          </p:nvPr>
        </p:nvSpPr>
        <p:spPr>
          <a:xfrm>
            <a:off x="838200" y="6356350"/>
            <a:ext cx="2743200" cy="365125"/>
          </a:xfrm>
          <a:prstGeom prst="rect">
            <a:avLst/>
          </a:prstGeom>
        </p:spPr>
        <p:txBody>
          <a:bodyPr/>
          <a:lstStyle/>
          <a:p>
            <a:fld id="{E4C07C27-99D8-AD48-BA90-F8E91E4A2472}" type="datetimeFigureOut">
              <a:rPr lang="en-US" smtClean="0"/>
              <a:t>2/15/2021</a:t>
            </a:fld>
            <a:endParaRPr lang="en-US"/>
          </a:p>
        </p:txBody>
      </p:sp>
      <p:sp>
        <p:nvSpPr>
          <p:cNvPr id="5" name="Footer Placeholder 4">
            <a:extLst>
              <a:ext uri="{FF2B5EF4-FFF2-40B4-BE49-F238E27FC236}">
                <a16:creationId xmlns:a16="http://schemas.microsoft.com/office/drawing/2014/main" id="{CE045FA9-A03E-B047-B99B-E701DA4DAE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873A51-DF1E-194D-ABA4-0D25EAFEACDE}"/>
              </a:ext>
            </a:extLst>
          </p:cNvPr>
          <p:cNvSpPr>
            <a:spLocks noGrp="1"/>
          </p:cNvSpPr>
          <p:nvPr>
            <p:ph type="sldNum" sz="quarter" idx="12"/>
          </p:nvPr>
        </p:nvSpPr>
        <p:spPr>
          <a:xfrm>
            <a:off x="8610600" y="6356350"/>
            <a:ext cx="2743200" cy="365125"/>
          </a:xfrm>
          <a:prstGeom prst="rect">
            <a:avLst/>
          </a:prstGeom>
        </p:spPr>
        <p:txBody>
          <a:bodyPr/>
          <a:lstStyle/>
          <a:p>
            <a:fld id="{A3CA672B-4FD2-1640-96F9-6AA683793274}" type="slidenum">
              <a:rPr lang="en-US" smtClean="0"/>
              <a:t>‹#›</a:t>
            </a:fld>
            <a:endParaRPr lang="en-US"/>
          </a:p>
        </p:txBody>
      </p:sp>
    </p:spTree>
    <p:extLst>
      <p:ext uri="{BB962C8B-B14F-4D97-AF65-F5344CB8AC3E}">
        <p14:creationId xmlns:p14="http://schemas.microsoft.com/office/powerpoint/2010/main" val="1850202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B19A6-BB61-F141-A0DA-5FAE67A5C8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26924A-46DE-6848-969C-AE6268F26E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9BACC2-6EFF-4845-99E9-A23124271209}"/>
              </a:ext>
            </a:extLst>
          </p:cNvPr>
          <p:cNvSpPr>
            <a:spLocks noGrp="1"/>
          </p:cNvSpPr>
          <p:nvPr>
            <p:ph type="dt" sz="half" idx="10"/>
          </p:nvPr>
        </p:nvSpPr>
        <p:spPr/>
        <p:txBody>
          <a:bodyPr/>
          <a:lstStyle/>
          <a:p>
            <a:fld id="{8A4425D2-F918-2949-90AC-66CDFD6400E2}" type="datetimeFigureOut">
              <a:rPr lang="en-US" smtClean="0"/>
              <a:t>2/15/2021</a:t>
            </a:fld>
            <a:endParaRPr lang="en-US"/>
          </a:p>
        </p:txBody>
      </p:sp>
      <p:sp>
        <p:nvSpPr>
          <p:cNvPr id="5" name="Footer Placeholder 4">
            <a:extLst>
              <a:ext uri="{FF2B5EF4-FFF2-40B4-BE49-F238E27FC236}">
                <a16:creationId xmlns:a16="http://schemas.microsoft.com/office/drawing/2014/main" id="{454DB1BE-698E-1546-8448-B5465A0292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CDC626-F1C5-9943-8C81-6184C72F5E36}"/>
              </a:ext>
            </a:extLst>
          </p:cNvPr>
          <p:cNvSpPr>
            <a:spLocks noGrp="1"/>
          </p:cNvSpPr>
          <p:nvPr>
            <p:ph type="sldNum" sz="quarter" idx="12"/>
          </p:nvPr>
        </p:nvSpPr>
        <p:spPr>
          <a:xfrm>
            <a:off x="8610600" y="6356350"/>
            <a:ext cx="2743200" cy="365125"/>
          </a:xfrm>
          <a:prstGeom prst="rect">
            <a:avLst/>
          </a:prstGeom>
        </p:spPr>
        <p:txBody>
          <a:bodyPr/>
          <a:lstStyle/>
          <a:p>
            <a:fld id="{06FA68A2-6260-8F46-81B1-480228C1B288}" type="slidenum">
              <a:rPr lang="en-US" smtClean="0"/>
              <a:t>‹#›</a:t>
            </a:fld>
            <a:endParaRPr lang="en-US"/>
          </a:p>
        </p:txBody>
      </p:sp>
    </p:spTree>
    <p:extLst>
      <p:ext uri="{BB962C8B-B14F-4D97-AF65-F5344CB8AC3E}">
        <p14:creationId xmlns:p14="http://schemas.microsoft.com/office/powerpoint/2010/main" val="1877842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1C6A5-47DB-3448-A3B3-0DBA28B87C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0A5658-2D20-D643-B7CC-109C85AF6CAB}"/>
              </a:ext>
            </a:extLst>
          </p:cNvPr>
          <p:cNvSpPr>
            <a:spLocks noGrp="1"/>
          </p:cNvSpPr>
          <p:nvPr>
            <p:ph idx="1"/>
          </p:nvPr>
        </p:nvSpPr>
        <p:spPr>
          <a:xfrm>
            <a:off x="838200" y="2889112"/>
            <a:ext cx="10515600" cy="30047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E793D6-5AC5-5344-8678-F15B37099A57}"/>
              </a:ext>
            </a:extLst>
          </p:cNvPr>
          <p:cNvSpPr>
            <a:spLocks noGrp="1"/>
          </p:cNvSpPr>
          <p:nvPr>
            <p:ph type="dt" sz="half" idx="10"/>
          </p:nvPr>
        </p:nvSpPr>
        <p:spPr>
          <a:xfrm>
            <a:off x="838200" y="6254336"/>
            <a:ext cx="2743200" cy="365125"/>
          </a:xfrm>
        </p:spPr>
        <p:txBody>
          <a:bodyPr/>
          <a:lstStyle/>
          <a:p>
            <a:fld id="{8A4425D2-F918-2949-90AC-66CDFD6400E2}" type="datetimeFigureOut">
              <a:rPr lang="en-US" smtClean="0"/>
              <a:t>2/15/2021</a:t>
            </a:fld>
            <a:endParaRPr lang="en-US"/>
          </a:p>
        </p:txBody>
      </p:sp>
      <p:sp>
        <p:nvSpPr>
          <p:cNvPr id="5" name="Footer Placeholder 4">
            <a:extLst>
              <a:ext uri="{FF2B5EF4-FFF2-40B4-BE49-F238E27FC236}">
                <a16:creationId xmlns:a16="http://schemas.microsoft.com/office/drawing/2014/main" id="{3FA22FE5-B39C-5C45-8580-17BD4B1E797E}"/>
              </a:ext>
            </a:extLst>
          </p:cNvPr>
          <p:cNvSpPr>
            <a:spLocks noGrp="1"/>
          </p:cNvSpPr>
          <p:nvPr>
            <p:ph type="ftr" sz="quarter" idx="11"/>
          </p:nvPr>
        </p:nvSpPr>
        <p:spPr>
          <a:xfrm>
            <a:off x="4038600" y="6254336"/>
            <a:ext cx="4114800" cy="365125"/>
          </a:xfrm>
        </p:spPr>
        <p:txBody>
          <a:bodyPr/>
          <a:lstStyle/>
          <a:p>
            <a:endParaRPr lang="en-US"/>
          </a:p>
        </p:txBody>
      </p:sp>
      <p:pic>
        <p:nvPicPr>
          <p:cNvPr id="8" name="Picture 7" descr="A picture containing drawing&#10;&#10;Description automatically generated">
            <a:extLst>
              <a:ext uri="{FF2B5EF4-FFF2-40B4-BE49-F238E27FC236}">
                <a16:creationId xmlns:a16="http://schemas.microsoft.com/office/drawing/2014/main" id="{E87A261B-97E5-FC42-9513-D13CCFDF7F62}"/>
              </a:ext>
            </a:extLst>
          </p:cNvPr>
          <p:cNvPicPr>
            <a:picLocks noChangeAspect="1"/>
          </p:cNvPicPr>
          <p:nvPr userDrawn="1"/>
        </p:nvPicPr>
        <p:blipFill>
          <a:blip r:embed="rId2"/>
          <a:stretch>
            <a:fillRect/>
          </a:stretch>
        </p:blipFill>
        <p:spPr>
          <a:xfrm>
            <a:off x="9182877" y="5893904"/>
            <a:ext cx="2170923" cy="720863"/>
          </a:xfrm>
          <a:prstGeom prst="rect">
            <a:avLst/>
          </a:prstGeom>
        </p:spPr>
      </p:pic>
    </p:spTree>
    <p:extLst>
      <p:ext uri="{BB962C8B-B14F-4D97-AF65-F5344CB8AC3E}">
        <p14:creationId xmlns:p14="http://schemas.microsoft.com/office/powerpoint/2010/main" val="3711336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02B02-5DC6-BC41-8FCF-44C7F75AEA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5C3F2A-7DEA-A74A-8534-31944C6232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5C425F-778C-7E48-8B15-BA1560194C83}"/>
              </a:ext>
            </a:extLst>
          </p:cNvPr>
          <p:cNvSpPr>
            <a:spLocks noGrp="1"/>
          </p:cNvSpPr>
          <p:nvPr>
            <p:ph type="dt" sz="half" idx="10"/>
          </p:nvPr>
        </p:nvSpPr>
        <p:spPr/>
        <p:txBody>
          <a:bodyPr/>
          <a:lstStyle/>
          <a:p>
            <a:fld id="{8A4425D2-F918-2949-90AC-66CDFD6400E2}" type="datetimeFigureOut">
              <a:rPr lang="en-US" smtClean="0"/>
              <a:t>2/15/2021</a:t>
            </a:fld>
            <a:endParaRPr lang="en-US"/>
          </a:p>
        </p:txBody>
      </p:sp>
      <p:sp>
        <p:nvSpPr>
          <p:cNvPr id="5" name="Footer Placeholder 4">
            <a:extLst>
              <a:ext uri="{FF2B5EF4-FFF2-40B4-BE49-F238E27FC236}">
                <a16:creationId xmlns:a16="http://schemas.microsoft.com/office/drawing/2014/main" id="{44132818-2122-9347-8E51-515ABD2004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6A0D41-4C2E-FA4A-9D67-E74E939B3A93}"/>
              </a:ext>
            </a:extLst>
          </p:cNvPr>
          <p:cNvSpPr>
            <a:spLocks noGrp="1"/>
          </p:cNvSpPr>
          <p:nvPr>
            <p:ph type="sldNum" sz="quarter" idx="12"/>
          </p:nvPr>
        </p:nvSpPr>
        <p:spPr>
          <a:xfrm>
            <a:off x="8610600" y="6356350"/>
            <a:ext cx="2743200" cy="365125"/>
          </a:xfrm>
          <a:prstGeom prst="rect">
            <a:avLst/>
          </a:prstGeom>
        </p:spPr>
        <p:txBody>
          <a:bodyPr/>
          <a:lstStyle/>
          <a:p>
            <a:fld id="{06FA68A2-6260-8F46-81B1-480228C1B288}" type="slidenum">
              <a:rPr lang="en-US" smtClean="0"/>
              <a:t>‹#›</a:t>
            </a:fld>
            <a:endParaRPr lang="en-US"/>
          </a:p>
        </p:txBody>
      </p:sp>
    </p:spTree>
    <p:extLst>
      <p:ext uri="{BB962C8B-B14F-4D97-AF65-F5344CB8AC3E}">
        <p14:creationId xmlns:p14="http://schemas.microsoft.com/office/powerpoint/2010/main" val="3997206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844E6-6BF3-9A4D-B4D2-587C939C4E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884C9B-3F85-2F44-96DB-619B670928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83B469-6832-5C42-95BA-C5CD717A95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2D51AD-03BA-7F44-A5C8-218682D92DF4}"/>
              </a:ext>
            </a:extLst>
          </p:cNvPr>
          <p:cNvSpPr>
            <a:spLocks noGrp="1"/>
          </p:cNvSpPr>
          <p:nvPr>
            <p:ph type="dt" sz="half" idx="10"/>
          </p:nvPr>
        </p:nvSpPr>
        <p:spPr/>
        <p:txBody>
          <a:bodyPr/>
          <a:lstStyle/>
          <a:p>
            <a:fld id="{8A4425D2-F918-2949-90AC-66CDFD6400E2}" type="datetimeFigureOut">
              <a:rPr lang="en-US" smtClean="0"/>
              <a:t>2/15/2021</a:t>
            </a:fld>
            <a:endParaRPr lang="en-US"/>
          </a:p>
        </p:txBody>
      </p:sp>
      <p:sp>
        <p:nvSpPr>
          <p:cNvPr id="6" name="Footer Placeholder 5">
            <a:extLst>
              <a:ext uri="{FF2B5EF4-FFF2-40B4-BE49-F238E27FC236}">
                <a16:creationId xmlns:a16="http://schemas.microsoft.com/office/drawing/2014/main" id="{3DF31835-289A-D745-8C7A-49FCF7D688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26BD9F-9B6F-1B42-BA26-42381309C81E}"/>
              </a:ext>
            </a:extLst>
          </p:cNvPr>
          <p:cNvSpPr>
            <a:spLocks noGrp="1"/>
          </p:cNvSpPr>
          <p:nvPr>
            <p:ph type="sldNum" sz="quarter" idx="12"/>
          </p:nvPr>
        </p:nvSpPr>
        <p:spPr>
          <a:xfrm>
            <a:off x="8610600" y="6356350"/>
            <a:ext cx="2743200" cy="365125"/>
          </a:xfrm>
          <a:prstGeom prst="rect">
            <a:avLst/>
          </a:prstGeom>
        </p:spPr>
        <p:txBody>
          <a:bodyPr/>
          <a:lstStyle/>
          <a:p>
            <a:fld id="{06FA68A2-6260-8F46-81B1-480228C1B288}" type="slidenum">
              <a:rPr lang="en-US" smtClean="0"/>
              <a:t>‹#›</a:t>
            </a:fld>
            <a:endParaRPr lang="en-US"/>
          </a:p>
        </p:txBody>
      </p:sp>
    </p:spTree>
    <p:extLst>
      <p:ext uri="{BB962C8B-B14F-4D97-AF65-F5344CB8AC3E}">
        <p14:creationId xmlns:p14="http://schemas.microsoft.com/office/powerpoint/2010/main" val="1840912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9A42-F4E3-6146-B8B3-C3196575ED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5E4A74-8A46-294B-937C-65F57C2C79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051A30-C26C-AF46-943E-F6CE582607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8F50A3-6BE6-D149-8FD9-3AA0880CD3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8CF8B1-8B28-5749-92C7-3BFB31C1B9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38C123-ECCD-8745-9764-0F3D538A730F}"/>
              </a:ext>
            </a:extLst>
          </p:cNvPr>
          <p:cNvSpPr>
            <a:spLocks noGrp="1"/>
          </p:cNvSpPr>
          <p:nvPr>
            <p:ph type="dt" sz="half" idx="10"/>
          </p:nvPr>
        </p:nvSpPr>
        <p:spPr/>
        <p:txBody>
          <a:bodyPr/>
          <a:lstStyle/>
          <a:p>
            <a:fld id="{8A4425D2-F918-2949-90AC-66CDFD6400E2}" type="datetimeFigureOut">
              <a:rPr lang="en-US" smtClean="0"/>
              <a:t>2/15/2021</a:t>
            </a:fld>
            <a:endParaRPr lang="en-US"/>
          </a:p>
        </p:txBody>
      </p:sp>
      <p:sp>
        <p:nvSpPr>
          <p:cNvPr id="8" name="Footer Placeholder 7">
            <a:extLst>
              <a:ext uri="{FF2B5EF4-FFF2-40B4-BE49-F238E27FC236}">
                <a16:creationId xmlns:a16="http://schemas.microsoft.com/office/drawing/2014/main" id="{4B999CDD-B6E2-BC49-A68F-1899665862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7A5173-8B22-1445-8A10-3E2A98B1E0E6}"/>
              </a:ext>
            </a:extLst>
          </p:cNvPr>
          <p:cNvSpPr>
            <a:spLocks noGrp="1"/>
          </p:cNvSpPr>
          <p:nvPr>
            <p:ph type="sldNum" sz="quarter" idx="12"/>
          </p:nvPr>
        </p:nvSpPr>
        <p:spPr>
          <a:xfrm>
            <a:off x="8610600" y="6356350"/>
            <a:ext cx="2743200" cy="365125"/>
          </a:xfrm>
          <a:prstGeom prst="rect">
            <a:avLst/>
          </a:prstGeom>
        </p:spPr>
        <p:txBody>
          <a:bodyPr/>
          <a:lstStyle/>
          <a:p>
            <a:fld id="{06FA68A2-6260-8F46-81B1-480228C1B288}" type="slidenum">
              <a:rPr lang="en-US" smtClean="0"/>
              <a:t>‹#›</a:t>
            </a:fld>
            <a:endParaRPr lang="en-US"/>
          </a:p>
        </p:txBody>
      </p:sp>
    </p:spTree>
    <p:extLst>
      <p:ext uri="{BB962C8B-B14F-4D97-AF65-F5344CB8AC3E}">
        <p14:creationId xmlns:p14="http://schemas.microsoft.com/office/powerpoint/2010/main" val="1792231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849AF-4C84-4E48-B3D7-217BA217F8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BA02BC-68BB-C64F-9CF1-11CA222E27B6}"/>
              </a:ext>
            </a:extLst>
          </p:cNvPr>
          <p:cNvSpPr>
            <a:spLocks noGrp="1"/>
          </p:cNvSpPr>
          <p:nvPr>
            <p:ph type="dt" sz="half" idx="10"/>
          </p:nvPr>
        </p:nvSpPr>
        <p:spPr/>
        <p:txBody>
          <a:bodyPr/>
          <a:lstStyle/>
          <a:p>
            <a:fld id="{8A4425D2-F918-2949-90AC-66CDFD6400E2}" type="datetimeFigureOut">
              <a:rPr lang="en-US" smtClean="0"/>
              <a:t>2/15/2021</a:t>
            </a:fld>
            <a:endParaRPr lang="en-US"/>
          </a:p>
        </p:txBody>
      </p:sp>
      <p:sp>
        <p:nvSpPr>
          <p:cNvPr id="4" name="Footer Placeholder 3">
            <a:extLst>
              <a:ext uri="{FF2B5EF4-FFF2-40B4-BE49-F238E27FC236}">
                <a16:creationId xmlns:a16="http://schemas.microsoft.com/office/drawing/2014/main" id="{0B6ED3DC-9A93-E943-A7BC-43C35857C2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679E19-47C7-BF40-8BB8-6F9D1D707C58}"/>
              </a:ext>
            </a:extLst>
          </p:cNvPr>
          <p:cNvSpPr>
            <a:spLocks noGrp="1"/>
          </p:cNvSpPr>
          <p:nvPr>
            <p:ph type="sldNum" sz="quarter" idx="12"/>
          </p:nvPr>
        </p:nvSpPr>
        <p:spPr>
          <a:xfrm>
            <a:off x="8610600" y="6356350"/>
            <a:ext cx="2743200" cy="365125"/>
          </a:xfrm>
          <a:prstGeom prst="rect">
            <a:avLst/>
          </a:prstGeom>
        </p:spPr>
        <p:txBody>
          <a:bodyPr/>
          <a:lstStyle/>
          <a:p>
            <a:fld id="{06FA68A2-6260-8F46-81B1-480228C1B288}" type="slidenum">
              <a:rPr lang="en-US" smtClean="0"/>
              <a:t>‹#›</a:t>
            </a:fld>
            <a:endParaRPr lang="en-US"/>
          </a:p>
        </p:txBody>
      </p:sp>
    </p:spTree>
    <p:extLst>
      <p:ext uri="{BB962C8B-B14F-4D97-AF65-F5344CB8AC3E}">
        <p14:creationId xmlns:p14="http://schemas.microsoft.com/office/powerpoint/2010/main" val="90836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7020AB-9A84-264F-BC3B-DA9E3D31BEAE}"/>
              </a:ext>
            </a:extLst>
          </p:cNvPr>
          <p:cNvSpPr>
            <a:spLocks noGrp="1"/>
          </p:cNvSpPr>
          <p:nvPr>
            <p:ph type="dt" sz="half" idx="10"/>
          </p:nvPr>
        </p:nvSpPr>
        <p:spPr/>
        <p:txBody>
          <a:bodyPr/>
          <a:lstStyle/>
          <a:p>
            <a:fld id="{8A4425D2-F918-2949-90AC-66CDFD6400E2}" type="datetimeFigureOut">
              <a:rPr lang="en-US" smtClean="0"/>
              <a:t>2/15/2021</a:t>
            </a:fld>
            <a:endParaRPr lang="en-US"/>
          </a:p>
        </p:txBody>
      </p:sp>
      <p:sp>
        <p:nvSpPr>
          <p:cNvPr id="3" name="Footer Placeholder 2">
            <a:extLst>
              <a:ext uri="{FF2B5EF4-FFF2-40B4-BE49-F238E27FC236}">
                <a16:creationId xmlns:a16="http://schemas.microsoft.com/office/drawing/2014/main" id="{8B7FCF4A-83DF-D942-9C3E-DD1B8D2946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BED2BE-5D4E-E747-B486-E1A9B5F6D950}"/>
              </a:ext>
            </a:extLst>
          </p:cNvPr>
          <p:cNvSpPr>
            <a:spLocks noGrp="1"/>
          </p:cNvSpPr>
          <p:nvPr>
            <p:ph type="sldNum" sz="quarter" idx="12"/>
          </p:nvPr>
        </p:nvSpPr>
        <p:spPr>
          <a:xfrm>
            <a:off x="8610600" y="6356350"/>
            <a:ext cx="2743200" cy="365125"/>
          </a:xfrm>
          <a:prstGeom prst="rect">
            <a:avLst/>
          </a:prstGeom>
        </p:spPr>
        <p:txBody>
          <a:bodyPr/>
          <a:lstStyle/>
          <a:p>
            <a:fld id="{06FA68A2-6260-8F46-81B1-480228C1B288}" type="slidenum">
              <a:rPr lang="en-US" smtClean="0"/>
              <a:t>‹#›</a:t>
            </a:fld>
            <a:endParaRPr lang="en-US"/>
          </a:p>
        </p:txBody>
      </p:sp>
    </p:spTree>
    <p:extLst>
      <p:ext uri="{BB962C8B-B14F-4D97-AF65-F5344CB8AC3E}">
        <p14:creationId xmlns:p14="http://schemas.microsoft.com/office/powerpoint/2010/main" val="2226843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0CB58-00A7-2D4E-85FC-567F180D88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019F8C-A75D-9741-9FF9-E9AA1143EC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0F420B-E5C5-F140-92D3-A80F407F57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53326B-B0E7-2D4B-AA7D-E397EF2A77CA}"/>
              </a:ext>
            </a:extLst>
          </p:cNvPr>
          <p:cNvSpPr>
            <a:spLocks noGrp="1"/>
          </p:cNvSpPr>
          <p:nvPr>
            <p:ph type="dt" sz="half" idx="10"/>
          </p:nvPr>
        </p:nvSpPr>
        <p:spPr/>
        <p:txBody>
          <a:bodyPr/>
          <a:lstStyle/>
          <a:p>
            <a:fld id="{8A4425D2-F918-2949-90AC-66CDFD6400E2}" type="datetimeFigureOut">
              <a:rPr lang="en-US" smtClean="0"/>
              <a:t>2/15/2021</a:t>
            </a:fld>
            <a:endParaRPr lang="en-US"/>
          </a:p>
        </p:txBody>
      </p:sp>
      <p:sp>
        <p:nvSpPr>
          <p:cNvPr id="6" name="Footer Placeholder 5">
            <a:extLst>
              <a:ext uri="{FF2B5EF4-FFF2-40B4-BE49-F238E27FC236}">
                <a16:creationId xmlns:a16="http://schemas.microsoft.com/office/drawing/2014/main" id="{62E1D5C0-1AD3-2147-8CBE-702FC34C8B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669D44-38FD-C846-8C21-0191ED687C27}"/>
              </a:ext>
            </a:extLst>
          </p:cNvPr>
          <p:cNvSpPr>
            <a:spLocks noGrp="1"/>
          </p:cNvSpPr>
          <p:nvPr>
            <p:ph type="sldNum" sz="quarter" idx="12"/>
          </p:nvPr>
        </p:nvSpPr>
        <p:spPr>
          <a:xfrm>
            <a:off x="8610600" y="6356350"/>
            <a:ext cx="2743200" cy="365125"/>
          </a:xfrm>
          <a:prstGeom prst="rect">
            <a:avLst/>
          </a:prstGeom>
        </p:spPr>
        <p:txBody>
          <a:bodyPr/>
          <a:lstStyle/>
          <a:p>
            <a:fld id="{06FA68A2-6260-8F46-81B1-480228C1B288}" type="slidenum">
              <a:rPr lang="en-US" smtClean="0"/>
              <a:t>‹#›</a:t>
            </a:fld>
            <a:endParaRPr lang="en-US"/>
          </a:p>
        </p:txBody>
      </p:sp>
    </p:spTree>
    <p:extLst>
      <p:ext uri="{BB962C8B-B14F-4D97-AF65-F5344CB8AC3E}">
        <p14:creationId xmlns:p14="http://schemas.microsoft.com/office/powerpoint/2010/main" val="4221928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2EA4E-55D6-B742-B9A9-634FD8264F4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A546C10-DADE-BF4D-ABCB-63897934FAE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3BB5EB-5B13-544E-956E-573319481CDC}"/>
              </a:ext>
            </a:extLst>
          </p:cNvPr>
          <p:cNvSpPr>
            <a:spLocks noGrp="1"/>
          </p:cNvSpPr>
          <p:nvPr>
            <p:ph type="dt" sz="half" idx="10"/>
          </p:nvPr>
        </p:nvSpPr>
        <p:spPr>
          <a:xfrm>
            <a:off x="838200" y="6356350"/>
            <a:ext cx="2743200" cy="365125"/>
          </a:xfrm>
          <a:prstGeom prst="rect">
            <a:avLst/>
          </a:prstGeom>
        </p:spPr>
        <p:txBody>
          <a:bodyPr/>
          <a:lstStyle/>
          <a:p>
            <a:fld id="{E4C07C27-99D8-AD48-BA90-F8E91E4A2472}" type="datetimeFigureOut">
              <a:rPr lang="en-US" smtClean="0"/>
              <a:t>2/15/2021</a:t>
            </a:fld>
            <a:endParaRPr lang="en-US"/>
          </a:p>
        </p:txBody>
      </p:sp>
      <p:sp>
        <p:nvSpPr>
          <p:cNvPr id="5" name="Footer Placeholder 4">
            <a:extLst>
              <a:ext uri="{FF2B5EF4-FFF2-40B4-BE49-F238E27FC236}">
                <a16:creationId xmlns:a16="http://schemas.microsoft.com/office/drawing/2014/main" id="{222F8114-E0B3-1044-BF14-EE58D119BC2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6DD6CA8-F5C0-F348-B351-542A93DAC305}"/>
              </a:ext>
            </a:extLst>
          </p:cNvPr>
          <p:cNvSpPr>
            <a:spLocks noGrp="1"/>
          </p:cNvSpPr>
          <p:nvPr>
            <p:ph type="sldNum" sz="quarter" idx="12"/>
          </p:nvPr>
        </p:nvSpPr>
        <p:spPr>
          <a:xfrm>
            <a:off x="8610600" y="6356350"/>
            <a:ext cx="2743200" cy="365125"/>
          </a:xfrm>
          <a:prstGeom prst="rect">
            <a:avLst/>
          </a:prstGeom>
        </p:spPr>
        <p:txBody>
          <a:bodyPr/>
          <a:lstStyle/>
          <a:p>
            <a:fld id="{A3CA672B-4FD2-1640-96F9-6AA683793274}" type="slidenum">
              <a:rPr lang="en-US" smtClean="0"/>
              <a:t>‹#›</a:t>
            </a:fld>
            <a:endParaRPr lang="en-US"/>
          </a:p>
        </p:txBody>
      </p:sp>
    </p:spTree>
    <p:extLst>
      <p:ext uri="{BB962C8B-B14F-4D97-AF65-F5344CB8AC3E}">
        <p14:creationId xmlns:p14="http://schemas.microsoft.com/office/powerpoint/2010/main" val="14692999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5940C-4AA7-B64B-BD6E-3DD7687DC0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5D36ED-50FC-4445-8CC0-A593718561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A9AA85-1DC0-BA4B-9DAD-739A757554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5D0890-0E0E-EF46-B42D-6F340ADE7200}"/>
              </a:ext>
            </a:extLst>
          </p:cNvPr>
          <p:cNvSpPr>
            <a:spLocks noGrp="1"/>
          </p:cNvSpPr>
          <p:nvPr>
            <p:ph type="dt" sz="half" idx="10"/>
          </p:nvPr>
        </p:nvSpPr>
        <p:spPr/>
        <p:txBody>
          <a:bodyPr/>
          <a:lstStyle/>
          <a:p>
            <a:fld id="{8A4425D2-F918-2949-90AC-66CDFD6400E2}" type="datetimeFigureOut">
              <a:rPr lang="en-US" smtClean="0"/>
              <a:t>2/15/2021</a:t>
            </a:fld>
            <a:endParaRPr lang="en-US"/>
          </a:p>
        </p:txBody>
      </p:sp>
      <p:sp>
        <p:nvSpPr>
          <p:cNvPr id="6" name="Footer Placeholder 5">
            <a:extLst>
              <a:ext uri="{FF2B5EF4-FFF2-40B4-BE49-F238E27FC236}">
                <a16:creationId xmlns:a16="http://schemas.microsoft.com/office/drawing/2014/main" id="{825B48AA-4EF4-9646-ABE8-A1B66ACDCB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19785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B0853-9A41-814A-BFFA-0B2B8D4955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79FFBE-17A4-D94A-B3EF-914677B336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3CE2F7-A2E2-9949-87E8-6B4AA24F9B04}"/>
              </a:ext>
            </a:extLst>
          </p:cNvPr>
          <p:cNvSpPr>
            <a:spLocks noGrp="1"/>
          </p:cNvSpPr>
          <p:nvPr>
            <p:ph type="dt" sz="half" idx="10"/>
          </p:nvPr>
        </p:nvSpPr>
        <p:spPr/>
        <p:txBody>
          <a:bodyPr/>
          <a:lstStyle/>
          <a:p>
            <a:fld id="{8A4425D2-F918-2949-90AC-66CDFD6400E2}" type="datetimeFigureOut">
              <a:rPr lang="en-US" smtClean="0"/>
              <a:t>2/15/2021</a:t>
            </a:fld>
            <a:endParaRPr lang="en-US"/>
          </a:p>
        </p:txBody>
      </p:sp>
      <p:sp>
        <p:nvSpPr>
          <p:cNvPr id="5" name="Footer Placeholder 4">
            <a:extLst>
              <a:ext uri="{FF2B5EF4-FFF2-40B4-BE49-F238E27FC236}">
                <a16:creationId xmlns:a16="http://schemas.microsoft.com/office/drawing/2014/main" id="{13704525-E075-7545-91EE-1B17BE3A93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225D77-D4D9-8547-BA24-AF0E82B7A4D9}"/>
              </a:ext>
            </a:extLst>
          </p:cNvPr>
          <p:cNvSpPr>
            <a:spLocks noGrp="1"/>
          </p:cNvSpPr>
          <p:nvPr>
            <p:ph type="sldNum" sz="quarter" idx="12"/>
          </p:nvPr>
        </p:nvSpPr>
        <p:spPr>
          <a:xfrm>
            <a:off x="8610600" y="6356350"/>
            <a:ext cx="2743200" cy="365125"/>
          </a:xfrm>
          <a:prstGeom prst="rect">
            <a:avLst/>
          </a:prstGeom>
        </p:spPr>
        <p:txBody>
          <a:bodyPr/>
          <a:lstStyle/>
          <a:p>
            <a:fld id="{06FA68A2-6260-8F46-81B1-480228C1B288}" type="slidenum">
              <a:rPr lang="en-US" smtClean="0"/>
              <a:t>‹#›</a:t>
            </a:fld>
            <a:endParaRPr lang="en-US"/>
          </a:p>
        </p:txBody>
      </p:sp>
    </p:spTree>
    <p:extLst>
      <p:ext uri="{BB962C8B-B14F-4D97-AF65-F5344CB8AC3E}">
        <p14:creationId xmlns:p14="http://schemas.microsoft.com/office/powerpoint/2010/main" val="2667964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496E58-8B4E-D449-A36C-3CB5073899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9390D4-7D68-1246-BAF1-677D28AB8A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C7FC99-493C-EF42-BF0E-924B0D67E278}"/>
              </a:ext>
            </a:extLst>
          </p:cNvPr>
          <p:cNvSpPr>
            <a:spLocks noGrp="1"/>
          </p:cNvSpPr>
          <p:nvPr>
            <p:ph type="dt" sz="half" idx="10"/>
          </p:nvPr>
        </p:nvSpPr>
        <p:spPr/>
        <p:txBody>
          <a:bodyPr/>
          <a:lstStyle/>
          <a:p>
            <a:fld id="{8A4425D2-F918-2949-90AC-66CDFD6400E2}" type="datetimeFigureOut">
              <a:rPr lang="en-US" smtClean="0"/>
              <a:t>2/15/2021</a:t>
            </a:fld>
            <a:endParaRPr lang="en-US"/>
          </a:p>
        </p:txBody>
      </p:sp>
      <p:sp>
        <p:nvSpPr>
          <p:cNvPr id="5" name="Footer Placeholder 4">
            <a:extLst>
              <a:ext uri="{FF2B5EF4-FFF2-40B4-BE49-F238E27FC236}">
                <a16:creationId xmlns:a16="http://schemas.microsoft.com/office/drawing/2014/main" id="{AF2979F0-98EF-8E48-901B-E490FBF55E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655E7F-0ED1-4544-A609-287998DC7A2F}"/>
              </a:ext>
            </a:extLst>
          </p:cNvPr>
          <p:cNvSpPr>
            <a:spLocks noGrp="1"/>
          </p:cNvSpPr>
          <p:nvPr>
            <p:ph type="sldNum" sz="quarter" idx="12"/>
          </p:nvPr>
        </p:nvSpPr>
        <p:spPr>
          <a:xfrm>
            <a:off x="8610600" y="6356350"/>
            <a:ext cx="2743200" cy="365125"/>
          </a:xfrm>
          <a:prstGeom prst="rect">
            <a:avLst/>
          </a:prstGeom>
        </p:spPr>
        <p:txBody>
          <a:bodyPr/>
          <a:lstStyle/>
          <a:p>
            <a:fld id="{06FA68A2-6260-8F46-81B1-480228C1B288}" type="slidenum">
              <a:rPr lang="en-US" smtClean="0"/>
              <a:t>‹#›</a:t>
            </a:fld>
            <a:endParaRPr lang="en-US"/>
          </a:p>
        </p:txBody>
      </p:sp>
    </p:spTree>
    <p:extLst>
      <p:ext uri="{BB962C8B-B14F-4D97-AF65-F5344CB8AC3E}">
        <p14:creationId xmlns:p14="http://schemas.microsoft.com/office/powerpoint/2010/main" val="20826174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C1216-6A6B-4F46-AC0C-E8507B1781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B368F5-3D11-6342-8FED-E0BE0BC040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0671BC-B7F4-154A-8700-EB777C968748}"/>
              </a:ext>
            </a:extLst>
          </p:cNvPr>
          <p:cNvSpPr>
            <a:spLocks noGrp="1"/>
          </p:cNvSpPr>
          <p:nvPr>
            <p:ph type="dt" sz="half" idx="10"/>
          </p:nvPr>
        </p:nvSpPr>
        <p:spPr>
          <a:xfrm>
            <a:off x="838200" y="6356350"/>
            <a:ext cx="2743200" cy="365125"/>
          </a:xfrm>
          <a:prstGeom prst="rect">
            <a:avLst/>
          </a:prstGeom>
        </p:spPr>
        <p:txBody>
          <a:bodyPr/>
          <a:lstStyle/>
          <a:p>
            <a:fld id="{84ECFEDF-98E6-B342-A140-9793C8C63A9D}" type="datetimeFigureOut">
              <a:rPr lang="en-US" smtClean="0"/>
              <a:t>2/15/2021</a:t>
            </a:fld>
            <a:endParaRPr lang="en-US"/>
          </a:p>
        </p:txBody>
      </p:sp>
      <p:sp>
        <p:nvSpPr>
          <p:cNvPr id="5" name="Footer Placeholder 4">
            <a:extLst>
              <a:ext uri="{FF2B5EF4-FFF2-40B4-BE49-F238E27FC236}">
                <a16:creationId xmlns:a16="http://schemas.microsoft.com/office/drawing/2014/main" id="{A2E971DE-A334-2F47-9350-4391B290B7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5E8AF9-CB75-5542-BA0F-919FCE31E71B}"/>
              </a:ext>
            </a:extLst>
          </p:cNvPr>
          <p:cNvSpPr>
            <a:spLocks noGrp="1"/>
          </p:cNvSpPr>
          <p:nvPr>
            <p:ph type="sldNum" sz="quarter" idx="12"/>
          </p:nvPr>
        </p:nvSpPr>
        <p:spPr>
          <a:xfrm>
            <a:off x="8610600" y="6356350"/>
            <a:ext cx="2743200" cy="365125"/>
          </a:xfrm>
          <a:prstGeom prst="rect">
            <a:avLst/>
          </a:prstGeom>
        </p:spPr>
        <p:txBody>
          <a:bodyPr/>
          <a:lstStyle/>
          <a:p>
            <a:fld id="{A067984A-2CF1-A34B-97A9-61988DAAF8C0}" type="slidenum">
              <a:rPr lang="en-US" smtClean="0"/>
              <a:t>‹#›</a:t>
            </a:fld>
            <a:endParaRPr lang="en-US"/>
          </a:p>
        </p:txBody>
      </p:sp>
    </p:spTree>
    <p:extLst>
      <p:ext uri="{BB962C8B-B14F-4D97-AF65-F5344CB8AC3E}">
        <p14:creationId xmlns:p14="http://schemas.microsoft.com/office/powerpoint/2010/main" val="24643197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4E51C-7F9A-6F48-8460-AA71271D66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E26E8C-7BA5-F548-A8DF-8071FC0261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855A9-EABE-194E-8AE0-E8FE55A9EF18}"/>
              </a:ext>
            </a:extLst>
          </p:cNvPr>
          <p:cNvSpPr>
            <a:spLocks noGrp="1"/>
          </p:cNvSpPr>
          <p:nvPr>
            <p:ph type="dt" sz="half" idx="10"/>
          </p:nvPr>
        </p:nvSpPr>
        <p:spPr>
          <a:xfrm>
            <a:off x="838200" y="6356350"/>
            <a:ext cx="2743200" cy="365125"/>
          </a:xfrm>
          <a:prstGeom prst="rect">
            <a:avLst/>
          </a:prstGeom>
        </p:spPr>
        <p:txBody>
          <a:bodyPr/>
          <a:lstStyle/>
          <a:p>
            <a:fld id="{84ECFEDF-98E6-B342-A140-9793C8C63A9D}" type="datetimeFigureOut">
              <a:rPr lang="en-US" smtClean="0"/>
              <a:t>2/15/2021</a:t>
            </a:fld>
            <a:endParaRPr lang="en-US"/>
          </a:p>
        </p:txBody>
      </p:sp>
      <p:sp>
        <p:nvSpPr>
          <p:cNvPr id="5" name="Footer Placeholder 4">
            <a:extLst>
              <a:ext uri="{FF2B5EF4-FFF2-40B4-BE49-F238E27FC236}">
                <a16:creationId xmlns:a16="http://schemas.microsoft.com/office/drawing/2014/main" id="{AF4A1E31-B257-1549-846C-3C5491398B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827D55-09E2-184F-8350-2AD92FA8515C}"/>
              </a:ext>
            </a:extLst>
          </p:cNvPr>
          <p:cNvSpPr>
            <a:spLocks noGrp="1"/>
          </p:cNvSpPr>
          <p:nvPr>
            <p:ph type="sldNum" sz="quarter" idx="12"/>
          </p:nvPr>
        </p:nvSpPr>
        <p:spPr>
          <a:xfrm>
            <a:off x="8610600" y="6356350"/>
            <a:ext cx="2743200" cy="365125"/>
          </a:xfrm>
          <a:prstGeom prst="rect">
            <a:avLst/>
          </a:prstGeom>
        </p:spPr>
        <p:txBody>
          <a:bodyPr/>
          <a:lstStyle/>
          <a:p>
            <a:fld id="{A067984A-2CF1-A34B-97A9-61988DAAF8C0}" type="slidenum">
              <a:rPr lang="en-US" smtClean="0"/>
              <a:t>‹#›</a:t>
            </a:fld>
            <a:endParaRPr lang="en-US"/>
          </a:p>
        </p:txBody>
      </p:sp>
    </p:spTree>
    <p:extLst>
      <p:ext uri="{BB962C8B-B14F-4D97-AF65-F5344CB8AC3E}">
        <p14:creationId xmlns:p14="http://schemas.microsoft.com/office/powerpoint/2010/main" val="18736145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C099A-FB70-B24E-939B-E74506BEA6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C972B9-E242-5C4D-A42A-047894526D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81E419-9423-154C-B1F8-8BFC36CC3E78}"/>
              </a:ext>
            </a:extLst>
          </p:cNvPr>
          <p:cNvSpPr>
            <a:spLocks noGrp="1"/>
          </p:cNvSpPr>
          <p:nvPr>
            <p:ph type="dt" sz="half" idx="10"/>
          </p:nvPr>
        </p:nvSpPr>
        <p:spPr>
          <a:xfrm>
            <a:off x="838200" y="6356350"/>
            <a:ext cx="2743200" cy="365125"/>
          </a:xfrm>
          <a:prstGeom prst="rect">
            <a:avLst/>
          </a:prstGeom>
        </p:spPr>
        <p:txBody>
          <a:bodyPr/>
          <a:lstStyle/>
          <a:p>
            <a:fld id="{84ECFEDF-98E6-B342-A140-9793C8C63A9D}" type="datetimeFigureOut">
              <a:rPr lang="en-US" smtClean="0"/>
              <a:t>2/15/2021</a:t>
            </a:fld>
            <a:endParaRPr lang="en-US"/>
          </a:p>
        </p:txBody>
      </p:sp>
      <p:sp>
        <p:nvSpPr>
          <p:cNvPr id="5" name="Footer Placeholder 4">
            <a:extLst>
              <a:ext uri="{FF2B5EF4-FFF2-40B4-BE49-F238E27FC236}">
                <a16:creationId xmlns:a16="http://schemas.microsoft.com/office/drawing/2014/main" id="{4C2295FE-0758-BB4D-B112-3629C1620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6BE875-615B-6748-BC42-C17C07F8F512}"/>
              </a:ext>
            </a:extLst>
          </p:cNvPr>
          <p:cNvSpPr>
            <a:spLocks noGrp="1"/>
          </p:cNvSpPr>
          <p:nvPr>
            <p:ph type="sldNum" sz="quarter" idx="12"/>
          </p:nvPr>
        </p:nvSpPr>
        <p:spPr>
          <a:xfrm>
            <a:off x="8610600" y="6356350"/>
            <a:ext cx="2743200" cy="365125"/>
          </a:xfrm>
          <a:prstGeom prst="rect">
            <a:avLst/>
          </a:prstGeom>
        </p:spPr>
        <p:txBody>
          <a:bodyPr/>
          <a:lstStyle/>
          <a:p>
            <a:fld id="{A067984A-2CF1-A34B-97A9-61988DAAF8C0}" type="slidenum">
              <a:rPr lang="en-US" smtClean="0"/>
              <a:t>‹#›</a:t>
            </a:fld>
            <a:endParaRPr lang="en-US"/>
          </a:p>
        </p:txBody>
      </p:sp>
    </p:spTree>
    <p:extLst>
      <p:ext uri="{BB962C8B-B14F-4D97-AF65-F5344CB8AC3E}">
        <p14:creationId xmlns:p14="http://schemas.microsoft.com/office/powerpoint/2010/main" val="38818581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E3CCE-E08A-FC45-BE47-2FB40DEA28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8BF0CB-DFA1-DA48-B56B-9E6A9BE8BE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F60193-8D71-C149-91E2-BBBEBD0371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076942-014E-8C4D-B7EE-36763721FB5F}"/>
              </a:ext>
            </a:extLst>
          </p:cNvPr>
          <p:cNvSpPr>
            <a:spLocks noGrp="1"/>
          </p:cNvSpPr>
          <p:nvPr>
            <p:ph type="dt" sz="half" idx="10"/>
          </p:nvPr>
        </p:nvSpPr>
        <p:spPr>
          <a:xfrm>
            <a:off x="838200" y="6356350"/>
            <a:ext cx="2743200" cy="365125"/>
          </a:xfrm>
          <a:prstGeom prst="rect">
            <a:avLst/>
          </a:prstGeom>
        </p:spPr>
        <p:txBody>
          <a:bodyPr/>
          <a:lstStyle/>
          <a:p>
            <a:fld id="{84ECFEDF-98E6-B342-A140-9793C8C63A9D}" type="datetimeFigureOut">
              <a:rPr lang="en-US" smtClean="0"/>
              <a:t>2/15/2021</a:t>
            </a:fld>
            <a:endParaRPr lang="en-US"/>
          </a:p>
        </p:txBody>
      </p:sp>
      <p:sp>
        <p:nvSpPr>
          <p:cNvPr id="6" name="Footer Placeholder 5">
            <a:extLst>
              <a:ext uri="{FF2B5EF4-FFF2-40B4-BE49-F238E27FC236}">
                <a16:creationId xmlns:a16="http://schemas.microsoft.com/office/drawing/2014/main" id="{7140D250-82A1-F24D-9E16-2388E24103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684B9-47A2-7E48-A885-E983CBC9AC69}"/>
              </a:ext>
            </a:extLst>
          </p:cNvPr>
          <p:cNvSpPr>
            <a:spLocks noGrp="1"/>
          </p:cNvSpPr>
          <p:nvPr>
            <p:ph type="sldNum" sz="quarter" idx="12"/>
          </p:nvPr>
        </p:nvSpPr>
        <p:spPr>
          <a:xfrm>
            <a:off x="8610600" y="6356350"/>
            <a:ext cx="2743200" cy="365125"/>
          </a:xfrm>
          <a:prstGeom prst="rect">
            <a:avLst/>
          </a:prstGeom>
        </p:spPr>
        <p:txBody>
          <a:bodyPr/>
          <a:lstStyle/>
          <a:p>
            <a:fld id="{A067984A-2CF1-A34B-97A9-61988DAAF8C0}" type="slidenum">
              <a:rPr lang="en-US" smtClean="0"/>
              <a:t>‹#›</a:t>
            </a:fld>
            <a:endParaRPr lang="en-US"/>
          </a:p>
        </p:txBody>
      </p:sp>
    </p:spTree>
    <p:extLst>
      <p:ext uri="{BB962C8B-B14F-4D97-AF65-F5344CB8AC3E}">
        <p14:creationId xmlns:p14="http://schemas.microsoft.com/office/powerpoint/2010/main" val="40116293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CE311-EF62-9A4C-A541-863A1AD4FE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A37D18-8C02-5D40-9E82-F2B4950225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71BFBA-C318-CA4E-BE33-49C8DF4926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4B377C-570B-7741-8CBF-A1B2DC937D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9EC368-E669-F146-A1BB-F234E9ED68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1D2236-9A77-A34D-A566-0AC5693250B2}"/>
              </a:ext>
            </a:extLst>
          </p:cNvPr>
          <p:cNvSpPr>
            <a:spLocks noGrp="1"/>
          </p:cNvSpPr>
          <p:nvPr>
            <p:ph type="dt" sz="half" idx="10"/>
          </p:nvPr>
        </p:nvSpPr>
        <p:spPr>
          <a:xfrm>
            <a:off x="838200" y="6356350"/>
            <a:ext cx="2743200" cy="365125"/>
          </a:xfrm>
          <a:prstGeom prst="rect">
            <a:avLst/>
          </a:prstGeom>
        </p:spPr>
        <p:txBody>
          <a:bodyPr/>
          <a:lstStyle/>
          <a:p>
            <a:fld id="{84ECFEDF-98E6-B342-A140-9793C8C63A9D}" type="datetimeFigureOut">
              <a:rPr lang="en-US" smtClean="0"/>
              <a:t>2/15/2021</a:t>
            </a:fld>
            <a:endParaRPr lang="en-US"/>
          </a:p>
        </p:txBody>
      </p:sp>
      <p:sp>
        <p:nvSpPr>
          <p:cNvPr id="8" name="Footer Placeholder 7">
            <a:extLst>
              <a:ext uri="{FF2B5EF4-FFF2-40B4-BE49-F238E27FC236}">
                <a16:creationId xmlns:a16="http://schemas.microsoft.com/office/drawing/2014/main" id="{5A63103B-028A-5545-BD5B-CA4547DE47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633BA1-DD75-294F-8D5D-48F8D636FCCB}"/>
              </a:ext>
            </a:extLst>
          </p:cNvPr>
          <p:cNvSpPr>
            <a:spLocks noGrp="1"/>
          </p:cNvSpPr>
          <p:nvPr>
            <p:ph type="sldNum" sz="quarter" idx="12"/>
          </p:nvPr>
        </p:nvSpPr>
        <p:spPr>
          <a:xfrm>
            <a:off x="8610600" y="6356350"/>
            <a:ext cx="2743200" cy="365125"/>
          </a:xfrm>
          <a:prstGeom prst="rect">
            <a:avLst/>
          </a:prstGeom>
        </p:spPr>
        <p:txBody>
          <a:bodyPr/>
          <a:lstStyle/>
          <a:p>
            <a:fld id="{A067984A-2CF1-A34B-97A9-61988DAAF8C0}" type="slidenum">
              <a:rPr lang="en-US" smtClean="0"/>
              <a:t>‹#›</a:t>
            </a:fld>
            <a:endParaRPr lang="en-US"/>
          </a:p>
        </p:txBody>
      </p:sp>
    </p:spTree>
    <p:extLst>
      <p:ext uri="{BB962C8B-B14F-4D97-AF65-F5344CB8AC3E}">
        <p14:creationId xmlns:p14="http://schemas.microsoft.com/office/powerpoint/2010/main" val="33385040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7AE85-6919-6741-B5D9-661E60D9ED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5E119C-7901-A642-B7D9-9C7EB80C55BC}"/>
              </a:ext>
            </a:extLst>
          </p:cNvPr>
          <p:cNvSpPr>
            <a:spLocks noGrp="1"/>
          </p:cNvSpPr>
          <p:nvPr>
            <p:ph type="dt" sz="half" idx="10"/>
          </p:nvPr>
        </p:nvSpPr>
        <p:spPr>
          <a:xfrm>
            <a:off x="838200" y="6356350"/>
            <a:ext cx="2743200" cy="365125"/>
          </a:xfrm>
          <a:prstGeom prst="rect">
            <a:avLst/>
          </a:prstGeom>
        </p:spPr>
        <p:txBody>
          <a:bodyPr/>
          <a:lstStyle/>
          <a:p>
            <a:fld id="{84ECFEDF-98E6-B342-A140-9793C8C63A9D}" type="datetimeFigureOut">
              <a:rPr lang="en-US" smtClean="0"/>
              <a:t>2/15/2021</a:t>
            </a:fld>
            <a:endParaRPr lang="en-US"/>
          </a:p>
        </p:txBody>
      </p:sp>
      <p:sp>
        <p:nvSpPr>
          <p:cNvPr id="4" name="Footer Placeholder 3">
            <a:extLst>
              <a:ext uri="{FF2B5EF4-FFF2-40B4-BE49-F238E27FC236}">
                <a16:creationId xmlns:a16="http://schemas.microsoft.com/office/drawing/2014/main" id="{264DD880-4FA5-DC47-8360-58B21DE69B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59DE8A-1CE7-F04C-9F94-4907690FD5B2}"/>
              </a:ext>
            </a:extLst>
          </p:cNvPr>
          <p:cNvSpPr>
            <a:spLocks noGrp="1"/>
          </p:cNvSpPr>
          <p:nvPr>
            <p:ph type="sldNum" sz="quarter" idx="12"/>
          </p:nvPr>
        </p:nvSpPr>
        <p:spPr>
          <a:xfrm>
            <a:off x="8610600" y="6356350"/>
            <a:ext cx="2743200" cy="365125"/>
          </a:xfrm>
          <a:prstGeom prst="rect">
            <a:avLst/>
          </a:prstGeom>
        </p:spPr>
        <p:txBody>
          <a:bodyPr/>
          <a:lstStyle/>
          <a:p>
            <a:fld id="{A067984A-2CF1-A34B-97A9-61988DAAF8C0}" type="slidenum">
              <a:rPr lang="en-US" smtClean="0"/>
              <a:t>‹#›</a:t>
            </a:fld>
            <a:endParaRPr lang="en-US"/>
          </a:p>
        </p:txBody>
      </p:sp>
    </p:spTree>
    <p:extLst>
      <p:ext uri="{BB962C8B-B14F-4D97-AF65-F5344CB8AC3E}">
        <p14:creationId xmlns:p14="http://schemas.microsoft.com/office/powerpoint/2010/main" val="15171732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410CA5-9523-2942-A3D3-4E990CAD72D1}"/>
              </a:ext>
            </a:extLst>
          </p:cNvPr>
          <p:cNvSpPr>
            <a:spLocks noGrp="1"/>
          </p:cNvSpPr>
          <p:nvPr>
            <p:ph type="dt" sz="half" idx="10"/>
          </p:nvPr>
        </p:nvSpPr>
        <p:spPr>
          <a:xfrm>
            <a:off x="838200" y="6356350"/>
            <a:ext cx="2743200" cy="365125"/>
          </a:xfrm>
          <a:prstGeom prst="rect">
            <a:avLst/>
          </a:prstGeom>
        </p:spPr>
        <p:txBody>
          <a:bodyPr/>
          <a:lstStyle/>
          <a:p>
            <a:fld id="{84ECFEDF-98E6-B342-A140-9793C8C63A9D}" type="datetimeFigureOut">
              <a:rPr lang="en-US" smtClean="0"/>
              <a:t>2/15/2021</a:t>
            </a:fld>
            <a:endParaRPr lang="en-US"/>
          </a:p>
        </p:txBody>
      </p:sp>
      <p:sp>
        <p:nvSpPr>
          <p:cNvPr id="3" name="Footer Placeholder 2">
            <a:extLst>
              <a:ext uri="{FF2B5EF4-FFF2-40B4-BE49-F238E27FC236}">
                <a16:creationId xmlns:a16="http://schemas.microsoft.com/office/drawing/2014/main" id="{AA0C9C9C-46C6-1C43-B56E-8CFB016448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12A4AF-5F48-2440-B904-5FB6C4669C02}"/>
              </a:ext>
            </a:extLst>
          </p:cNvPr>
          <p:cNvSpPr>
            <a:spLocks noGrp="1"/>
          </p:cNvSpPr>
          <p:nvPr>
            <p:ph type="sldNum" sz="quarter" idx="12"/>
          </p:nvPr>
        </p:nvSpPr>
        <p:spPr>
          <a:xfrm>
            <a:off x="8610600" y="6356350"/>
            <a:ext cx="2743200" cy="365125"/>
          </a:xfrm>
          <a:prstGeom prst="rect">
            <a:avLst/>
          </a:prstGeom>
        </p:spPr>
        <p:txBody>
          <a:bodyPr/>
          <a:lstStyle/>
          <a:p>
            <a:fld id="{A067984A-2CF1-A34B-97A9-61988DAAF8C0}" type="slidenum">
              <a:rPr lang="en-US" smtClean="0"/>
              <a:t>‹#›</a:t>
            </a:fld>
            <a:endParaRPr lang="en-US"/>
          </a:p>
        </p:txBody>
      </p:sp>
    </p:spTree>
    <p:extLst>
      <p:ext uri="{BB962C8B-B14F-4D97-AF65-F5344CB8AC3E}">
        <p14:creationId xmlns:p14="http://schemas.microsoft.com/office/powerpoint/2010/main" val="2774472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6202A-EA9A-304B-AA11-3469D68C92B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3E0336-CF41-0344-BDA5-89DAE386948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E91065-32DA-154B-93D1-67F35B37B0AD}"/>
              </a:ext>
            </a:extLst>
          </p:cNvPr>
          <p:cNvSpPr>
            <a:spLocks noGrp="1"/>
          </p:cNvSpPr>
          <p:nvPr>
            <p:ph type="dt" sz="half" idx="10"/>
          </p:nvPr>
        </p:nvSpPr>
        <p:spPr>
          <a:xfrm>
            <a:off x="838200" y="6356350"/>
            <a:ext cx="2743200" cy="365125"/>
          </a:xfrm>
          <a:prstGeom prst="rect">
            <a:avLst/>
          </a:prstGeom>
        </p:spPr>
        <p:txBody>
          <a:bodyPr/>
          <a:lstStyle/>
          <a:p>
            <a:fld id="{E4C07C27-99D8-AD48-BA90-F8E91E4A2472}" type="datetimeFigureOut">
              <a:rPr lang="en-US" smtClean="0"/>
              <a:t>2/15/2021</a:t>
            </a:fld>
            <a:endParaRPr lang="en-US"/>
          </a:p>
        </p:txBody>
      </p:sp>
      <p:sp>
        <p:nvSpPr>
          <p:cNvPr id="5" name="Footer Placeholder 4">
            <a:extLst>
              <a:ext uri="{FF2B5EF4-FFF2-40B4-BE49-F238E27FC236}">
                <a16:creationId xmlns:a16="http://schemas.microsoft.com/office/drawing/2014/main" id="{4C63F4DE-1A09-B941-9546-5216B54660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0450BB0-5C35-544D-98FF-1CA81E517613}"/>
              </a:ext>
            </a:extLst>
          </p:cNvPr>
          <p:cNvSpPr>
            <a:spLocks noGrp="1"/>
          </p:cNvSpPr>
          <p:nvPr>
            <p:ph type="sldNum" sz="quarter" idx="12"/>
          </p:nvPr>
        </p:nvSpPr>
        <p:spPr>
          <a:xfrm>
            <a:off x="8610600" y="6356350"/>
            <a:ext cx="2743200" cy="365125"/>
          </a:xfrm>
          <a:prstGeom prst="rect">
            <a:avLst/>
          </a:prstGeom>
        </p:spPr>
        <p:txBody>
          <a:bodyPr/>
          <a:lstStyle/>
          <a:p>
            <a:fld id="{A3CA672B-4FD2-1640-96F9-6AA683793274}" type="slidenum">
              <a:rPr lang="en-US" smtClean="0"/>
              <a:t>‹#›</a:t>
            </a:fld>
            <a:endParaRPr lang="en-US"/>
          </a:p>
        </p:txBody>
      </p:sp>
    </p:spTree>
    <p:extLst>
      <p:ext uri="{BB962C8B-B14F-4D97-AF65-F5344CB8AC3E}">
        <p14:creationId xmlns:p14="http://schemas.microsoft.com/office/powerpoint/2010/main" val="41856107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148E9-82AF-BF45-8B96-1F128D3EFC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5F0044-9A5F-A344-98DC-5A596064F5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4409D7-9213-CF48-966C-779EFDDCDB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48C668-0B26-EA44-A881-64D6D5F66A00}"/>
              </a:ext>
            </a:extLst>
          </p:cNvPr>
          <p:cNvSpPr>
            <a:spLocks noGrp="1"/>
          </p:cNvSpPr>
          <p:nvPr>
            <p:ph type="dt" sz="half" idx="10"/>
          </p:nvPr>
        </p:nvSpPr>
        <p:spPr>
          <a:xfrm>
            <a:off x="838200" y="6356350"/>
            <a:ext cx="2743200" cy="365125"/>
          </a:xfrm>
          <a:prstGeom prst="rect">
            <a:avLst/>
          </a:prstGeom>
        </p:spPr>
        <p:txBody>
          <a:bodyPr/>
          <a:lstStyle/>
          <a:p>
            <a:fld id="{84ECFEDF-98E6-B342-A140-9793C8C63A9D}" type="datetimeFigureOut">
              <a:rPr lang="en-US" smtClean="0"/>
              <a:t>2/15/2021</a:t>
            </a:fld>
            <a:endParaRPr lang="en-US"/>
          </a:p>
        </p:txBody>
      </p:sp>
      <p:sp>
        <p:nvSpPr>
          <p:cNvPr id="6" name="Footer Placeholder 5">
            <a:extLst>
              <a:ext uri="{FF2B5EF4-FFF2-40B4-BE49-F238E27FC236}">
                <a16:creationId xmlns:a16="http://schemas.microsoft.com/office/drawing/2014/main" id="{EB9F79A3-6A39-A744-8AF1-85996A53D2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E3A1B5-DB6E-5845-A808-3116987F2F07}"/>
              </a:ext>
            </a:extLst>
          </p:cNvPr>
          <p:cNvSpPr>
            <a:spLocks noGrp="1"/>
          </p:cNvSpPr>
          <p:nvPr>
            <p:ph type="sldNum" sz="quarter" idx="12"/>
          </p:nvPr>
        </p:nvSpPr>
        <p:spPr>
          <a:xfrm>
            <a:off x="8610600" y="6356350"/>
            <a:ext cx="2743200" cy="365125"/>
          </a:xfrm>
          <a:prstGeom prst="rect">
            <a:avLst/>
          </a:prstGeom>
        </p:spPr>
        <p:txBody>
          <a:bodyPr/>
          <a:lstStyle/>
          <a:p>
            <a:fld id="{A067984A-2CF1-A34B-97A9-61988DAAF8C0}" type="slidenum">
              <a:rPr lang="en-US" smtClean="0"/>
              <a:t>‹#›</a:t>
            </a:fld>
            <a:endParaRPr lang="en-US"/>
          </a:p>
        </p:txBody>
      </p:sp>
    </p:spTree>
    <p:extLst>
      <p:ext uri="{BB962C8B-B14F-4D97-AF65-F5344CB8AC3E}">
        <p14:creationId xmlns:p14="http://schemas.microsoft.com/office/powerpoint/2010/main" val="36140177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BD66C-C628-9948-8ED3-90BA06F24D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6F074F-2F8A-E94C-88AA-C1BC9483D5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7C1986-A81B-FF47-843E-F4E27DA510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4FF2C2-1724-B04C-AAF2-524A491863B5}"/>
              </a:ext>
            </a:extLst>
          </p:cNvPr>
          <p:cNvSpPr>
            <a:spLocks noGrp="1"/>
          </p:cNvSpPr>
          <p:nvPr>
            <p:ph type="dt" sz="half" idx="10"/>
          </p:nvPr>
        </p:nvSpPr>
        <p:spPr>
          <a:xfrm>
            <a:off x="838200" y="6356350"/>
            <a:ext cx="2743200" cy="365125"/>
          </a:xfrm>
          <a:prstGeom prst="rect">
            <a:avLst/>
          </a:prstGeom>
        </p:spPr>
        <p:txBody>
          <a:bodyPr/>
          <a:lstStyle/>
          <a:p>
            <a:fld id="{84ECFEDF-98E6-B342-A140-9793C8C63A9D}" type="datetimeFigureOut">
              <a:rPr lang="en-US" smtClean="0"/>
              <a:t>2/15/2021</a:t>
            </a:fld>
            <a:endParaRPr lang="en-US"/>
          </a:p>
        </p:txBody>
      </p:sp>
      <p:sp>
        <p:nvSpPr>
          <p:cNvPr id="6" name="Footer Placeholder 5">
            <a:extLst>
              <a:ext uri="{FF2B5EF4-FFF2-40B4-BE49-F238E27FC236}">
                <a16:creationId xmlns:a16="http://schemas.microsoft.com/office/drawing/2014/main" id="{32197497-2913-C646-A50D-A2DE4BE524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90DAA4-52F2-194A-83A7-2AC2922E1CC4}"/>
              </a:ext>
            </a:extLst>
          </p:cNvPr>
          <p:cNvSpPr>
            <a:spLocks noGrp="1"/>
          </p:cNvSpPr>
          <p:nvPr>
            <p:ph type="sldNum" sz="quarter" idx="12"/>
          </p:nvPr>
        </p:nvSpPr>
        <p:spPr>
          <a:xfrm>
            <a:off x="8610600" y="6356350"/>
            <a:ext cx="2743200" cy="365125"/>
          </a:xfrm>
          <a:prstGeom prst="rect">
            <a:avLst/>
          </a:prstGeom>
        </p:spPr>
        <p:txBody>
          <a:bodyPr/>
          <a:lstStyle/>
          <a:p>
            <a:fld id="{A067984A-2CF1-A34B-97A9-61988DAAF8C0}" type="slidenum">
              <a:rPr lang="en-US" smtClean="0"/>
              <a:t>‹#›</a:t>
            </a:fld>
            <a:endParaRPr lang="en-US"/>
          </a:p>
        </p:txBody>
      </p:sp>
    </p:spTree>
    <p:extLst>
      <p:ext uri="{BB962C8B-B14F-4D97-AF65-F5344CB8AC3E}">
        <p14:creationId xmlns:p14="http://schemas.microsoft.com/office/powerpoint/2010/main" val="13074424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09851-6240-6144-AAF4-23734E228113}"/>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463C5C65-07C4-9D40-8D1E-3706CDA6C687}"/>
              </a:ext>
            </a:extLst>
          </p:cNvPr>
          <p:cNvSpPr>
            <a:spLocks noGrp="1"/>
          </p:cNvSpPr>
          <p:nvPr>
            <p:ph type="dt" sz="half" idx="10"/>
          </p:nvPr>
        </p:nvSpPr>
        <p:spPr>
          <a:xfrm>
            <a:off x="838200" y="6356350"/>
            <a:ext cx="2743200" cy="365125"/>
          </a:xfrm>
          <a:prstGeom prst="rect">
            <a:avLst/>
          </a:prstGeom>
        </p:spPr>
        <p:txBody>
          <a:bodyPr/>
          <a:lstStyle/>
          <a:p>
            <a:fld id="{84ECFEDF-98E6-B342-A140-9793C8C63A9D}" type="datetimeFigureOut">
              <a:rPr lang="en-US" smtClean="0"/>
              <a:t>2/15/2021</a:t>
            </a:fld>
            <a:endParaRPr lang="en-US"/>
          </a:p>
        </p:txBody>
      </p:sp>
      <p:sp>
        <p:nvSpPr>
          <p:cNvPr id="5" name="Footer Placeholder 4">
            <a:extLst>
              <a:ext uri="{FF2B5EF4-FFF2-40B4-BE49-F238E27FC236}">
                <a16:creationId xmlns:a16="http://schemas.microsoft.com/office/drawing/2014/main" id="{65FA373F-2609-C047-824B-8EB0835F4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FED9F9-8C5C-A44D-9A25-A326D23C06DA}"/>
              </a:ext>
            </a:extLst>
          </p:cNvPr>
          <p:cNvSpPr>
            <a:spLocks noGrp="1"/>
          </p:cNvSpPr>
          <p:nvPr>
            <p:ph type="sldNum" sz="quarter" idx="12"/>
          </p:nvPr>
        </p:nvSpPr>
        <p:spPr>
          <a:xfrm>
            <a:off x="8610600" y="6356350"/>
            <a:ext cx="2743200" cy="365125"/>
          </a:xfrm>
          <a:prstGeom prst="rect">
            <a:avLst/>
          </a:prstGeom>
        </p:spPr>
        <p:txBody>
          <a:bodyPr/>
          <a:lstStyle/>
          <a:p>
            <a:fld id="{A067984A-2CF1-A34B-97A9-61988DAAF8C0}" type="slidenum">
              <a:rPr lang="en-US" smtClean="0"/>
              <a:t>‹#›</a:t>
            </a:fld>
            <a:endParaRPr lang="en-US"/>
          </a:p>
        </p:txBody>
      </p:sp>
    </p:spTree>
    <p:extLst>
      <p:ext uri="{BB962C8B-B14F-4D97-AF65-F5344CB8AC3E}">
        <p14:creationId xmlns:p14="http://schemas.microsoft.com/office/powerpoint/2010/main" val="16105182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75372D6-35D4-DC45-83C9-4A74E5B8CE59}"/>
              </a:ext>
            </a:extLst>
          </p:cNvPr>
          <p:cNvSpPr>
            <a:spLocks noGrp="1"/>
          </p:cNvSpPr>
          <p:nvPr>
            <p:ph type="dt" sz="half" idx="10"/>
          </p:nvPr>
        </p:nvSpPr>
        <p:spPr>
          <a:xfrm>
            <a:off x="838200" y="6356350"/>
            <a:ext cx="2743200" cy="365125"/>
          </a:xfrm>
          <a:prstGeom prst="rect">
            <a:avLst/>
          </a:prstGeom>
        </p:spPr>
        <p:txBody>
          <a:bodyPr/>
          <a:lstStyle/>
          <a:p>
            <a:fld id="{84ECFEDF-98E6-B342-A140-9793C8C63A9D}" type="datetimeFigureOut">
              <a:rPr lang="en-US" smtClean="0"/>
              <a:t>2/15/2021</a:t>
            </a:fld>
            <a:endParaRPr lang="en-US"/>
          </a:p>
        </p:txBody>
      </p:sp>
      <p:sp>
        <p:nvSpPr>
          <p:cNvPr id="5" name="Footer Placeholder 4">
            <a:extLst>
              <a:ext uri="{FF2B5EF4-FFF2-40B4-BE49-F238E27FC236}">
                <a16:creationId xmlns:a16="http://schemas.microsoft.com/office/drawing/2014/main" id="{290B27D4-BE25-C146-8B2A-94A3E6D2D1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369925-E978-AA45-9314-3F2EDB17E4D8}"/>
              </a:ext>
            </a:extLst>
          </p:cNvPr>
          <p:cNvSpPr>
            <a:spLocks noGrp="1"/>
          </p:cNvSpPr>
          <p:nvPr>
            <p:ph type="sldNum" sz="quarter" idx="12"/>
          </p:nvPr>
        </p:nvSpPr>
        <p:spPr>
          <a:xfrm>
            <a:off x="8610600" y="6356350"/>
            <a:ext cx="2743200" cy="365125"/>
          </a:xfrm>
          <a:prstGeom prst="rect">
            <a:avLst/>
          </a:prstGeom>
        </p:spPr>
        <p:txBody>
          <a:bodyPr/>
          <a:lstStyle/>
          <a:p>
            <a:fld id="{A067984A-2CF1-A34B-97A9-61988DAAF8C0}" type="slidenum">
              <a:rPr lang="en-US" smtClean="0"/>
              <a:t>‹#›</a:t>
            </a:fld>
            <a:endParaRPr lang="en-US"/>
          </a:p>
        </p:txBody>
      </p:sp>
    </p:spTree>
    <p:extLst>
      <p:ext uri="{BB962C8B-B14F-4D97-AF65-F5344CB8AC3E}">
        <p14:creationId xmlns:p14="http://schemas.microsoft.com/office/powerpoint/2010/main" val="12264874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8BE2C-E3FD-0D46-B3E4-BD37BE0A214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F5EB78-4C73-3146-9DE4-F7718913F94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F23227-2B72-804C-A8A8-53A6CDC4B4B5}"/>
              </a:ext>
            </a:extLst>
          </p:cNvPr>
          <p:cNvSpPr>
            <a:spLocks noGrp="1"/>
          </p:cNvSpPr>
          <p:nvPr>
            <p:ph type="dt" sz="half" idx="10"/>
          </p:nvPr>
        </p:nvSpPr>
        <p:spPr>
          <a:xfrm>
            <a:off x="838200" y="6361596"/>
            <a:ext cx="2743200" cy="365125"/>
          </a:xfrm>
          <a:prstGeom prst="rect">
            <a:avLst/>
          </a:prstGeom>
        </p:spPr>
        <p:txBody>
          <a:bodyPr/>
          <a:lstStyle/>
          <a:p>
            <a:fld id="{07579C91-6216-A447-9ACF-5672051C4A24}" type="datetimeFigureOut">
              <a:rPr lang="en-US" smtClean="0"/>
              <a:t>2/15/2021</a:t>
            </a:fld>
            <a:endParaRPr lang="en-US"/>
          </a:p>
        </p:txBody>
      </p:sp>
      <p:sp>
        <p:nvSpPr>
          <p:cNvPr id="5" name="Footer Placeholder 4">
            <a:extLst>
              <a:ext uri="{FF2B5EF4-FFF2-40B4-BE49-F238E27FC236}">
                <a16:creationId xmlns:a16="http://schemas.microsoft.com/office/drawing/2014/main" id="{A543F28D-1CD5-EE4D-9AAD-CC318ACBD13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F3BAD57-6B8E-B048-A69F-E61338B990F5}"/>
              </a:ext>
            </a:extLst>
          </p:cNvPr>
          <p:cNvSpPr>
            <a:spLocks noGrp="1"/>
          </p:cNvSpPr>
          <p:nvPr>
            <p:ph type="sldNum" sz="quarter" idx="12"/>
          </p:nvPr>
        </p:nvSpPr>
        <p:spPr>
          <a:xfrm>
            <a:off x="8610600" y="6356350"/>
            <a:ext cx="2743200" cy="365125"/>
          </a:xfrm>
          <a:prstGeom prst="rect">
            <a:avLst/>
          </a:prstGeom>
        </p:spPr>
        <p:txBody>
          <a:bodyPr/>
          <a:lstStyle/>
          <a:p>
            <a:fld id="{BD9E9264-F289-9749-9A63-8E5B29F3392F}" type="slidenum">
              <a:rPr lang="en-US" smtClean="0"/>
              <a:t>‹#›</a:t>
            </a:fld>
            <a:endParaRPr lang="en-US"/>
          </a:p>
        </p:txBody>
      </p:sp>
    </p:spTree>
    <p:extLst>
      <p:ext uri="{BB962C8B-B14F-4D97-AF65-F5344CB8AC3E}">
        <p14:creationId xmlns:p14="http://schemas.microsoft.com/office/powerpoint/2010/main" val="147109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8BE2C-E3FD-0D46-B3E4-BD37BE0A214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F5EB78-4C73-3146-9DE4-F7718913F94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F23227-2B72-804C-A8A8-53A6CDC4B4B5}"/>
              </a:ext>
            </a:extLst>
          </p:cNvPr>
          <p:cNvSpPr>
            <a:spLocks noGrp="1"/>
          </p:cNvSpPr>
          <p:nvPr>
            <p:ph type="dt" sz="half" idx="10"/>
          </p:nvPr>
        </p:nvSpPr>
        <p:spPr>
          <a:xfrm>
            <a:off x="838200" y="6361596"/>
            <a:ext cx="2743200" cy="365125"/>
          </a:xfrm>
          <a:prstGeom prst="rect">
            <a:avLst/>
          </a:prstGeom>
        </p:spPr>
        <p:txBody>
          <a:bodyPr/>
          <a:lstStyle/>
          <a:p>
            <a:fld id="{07579C91-6216-A447-9ACF-5672051C4A24}" type="datetimeFigureOut">
              <a:rPr lang="en-US" smtClean="0"/>
              <a:t>2/15/2021</a:t>
            </a:fld>
            <a:endParaRPr lang="en-US"/>
          </a:p>
        </p:txBody>
      </p:sp>
      <p:sp>
        <p:nvSpPr>
          <p:cNvPr id="5" name="Footer Placeholder 4">
            <a:extLst>
              <a:ext uri="{FF2B5EF4-FFF2-40B4-BE49-F238E27FC236}">
                <a16:creationId xmlns:a16="http://schemas.microsoft.com/office/drawing/2014/main" id="{A543F28D-1CD5-EE4D-9AAD-CC318ACBD13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F3BAD57-6B8E-B048-A69F-E61338B990F5}"/>
              </a:ext>
            </a:extLst>
          </p:cNvPr>
          <p:cNvSpPr>
            <a:spLocks noGrp="1"/>
          </p:cNvSpPr>
          <p:nvPr>
            <p:ph type="sldNum" sz="quarter" idx="12"/>
          </p:nvPr>
        </p:nvSpPr>
        <p:spPr>
          <a:xfrm>
            <a:off x="8610600" y="6356350"/>
            <a:ext cx="2743200" cy="365125"/>
          </a:xfrm>
          <a:prstGeom prst="rect">
            <a:avLst/>
          </a:prstGeom>
        </p:spPr>
        <p:txBody>
          <a:bodyPr/>
          <a:lstStyle/>
          <a:p>
            <a:fld id="{BD9E9264-F289-9749-9A63-8E5B29F3392F}" type="slidenum">
              <a:rPr lang="en-US" smtClean="0"/>
              <a:t>‹#›</a:t>
            </a:fld>
            <a:endParaRPr lang="en-US"/>
          </a:p>
        </p:txBody>
      </p:sp>
    </p:spTree>
    <p:extLst>
      <p:ext uri="{BB962C8B-B14F-4D97-AF65-F5344CB8AC3E}">
        <p14:creationId xmlns:p14="http://schemas.microsoft.com/office/powerpoint/2010/main" val="4169920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E4141-ED94-E949-A095-5C5285C000F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B5A44F8-9058-4143-8C87-86E5AC5866D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1CD97B-4EC8-BD4A-AA72-6BF84F8509FD}"/>
              </a:ext>
            </a:extLst>
          </p:cNvPr>
          <p:cNvSpPr>
            <a:spLocks noGrp="1"/>
          </p:cNvSpPr>
          <p:nvPr>
            <p:ph type="dt" sz="half" idx="10"/>
          </p:nvPr>
        </p:nvSpPr>
        <p:spPr>
          <a:xfrm>
            <a:off x="838200" y="6361596"/>
            <a:ext cx="2743200" cy="365125"/>
          </a:xfrm>
          <a:prstGeom prst="rect">
            <a:avLst/>
          </a:prstGeom>
        </p:spPr>
        <p:txBody>
          <a:bodyPr/>
          <a:lstStyle/>
          <a:p>
            <a:fld id="{07579C91-6216-A447-9ACF-5672051C4A24}" type="datetimeFigureOut">
              <a:rPr lang="en-US" smtClean="0"/>
              <a:t>2/15/2021</a:t>
            </a:fld>
            <a:endParaRPr lang="en-US"/>
          </a:p>
        </p:txBody>
      </p:sp>
      <p:sp>
        <p:nvSpPr>
          <p:cNvPr id="5" name="Footer Placeholder 4">
            <a:extLst>
              <a:ext uri="{FF2B5EF4-FFF2-40B4-BE49-F238E27FC236}">
                <a16:creationId xmlns:a16="http://schemas.microsoft.com/office/drawing/2014/main" id="{5F754338-CF7E-914F-9ACD-74B874C56C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A067969-4C98-0741-9B87-798235331FA7}"/>
              </a:ext>
            </a:extLst>
          </p:cNvPr>
          <p:cNvSpPr>
            <a:spLocks noGrp="1"/>
          </p:cNvSpPr>
          <p:nvPr>
            <p:ph type="sldNum" sz="quarter" idx="12"/>
          </p:nvPr>
        </p:nvSpPr>
        <p:spPr>
          <a:xfrm>
            <a:off x="8610600" y="6356350"/>
            <a:ext cx="2743200" cy="365125"/>
          </a:xfrm>
          <a:prstGeom prst="rect">
            <a:avLst/>
          </a:prstGeom>
        </p:spPr>
        <p:txBody>
          <a:bodyPr/>
          <a:lstStyle/>
          <a:p>
            <a:fld id="{BD9E9264-F289-9749-9A63-8E5B29F3392F}" type="slidenum">
              <a:rPr lang="en-US" smtClean="0"/>
              <a:t>‹#›</a:t>
            </a:fld>
            <a:endParaRPr lang="en-US"/>
          </a:p>
        </p:txBody>
      </p:sp>
    </p:spTree>
    <p:extLst>
      <p:ext uri="{BB962C8B-B14F-4D97-AF65-F5344CB8AC3E}">
        <p14:creationId xmlns:p14="http://schemas.microsoft.com/office/powerpoint/2010/main" val="22862156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41457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67661-946C-A843-A38C-932973EA890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2AC5A22-A2B2-D044-8426-6E569566999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520D85-DB69-314C-8F7B-C45055AA4E6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B0CF2A-79A4-0A43-835A-E9909BF549F5}"/>
              </a:ext>
            </a:extLst>
          </p:cNvPr>
          <p:cNvSpPr>
            <a:spLocks noGrp="1"/>
          </p:cNvSpPr>
          <p:nvPr>
            <p:ph type="dt" sz="half" idx="10"/>
          </p:nvPr>
        </p:nvSpPr>
        <p:spPr>
          <a:xfrm>
            <a:off x="838200" y="6361596"/>
            <a:ext cx="2743200" cy="365125"/>
          </a:xfrm>
          <a:prstGeom prst="rect">
            <a:avLst/>
          </a:prstGeom>
        </p:spPr>
        <p:txBody>
          <a:bodyPr/>
          <a:lstStyle/>
          <a:p>
            <a:fld id="{07579C91-6216-A447-9ACF-5672051C4A24}" type="datetimeFigureOut">
              <a:rPr lang="en-US" smtClean="0"/>
              <a:t>2/15/2021</a:t>
            </a:fld>
            <a:endParaRPr lang="en-US"/>
          </a:p>
        </p:txBody>
      </p:sp>
      <p:sp>
        <p:nvSpPr>
          <p:cNvPr id="6" name="Footer Placeholder 5">
            <a:extLst>
              <a:ext uri="{FF2B5EF4-FFF2-40B4-BE49-F238E27FC236}">
                <a16:creationId xmlns:a16="http://schemas.microsoft.com/office/drawing/2014/main" id="{F01736B1-32AA-D74A-BAA6-62DFF4AFCEA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B588332-03C1-3146-AD0B-259A0BCB943C}"/>
              </a:ext>
            </a:extLst>
          </p:cNvPr>
          <p:cNvSpPr>
            <a:spLocks noGrp="1"/>
          </p:cNvSpPr>
          <p:nvPr>
            <p:ph type="sldNum" sz="quarter" idx="12"/>
          </p:nvPr>
        </p:nvSpPr>
        <p:spPr>
          <a:xfrm>
            <a:off x="8610600" y="6356350"/>
            <a:ext cx="2743200" cy="365125"/>
          </a:xfrm>
          <a:prstGeom prst="rect">
            <a:avLst/>
          </a:prstGeom>
        </p:spPr>
        <p:txBody>
          <a:bodyPr/>
          <a:lstStyle/>
          <a:p>
            <a:fld id="{BD9E9264-F289-9749-9A63-8E5B29F3392F}" type="slidenum">
              <a:rPr lang="en-US" smtClean="0"/>
              <a:t>‹#›</a:t>
            </a:fld>
            <a:endParaRPr lang="en-US"/>
          </a:p>
        </p:txBody>
      </p:sp>
    </p:spTree>
    <p:extLst>
      <p:ext uri="{BB962C8B-B14F-4D97-AF65-F5344CB8AC3E}">
        <p14:creationId xmlns:p14="http://schemas.microsoft.com/office/powerpoint/2010/main" val="16247573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692BA-B6E8-324E-A96E-11BFCAE5E17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E6D2DB7-F276-154D-A5CD-150DAD0F360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403B03-CCE7-6543-9000-729A7914A8A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8D9CB7-4A97-574C-9333-F29029AA9D9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AA247B-2DDD-4448-BAC1-DBEDF6A4767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10CC62-8335-3540-8D0F-E7D0B6260F17}"/>
              </a:ext>
            </a:extLst>
          </p:cNvPr>
          <p:cNvSpPr>
            <a:spLocks noGrp="1"/>
          </p:cNvSpPr>
          <p:nvPr>
            <p:ph type="dt" sz="half" idx="10"/>
          </p:nvPr>
        </p:nvSpPr>
        <p:spPr>
          <a:xfrm>
            <a:off x="838200" y="6361596"/>
            <a:ext cx="2743200" cy="365125"/>
          </a:xfrm>
          <a:prstGeom prst="rect">
            <a:avLst/>
          </a:prstGeom>
        </p:spPr>
        <p:txBody>
          <a:bodyPr/>
          <a:lstStyle/>
          <a:p>
            <a:fld id="{07579C91-6216-A447-9ACF-5672051C4A24}" type="datetimeFigureOut">
              <a:rPr lang="en-US" smtClean="0"/>
              <a:t>2/15/2021</a:t>
            </a:fld>
            <a:endParaRPr lang="en-US"/>
          </a:p>
        </p:txBody>
      </p:sp>
      <p:sp>
        <p:nvSpPr>
          <p:cNvPr id="8" name="Footer Placeholder 7">
            <a:extLst>
              <a:ext uri="{FF2B5EF4-FFF2-40B4-BE49-F238E27FC236}">
                <a16:creationId xmlns:a16="http://schemas.microsoft.com/office/drawing/2014/main" id="{A25AFF84-F14F-E643-B831-14A07A3A5A9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2E92D8B-2C9D-144A-8A61-5AAB04B4FC04}"/>
              </a:ext>
            </a:extLst>
          </p:cNvPr>
          <p:cNvSpPr>
            <a:spLocks noGrp="1"/>
          </p:cNvSpPr>
          <p:nvPr>
            <p:ph type="sldNum" sz="quarter" idx="12"/>
          </p:nvPr>
        </p:nvSpPr>
        <p:spPr>
          <a:xfrm>
            <a:off x="8610600" y="6356350"/>
            <a:ext cx="2743200" cy="365125"/>
          </a:xfrm>
          <a:prstGeom prst="rect">
            <a:avLst/>
          </a:prstGeom>
        </p:spPr>
        <p:txBody>
          <a:bodyPr/>
          <a:lstStyle/>
          <a:p>
            <a:fld id="{BD9E9264-F289-9749-9A63-8E5B29F3392F}" type="slidenum">
              <a:rPr lang="en-US" smtClean="0"/>
              <a:t>‹#›</a:t>
            </a:fld>
            <a:endParaRPr lang="en-US"/>
          </a:p>
        </p:txBody>
      </p:sp>
    </p:spTree>
    <p:extLst>
      <p:ext uri="{BB962C8B-B14F-4D97-AF65-F5344CB8AC3E}">
        <p14:creationId xmlns:p14="http://schemas.microsoft.com/office/powerpoint/2010/main" val="423292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46C05-1643-D443-BFF2-0A0A705967B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6250B8C-5749-CE45-9F9C-504883ACAC2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44724C-4D58-604E-8658-94FA51A4E97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D7F4A7-0E32-FE4C-B4E0-320891F1E99F}"/>
              </a:ext>
            </a:extLst>
          </p:cNvPr>
          <p:cNvSpPr>
            <a:spLocks noGrp="1"/>
          </p:cNvSpPr>
          <p:nvPr>
            <p:ph type="dt" sz="half" idx="10"/>
          </p:nvPr>
        </p:nvSpPr>
        <p:spPr>
          <a:xfrm>
            <a:off x="838200" y="6356350"/>
            <a:ext cx="2743200" cy="365125"/>
          </a:xfrm>
          <a:prstGeom prst="rect">
            <a:avLst/>
          </a:prstGeom>
        </p:spPr>
        <p:txBody>
          <a:bodyPr/>
          <a:lstStyle/>
          <a:p>
            <a:fld id="{E4C07C27-99D8-AD48-BA90-F8E91E4A2472}" type="datetimeFigureOut">
              <a:rPr lang="en-US" smtClean="0"/>
              <a:t>2/15/2021</a:t>
            </a:fld>
            <a:endParaRPr lang="en-US"/>
          </a:p>
        </p:txBody>
      </p:sp>
      <p:sp>
        <p:nvSpPr>
          <p:cNvPr id="6" name="Footer Placeholder 5">
            <a:extLst>
              <a:ext uri="{FF2B5EF4-FFF2-40B4-BE49-F238E27FC236}">
                <a16:creationId xmlns:a16="http://schemas.microsoft.com/office/drawing/2014/main" id="{33ED9A4A-7018-BC4F-A6FD-5F1F8ABEE4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13E9129-027C-3F4C-B05D-42D45AEADED7}"/>
              </a:ext>
            </a:extLst>
          </p:cNvPr>
          <p:cNvSpPr>
            <a:spLocks noGrp="1"/>
          </p:cNvSpPr>
          <p:nvPr>
            <p:ph type="sldNum" sz="quarter" idx="12"/>
          </p:nvPr>
        </p:nvSpPr>
        <p:spPr>
          <a:xfrm>
            <a:off x="8610600" y="6356350"/>
            <a:ext cx="2743200" cy="365125"/>
          </a:xfrm>
          <a:prstGeom prst="rect">
            <a:avLst/>
          </a:prstGeom>
        </p:spPr>
        <p:txBody>
          <a:bodyPr/>
          <a:lstStyle/>
          <a:p>
            <a:fld id="{A3CA672B-4FD2-1640-96F9-6AA683793274}" type="slidenum">
              <a:rPr lang="en-US" smtClean="0"/>
              <a:t>‹#›</a:t>
            </a:fld>
            <a:endParaRPr lang="en-US"/>
          </a:p>
        </p:txBody>
      </p:sp>
    </p:spTree>
    <p:extLst>
      <p:ext uri="{BB962C8B-B14F-4D97-AF65-F5344CB8AC3E}">
        <p14:creationId xmlns:p14="http://schemas.microsoft.com/office/powerpoint/2010/main" val="30949316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369CA-A4FA-BD45-A39D-07D8FA52CBC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3CECC91-6693-9648-A9C6-E985BCCA2C5B}"/>
              </a:ext>
            </a:extLst>
          </p:cNvPr>
          <p:cNvSpPr>
            <a:spLocks noGrp="1"/>
          </p:cNvSpPr>
          <p:nvPr>
            <p:ph type="dt" sz="half" idx="10"/>
          </p:nvPr>
        </p:nvSpPr>
        <p:spPr>
          <a:xfrm>
            <a:off x="838200" y="6361596"/>
            <a:ext cx="2743200" cy="365125"/>
          </a:xfrm>
          <a:prstGeom prst="rect">
            <a:avLst/>
          </a:prstGeom>
        </p:spPr>
        <p:txBody>
          <a:bodyPr/>
          <a:lstStyle/>
          <a:p>
            <a:fld id="{07579C91-6216-A447-9ACF-5672051C4A24}" type="datetimeFigureOut">
              <a:rPr lang="en-US" smtClean="0"/>
              <a:t>2/15/2021</a:t>
            </a:fld>
            <a:endParaRPr lang="en-US"/>
          </a:p>
        </p:txBody>
      </p:sp>
      <p:sp>
        <p:nvSpPr>
          <p:cNvPr id="4" name="Footer Placeholder 3">
            <a:extLst>
              <a:ext uri="{FF2B5EF4-FFF2-40B4-BE49-F238E27FC236}">
                <a16:creationId xmlns:a16="http://schemas.microsoft.com/office/drawing/2014/main" id="{0C0A2AD0-8033-9749-A091-A537971153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DD72487-F66A-4642-A377-43DD9CC2D3E3}"/>
              </a:ext>
            </a:extLst>
          </p:cNvPr>
          <p:cNvSpPr>
            <a:spLocks noGrp="1"/>
          </p:cNvSpPr>
          <p:nvPr>
            <p:ph type="sldNum" sz="quarter" idx="12"/>
          </p:nvPr>
        </p:nvSpPr>
        <p:spPr>
          <a:xfrm>
            <a:off x="8610600" y="6356350"/>
            <a:ext cx="2743200" cy="365125"/>
          </a:xfrm>
          <a:prstGeom prst="rect">
            <a:avLst/>
          </a:prstGeom>
        </p:spPr>
        <p:txBody>
          <a:bodyPr/>
          <a:lstStyle/>
          <a:p>
            <a:fld id="{BD9E9264-F289-9749-9A63-8E5B29F3392F}" type="slidenum">
              <a:rPr lang="en-US" smtClean="0"/>
              <a:t>‹#›</a:t>
            </a:fld>
            <a:endParaRPr lang="en-US"/>
          </a:p>
        </p:txBody>
      </p:sp>
    </p:spTree>
    <p:extLst>
      <p:ext uri="{BB962C8B-B14F-4D97-AF65-F5344CB8AC3E}">
        <p14:creationId xmlns:p14="http://schemas.microsoft.com/office/powerpoint/2010/main" val="39143183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A58D5D-059E-9045-8F68-EF87B7A189D5}"/>
              </a:ext>
            </a:extLst>
          </p:cNvPr>
          <p:cNvSpPr>
            <a:spLocks noGrp="1"/>
          </p:cNvSpPr>
          <p:nvPr>
            <p:ph type="dt" sz="half" idx="10"/>
          </p:nvPr>
        </p:nvSpPr>
        <p:spPr>
          <a:xfrm>
            <a:off x="838200" y="6361596"/>
            <a:ext cx="2743200" cy="365125"/>
          </a:xfrm>
          <a:prstGeom prst="rect">
            <a:avLst/>
          </a:prstGeom>
        </p:spPr>
        <p:txBody>
          <a:bodyPr/>
          <a:lstStyle/>
          <a:p>
            <a:fld id="{07579C91-6216-A447-9ACF-5672051C4A24}" type="datetimeFigureOut">
              <a:rPr lang="en-US" smtClean="0"/>
              <a:t>2/15/2021</a:t>
            </a:fld>
            <a:endParaRPr lang="en-US"/>
          </a:p>
        </p:txBody>
      </p:sp>
      <p:sp>
        <p:nvSpPr>
          <p:cNvPr id="3" name="Footer Placeholder 2">
            <a:extLst>
              <a:ext uri="{FF2B5EF4-FFF2-40B4-BE49-F238E27FC236}">
                <a16:creationId xmlns:a16="http://schemas.microsoft.com/office/drawing/2014/main" id="{443C218E-BD98-B84B-9E26-790D2BB5DD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AB16790-4C85-ED40-8C69-443B893159E6}"/>
              </a:ext>
            </a:extLst>
          </p:cNvPr>
          <p:cNvSpPr>
            <a:spLocks noGrp="1"/>
          </p:cNvSpPr>
          <p:nvPr>
            <p:ph type="sldNum" sz="quarter" idx="12"/>
          </p:nvPr>
        </p:nvSpPr>
        <p:spPr>
          <a:xfrm>
            <a:off x="8610600" y="6356350"/>
            <a:ext cx="2743200" cy="365125"/>
          </a:xfrm>
          <a:prstGeom prst="rect">
            <a:avLst/>
          </a:prstGeom>
        </p:spPr>
        <p:txBody>
          <a:bodyPr/>
          <a:lstStyle/>
          <a:p>
            <a:fld id="{BD9E9264-F289-9749-9A63-8E5B29F3392F}" type="slidenum">
              <a:rPr lang="en-US" smtClean="0"/>
              <a:t>‹#›</a:t>
            </a:fld>
            <a:endParaRPr lang="en-US"/>
          </a:p>
        </p:txBody>
      </p:sp>
    </p:spTree>
    <p:extLst>
      <p:ext uri="{BB962C8B-B14F-4D97-AF65-F5344CB8AC3E}">
        <p14:creationId xmlns:p14="http://schemas.microsoft.com/office/powerpoint/2010/main" val="18494054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AA1E8-E7C8-474B-891D-AF238949A4A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4F04FC-A45E-E54B-9A25-69B6BFBF8B4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9B5685-CFEC-C74A-B6A3-BFB8214E80A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DE6591-729F-D144-9D9E-563855D6BAFE}"/>
              </a:ext>
            </a:extLst>
          </p:cNvPr>
          <p:cNvSpPr>
            <a:spLocks noGrp="1"/>
          </p:cNvSpPr>
          <p:nvPr>
            <p:ph type="dt" sz="half" idx="10"/>
          </p:nvPr>
        </p:nvSpPr>
        <p:spPr>
          <a:xfrm>
            <a:off x="838200" y="6361596"/>
            <a:ext cx="2743200" cy="365125"/>
          </a:xfrm>
          <a:prstGeom prst="rect">
            <a:avLst/>
          </a:prstGeom>
        </p:spPr>
        <p:txBody>
          <a:bodyPr/>
          <a:lstStyle/>
          <a:p>
            <a:fld id="{07579C91-6216-A447-9ACF-5672051C4A24}" type="datetimeFigureOut">
              <a:rPr lang="en-US" smtClean="0"/>
              <a:t>2/15/2021</a:t>
            </a:fld>
            <a:endParaRPr lang="en-US"/>
          </a:p>
        </p:txBody>
      </p:sp>
      <p:sp>
        <p:nvSpPr>
          <p:cNvPr id="6" name="Footer Placeholder 5">
            <a:extLst>
              <a:ext uri="{FF2B5EF4-FFF2-40B4-BE49-F238E27FC236}">
                <a16:creationId xmlns:a16="http://schemas.microsoft.com/office/drawing/2014/main" id="{283EC552-B03C-D245-8EAF-DF9EF9A7461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95B26FD-6B20-AC4E-BB58-D472A39F13A9}"/>
              </a:ext>
            </a:extLst>
          </p:cNvPr>
          <p:cNvSpPr>
            <a:spLocks noGrp="1"/>
          </p:cNvSpPr>
          <p:nvPr>
            <p:ph type="sldNum" sz="quarter" idx="12"/>
          </p:nvPr>
        </p:nvSpPr>
        <p:spPr>
          <a:xfrm>
            <a:off x="8610600" y="6356350"/>
            <a:ext cx="2743200" cy="365125"/>
          </a:xfrm>
          <a:prstGeom prst="rect">
            <a:avLst/>
          </a:prstGeom>
        </p:spPr>
        <p:txBody>
          <a:bodyPr/>
          <a:lstStyle/>
          <a:p>
            <a:fld id="{BD9E9264-F289-9749-9A63-8E5B29F3392F}" type="slidenum">
              <a:rPr lang="en-US" smtClean="0"/>
              <a:t>‹#›</a:t>
            </a:fld>
            <a:endParaRPr lang="en-US"/>
          </a:p>
        </p:txBody>
      </p:sp>
    </p:spTree>
    <p:extLst>
      <p:ext uri="{BB962C8B-B14F-4D97-AF65-F5344CB8AC3E}">
        <p14:creationId xmlns:p14="http://schemas.microsoft.com/office/powerpoint/2010/main" val="16162701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96B5-F32C-1748-90B5-5D040E0D9C1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EF96BB-5F6A-8341-8591-FCD96DE6F96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73BB1F-CD9D-7C47-B742-90AD880777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4EBBFA-FE85-FA4D-B9FE-37DF5D3CF910}"/>
              </a:ext>
            </a:extLst>
          </p:cNvPr>
          <p:cNvSpPr>
            <a:spLocks noGrp="1"/>
          </p:cNvSpPr>
          <p:nvPr>
            <p:ph type="dt" sz="half" idx="10"/>
          </p:nvPr>
        </p:nvSpPr>
        <p:spPr>
          <a:xfrm>
            <a:off x="838200" y="6361596"/>
            <a:ext cx="2743200" cy="365125"/>
          </a:xfrm>
          <a:prstGeom prst="rect">
            <a:avLst/>
          </a:prstGeom>
        </p:spPr>
        <p:txBody>
          <a:bodyPr/>
          <a:lstStyle/>
          <a:p>
            <a:fld id="{07579C91-6216-A447-9ACF-5672051C4A24}" type="datetimeFigureOut">
              <a:rPr lang="en-US" smtClean="0"/>
              <a:t>2/15/2021</a:t>
            </a:fld>
            <a:endParaRPr lang="en-US"/>
          </a:p>
        </p:txBody>
      </p:sp>
      <p:sp>
        <p:nvSpPr>
          <p:cNvPr id="6" name="Footer Placeholder 5">
            <a:extLst>
              <a:ext uri="{FF2B5EF4-FFF2-40B4-BE49-F238E27FC236}">
                <a16:creationId xmlns:a16="http://schemas.microsoft.com/office/drawing/2014/main" id="{98714C9F-005D-9043-80A5-3415DDF916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F122E01-2BFE-EC4E-9BE6-C8C6F4051D8A}"/>
              </a:ext>
            </a:extLst>
          </p:cNvPr>
          <p:cNvSpPr>
            <a:spLocks noGrp="1"/>
          </p:cNvSpPr>
          <p:nvPr>
            <p:ph type="sldNum" sz="quarter" idx="12"/>
          </p:nvPr>
        </p:nvSpPr>
        <p:spPr>
          <a:xfrm>
            <a:off x="8610600" y="6356350"/>
            <a:ext cx="2743200" cy="365125"/>
          </a:xfrm>
          <a:prstGeom prst="rect">
            <a:avLst/>
          </a:prstGeom>
        </p:spPr>
        <p:txBody>
          <a:bodyPr/>
          <a:lstStyle/>
          <a:p>
            <a:fld id="{BD9E9264-F289-9749-9A63-8E5B29F3392F}" type="slidenum">
              <a:rPr lang="en-US" smtClean="0"/>
              <a:t>‹#›</a:t>
            </a:fld>
            <a:endParaRPr lang="en-US"/>
          </a:p>
        </p:txBody>
      </p:sp>
    </p:spTree>
    <p:extLst>
      <p:ext uri="{BB962C8B-B14F-4D97-AF65-F5344CB8AC3E}">
        <p14:creationId xmlns:p14="http://schemas.microsoft.com/office/powerpoint/2010/main" val="6167495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A9BEA-0B14-7544-838B-118EE8B8C8C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F523DB-37E2-6049-8879-7947B7B8D13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BDEAC7-A5EC-5940-8E42-80010DFAF7B3}"/>
              </a:ext>
            </a:extLst>
          </p:cNvPr>
          <p:cNvSpPr>
            <a:spLocks noGrp="1"/>
          </p:cNvSpPr>
          <p:nvPr>
            <p:ph type="dt" sz="half" idx="10"/>
          </p:nvPr>
        </p:nvSpPr>
        <p:spPr>
          <a:xfrm>
            <a:off x="838200" y="6361596"/>
            <a:ext cx="2743200" cy="365125"/>
          </a:xfrm>
          <a:prstGeom prst="rect">
            <a:avLst/>
          </a:prstGeom>
        </p:spPr>
        <p:txBody>
          <a:bodyPr/>
          <a:lstStyle/>
          <a:p>
            <a:fld id="{07579C91-6216-A447-9ACF-5672051C4A24}" type="datetimeFigureOut">
              <a:rPr lang="en-US" smtClean="0"/>
              <a:t>2/15/2021</a:t>
            </a:fld>
            <a:endParaRPr lang="en-US"/>
          </a:p>
        </p:txBody>
      </p:sp>
      <p:sp>
        <p:nvSpPr>
          <p:cNvPr id="5" name="Footer Placeholder 4">
            <a:extLst>
              <a:ext uri="{FF2B5EF4-FFF2-40B4-BE49-F238E27FC236}">
                <a16:creationId xmlns:a16="http://schemas.microsoft.com/office/drawing/2014/main" id="{73364CF0-A718-8247-BC6C-26DCC14AC8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7AC8D41-F85C-A64C-A2D6-8C9464ACF681}"/>
              </a:ext>
            </a:extLst>
          </p:cNvPr>
          <p:cNvSpPr>
            <a:spLocks noGrp="1"/>
          </p:cNvSpPr>
          <p:nvPr>
            <p:ph type="sldNum" sz="quarter" idx="12"/>
          </p:nvPr>
        </p:nvSpPr>
        <p:spPr>
          <a:xfrm>
            <a:off x="8610600" y="6356350"/>
            <a:ext cx="2743200" cy="365125"/>
          </a:xfrm>
          <a:prstGeom prst="rect">
            <a:avLst/>
          </a:prstGeom>
        </p:spPr>
        <p:txBody>
          <a:bodyPr/>
          <a:lstStyle/>
          <a:p>
            <a:fld id="{BD9E9264-F289-9749-9A63-8E5B29F3392F}" type="slidenum">
              <a:rPr lang="en-US" smtClean="0"/>
              <a:t>‹#›</a:t>
            </a:fld>
            <a:endParaRPr lang="en-US"/>
          </a:p>
        </p:txBody>
      </p:sp>
    </p:spTree>
    <p:extLst>
      <p:ext uri="{BB962C8B-B14F-4D97-AF65-F5344CB8AC3E}">
        <p14:creationId xmlns:p14="http://schemas.microsoft.com/office/powerpoint/2010/main" val="39971674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736047-02CE-AA4B-B5F7-DEB588A5B4A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4A2567-20E3-6041-A11A-582266E23225}"/>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C814DB-4C59-F443-8931-A496A44EEE00}"/>
              </a:ext>
            </a:extLst>
          </p:cNvPr>
          <p:cNvSpPr>
            <a:spLocks noGrp="1"/>
          </p:cNvSpPr>
          <p:nvPr>
            <p:ph type="dt" sz="half" idx="10"/>
          </p:nvPr>
        </p:nvSpPr>
        <p:spPr>
          <a:xfrm>
            <a:off x="838200" y="6361596"/>
            <a:ext cx="2743200" cy="365125"/>
          </a:xfrm>
          <a:prstGeom prst="rect">
            <a:avLst/>
          </a:prstGeom>
        </p:spPr>
        <p:txBody>
          <a:bodyPr/>
          <a:lstStyle/>
          <a:p>
            <a:fld id="{07579C91-6216-A447-9ACF-5672051C4A24}" type="datetimeFigureOut">
              <a:rPr lang="en-US" smtClean="0"/>
              <a:t>2/15/2021</a:t>
            </a:fld>
            <a:endParaRPr lang="en-US"/>
          </a:p>
        </p:txBody>
      </p:sp>
      <p:sp>
        <p:nvSpPr>
          <p:cNvPr id="5" name="Footer Placeholder 4">
            <a:extLst>
              <a:ext uri="{FF2B5EF4-FFF2-40B4-BE49-F238E27FC236}">
                <a16:creationId xmlns:a16="http://schemas.microsoft.com/office/drawing/2014/main" id="{80BF61FF-86C1-7747-A917-93E690AD46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215CDA9-8302-4842-B3D5-8B24F16BB96B}"/>
              </a:ext>
            </a:extLst>
          </p:cNvPr>
          <p:cNvSpPr>
            <a:spLocks noGrp="1"/>
          </p:cNvSpPr>
          <p:nvPr>
            <p:ph type="sldNum" sz="quarter" idx="12"/>
          </p:nvPr>
        </p:nvSpPr>
        <p:spPr>
          <a:xfrm>
            <a:off x="8610600" y="6356350"/>
            <a:ext cx="2743200" cy="365125"/>
          </a:xfrm>
          <a:prstGeom prst="rect">
            <a:avLst/>
          </a:prstGeom>
        </p:spPr>
        <p:txBody>
          <a:bodyPr/>
          <a:lstStyle/>
          <a:p>
            <a:fld id="{BD9E9264-F289-9749-9A63-8E5B29F3392F}" type="slidenum">
              <a:rPr lang="en-US" smtClean="0"/>
              <a:t>‹#›</a:t>
            </a:fld>
            <a:endParaRPr lang="en-US"/>
          </a:p>
        </p:txBody>
      </p:sp>
    </p:spTree>
    <p:extLst>
      <p:ext uri="{BB962C8B-B14F-4D97-AF65-F5344CB8AC3E}">
        <p14:creationId xmlns:p14="http://schemas.microsoft.com/office/powerpoint/2010/main" val="28285073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61F6F-D258-C740-B9DF-B0F582C5ED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D204D5-3D32-0548-A145-E141287677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A304D2-CA12-E94C-A2C8-24D929BEF536}"/>
              </a:ext>
            </a:extLst>
          </p:cNvPr>
          <p:cNvSpPr>
            <a:spLocks noGrp="1"/>
          </p:cNvSpPr>
          <p:nvPr>
            <p:ph type="dt" sz="half" idx="10"/>
          </p:nvPr>
        </p:nvSpPr>
        <p:spPr>
          <a:xfrm>
            <a:off x="838200" y="6356350"/>
            <a:ext cx="2743200" cy="365125"/>
          </a:xfrm>
          <a:prstGeom prst="rect">
            <a:avLst/>
          </a:prstGeom>
        </p:spPr>
        <p:txBody>
          <a:bodyPr/>
          <a:lstStyle/>
          <a:p>
            <a:fld id="{E153B342-1CCF-3445-8991-D160034BB35A}" type="datetimeFigureOut">
              <a:rPr lang="en-US" smtClean="0"/>
              <a:t>2/15/2021</a:t>
            </a:fld>
            <a:endParaRPr lang="en-US"/>
          </a:p>
        </p:txBody>
      </p:sp>
      <p:sp>
        <p:nvSpPr>
          <p:cNvPr id="5" name="Footer Placeholder 4">
            <a:extLst>
              <a:ext uri="{FF2B5EF4-FFF2-40B4-BE49-F238E27FC236}">
                <a16:creationId xmlns:a16="http://schemas.microsoft.com/office/drawing/2014/main" id="{9C19F384-8392-5C42-BE87-9B9FE181EF3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F1B3CD8-02F0-CD43-8111-7EA217B69318}"/>
              </a:ext>
            </a:extLst>
          </p:cNvPr>
          <p:cNvSpPr>
            <a:spLocks noGrp="1"/>
          </p:cNvSpPr>
          <p:nvPr>
            <p:ph type="sldNum" sz="quarter" idx="12"/>
          </p:nvPr>
        </p:nvSpPr>
        <p:spPr>
          <a:xfrm>
            <a:off x="8610600" y="6356350"/>
            <a:ext cx="2743200" cy="365125"/>
          </a:xfrm>
          <a:prstGeom prst="rect">
            <a:avLst/>
          </a:prstGeom>
        </p:spPr>
        <p:txBody>
          <a:bodyPr/>
          <a:lstStyle/>
          <a:p>
            <a:fld id="{2FF8F6EC-6530-7246-BB07-0EC492D9F558}" type="slidenum">
              <a:rPr lang="en-US" smtClean="0"/>
              <a:t>‹#›</a:t>
            </a:fld>
            <a:endParaRPr lang="en-US"/>
          </a:p>
        </p:txBody>
      </p:sp>
    </p:spTree>
    <p:extLst>
      <p:ext uri="{BB962C8B-B14F-4D97-AF65-F5344CB8AC3E}">
        <p14:creationId xmlns:p14="http://schemas.microsoft.com/office/powerpoint/2010/main" val="22847282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52813-8689-3746-854E-72C0028B91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44B979-40B0-1446-9F30-96E7891518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552C98-5A6B-A140-AF4D-4AFAF6DF50CA}"/>
              </a:ext>
            </a:extLst>
          </p:cNvPr>
          <p:cNvSpPr>
            <a:spLocks noGrp="1"/>
          </p:cNvSpPr>
          <p:nvPr>
            <p:ph type="dt" sz="half" idx="10"/>
          </p:nvPr>
        </p:nvSpPr>
        <p:spPr>
          <a:xfrm>
            <a:off x="838200" y="6356350"/>
            <a:ext cx="2743200" cy="365125"/>
          </a:xfrm>
          <a:prstGeom prst="rect">
            <a:avLst/>
          </a:prstGeom>
        </p:spPr>
        <p:txBody>
          <a:bodyPr/>
          <a:lstStyle/>
          <a:p>
            <a:fld id="{E153B342-1CCF-3445-8991-D160034BB35A}" type="datetimeFigureOut">
              <a:rPr lang="en-US" smtClean="0"/>
              <a:t>2/15/2021</a:t>
            </a:fld>
            <a:endParaRPr lang="en-US"/>
          </a:p>
        </p:txBody>
      </p:sp>
      <p:sp>
        <p:nvSpPr>
          <p:cNvPr id="5" name="Footer Placeholder 4">
            <a:extLst>
              <a:ext uri="{FF2B5EF4-FFF2-40B4-BE49-F238E27FC236}">
                <a16:creationId xmlns:a16="http://schemas.microsoft.com/office/drawing/2014/main" id="{79FB40C6-2653-6143-AE20-B1BF7DA5EBD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A82C6B2-261B-7F45-9F4A-F0AA86848132}"/>
              </a:ext>
            </a:extLst>
          </p:cNvPr>
          <p:cNvSpPr>
            <a:spLocks noGrp="1"/>
          </p:cNvSpPr>
          <p:nvPr>
            <p:ph type="sldNum" sz="quarter" idx="12"/>
          </p:nvPr>
        </p:nvSpPr>
        <p:spPr>
          <a:xfrm>
            <a:off x="8610600" y="6356350"/>
            <a:ext cx="2743200" cy="365125"/>
          </a:xfrm>
          <a:prstGeom prst="rect">
            <a:avLst/>
          </a:prstGeom>
        </p:spPr>
        <p:txBody>
          <a:bodyPr/>
          <a:lstStyle/>
          <a:p>
            <a:fld id="{2FF8F6EC-6530-7246-BB07-0EC492D9F558}" type="slidenum">
              <a:rPr lang="en-US" smtClean="0"/>
              <a:t>‹#›</a:t>
            </a:fld>
            <a:endParaRPr lang="en-US"/>
          </a:p>
        </p:txBody>
      </p:sp>
    </p:spTree>
    <p:extLst>
      <p:ext uri="{BB962C8B-B14F-4D97-AF65-F5344CB8AC3E}">
        <p14:creationId xmlns:p14="http://schemas.microsoft.com/office/powerpoint/2010/main" val="12371470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78BE4-924E-6F42-B1C1-C8613CAD05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F288E1-25AD-A14B-B11A-822F8C8F43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C8A1A4-3739-D14C-92EF-767429BC1EBD}"/>
              </a:ext>
            </a:extLst>
          </p:cNvPr>
          <p:cNvSpPr>
            <a:spLocks noGrp="1"/>
          </p:cNvSpPr>
          <p:nvPr>
            <p:ph type="dt" sz="half" idx="10"/>
          </p:nvPr>
        </p:nvSpPr>
        <p:spPr>
          <a:xfrm>
            <a:off x="838200" y="6356350"/>
            <a:ext cx="2743200" cy="365125"/>
          </a:xfrm>
          <a:prstGeom prst="rect">
            <a:avLst/>
          </a:prstGeom>
        </p:spPr>
        <p:txBody>
          <a:bodyPr/>
          <a:lstStyle/>
          <a:p>
            <a:fld id="{E153B342-1CCF-3445-8991-D160034BB35A}" type="datetimeFigureOut">
              <a:rPr lang="en-US" smtClean="0"/>
              <a:t>2/15/2021</a:t>
            </a:fld>
            <a:endParaRPr lang="en-US"/>
          </a:p>
        </p:txBody>
      </p:sp>
      <p:sp>
        <p:nvSpPr>
          <p:cNvPr id="5" name="Footer Placeholder 4">
            <a:extLst>
              <a:ext uri="{FF2B5EF4-FFF2-40B4-BE49-F238E27FC236}">
                <a16:creationId xmlns:a16="http://schemas.microsoft.com/office/drawing/2014/main" id="{E0696DB8-5406-544D-B8EB-9A959A79D43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4E1E49-184F-4346-8D17-B7116D4DA8C2}"/>
              </a:ext>
            </a:extLst>
          </p:cNvPr>
          <p:cNvSpPr>
            <a:spLocks noGrp="1"/>
          </p:cNvSpPr>
          <p:nvPr>
            <p:ph type="sldNum" sz="quarter" idx="12"/>
          </p:nvPr>
        </p:nvSpPr>
        <p:spPr>
          <a:xfrm>
            <a:off x="8610600" y="6356350"/>
            <a:ext cx="2743200" cy="365125"/>
          </a:xfrm>
          <a:prstGeom prst="rect">
            <a:avLst/>
          </a:prstGeom>
        </p:spPr>
        <p:txBody>
          <a:bodyPr/>
          <a:lstStyle/>
          <a:p>
            <a:fld id="{2FF8F6EC-6530-7246-BB07-0EC492D9F558}" type="slidenum">
              <a:rPr lang="en-US" smtClean="0"/>
              <a:t>‹#›</a:t>
            </a:fld>
            <a:endParaRPr lang="en-US"/>
          </a:p>
        </p:txBody>
      </p:sp>
    </p:spTree>
    <p:extLst>
      <p:ext uri="{BB962C8B-B14F-4D97-AF65-F5344CB8AC3E}">
        <p14:creationId xmlns:p14="http://schemas.microsoft.com/office/powerpoint/2010/main" val="30429775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9EF49-1BC2-3C4D-8F5D-228F24B664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FD3E44-00D2-7C4A-A8C7-0FE0B5CAE5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896988-B204-FA48-90DF-1321BF98F9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A1C011-86DC-064C-9E33-E754E7748313}"/>
              </a:ext>
            </a:extLst>
          </p:cNvPr>
          <p:cNvSpPr>
            <a:spLocks noGrp="1"/>
          </p:cNvSpPr>
          <p:nvPr>
            <p:ph type="dt" sz="half" idx="10"/>
          </p:nvPr>
        </p:nvSpPr>
        <p:spPr>
          <a:xfrm>
            <a:off x="838200" y="6356350"/>
            <a:ext cx="2743200" cy="365125"/>
          </a:xfrm>
          <a:prstGeom prst="rect">
            <a:avLst/>
          </a:prstGeom>
        </p:spPr>
        <p:txBody>
          <a:bodyPr/>
          <a:lstStyle/>
          <a:p>
            <a:fld id="{E153B342-1CCF-3445-8991-D160034BB35A}" type="datetimeFigureOut">
              <a:rPr lang="en-US" smtClean="0"/>
              <a:t>2/15/2021</a:t>
            </a:fld>
            <a:endParaRPr lang="en-US"/>
          </a:p>
        </p:txBody>
      </p:sp>
      <p:sp>
        <p:nvSpPr>
          <p:cNvPr id="6" name="Footer Placeholder 5">
            <a:extLst>
              <a:ext uri="{FF2B5EF4-FFF2-40B4-BE49-F238E27FC236}">
                <a16:creationId xmlns:a16="http://schemas.microsoft.com/office/drawing/2014/main" id="{713E562B-1438-CE4E-BAAA-ADF037125E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AD6ED4A-AB5D-1D4E-99BC-221131242E2B}"/>
              </a:ext>
            </a:extLst>
          </p:cNvPr>
          <p:cNvSpPr>
            <a:spLocks noGrp="1"/>
          </p:cNvSpPr>
          <p:nvPr>
            <p:ph type="sldNum" sz="quarter" idx="12"/>
          </p:nvPr>
        </p:nvSpPr>
        <p:spPr>
          <a:xfrm>
            <a:off x="8610600" y="6356350"/>
            <a:ext cx="2743200" cy="365125"/>
          </a:xfrm>
          <a:prstGeom prst="rect">
            <a:avLst/>
          </a:prstGeom>
        </p:spPr>
        <p:txBody>
          <a:bodyPr/>
          <a:lstStyle/>
          <a:p>
            <a:fld id="{2FF8F6EC-6530-7246-BB07-0EC492D9F558}" type="slidenum">
              <a:rPr lang="en-US" smtClean="0"/>
              <a:t>‹#›</a:t>
            </a:fld>
            <a:endParaRPr lang="en-US"/>
          </a:p>
        </p:txBody>
      </p:sp>
    </p:spTree>
    <p:extLst>
      <p:ext uri="{BB962C8B-B14F-4D97-AF65-F5344CB8AC3E}">
        <p14:creationId xmlns:p14="http://schemas.microsoft.com/office/powerpoint/2010/main" val="1964174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AD49F-3F55-EF45-8186-B4FF2638A07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0B80AD1-CD3E-E842-B904-DA9A8B6C5CB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59E977-6CE8-8B42-B95E-1C2FA661B6D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CAA513-FABA-5946-8912-52002CFF591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6B01D3-DC34-AF43-9776-47954386C61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C6CECF-940D-F94C-9830-6061D67524F2}"/>
              </a:ext>
            </a:extLst>
          </p:cNvPr>
          <p:cNvSpPr>
            <a:spLocks noGrp="1"/>
          </p:cNvSpPr>
          <p:nvPr>
            <p:ph type="dt" sz="half" idx="10"/>
          </p:nvPr>
        </p:nvSpPr>
        <p:spPr>
          <a:xfrm>
            <a:off x="838200" y="6356350"/>
            <a:ext cx="2743200" cy="365125"/>
          </a:xfrm>
          <a:prstGeom prst="rect">
            <a:avLst/>
          </a:prstGeom>
        </p:spPr>
        <p:txBody>
          <a:bodyPr/>
          <a:lstStyle/>
          <a:p>
            <a:fld id="{E4C07C27-99D8-AD48-BA90-F8E91E4A2472}" type="datetimeFigureOut">
              <a:rPr lang="en-US" smtClean="0"/>
              <a:t>2/15/2021</a:t>
            </a:fld>
            <a:endParaRPr lang="en-US"/>
          </a:p>
        </p:txBody>
      </p:sp>
      <p:sp>
        <p:nvSpPr>
          <p:cNvPr id="8" name="Footer Placeholder 7">
            <a:extLst>
              <a:ext uri="{FF2B5EF4-FFF2-40B4-BE49-F238E27FC236}">
                <a16:creationId xmlns:a16="http://schemas.microsoft.com/office/drawing/2014/main" id="{DFB993BA-67FF-2541-A4F7-515C065E9A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6409511-E9D0-0E46-B6ED-099E2EDF9CD2}"/>
              </a:ext>
            </a:extLst>
          </p:cNvPr>
          <p:cNvSpPr>
            <a:spLocks noGrp="1"/>
          </p:cNvSpPr>
          <p:nvPr>
            <p:ph type="sldNum" sz="quarter" idx="12"/>
          </p:nvPr>
        </p:nvSpPr>
        <p:spPr>
          <a:xfrm>
            <a:off x="8610600" y="6356350"/>
            <a:ext cx="2743200" cy="365125"/>
          </a:xfrm>
          <a:prstGeom prst="rect">
            <a:avLst/>
          </a:prstGeom>
        </p:spPr>
        <p:txBody>
          <a:bodyPr/>
          <a:lstStyle/>
          <a:p>
            <a:fld id="{A3CA672B-4FD2-1640-96F9-6AA683793274}" type="slidenum">
              <a:rPr lang="en-US" smtClean="0"/>
              <a:t>‹#›</a:t>
            </a:fld>
            <a:endParaRPr lang="en-US"/>
          </a:p>
        </p:txBody>
      </p:sp>
    </p:spTree>
    <p:extLst>
      <p:ext uri="{BB962C8B-B14F-4D97-AF65-F5344CB8AC3E}">
        <p14:creationId xmlns:p14="http://schemas.microsoft.com/office/powerpoint/2010/main" val="37114877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A2452-8842-E640-A2BC-75A5CF34F4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3C707D-C8C9-034D-9E87-64BBEC073C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E4C417-BF67-F644-84FA-79545055B0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6B713C-7BE8-EF41-8B3E-BFC9B2F404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930B51-9A6F-F64E-B2A9-D468DEEC2A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13C85D-20F9-4441-B721-D281B510CB7A}"/>
              </a:ext>
            </a:extLst>
          </p:cNvPr>
          <p:cNvSpPr>
            <a:spLocks noGrp="1"/>
          </p:cNvSpPr>
          <p:nvPr>
            <p:ph type="dt" sz="half" idx="10"/>
          </p:nvPr>
        </p:nvSpPr>
        <p:spPr>
          <a:xfrm>
            <a:off x="838200" y="6356350"/>
            <a:ext cx="2743200" cy="365125"/>
          </a:xfrm>
          <a:prstGeom prst="rect">
            <a:avLst/>
          </a:prstGeom>
        </p:spPr>
        <p:txBody>
          <a:bodyPr/>
          <a:lstStyle/>
          <a:p>
            <a:fld id="{E153B342-1CCF-3445-8991-D160034BB35A}" type="datetimeFigureOut">
              <a:rPr lang="en-US" smtClean="0"/>
              <a:t>2/15/2021</a:t>
            </a:fld>
            <a:endParaRPr lang="en-US"/>
          </a:p>
        </p:txBody>
      </p:sp>
      <p:sp>
        <p:nvSpPr>
          <p:cNvPr id="8" name="Footer Placeholder 7">
            <a:extLst>
              <a:ext uri="{FF2B5EF4-FFF2-40B4-BE49-F238E27FC236}">
                <a16:creationId xmlns:a16="http://schemas.microsoft.com/office/drawing/2014/main" id="{8EDA9A1B-EC49-2A42-A5B3-7994DF6649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210CBF1-A4A8-1749-80F6-08A729318EB8}"/>
              </a:ext>
            </a:extLst>
          </p:cNvPr>
          <p:cNvSpPr>
            <a:spLocks noGrp="1"/>
          </p:cNvSpPr>
          <p:nvPr>
            <p:ph type="sldNum" sz="quarter" idx="12"/>
          </p:nvPr>
        </p:nvSpPr>
        <p:spPr>
          <a:xfrm>
            <a:off x="8610600" y="6356350"/>
            <a:ext cx="2743200" cy="365125"/>
          </a:xfrm>
          <a:prstGeom prst="rect">
            <a:avLst/>
          </a:prstGeom>
        </p:spPr>
        <p:txBody>
          <a:bodyPr/>
          <a:lstStyle/>
          <a:p>
            <a:fld id="{2FF8F6EC-6530-7246-BB07-0EC492D9F558}" type="slidenum">
              <a:rPr lang="en-US" smtClean="0"/>
              <a:t>‹#›</a:t>
            </a:fld>
            <a:endParaRPr lang="en-US"/>
          </a:p>
        </p:txBody>
      </p:sp>
    </p:spTree>
    <p:extLst>
      <p:ext uri="{BB962C8B-B14F-4D97-AF65-F5344CB8AC3E}">
        <p14:creationId xmlns:p14="http://schemas.microsoft.com/office/powerpoint/2010/main" val="36528088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011BF-6224-DA44-AFA3-8BF4ED68C6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4B89EB-6A74-A242-98A9-484D17E44EF1}"/>
              </a:ext>
            </a:extLst>
          </p:cNvPr>
          <p:cNvSpPr>
            <a:spLocks noGrp="1"/>
          </p:cNvSpPr>
          <p:nvPr>
            <p:ph type="dt" sz="half" idx="10"/>
          </p:nvPr>
        </p:nvSpPr>
        <p:spPr>
          <a:xfrm>
            <a:off x="838200" y="6356350"/>
            <a:ext cx="2743200" cy="365125"/>
          </a:xfrm>
          <a:prstGeom prst="rect">
            <a:avLst/>
          </a:prstGeom>
        </p:spPr>
        <p:txBody>
          <a:bodyPr/>
          <a:lstStyle/>
          <a:p>
            <a:fld id="{E153B342-1CCF-3445-8991-D160034BB35A}" type="datetimeFigureOut">
              <a:rPr lang="en-US" smtClean="0"/>
              <a:t>2/15/2021</a:t>
            </a:fld>
            <a:endParaRPr lang="en-US"/>
          </a:p>
        </p:txBody>
      </p:sp>
      <p:sp>
        <p:nvSpPr>
          <p:cNvPr id="4" name="Footer Placeholder 3">
            <a:extLst>
              <a:ext uri="{FF2B5EF4-FFF2-40B4-BE49-F238E27FC236}">
                <a16:creationId xmlns:a16="http://schemas.microsoft.com/office/drawing/2014/main" id="{E15F08F7-7779-834E-9D79-9146E3BBDF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7273510-E981-D04E-A5AF-547D9D1CA1F4}"/>
              </a:ext>
            </a:extLst>
          </p:cNvPr>
          <p:cNvSpPr>
            <a:spLocks noGrp="1"/>
          </p:cNvSpPr>
          <p:nvPr>
            <p:ph type="sldNum" sz="quarter" idx="12"/>
          </p:nvPr>
        </p:nvSpPr>
        <p:spPr>
          <a:xfrm>
            <a:off x="8610600" y="6356350"/>
            <a:ext cx="2743200" cy="365125"/>
          </a:xfrm>
          <a:prstGeom prst="rect">
            <a:avLst/>
          </a:prstGeom>
        </p:spPr>
        <p:txBody>
          <a:bodyPr/>
          <a:lstStyle/>
          <a:p>
            <a:fld id="{2FF8F6EC-6530-7246-BB07-0EC492D9F558}" type="slidenum">
              <a:rPr lang="en-US" smtClean="0"/>
              <a:t>‹#›</a:t>
            </a:fld>
            <a:endParaRPr lang="en-US"/>
          </a:p>
        </p:txBody>
      </p:sp>
    </p:spTree>
    <p:extLst>
      <p:ext uri="{BB962C8B-B14F-4D97-AF65-F5344CB8AC3E}">
        <p14:creationId xmlns:p14="http://schemas.microsoft.com/office/powerpoint/2010/main" val="18319262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3B4B6F-7959-1249-88A9-E7373FB3AB38}"/>
              </a:ext>
            </a:extLst>
          </p:cNvPr>
          <p:cNvSpPr>
            <a:spLocks noGrp="1"/>
          </p:cNvSpPr>
          <p:nvPr>
            <p:ph type="dt" sz="half" idx="10"/>
          </p:nvPr>
        </p:nvSpPr>
        <p:spPr>
          <a:xfrm>
            <a:off x="838200" y="6356350"/>
            <a:ext cx="2743200" cy="365125"/>
          </a:xfrm>
          <a:prstGeom prst="rect">
            <a:avLst/>
          </a:prstGeom>
        </p:spPr>
        <p:txBody>
          <a:bodyPr/>
          <a:lstStyle/>
          <a:p>
            <a:fld id="{E153B342-1CCF-3445-8991-D160034BB35A}" type="datetimeFigureOut">
              <a:rPr lang="en-US" smtClean="0"/>
              <a:t>2/15/2021</a:t>
            </a:fld>
            <a:endParaRPr lang="en-US"/>
          </a:p>
        </p:txBody>
      </p:sp>
      <p:sp>
        <p:nvSpPr>
          <p:cNvPr id="3" name="Footer Placeholder 2">
            <a:extLst>
              <a:ext uri="{FF2B5EF4-FFF2-40B4-BE49-F238E27FC236}">
                <a16:creationId xmlns:a16="http://schemas.microsoft.com/office/drawing/2014/main" id="{215DE242-E073-C547-AD5D-387BBBAF10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C91A7ED-8832-0C4E-94DE-A032E375BD3C}"/>
              </a:ext>
            </a:extLst>
          </p:cNvPr>
          <p:cNvSpPr>
            <a:spLocks noGrp="1"/>
          </p:cNvSpPr>
          <p:nvPr>
            <p:ph type="sldNum" sz="quarter" idx="12"/>
          </p:nvPr>
        </p:nvSpPr>
        <p:spPr>
          <a:xfrm>
            <a:off x="8610600" y="6356350"/>
            <a:ext cx="2743200" cy="365125"/>
          </a:xfrm>
          <a:prstGeom prst="rect">
            <a:avLst/>
          </a:prstGeom>
        </p:spPr>
        <p:txBody>
          <a:bodyPr/>
          <a:lstStyle/>
          <a:p>
            <a:fld id="{2FF8F6EC-6530-7246-BB07-0EC492D9F558}" type="slidenum">
              <a:rPr lang="en-US" smtClean="0"/>
              <a:t>‹#›</a:t>
            </a:fld>
            <a:endParaRPr lang="en-US"/>
          </a:p>
        </p:txBody>
      </p:sp>
    </p:spTree>
    <p:extLst>
      <p:ext uri="{BB962C8B-B14F-4D97-AF65-F5344CB8AC3E}">
        <p14:creationId xmlns:p14="http://schemas.microsoft.com/office/powerpoint/2010/main" val="40591155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69A62-DF86-5A4C-926E-EF525A9E79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A5A6C8-E042-6841-8F78-BA275BB8ED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4384D2-776C-9F46-8097-BAAF9FA830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8A585F-EAE2-4E4F-8720-6A573EC89DC4}"/>
              </a:ext>
            </a:extLst>
          </p:cNvPr>
          <p:cNvSpPr>
            <a:spLocks noGrp="1"/>
          </p:cNvSpPr>
          <p:nvPr>
            <p:ph type="dt" sz="half" idx="10"/>
          </p:nvPr>
        </p:nvSpPr>
        <p:spPr>
          <a:xfrm>
            <a:off x="838200" y="6356350"/>
            <a:ext cx="2743200" cy="365125"/>
          </a:xfrm>
          <a:prstGeom prst="rect">
            <a:avLst/>
          </a:prstGeom>
        </p:spPr>
        <p:txBody>
          <a:bodyPr/>
          <a:lstStyle/>
          <a:p>
            <a:fld id="{E153B342-1CCF-3445-8991-D160034BB35A}" type="datetimeFigureOut">
              <a:rPr lang="en-US" smtClean="0"/>
              <a:t>2/15/2021</a:t>
            </a:fld>
            <a:endParaRPr lang="en-US"/>
          </a:p>
        </p:txBody>
      </p:sp>
      <p:sp>
        <p:nvSpPr>
          <p:cNvPr id="6" name="Footer Placeholder 5">
            <a:extLst>
              <a:ext uri="{FF2B5EF4-FFF2-40B4-BE49-F238E27FC236}">
                <a16:creationId xmlns:a16="http://schemas.microsoft.com/office/drawing/2014/main" id="{E446CD59-7A1E-4048-901B-7C91528B2C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949D4C2-2810-D547-8F5F-951F1C80E9E5}"/>
              </a:ext>
            </a:extLst>
          </p:cNvPr>
          <p:cNvSpPr>
            <a:spLocks noGrp="1"/>
          </p:cNvSpPr>
          <p:nvPr>
            <p:ph type="sldNum" sz="quarter" idx="12"/>
          </p:nvPr>
        </p:nvSpPr>
        <p:spPr>
          <a:xfrm>
            <a:off x="8610600" y="6356350"/>
            <a:ext cx="2743200" cy="365125"/>
          </a:xfrm>
          <a:prstGeom prst="rect">
            <a:avLst/>
          </a:prstGeom>
        </p:spPr>
        <p:txBody>
          <a:bodyPr/>
          <a:lstStyle/>
          <a:p>
            <a:fld id="{2FF8F6EC-6530-7246-BB07-0EC492D9F558}" type="slidenum">
              <a:rPr lang="en-US" smtClean="0"/>
              <a:t>‹#›</a:t>
            </a:fld>
            <a:endParaRPr lang="en-US"/>
          </a:p>
        </p:txBody>
      </p:sp>
    </p:spTree>
    <p:extLst>
      <p:ext uri="{BB962C8B-B14F-4D97-AF65-F5344CB8AC3E}">
        <p14:creationId xmlns:p14="http://schemas.microsoft.com/office/powerpoint/2010/main" val="27751606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97528-6BFB-DE48-8D78-9E0D5E60C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12BAE8-1630-F648-B5A1-CCEF9B3EF7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4A1977-BF95-3D47-B775-4C6C3E2C2E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A820D1-A640-CB40-91A7-99880EA66F64}"/>
              </a:ext>
            </a:extLst>
          </p:cNvPr>
          <p:cNvSpPr>
            <a:spLocks noGrp="1"/>
          </p:cNvSpPr>
          <p:nvPr>
            <p:ph type="dt" sz="half" idx="10"/>
          </p:nvPr>
        </p:nvSpPr>
        <p:spPr>
          <a:xfrm>
            <a:off x="838200" y="6356350"/>
            <a:ext cx="2743200" cy="365125"/>
          </a:xfrm>
          <a:prstGeom prst="rect">
            <a:avLst/>
          </a:prstGeom>
        </p:spPr>
        <p:txBody>
          <a:bodyPr/>
          <a:lstStyle/>
          <a:p>
            <a:fld id="{E153B342-1CCF-3445-8991-D160034BB35A}" type="datetimeFigureOut">
              <a:rPr lang="en-US" smtClean="0"/>
              <a:t>2/15/2021</a:t>
            </a:fld>
            <a:endParaRPr lang="en-US"/>
          </a:p>
        </p:txBody>
      </p:sp>
      <p:sp>
        <p:nvSpPr>
          <p:cNvPr id="6" name="Footer Placeholder 5">
            <a:extLst>
              <a:ext uri="{FF2B5EF4-FFF2-40B4-BE49-F238E27FC236}">
                <a16:creationId xmlns:a16="http://schemas.microsoft.com/office/drawing/2014/main" id="{4927949C-18DB-F443-B64B-311CB43645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CF29F8F-D084-3C4A-8C5E-B49D506977F7}"/>
              </a:ext>
            </a:extLst>
          </p:cNvPr>
          <p:cNvSpPr>
            <a:spLocks noGrp="1"/>
          </p:cNvSpPr>
          <p:nvPr>
            <p:ph type="sldNum" sz="quarter" idx="12"/>
          </p:nvPr>
        </p:nvSpPr>
        <p:spPr>
          <a:xfrm>
            <a:off x="8610600" y="6356350"/>
            <a:ext cx="2743200" cy="365125"/>
          </a:xfrm>
          <a:prstGeom prst="rect">
            <a:avLst/>
          </a:prstGeom>
        </p:spPr>
        <p:txBody>
          <a:bodyPr/>
          <a:lstStyle/>
          <a:p>
            <a:fld id="{2FF8F6EC-6530-7246-BB07-0EC492D9F558}" type="slidenum">
              <a:rPr lang="en-US" smtClean="0"/>
              <a:t>‹#›</a:t>
            </a:fld>
            <a:endParaRPr lang="en-US"/>
          </a:p>
        </p:txBody>
      </p:sp>
    </p:spTree>
    <p:extLst>
      <p:ext uri="{BB962C8B-B14F-4D97-AF65-F5344CB8AC3E}">
        <p14:creationId xmlns:p14="http://schemas.microsoft.com/office/powerpoint/2010/main" val="28720881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68318-785B-7047-A96B-D291481806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7C3712-AB8B-9947-9DA7-1142C38F0F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EAB077-DE43-B94C-A83B-668321E2127F}"/>
              </a:ext>
            </a:extLst>
          </p:cNvPr>
          <p:cNvSpPr>
            <a:spLocks noGrp="1"/>
          </p:cNvSpPr>
          <p:nvPr>
            <p:ph type="dt" sz="half" idx="10"/>
          </p:nvPr>
        </p:nvSpPr>
        <p:spPr>
          <a:xfrm>
            <a:off x="838200" y="6356350"/>
            <a:ext cx="2743200" cy="365125"/>
          </a:xfrm>
          <a:prstGeom prst="rect">
            <a:avLst/>
          </a:prstGeom>
        </p:spPr>
        <p:txBody>
          <a:bodyPr/>
          <a:lstStyle/>
          <a:p>
            <a:fld id="{E153B342-1CCF-3445-8991-D160034BB35A}" type="datetimeFigureOut">
              <a:rPr lang="en-US" smtClean="0"/>
              <a:t>2/15/2021</a:t>
            </a:fld>
            <a:endParaRPr lang="en-US"/>
          </a:p>
        </p:txBody>
      </p:sp>
      <p:sp>
        <p:nvSpPr>
          <p:cNvPr id="5" name="Footer Placeholder 4">
            <a:extLst>
              <a:ext uri="{FF2B5EF4-FFF2-40B4-BE49-F238E27FC236}">
                <a16:creationId xmlns:a16="http://schemas.microsoft.com/office/drawing/2014/main" id="{97922CC3-BC9B-4E47-A0CA-8A543B954A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52F1DED-EBD4-D24E-8E06-733C1A9F227D}"/>
              </a:ext>
            </a:extLst>
          </p:cNvPr>
          <p:cNvSpPr>
            <a:spLocks noGrp="1"/>
          </p:cNvSpPr>
          <p:nvPr>
            <p:ph type="sldNum" sz="quarter" idx="12"/>
          </p:nvPr>
        </p:nvSpPr>
        <p:spPr>
          <a:xfrm>
            <a:off x="8610600" y="6356350"/>
            <a:ext cx="2743200" cy="365125"/>
          </a:xfrm>
          <a:prstGeom prst="rect">
            <a:avLst/>
          </a:prstGeom>
        </p:spPr>
        <p:txBody>
          <a:bodyPr/>
          <a:lstStyle/>
          <a:p>
            <a:fld id="{2FF8F6EC-6530-7246-BB07-0EC492D9F558}" type="slidenum">
              <a:rPr lang="en-US" smtClean="0"/>
              <a:t>‹#›</a:t>
            </a:fld>
            <a:endParaRPr lang="en-US"/>
          </a:p>
        </p:txBody>
      </p:sp>
    </p:spTree>
    <p:extLst>
      <p:ext uri="{BB962C8B-B14F-4D97-AF65-F5344CB8AC3E}">
        <p14:creationId xmlns:p14="http://schemas.microsoft.com/office/powerpoint/2010/main" val="40173495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4308AB-661E-F34A-BD92-85A956BFC2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5BFF6D-9BB7-5D43-870A-21331C0F2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15D8E0-55AA-E94F-A678-70C6A1A8EBA2}"/>
              </a:ext>
            </a:extLst>
          </p:cNvPr>
          <p:cNvSpPr>
            <a:spLocks noGrp="1"/>
          </p:cNvSpPr>
          <p:nvPr>
            <p:ph type="dt" sz="half" idx="10"/>
          </p:nvPr>
        </p:nvSpPr>
        <p:spPr>
          <a:xfrm>
            <a:off x="838200" y="6356350"/>
            <a:ext cx="2743200" cy="365125"/>
          </a:xfrm>
          <a:prstGeom prst="rect">
            <a:avLst/>
          </a:prstGeom>
        </p:spPr>
        <p:txBody>
          <a:bodyPr/>
          <a:lstStyle/>
          <a:p>
            <a:fld id="{E153B342-1CCF-3445-8991-D160034BB35A}" type="datetimeFigureOut">
              <a:rPr lang="en-US" smtClean="0"/>
              <a:t>2/15/2021</a:t>
            </a:fld>
            <a:endParaRPr lang="en-US"/>
          </a:p>
        </p:txBody>
      </p:sp>
      <p:sp>
        <p:nvSpPr>
          <p:cNvPr id="5" name="Footer Placeholder 4">
            <a:extLst>
              <a:ext uri="{FF2B5EF4-FFF2-40B4-BE49-F238E27FC236}">
                <a16:creationId xmlns:a16="http://schemas.microsoft.com/office/drawing/2014/main" id="{F179AA1D-B291-B244-9ED8-73DF6032E7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AA2796-F020-DD4E-AA45-EFCB0B87A08C}"/>
              </a:ext>
            </a:extLst>
          </p:cNvPr>
          <p:cNvSpPr>
            <a:spLocks noGrp="1"/>
          </p:cNvSpPr>
          <p:nvPr>
            <p:ph type="sldNum" sz="quarter" idx="12"/>
          </p:nvPr>
        </p:nvSpPr>
        <p:spPr>
          <a:xfrm>
            <a:off x="8610600" y="6356350"/>
            <a:ext cx="2743200" cy="365125"/>
          </a:xfrm>
          <a:prstGeom prst="rect">
            <a:avLst/>
          </a:prstGeom>
        </p:spPr>
        <p:txBody>
          <a:bodyPr/>
          <a:lstStyle/>
          <a:p>
            <a:fld id="{2FF8F6EC-6530-7246-BB07-0EC492D9F558}" type="slidenum">
              <a:rPr lang="en-US" smtClean="0"/>
              <a:t>‹#›</a:t>
            </a:fld>
            <a:endParaRPr lang="en-US"/>
          </a:p>
        </p:txBody>
      </p:sp>
    </p:spTree>
    <p:extLst>
      <p:ext uri="{BB962C8B-B14F-4D97-AF65-F5344CB8AC3E}">
        <p14:creationId xmlns:p14="http://schemas.microsoft.com/office/powerpoint/2010/main" val="26075259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570C2-FA2F-D64D-AD6D-88E163D62AB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4C7C4D-7F11-DF4F-ABE6-1D6164ABD5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C5D80D-4CF6-FA4F-B2EE-1806D6087833}"/>
              </a:ext>
            </a:extLst>
          </p:cNvPr>
          <p:cNvSpPr>
            <a:spLocks noGrp="1"/>
          </p:cNvSpPr>
          <p:nvPr>
            <p:ph type="dt" sz="half" idx="10"/>
          </p:nvPr>
        </p:nvSpPr>
        <p:spPr>
          <a:xfrm>
            <a:off x="838201" y="6249642"/>
            <a:ext cx="2743200" cy="365125"/>
          </a:xfrm>
          <a:prstGeom prst="rect">
            <a:avLst/>
          </a:prstGeom>
        </p:spPr>
        <p:txBody>
          <a:bodyPr/>
          <a:lstStyle/>
          <a:p>
            <a:fld id="{6C082CF6-217D-6C4A-A673-FCA238FB888D}" type="datetimeFigureOut">
              <a:rPr lang="en-US" smtClean="0"/>
              <a:t>2/15/2021</a:t>
            </a:fld>
            <a:endParaRPr lang="en-US"/>
          </a:p>
        </p:txBody>
      </p:sp>
      <p:sp>
        <p:nvSpPr>
          <p:cNvPr id="5" name="Footer Placeholder 4">
            <a:extLst>
              <a:ext uri="{FF2B5EF4-FFF2-40B4-BE49-F238E27FC236}">
                <a16:creationId xmlns:a16="http://schemas.microsoft.com/office/drawing/2014/main" id="{9AB3CABD-C4F1-7D48-B153-F26ECCD9A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94980B-CD06-AB41-ABF3-BEC289835D3E}"/>
              </a:ext>
            </a:extLst>
          </p:cNvPr>
          <p:cNvSpPr>
            <a:spLocks noGrp="1"/>
          </p:cNvSpPr>
          <p:nvPr>
            <p:ph type="sldNum" sz="quarter" idx="12"/>
          </p:nvPr>
        </p:nvSpPr>
        <p:spPr>
          <a:xfrm>
            <a:off x="8610600" y="6356350"/>
            <a:ext cx="2743200" cy="365125"/>
          </a:xfrm>
          <a:prstGeom prst="rect">
            <a:avLst/>
          </a:prstGeom>
        </p:spPr>
        <p:txBody>
          <a:bodyPr/>
          <a:lstStyle/>
          <a:p>
            <a:fld id="{E750B912-B659-1D4A-B417-B18A880F1F6C}" type="slidenum">
              <a:rPr lang="en-US" smtClean="0"/>
              <a:t>‹#›</a:t>
            </a:fld>
            <a:endParaRPr lang="en-US"/>
          </a:p>
        </p:txBody>
      </p:sp>
    </p:spTree>
    <p:extLst>
      <p:ext uri="{BB962C8B-B14F-4D97-AF65-F5344CB8AC3E}">
        <p14:creationId xmlns:p14="http://schemas.microsoft.com/office/powerpoint/2010/main" val="26119226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F7B72-2EE4-A14F-A9C0-7DA5611A1D9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D388675-2205-3341-9D93-8724C2C025A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8EFAB5-309D-1544-8AF1-A98EE13D5B1F}"/>
              </a:ext>
            </a:extLst>
          </p:cNvPr>
          <p:cNvSpPr>
            <a:spLocks noGrp="1"/>
          </p:cNvSpPr>
          <p:nvPr>
            <p:ph type="dt" sz="half" idx="10"/>
          </p:nvPr>
        </p:nvSpPr>
        <p:spPr>
          <a:xfrm>
            <a:off x="838201" y="6249642"/>
            <a:ext cx="2743200" cy="365125"/>
          </a:xfrm>
          <a:prstGeom prst="rect">
            <a:avLst/>
          </a:prstGeom>
        </p:spPr>
        <p:txBody>
          <a:bodyPr/>
          <a:lstStyle/>
          <a:p>
            <a:fld id="{6C082CF6-217D-6C4A-A673-FCA238FB888D}" type="datetimeFigureOut">
              <a:rPr lang="en-US" smtClean="0"/>
              <a:t>2/15/2021</a:t>
            </a:fld>
            <a:endParaRPr lang="en-US"/>
          </a:p>
        </p:txBody>
      </p:sp>
      <p:sp>
        <p:nvSpPr>
          <p:cNvPr id="5" name="Footer Placeholder 4">
            <a:extLst>
              <a:ext uri="{FF2B5EF4-FFF2-40B4-BE49-F238E27FC236}">
                <a16:creationId xmlns:a16="http://schemas.microsoft.com/office/drawing/2014/main" id="{AB4A9629-D8EE-0B45-AF55-93BCB4C557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B30191-CB2F-1949-B817-436BDD71FAEC}"/>
              </a:ext>
            </a:extLst>
          </p:cNvPr>
          <p:cNvSpPr>
            <a:spLocks noGrp="1"/>
          </p:cNvSpPr>
          <p:nvPr>
            <p:ph type="sldNum" sz="quarter" idx="12"/>
          </p:nvPr>
        </p:nvSpPr>
        <p:spPr>
          <a:xfrm>
            <a:off x="8610600" y="6356350"/>
            <a:ext cx="2743200" cy="365125"/>
          </a:xfrm>
          <a:prstGeom prst="rect">
            <a:avLst/>
          </a:prstGeom>
        </p:spPr>
        <p:txBody>
          <a:bodyPr/>
          <a:lstStyle/>
          <a:p>
            <a:fld id="{E750B912-B659-1D4A-B417-B18A880F1F6C}" type="slidenum">
              <a:rPr lang="en-US" smtClean="0"/>
              <a:t>‹#›</a:t>
            </a:fld>
            <a:endParaRPr lang="en-US"/>
          </a:p>
        </p:txBody>
      </p:sp>
    </p:spTree>
    <p:extLst>
      <p:ext uri="{BB962C8B-B14F-4D97-AF65-F5344CB8AC3E}">
        <p14:creationId xmlns:p14="http://schemas.microsoft.com/office/powerpoint/2010/main" val="22852057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50583-6651-BB4C-AFBB-76D4CEBB9B5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5797FB-3816-2647-AA09-A04C21CC672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3CD81E-4053-EC43-A81D-2A94195DA563}"/>
              </a:ext>
            </a:extLst>
          </p:cNvPr>
          <p:cNvSpPr>
            <a:spLocks noGrp="1"/>
          </p:cNvSpPr>
          <p:nvPr>
            <p:ph type="dt" sz="half" idx="10"/>
          </p:nvPr>
        </p:nvSpPr>
        <p:spPr>
          <a:xfrm>
            <a:off x="838201" y="6249642"/>
            <a:ext cx="2743200" cy="365125"/>
          </a:xfrm>
          <a:prstGeom prst="rect">
            <a:avLst/>
          </a:prstGeom>
        </p:spPr>
        <p:txBody>
          <a:bodyPr/>
          <a:lstStyle/>
          <a:p>
            <a:fld id="{6C082CF6-217D-6C4A-A673-FCA238FB888D}" type="datetimeFigureOut">
              <a:rPr lang="en-US" smtClean="0"/>
              <a:t>2/15/2021</a:t>
            </a:fld>
            <a:endParaRPr lang="en-US"/>
          </a:p>
        </p:txBody>
      </p:sp>
      <p:sp>
        <p:nvSpPr>
          <p:cNvPr id="5" name="Footer Placeholder 4">
            <a:extLst>
              <a:ext uri="{FF2B5EF4-FFF2-40B4-BE49-F238E27FC236}">
                <a16:creationId xmlns:a16="http://schemas.microsoft.com/office/drawing/2014/main" id="{C8176595-FEA1-EA44-884B-8CBAE4DA30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A858CE-262D-9E4D-A108-744658E247FE}"/>
              </a:ext>
            </a:extLst>
          </p:cNvPr>
          <p:cNvSpPr>
            <a:spLocks noGrp="1"/>
          </p:cNvSpPr>
          <p:nvPr>
            <p:ph type="sldNum" sz="quarter" idx="12"/>
          </p:nvPr>
        </p:nvSpPr>
        <p:spPr>
          <a:xfrm>
            <a:off x="8610600" y="6356350"/>
            <a:ext cx="2743200" cy="365125"/>
          </a:xfrm>
          <a:prstGeom prst="rect">
            <a:avLst/>
          </a:prstGeom>
        </p:spPr>
        <p:txBody>
          <a:bodyPr/>
          <a:lstStyle/>
          <a:p>
            <a:fld id="{E750B912-B659-1D4A-B417-B18A880F1F6C}" type="slidenum">
              <a:rPr lang="en-US" smtClean="0"/>
              <a:t>‹#›</a:t>
            </a:fld>
            <a:endParaRPr lang="en-US"/>
          </a:p>
        </p:txBody>
      </p:sp>
    </p:spTree>
    <p:extLst>
      <p:ext uri="{BB962C8B-B14F-4D97-AF65-F5344CB8AC3E}">
        <p14:creationId xmlns:p14="http://schemas.microsoft.com/office/powerpoint/2010/main" val="730031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2C2A6-3D55-3E40-A8E1-52BA9AE1F6F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18C35D1-2B85-5C4A-805E-75865C422910}"/>
              </a:ext>
            </a:extLst>
          </p:cNvPr>
          <p:cNvSpPr>
            <a:spLocks noGrp="1"/>
          </p:cNvSpPr>
          <p:nvPr>
            <p:ph type="dt" sz="half" idx="10"/>
          </p:nvPr>
        </p:nvSpPr>
        <p:spPr>
          <a:xfrm>
            <a:off x="838200" y="6356350"/>
            <a:ext cx="2743200" cy="365125"/>
          </a:xfrm>
          <a:prstGeom prst="rect">
            <a:avLst/>
          </a:prstGeom>
        </p:spPr>
        <p:txBody>
          <a:bodyPr/>
          <a:lstStyle/>
          <a:p>
            <a:fld id="{E4C07C27-99D8-AD48-BA90-F8E91E4A2472}" type="datetimeFigureOut">
              <a:rPr lang="en-US" smtClean="0"/>
              <a:t>2/15/2021</a:t>
            </a:fld>
            <a:endParaRPr lang="en-US"/>
          </a:p>
        </p:txBody>
      </p:sp>
      <p:sp>
        <p:nvSpPr>
          <p:cNvPr id="4" name="Footer Placeholder 3">
            <a:extLst>
              <a:ext uri="{FF2B5EF4-FFF2-40B4-BE49-F238E27FC236}">
                <a16:creationId xmlns:a16="http://schemas.microsoft.com/office/drawing/2014/main" id="{886ADF4C-A4DC-3040-B95A-6B0B56AD0E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7AF2660-F267-8048-ABCA-94030E523468}"/>
              </a:ext>
            </a:extLst>
          </p:cNvPr>
          <p:cNvSpPr>
            <a:spLocks noGrp="1"/>
          </p:cNvSpPr>
          <p:nvPr>
            <p:ph type="sldNum" sz="quarter" idx="12"/>
          </p:nvPr>
        </p:nvSpPr>
        <p:spPr>
          <a:xfrm>
            <a:off x="8610600" y="6356350"/>
            <a:ext cx="2743200" cy="365125"/>
          </a:xfrm>
          <a:prstGeom prst="rect">
            <a:avLst/>
          </a:prstGeom>
        </p:spPr>
        <p:txBody>
          <a:bodyPr/>
          <a:lstStyle/>
          <a:p>
            <a:fld id="{A3CA672B-4FD2-1640-96F9-6AA683793274}" type="slidenum">
              <a:rPr lang="en-US" smtClean="0"/>
              <a:t>‹#›</a:t>
            </a:fld>
            <a:endParaRPr lang="en-US"/>
          </a:p>
        </p:txBody>
      </p:sp>
    </p:spTree>
    <p:extLst>
      <p:ext uri="{BB962C8B-B14F-4D97-AF65-F5344CB8AC3E}">
        <p14:creationId xmlns:p14="http://schemas.microsoft.com/office/powerpoint/2010/main" val="23673529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D5AD3-AD01-4A4E-A551-09DEF8DC7FD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67F43BA-3E5B-044D-A376-EE1AA41C2BB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6E0CF1-4F11-1642-A054-760C1B20FBB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D664D7-23EB-7D41-8BE8-D93A9BAFFAE5}"/>
              </a:ext>
            </a:extLst>
          </p:cNvPr>
          <p:cNvSpPr>
            <a:spLocks noGrp="1"/>
          </p:cNvSpPr>
          <p:nvPr>
            <p:ph type="dt" sz="half" idx="10"/>
          </p:nvPr>
        </p:nvSpPr>
        <p:spPr>
          <a:xfrm>
            <a:off x="838201" y="6249642"/>
            <a:ext cx="2743200" cy="365125"/>
          </a:xfrm>
          <a:prstGeom prst="rect">
            <a:avLst/>
          </a:prstGeom>
        </p:spPr>
        <p:txBody>
          <a:bodyPr/>
          <a:lstStyle/>
          <a:p>
            <a:fld id="{6C082CF6-217D-6C4A-A673-FCA238FB888D}" type="datetimeFigureOut">
              <a:rPr lang="en-US" smtClean="0"/>
              <a:t>2/15/2021</a:t>
            </a:fld>
            <a:endParaRPr lang="en-US"/>
          </a:p>
        </p:txBody>
      </p:sp>
      <p:sp>
        <p:nvSpPr>
          <p:cNvPr id="6" name="Footer Placeholder 5">
            <a:extLst>
              <a:ext uri="{FF2B5EF4-FFF2-40B4-BE49-F238E27FC236}">
                <a16:creationId xmlns:a16="http://schemas.microsoft.com/office/drawing/2014/main" id="{DBD86A44-FA74-4143-B668-BB152CF70C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0D8DEC-1ACD-5343-A10D-BB44D06DC6F9}"/>
              </a:ext>
            </a:extLst>
          </p:cNvPr>
          <p:cNvSpPr>
            <a:spLocks noGrp="1"/>
          </p:cNvSpPr>
          <p:nvPr>
            <p:ph type="sldNum" sz="quarter" idx="12"/>
          </p:nvPr>
        </p:nvSpPr>
        <p:spPr>
          <a:xfrm>
            <a:off x="8610600" y="6356350"/>
            <a:ext cx="2743200" cy="365125"/>
          </a:xfrm>
          <a:prstGeom prst="rect">
            <a:avLst/>
          </a:prstGeom>
        </p:spPr>
        <p:txBody>
          <a:bodyPr/>
          <a:lstStyle/>
          <a:p>
            <a:fld id="{E750B912-B659-1D4A-B417-B18A880F1F6C}" type="slidenum">
              <a:rPr lang="en-US" smtClean="0"/>
              <a:t>‹#›</a:t>
            </a:fld>
            <a:endParaRPr lang="en-US"/>
          </a:p>
        </p:txBody>
      </p:sp>
    </p:spTree>
    <p:extLst>
      <p:ext uri="{BB962C8B-B14F-4D97-AF65-F5344CB8AC3E}">
        <p14:creationId xmlns:p14="http://schemas.microsoft.com/office/powerpoint/2010/main" val="23004275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533E5-7ED6-374B-B83D-1AF6832C83F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0D1B62F-04E6-5D45-9E93-ED9F471A52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282CF8-DF38-1948-ACA5-F6FA5D271F6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0C5AA9-DE83-2C4C-A7EB-DB4C87A7CA9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CA4FF2-57DF-B14D-987B-C245E2ED3B3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14F4EF-0AAE-BD43-94A6-86FE511C2EE2}"/>
              </a:ext>
            </a:extLst>
          </p:cNvPr>
          <p:cNvSpPr>
            <a:spLocks noGrp="1"/>
          </p:cNvSpPr>
          <p:nvPr>
            <p:ph type="dt" sz="half" idx="10"/>
          </p:nvPr>
        </p:nvSpPr>
        <p:spPr>
          <a:xfrm>
            <a:off x="838201" y="6249642"/>
            <a:ext cx="2743200" cy="365125"/>
          </a:xfrm>
          <a:prstGeom prst="rect">
            <a:avLst/>
          </a:prstGeom>
        </p:spPr>
        <p:txBody>
          <a:bodyPr/>
          <a:lstStyle/>
          <a:p>
            <a:fld id="{6C082CF6-217D-6C4A-A673-FCA238FB888D}" type="datetimeFigureOut">
              <a:rPr lang="en-US" smtClean="0"/>
              <a:t>2/15/2021</a:t>
            </a:fld>
            <a:endParaRPr lang="en-US"/>
          </a:p>
        </p:txBody>
      </p:sp>
      <p:sp>
        <p:nvSpPr>
          <p:cNvPr id="8" name="Footer Placeholder 7">
            <a:extLst>
              <a:ext uri="{FF2B5EF4-FFF2-40B4-BE49-F238E27FC236}">
                <a16:creationId xmlns:a16="http://schemas.microsoft.com/office/drawing/2014/main" id="{F508E025-7B43-1A40-ABDD-0A00A114AC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98C7B9-6F18-D244-95A6-B7FB49A47808}"/>
              </a:ext>
            </a:extLst>
          </p:cNvPr>
          <p:cNvSpPr>
            <a:spLocks noGrp="1"/>
          </p:cNvSpPr>
          <p:nvPr>
            <p:ph type="sldNum" sz="quarter" idx="12"/>
          </p:nvPr>
        </p:nvSpPr>
        <p:spPr>
          <a:xfrm>
            <a:off x="8610600" y="6356350"/>
            <a:ext cx="2743200" cy="365125"/>
          </a:xfrm>
          <a:prstGeom prst="rect">
            <a:avLst/>
          </a:prstGeom>
        </p:spPr>
        <p:txBody>
          <a:bodyPr/>
          <a:lstStyle/>
          <a:p>
            <a:fld id="{E750B912-B659-1D4A-B417-B18A880F1F6C}" type="slidenum">
              <a:rPr lang="en-US" smtClean="0"/>
              <a:t>‹#›</a:t>
            </a:fld>
            <a:endParaRPr lang="en-US"/>
          </a:p>
        </p:txBody>
      </p:sp>
    </p:spTree>
    <p:extLst>
      <p:ext uri="{BB962C8B-B14F-4D97-AF65-F5344CB8AC3E}">
        <p14:creationId xmlns:p14="http://schemas.microsoft.com/office/powerpoint/2010/main" val="42809467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68F53-F5F9-C042-888E-28415BE0D39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B201040-0832-CB4B-A16A-3B35497D0167}"/>
              </a:ext>
            </a:extLst>
          </p:cNvPr>
          <p:cNvSpPr>
            <a:spLocks noGrp="1"/>
          </p:cNvSpPr>
          <p:nvPr>
            <p:ph type="dt" sz="half" idx="10"/>
          </p:nvPr>
        </p:nvSpPr>
        <p:spPr>
          <a:xfrm>
            <a:off x="838201" y="6249642"/>
            <a:ext cx="2743200" cy="365125"/>
          </a:xfrm>
          <a:prstGeom prst="rect">
            <a:avLst/>
          </a:prstGeom>
        </p:spPr>
        <p:txBody>
          <a:bodyPr/>
          <a:lstStyle/>
          <a:p>
            <a:fld id="{6C082CF6-217D-6C4A-A673-FCA238FB888D}" type="datetimeFigureOut">
              <a:rPr lang="en-US" smtClean="0"/>
              <a:t>2/15/2021</a:t>
            </a:fld>
            <a:endParaRPr lang="en-US"/>
          </a:p>
        </p:txBody>
      </p:sp>
      <p:sp>
        <p:nvSpPr>
          <p:cNvPr id="4" name="Footer Placeholder 3">
            <a:extLst>
              <a:ext uri="{FF2B5EF4-FFF2-40B4-BE49-F238E27FC236}">
                <a16:creationId xmlns:a16="http://schemas.microsoft.com/office/drawing/2014/main" id="{2017D048-1897-7D4D-A278-2A996A642F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FC805C-4374-F448-A581-329721B85A30}"/>
              </a:ext>
            </a:extLst>
          </p:cNvPr>
          <p:cNvSpPr>
            <a:spLocks noGrp="1"/>
          </p:cNvSpPr>
          <p:nvPr>
            <p:ph type="sldNum" sz="quarter" idx="12"/>
          </p:nvPr>
        </p:nvSpPr>
        <p:spPr>
          <a:xfrm>
            <a:off x="8610600" y="6356350"/>
            <a:ext cx="2743200" cy="365125"/>
          </a:xfrm>
          <a:prstGeom prst="rect">
            <a:avLst/>
          </a:prstGeom>
        </p:spPr>
        <p:txBody>
          <a:bodyPr/>
          <a:lstStyle/>
          <a:p>
            <a:fld id="{E750B912-B659-1D4A-B417-B18A880F1F6C}" type="slidenum">
              <a:rPr lang="en-US" smtClean="0"/>
              <a:t>‹#›</a:t>
            </a:fld>
            <a:endParaRPr lang="en-US"/>
          </a:p>
        </p:txBody>
      </p:sp>
    </p:spTree>
    <p:extLst>
      <p:ext uri="{BB962C8B-B14F-4D97-AF65-F5344CB8AC3E}">
        <p14:creationId xmlns:p14="http://schemas.microsoft.com/office/powerpoint/2010/main" val="40216421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3C8862-6350-0F42-934F-7EEC55DB0208}"/>
              </a:ext>
            </a:extLst>
          </p:cNvPr>
          <p:cNvSpPr>
            <a:spLocks noGrp="1"/>
          </p:cNvSpPr>
          <p:nvPr>
            <p:ph type="dt" sz="half" idx="10"/>
          </p:nvPr>
        </p:nvSpPr>
        <p:spPr>
          <a:xfrm>
            <a:off x="838201" y="6249642"/>
            <a:ext cx="2743200" cy="365125"/>
          </a:xfrm>
          <a:prstGeom prst="rect">
            <a:avLst/>
          </a:prstGeom>
        </p:spPr>
        <p:txBody>
          <a:bodyPr/>
          <a:lstStyle/>
          <a:p>
            <a:fld id="{6C082CF6-217D-6C4A-A673-FCA238FB888D}" type="datetimeFigureOut">
              <a:rPr lang="en-US" smtClean="0"/>
              <a:t>2/15/2021</a:t>
            </a:fld>
            <a:endParaRPr lang="en-US"/>
          </a:p>
        </p:txBody>
      </p:sp>
      <p:sp>
        <p:nvSpPr>
          <p:cNvPr id="3" name="Footer Placeholder 2">
            <a:extLst>
              <a:ext uri="{FF2B5EF4-FFF2-40B4-BE49-F238E27FC236}">
                <a16:creationId xmlns:a16="http://schemas.microsoft.com/office/drawing/2014/main" id="{DB1ACE32-B5C5-6E4F-889B-1166D38082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4D346D-2E28-0843-86B1-DF47E8B62008}"/>
              </a:ext>
            </a:extLst>
          </p:cNvPr>
          <p:cNvSpPr>
            <a:spLocks noGrp="1"/>
          </p:cNvSpPr>
          <p:nvPr>
            <p:ph type="sldNum" sz="quarter" idx="12"/>
          </p:nvPr>
        </p:nvSpPr>
        <p:spPr>
          <a:xfrm>
            <a:off x="8610600" y="6356350"/>
            <a:ext cx="2743200" cy="365125"/>
          </a:xfrm>
          <a:prstGeom prst="rect">
            <a:avLst/>
          </a:prstGeom>
        </p:spPr>
        <p:txBody>
          <a:bodyPr/>
          <a:lstStyle/>
          <a:p>
            <a:fld id="{E750B912-B659-1D4A-B417-B18A880F1F6C}" type="slidenum">
              <a:rPr lang="en-US" smtClean="0"/>
              <a:t>‹#›</a:t>
            </a:fld>
            <a:endParaRPr lang="en-US"/>
          </a:p>
        </p:txBody>
      </p:sp>
    </p:spTree>
    <p:extLst>
      <p:ext uri="{BB962C8B-B14F-4D97-AF65-F5344CB8AC3E}">
        <p14:creationId xmlns:p14="http://schemas.microsoft.com/office/powerpoint/2010/main" val="4894516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F9D5D-8004-244C-81FF-360634AE2F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973713-58EC-E04E-8458-BAC6E10A4D8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3726DE-C391-A34F-8E2C-308F481E41E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D302E4-2106-8F4B-B4E7-5528E4BA96E8}"/>
              </a:ext>
            </a:extLst>
          </p:cNvPr>
          <p:cNvSpPr>
            <a:spLocks noGrp="1"/>
          </p:cNvSpPr>
          <p:nvPr>
            <p:ph type="dt" sz="half" idx="10"/>
          </p:nvPr>
        </p:nvSpPr>
        <p:spPr>
          <a:xfrm>
            <a:off x="838201" y="6249642"/>
            <a:ext cx="2743200" cy="365125"/>
          </a:xfrm>
          <a:prstGeom prst="rect">
            <a:avLst/>
          </a:prstGeom>
        </p:spPr>
        <p:txBody>
          <a:bodyPr/>
          <a:lstStyle/>
          <a:p>
            <a:fld id="{6C082CF6-217D-6C4A-A673-FCA238FB888D}" type="datetimeFigureOut">
              <a:rPr lang="en-US" smtClean="0"/>
              <a:t>2/15/2021</a:t>
            </a:fld>
            <a:endParaRPr lang="en-US"/>
          </a:p>
        </p:txBody>
      </p:sp>
      <p:sp>
        <p:nvSpPr>
          <p:cNvPr id="6" name="Footer Placeholder 5">
            <a:extLst>
              <a:ext uri="{FF2B5EF4-FFF2-40B4-BE49-F238E27FC236}">
                <a16:creationId xmlns:a16="http://schemas.microsoft.com/office/drawing/2014/main" id="{68061FF1-C177-814A-97CD-1DF44A56E3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1ACD9C-FF08-614C-BA8C-AAB035ECC2DB}"/>
              </a:ext>
            </a:extLst>
          </p:cNvPr>
          <p:cNvSpPr>
            <a:spLocks noGrp="1"/>
          </p:cNvSpPr>
          <p:nvPr>
            <p:ph type="sldNum" sz="quarter" idx="12"/>
          </p:nvPr>
        </p:nvSpPr>
        <p:spPr>
          <a:xfrm>
            <a:off x="8610600" y="6356350"/>
            <a:ext cx="2743200" cy="365125"/>
          </a:xfrm>
          <a:prstGeom prst="rect">
            <a:avLst/>
          </a:prstGeom>
        </p:spPr>
        <p:txBody>
          <a:bodyPr/>
          <a:lstStyle/>
          <a:p>
            <a:fld id="{E750B912-B659-1D4A-B417-B18A880F1F6C}" type="slidenum">
              <a:rPr lang="en-US" smtClean="0"/>
              <a:t>‹#›</a:t>
            </a:fld>
            <a:endParaRPr lang="en-US"/>
          </a:p>
        </p:txBody>
      </p:sp>
    </p:spTree>
    <p:extLst>
      <p:ext uri="{BB962C8B-B14F-4D97-AF65-F5344CB8AC3E}">
        <p14:creationId xmlns:p14="http://schemas.microsoft.com/office/powerpoint/2010/main" val="32458116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33EEB-64F8-5E4B-A4D2-2FB9AD06B6D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E73A08-DA6A-0F4D-BD4C-914816FE407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A25BC3-BDD1-C347-BC14-1AD0BA2EA71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E33E62-F055-4148-AC99-5F1241BE8927}"/>
              </a:ext>
            </a:extLst>
          </p:cNvPr>
          <p:cNvSpPr>
            <a:spLocks noGrp="1"/>
          </p:cNvSpPr>
          <p:nvPr>
            <p:ph type="dt" sz="half" idx="10"/>
          </p:nvPr>
        </p:nvSpPr>
        <p:spPr>
          <a:xfrm>
            <a:off x="838201" y="6249642"/>
            <a:ext cx="2743200" cy="365125"/>
          </a:xfrm>
          <a:prstGeom prst="rect">
            <a:avLst/>
          </a:prstGeom>
        </p:spPr>
        <p:txBody>
          <a:bodyPr/>
          <a:lstStyle/>
          <a:p>
            <a:fld id="{6C082CF6-217D-6C4A-A673-FCA238FB888D}" type="datetimeFigureOut">
              <a:rPr lang="en-US" smtClean="0"/>
              <a:t>2/15/2021</a:t>
            </a:fld>
            <a:endParaRPr lang="en-US"/>
          </a:p>
        </p:txBody>
      </p:sp>
      <p:sp>
        <p:nvSpPr>
          <p:cNvPr id="6" name="Footer Placeholder 5">
            <a:extLst>
              <a:ext uri="{FF2B5EF4-FFF2-40B4-BE49-F238E27FC236}">
                <a16:creationId xmlns:a16="http://schemas.microsoft.com/office/drawing/2014/main" id="{BE8DF3B9-874D-7B4A-8D6D-A8FAB58D69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8926DC-A3A3-9A4D-869B-07ED7A6FF1D6}"/>
              </a:ext>
            </a:extLst>
          </p:cNvPr>
          <p:cNvSpPr>
            <a:spLocks noGrp="1"/>
          </p:cNvSpPr>
          <p:nvPr>
            <p:ph type="sldNum" sz="quarter" idx="12"/>
          </p:nvPr>
        </p:nvSpPr>
        <p:spPr>
          <a:xfrm>
            <a:off x="8610600" y="6356350"/>
            <a:ext cx="2743200" cy="365125"/>
          </a:xfrm>
          <a:prstGeom prst="rect">
            <a:avLst/>
          </a:prstGeom>
        </p:spPr>
        <p:txBody>
          <a:bodyPr/>
          <a:lstStyle/>
          <a:p>
            <a:fld id="{E750B912-B659-1D4A-B417-B18A880F1F6C}" type="slidenum">
              <a:rPr lang="en-US" smtClean="0"/>
              <a:t>‹#›</a:t>
            </a:fld>
            <a:endParaRPr lang="en-US"/>
          </a:p>
        </p:txBody>
      </p:sp>
    </p:spTree>
    <p:extLst>
      <p:ext uri="{BB962C8B-B14F-4D97-AF65-F5344CB8AC3E}">
        <p14:creationId xmlns:p14="http://schemas.microsoft.com/office/powerpoint/2010/main" val="4301835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DA5CB-7F71-5E47-85AA-A8CFDF7652F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F7DD85-D3B1-7C46-AD31-395915BE5C0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7EB4AA-8A4D-DE4E-8829-13C50CC8CC70}"/>
              </a:ext>
            </a:extLst>
          </p:cNvPr>
          <p:cNvSpPr>
            <a:spLocks noGrp="1"/>
          </p:cNvSpPr>
          <p:nvPr>
            <p:ph type="dt" sz="half" idx="10"/>
          </p:nvPr>
        </p:nvSpPr>
        <p:spPr>
          <a:xfrm>
            <a:off x="838201" y="6249642"/>
            <a:ext cx="2743200" cy="365125"/>
          </a:xfrm>
          <a:prstGeom prst="rect">
            <a:avLst/>
          </a:prstGeom>
        </p:spPr>
        <p:txBody>
          <a:bodyPr/>
          <a:lstStyle/>
          <a:p>
            <a:fld id="{6C082CF6-217D-6C4A-A673-FCA238FB888D}" type="datetimeFigureOut">
              <a:rPr lang="en-US" smtClean="0"/>
              <a:t>2/15/2021</a:t>
            </a:fld>
            <a:endParaRPr lang="en-US"/>
          </a:p>
        </p:txBody>
      </p:sp>
      <p:sp>
        <p:nvSpPr>
          <p:cNvPr id="5" name="Footer Placeholder 4">
            <a:extLst>
              <a:ext uri="{FF2B5EF4-FFF2-40B4-BE49-F238E27FC236}">
                <a16:creationId xmlns:a16="http://schemas.microsoft.com/office/drawing/2014/main" id="{1720CFE6-B289-E540-A538-237F3641A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B3F894-10B9-DC4D-B80D-5C44C5931AE2}"/>
              </a:ext>
            </a:extLst>
          </p:cNvPr>
          <p:cNvSpPr>
            <a:spLocks noGrp="1"/>
          </p:cNvSpPr>
          <p:nvPr>
            <p:ph type="sldNum" sz="quarter" idx="12"/>
          </p:nvPr>
        </p:nvSpPr>
        <p:spPr>
          <a:xfrm>
            <a:off x="8610600" y="6356350"/>
            <a:ext cx="2743200" cy="365125"/>
          </a:xfrm>
          <a:prstGeom prst="rect">
            <a:avLst/>
          </a:prstGeom>
        </p:spPr>
        <p:txBody>
          <a:bodyPr/>
          <a:lstStyle/>
          <a:p>
            <a:fld id="{E750B912-B659-1D4A-B417-B18A880F1F6C}" type="slidenum">
              <a:rPr lang="en-US" smtClean="0"/>
              <a:t>‹#›</a:t>
            </a:fld>
            <a:endParaRPr lang="en-US"/>
          </a:p>
        </p:txBody>
      </p:sp>
    </p:spTree>
    <p:extLst>
      <p:ext uri="{BB962C8B-B14F-4D97-AF65-F5344CB8AC3E}">
        <p14:creationId xmlns:p14="http://schemas.microsoft.com/office/powerpoint/2010/main" val="42699912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2226B2-C1CD-A941-B329-0743E6D2DA4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B96278-A48A-9445-AA20-FD4CA47544C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F423B2-F448-AF48-858A-2D7AC2CB7C1D}"/>
              </a:ext>
            </a:extLst>
          </p:cNvPr>
          <p:cNvSpPr>
            <a:spLocks noGrp="1"/>
          </p:cNvSpPr>
          <p:nvPr>
            <p:ph type="dt" sz="half" idx="10"/>
          </p:nvPr>
        </p:nvSpPr>
        <p:spPr>
          <a:xfrm>
            <a:off x="838201" y="6249642"/>
            <a:ext cx="2743200" cy="365125"/>
          </a:xfrm>
          <a:prstGeom prst="rect">
            <a:avLst/>
          </a:prstGeom>
        </p:spPr>
        <p:txBody>
          <a:bodyPr/>
          <a:lstStyle/>
          <a:p>
            <a:fld id="{6C082CF6-217D-6C4A-A673-FCA238FB888D}" type="datetimeFigureOut">
              <a:rPr lang="en-US" smtClean="0"/>
              <a:t>2/15/2021</a:t>
            </a:fld>
            <a:endParaRPr lang="en-US"/>
          </a:p>
        </p:txBody>
      </p:sp>
      <p:sp>
        <p:nvSpPr>
          <p:cNvPr id="5" name="Footer Placeholder 4">
            <a:extLst>
              <a:ext uri="{FF2B5EF4-FFF2-40B4-BE49-F238E27FC236}">
                <a16:creationId xmlns:a16="http://schemas.microsoft.com/office/drawing/2014/main" id="{36C922CF-A303-F841-911B-51ECED4114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B01C6B-1F81-0141-9E7B-04DC6F66D6D3}"/>
              </a:ext>
            </a:extLst>
          </p:cNvPr>
          <p:cNvSpPr>
            <a:spLocks noGrp="1"/>
          </p:cNvSpPr>
          <p:nvPr>
            <p:ph type="sldNum" sz="quarter" idx="12"/>
          </p:nvPr>
        </p:nvSpPr>
        <p:spPr>
          <a:xfrm>
            <a:off x="8610600" y="6356350"/>
            <a:ext cx="2743200" cy="365125"/>
          </a:xfrm>
          <a:prstGeom prst="rect">
            <a:avLst/>
          </a:prstGeom>
        </p:spPr>
        <p:txBody>
          <a:bodyPr/>
          <a:lstStyle/>
          <a:p>
            <a:fld id="{E750B912-B659-1D4A-B417-B18A880F1F6C}" type="slidenum">
              <a:rPr lang="en-US" smtClean="0"/>
              <a:t>‹#›</a:t>
            </a:fld>
            <a:endParaRPr lang="en-US"/>
          </a:p>
        </p:txBody>
      </p:sp>
    </p:spTree>
    <p:extLst>
      <p:ext uri="{BB962C8B-B14F-4D97-AF65-F5344CB8AC3E}">
        <p14:creationId xmlns:p14="http://schemas.microsoft.com/office/powerpoint/2010/main" val="1072948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08659E-7F37-4443-8CE5-BC0D8AEF3CC0}"/>
              </a:ext>
            </a:extLst>
          </p:cNvPr>
          <p:cNvSpPr>
            <a:spLocks noGrp="1"/>
          </p:cNvSpPr>
          <p:nvPr>
            <p:ph type="dt" sz="half" idx="10"/>
          </p:nvPr>
        </p:nvSpPr>
        <p:spPr>
          <a:xfrm>
            <a:off x="838200" y="6356350"/>
            <a:ext cx="2743200" cy="365125"/>
          </a:xfrm>
          <a:prstGeom prst="rect">
            <a:avLst/>
          </a:prstGeom>
        </p:spPr>
        <p:txBody>
          <a:bodyPr/>
          <a:lstStyle/>
          <a:p>
            <a:fld id="{E4C07C27-99D8-AD48-BA90-F8E91E4A2472}" type="datetimeFigureOut">
              <a:rPr lang="en-US" smtClean="0"/>
              <a:t>2/15/2021</a:t>
            </a:fld>
            <a:endParaRPr lang="en-US"/>
          </a:p>
        </p:txBody>
      </p:sp>
      <p:sp>
        <p:nvSpPr>
          <p:cNvPr id="3" name="Footer Placeholder 2">
            <a:extLst>
              <a:ext uri="{FF2B5EF4-FFF2-40B4-BE49-F238E27FC236}">
                <a16:creationId xmlns:a16="http://schemas.microsoft.com/office/drawing/2014/main" id="{B6CDBA83-7ABE-EA4C-8857-AF49AF8D9D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BA1D82B-0503-F84E-AD80-A5947D1E5075}"/>
              </a:ext>
            </a:extLst>
          </p:cNvPr>
          <p:cNvSpPr>
            <a:spLocks noGrp="1"/>
          </p:cNvSpPr>
          <p:nvPr>
            <p:ph type="sldNum" sz="quarter" idx="12"/>
          </p:nvPr>
        </p:nvSpPr>
        <p:spPr>
          <a:xfrm>
            <a:off x="8610600" y="6356350"/>
            <a:ext cx="2743200" cy="365125"/>
          </a:xfrm>
          <a:prstGeom prst="rect">
            <a:avLst/>
          </a:prstGeom>
        </p:spPr>
        <p:txBody>
          <a:bodyPr/>
          <a:lstStyle/>
          <a:p>
            <a:fld id="{A3CA672B-4FD2-1640-96F9-6AA683793274}" type="slidenum">
              <a:rPr lang="en-US" smtClean="0"/>
              <a:t>‹#›</a:t>
            </a:fld>
            <a:endParaRPr lang="en-US"/>
          </a:p>
        </p:txBody>
      </p:sp>
    </p:spTree>
    <p:extLst>
      <p:ext uri="{BB962C8B-B14F-4D97-AF65-F5344CB8AC3E}">
        <p14:creationId xmlns:p14="http://schemas.microsoft.com/office/powerpoint/2010/main" val="3552503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8894C-3939-114C-83FF-CB55B3D056A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F6585C-5F34-EC48-989C-82DA3F0EBE3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BCB28D-AB0E-7A42-AB11-FA282FDF139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D32E2C-E8A9-0948-B543-8C080F0C2402}"/>
              </a:ext>
            </a:extLst>
          </p:cNvPr>
          <p:cNvSpPr>
            <a:spLocks noGrp="1"/>
          </p:cNvSpPr>
          <p:nvPr>
            <p:ph type="dt" sz="half" idx="10"/>
          </p:nvPr>
        </p:nvSpPr>
        <p:spPr>
          <a:xfrm>
            <a:off x="838200" y="6356350"/>
            <a:ext cx="2743200" cy="365125"/>
          </a:xfrm>
          <a:prstGeom prst="rect">
            <a:avLst/>
          </a:prstGeom>
        </p:spPr>
        <p:txBody>
          <a:bodyPr/>
          <a:lstStyle/>
          <a:p>
            <a:fld id="{E4C07C27-99D8-AD48-BA90-F8E91E4A2472}" type="datetimeFigureOut">
              <a:rPr lang="en-US" smtClean="0"/>
              <a:t>2/15/2021</a:t>
            </a:fld>
            <a:endParaRPr lang="en-US"/>
          </a:p>
        </p:txBody>
      </p:sp>
      <p:sp>
        <p:nvSpPr>
          <p:cNvPr id="6" name="Footer Placeholder 5">
            <a:extLst>
              <a:ext uri="{FF2B5EF4-FFF2-40B4-BE49-F238E27FC236}">
                <a16:creationId xmlns:a16="http://schemas.microsoft.com/office/drawing/2014/main" id="{70C0524E-969C-2D4B-9258-2A5FBFFEAB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A37A49B-BE52-7F46-9163-3AF2E0E75E7A}"/>
              </a:ext>
            </a:extLst>
          </p:cNvPr>
          <p:cNvSpPr>
            <a:spLocks noGrp="1"/>
          </p:cNvSpPr>
          <p:nvPr>
            <p:ph type="sldNum" sz="quarter" idx="12"/>
          </p:nvPr>
        </p:nvSpPr>
        <p:spPr>
          <a:xfrm>
            <a:off x="8610600" y="6356350"/>
            <a:ext cx="2743200" cy="365125"/>
          </a:xfrm>
          <a:prstGeom prst="rect">
            <a:avLst/>
          </a:prstGeom>
        </p:spPr>
        <p:txBody>
          <a:bodyPr/>
          <a:lstStyle/>
          <a:p>
            <a:fld id="{A3CA672B-4FD2-1640-96F9-6AA683793274}" type="slidenum">
              <a:rPr lang="en-US" smtClean="0"/>
              <a:t>‹#›</a:t>
            </a:fld>
            <a:endParaRPr lang="en-US"/>
          </a:p>
        </p:txBody>
      </p:sp>
    </p:spTree>
    <p:extLst>
      <p:ext uri="{BB962C8B-B14F-4D97-AF65-F5344CB8AC3E}">
        <p14:creationId xmlns:p14="http://schemas.microsoft.com/office/powerpoint/2010/main" val="3341515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DFE8E-1706-F448-A866-4AA8CA6A753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1715B3-5D70-DF4F-B593-538A8714245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3FC0A7-872F-A04E-A1B1-F2B1FB5B38C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C7F56B-4F34-7443-94C9-62BD167A8022}"/>
              </a:ext>
            </a:extLst>
          </p:cNvPr>
          <p:cNvSpPr>
            <a:spLocks noGrp="1"/>
          </p:cNvSpPr>
          <p:nvPr>
            <p:ph type="dt" sz="half" idx="10"/>
          </p:nvPr>
        </p:nvSpPr>
        <p:spPr>
          <a:xfrm>
            <a:off x="838200" y="6356350"/>
            <a:ext cx="2743200" cy="365125"/>
          </a:xfrm>
          <a:prstGeom prst="rect">
            <a:avLst/>
          </a:prstGeom>
        </p:spPr>
        <p:txBody>
          <a:bodyPr/>
          <a:lstStyle/>
          <a:p>
            <a:fld id="{E4C07C27-99D8-AD48-BA90-F8E91E4A2472}" type="datetimeFigureOut">
              <a:rPr lang="en-US" smtClean="0"/>
              <a:t>2/15/2021</a:t>
            </a:fld>
            <a:endParaRPr lang="en-US"/>
          </a:p>
        </p:txBody>
      </p:sp>
      <p:sp>
        <p:nvSpPr>
          <p:cNvPr id="6" name="Footer Placeholder 5">
            <a:extLst>
              <a:ext uri="{FF2B5EF4-FFF2-40B4-BE49-F238E27FC236}">
                <a16:creationId xmlns:a16="http://schemas.microsoft.com/office/drawing/2014/main" id="{C9ADFC6B-6EBF-C14A-9BBA-473A6F4B9D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F20328A-1E0D-1C4E-AC55-5144A929F277}"/>
              </a:ext>
            </a:extLst>
          </p:cNvPr>
          <p:cNvSpPr>
            <a:spLocks noGrp="1"/>
          </p:cNvSpPr>
          <p:nvPr>
            <p:ph type="sldNum" sz="quarter" idx="12"/>
          </p:nvPr>
        </p:nvSpPr>
        <p:spPr>
          <a:xfrm>
            <a:off x="8610600" y="6356350"/>
            <a:ext cx="2743200" cy="365125"/>
          </a:xfrm>
          <a:prstGeom prst="rect">
            <a:avLst/>
          </a:prstGeom>
        </p:spPr>
        <p:txBody>
          <a:bodyPr/>
          <a:lstStyle/>
          <a:p>
            <a:fld id="{A3CA672B-4FD2-1640-96F9-6AA683793274}" type="slidenum">
              <a:rPr lang="en-US" smtClean="0"/>
              <a:t>‹#›</a:t>
            </a:fld>
            <a:endParaRPr lang="en-US"/>
          </a:p>
        </p:txBody>
      </p:sp>
    </p:spTree>
    <p:extLst>
      <p:ext uri="{BB962C8B-B14F-4D97-AF65-F5344CB8AC3E}">
        <p14:creationId xmlns:p14="http://schemas.microsoft.com/office/powerpoint/2010/main" val="2403689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18" Type="http://schemas.openxmlformats.org/officeDocument/2006/relationships/image" Target="../media/image7.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image" Target="../media/image6.png"/><Relationship Id="rId2" Type="http://schemas.openxmlformats.org/officeDocument/2006/relationships/slideLayout" Target="../slideLayouts/slideLayout35.xml"/><Relationship Id="rId16" Type="http://schemas.openxmlformats.org/officeDocument/2006/relationships/hyperlink" Target="https://creativecommons.org/licenses/by/3.0/" TargetMode="Externa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hyperlink" Target="https://www.flickr.com/photos/125303894@N06/14387367072" TargetMode="Externa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6.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17" Type="http://schemas.openxmlformats.org/officeDocument/2006/relationships/hyperlink" Target="https://creativecommons.org/licenses/by-nc/3.0/" TargetMode="External"/><Relationship Id="rId2" Type="http://schemas.openxmlformats.org/officeDocument/2006/relationships/slideLayout" Target="../slideLayouts/slideLayout47.xml"/><Relationship Id="rId16" Type="http://schemas.openxmlformats.org/officeDocument/2006/relationships/hyperlink" Target="http://www.pngall.com/man-png" TargetMode="Externa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8.pn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9.jp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7.pn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10.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E8D174D9-7ED8-E246-9FDE-CC8562E1BB18}"/>
              </a:ext>
            </a:extLst>
          </p:cNvPr>
          <p:cNvPicPr>
            <a:picLocks noChangeAspect="1"/>
          </p:cNvPicPr>
          <p:nvPr userDrawn="1"/>
        </p:nvPicPr>
        <p:blipFill>
          <a:blip r:embed="rId13"/>
          <a:stretch>
            <a:fillRect/>
          </a:stretch>
        </p:blipFill>
        <p:spPr>
          <a:xfrm>
            <a:off x="-1" y="-78619"/>
            <a:ext cx="12771783" cy="7348843"/>
          </a:xfrm>
          <a:prstGeom prst="rect">
            <a:avLst/>
          </a:prstGeom>
        </p:spPr>
      </p:pic>
    </p:spTree>
    <p:extLst>
      <p:ext uri="{BB962C8B-B14F-4D97-AF65-F5344CB8AC3E}">
        <p14:creationId xmlns:p14="http://schemas.microsoft.com/office/powerpoint/2010/main" val="2274272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5845A6-F80A-8F4C-A9C6-63B75C48EB99}"/>
              </a:ext>
            </a:extLst>
          </p:cNvPr>
          <p:cNvSpPr>
            <a:spLocks noGrp="1"/>
          </p:cNvSpPr>
          <p:nvPr>
            <p:ph type="title"/>
          </p:nvPr>
        </p:nvSpPr>
        <p:spPr>
          <a:xfrm>
            <a:off x="838200" y="161745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83F5E2B-82F6-2645-9A99-585D51C13B9F}"/>
              </a:ext>
            </a:extLst>
          </p:cNvPr>
          <p:cNvSpPr>
            <a:spLocks noGrp="1"/>
          </p:cNvSpPr>
          <p:nvPr>
            <p:ph type="body" idx="1"/>
          </p:nvPr>
        </p:nvSpPr>
        <p:spPr>
          <a:xfrm>
            <a:off x="838200" y="307795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390339-40EF-FA47-9D61-BD5CD20966A6}"/>
              </a:ext>
            </a:extLst>
          </p:cNvPr>
          <p:cNvSpPr>
            <a:spLocks noGrp="1"/>
          </p:cNvSpPr>
          <p:nvPr>
            <p:ph type="dt" sz="half" idx="2"/>
          </p:nvPr>
        </p:nvSpPr>
        <p:spPr>
          <a:xfrm>
            <a:off x="838200" y="62496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4425D2-F918-2949-90AC-66CDFD6400E2}" type="datetimeFigureOut">
              <a:rPr lang="en-US" smtClean="0"/>
              <a:t>2/15/2021</a:t>
            </a:fld>
            <a:endParaRPr lang="en-US"/>
          </a:p>
        </p:txBody>
      </p:sp>
      <p:sp>
        <p:nvSpPr>
          <p:cNvPr id="5" name="Footer Placeholder 4">
            <a:extLst>
              <a:ext uri="{FF2B5EF4-FFF2-40B4-BE49-F238E27FC236}">
                <a16:creationId xmlns:a16="http://schemas.microsoft.com/office/drawing/2014/main" id="{13051D17-E50C-C646-AD85-9869E769BDDF}"/>
              </a:ext>
            </a:extLst>
          </p:cNvPr>
          <p:cNvSpPr>
            <a:spLocks noGrp="1"/>
          </p:cNvSpPr>
          <p:nvPr>
            <p:ph type="ftr" sz="quarter" idx="3"/>
          </p:nvPr>
        </p:nvSpPr>
        <p:spPr>
          <a:xfrm>
            <a:off x="4038600" y="62496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10" name="Picture 9" descr="Diagram&#10;&#10;Description automatically generated">
            <a:extLst>
              <a:ext uri="{FF2B5EF4-FFF2-40B4-BE49-F238E27FC236}">
                <a16:creationId xmlns:a16="http://schemas.microsoft.com/office/drawing/2014/main" id="{F7013F55-B700-A544-A752-D9436870DF5C}"/>
              </a:ext>
            </a:extLst>
          </p:cNvPr>
          <p:cNvPicPr>
            <a:picLocks noChangeAspect="1"/>
          </p:cNvPicPr>
          <p:nvPr userDrawn="1"/>
        </p:nvPicPr>
        <p:blipFill>
          <a:blip r:embed="rId13"/>
          <a:stretch>
            <a:fillRect/>
          </a:stretch>
        </p:blipFill>
        <p:spPr>
          <a:xfrm>
            <a:off x="6350" y="-840649"/>
            <a:ext cx="12179300" cy="2743200"/>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9CBB5698-8905-E24A-BB60-8E9367A6564C}"/>
              </a:ext>
            </a:extLst>
          </p:cNvPr>
          <p:cNvPicPr>
            <a:picLocks noChangeAspect="1"/>
          </p:cNvPicPr>
          <p:nvPr userDrawn="1"/>
        </p:nvPicPr>
        <p:blipFill>
          <a:blip r:embed="rId14"/>
          <a:stretch>
            <a:fillRect/>
          </a:stretch>
        </p:blipFill>
        <p:spPr>
          <a:xfrm>
            <a:off x="9182877" y="5893904"/>
            <a:ext cx="2170923" cy="720863"/>
          </a:xfrm>
          <a:prstGeom prst="rect">
            <a:avLst/>
          </a:prstGeom>
        </p:spPr>
      </p:pic>
    </p:spTree>
    <p:extLst>
      <p:ext uri="{BB962C8B-B14F-4D97-AF65-F5344CB8AC3E}">
        <p14:creationId xmlns:p14="http://schemas.microsoft.com/office/powerpoint/2010/main" val="14582004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Diagram, engineering drawing&#10;&#10;Description automatically generated">
            <a:extLst>
              <a:ext uri="{FF2B5EF4-FFF2-40B4-BE49-F238E27FC236}">
                <a16:creationId xmlns:a16="http://schemas.microsoft.com/office/drawing/2014/main" id="{1ED96E5B-F2E7-7847-86A3-0041DEFF3B34}"/>
              </a:ext>
            </a:extLst>
          </p:cNvPr>
          <p:cNvPicPr>
            <a:picLocks noChangeAspect="1"/>
          </p:cNvPicPr>
          <p:nvPr userDrawn="1"/>
        </p:nvPicPr>
        <p:blipFill>
          <a:blip r:embed="rId13"/>
          <a:stretch>
            <a:fillRect/>
          </a:stretch>
        </p:blipFill>
        <p:spPr>
          <a:xfrm>
            <a:off x="0" y="0"/>
            <a:ext cx="5486400" cy="6858000"/>
          </a:xfrm>
          <a:prstGeom prst="rect">
            <a:avLst/>
          </a:prstGeom>
        </p:spPr>
      </p:pic>
      <p:sp>
        <p:nvSpPr>
          <p:cNvPr id="2" name="Title Placeholder 1">
            <a:extLst>
              <a:ext uri="{FF2B5EF4-FFF2-40B4-BE49-F238E27FC236}">
                <a16:creationId xmlns:a16="http://schemas.microsoft.com/office/drawing/2014/main" id="{A72490F3-AC6D-1744-B9FF-DC538D5237D9}"/>
              </a:ext>
            </a:extLst>
          </p:cNvPr>
          <p:cNvSpPr>
            <a:spLocks noGrp="1"/>
          </p:cNvSpPr>
          <p:nvPr>
            <p:ph type="title"/>
          </p:nvPr>
        </p:nvSpPr>
        <p:spPr>
          <a:xfrm>
            <a:off x="2706756"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077DB91-B0AE-7640-8331-7FCE54E42555}"/>
              </a:ext>
            </a:extLst>
          </p:cNvPr>
          <p:cNvSpPr>
            <a:spLocks noGrp="1"/>
          </p:cNvSpPr>
          <p:nvPr>
            <p:ph type="body" idx="1"/>
          </p:nvPr>
        </p:nvSpPr>
        <p:spPr>
          <a:xfrm>
            <a:off x="2706756"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44044C6E-AEF4-D745-831C-9FE8CEBB0C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9" name="Picture 8" descr="A picture containing drawing&#10;&#10;Description automatically generated">
            <a:extLst>
              <a:ext uri="{FF2B5EF4-FFF2-40B4-BE49-F238E27FC236}">
                <a16:creationId xmlns:a16="http://schemas.microsoft.com/office/drawing/2014/main" id="{08B9AAF2-7C75-3B42-ABA9-2DFE5DCD788A}"/>
              </a:ext>
            </a:extLst>
          </p:cNvPr>
          <p:cNvPicPr>
            <a:picLocks noChangeAspect="1"/>
          </p:cNvPicPr>
          <p:nvPr userDrawn="1"/>
        </p:nvPicPr>
        <p:blipFill>
          <a:blip r:embed="rId14"/>
          <a:stretch>
            <a:fillRect/>
          </a:stretch>
        </p:blipFill>
        <p:spPr>
          <a:xfrm>
            <a:off x="9182877" y="5893904"/>
            <a:ext cx="2170923" cy="720863"/>
          </a:xfrm>
          <a:prstGeom prst="rect">
            <a:avLst/>
          </a:prstGeom>
        </p:spPr>
      </p:pic>
    </p:spTree>
    <p:extLst>
      <p:ext uri="{BB962C8B-B14F-4D97-AF65-F5344CB8AC3E}">
        <p14:creationId xmlns:p14="http://schemas.microsoft.com/office/powerpoint/2010/main" val="8971889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person wearing glasses and smiling at the camera&#10;&#10;Description automatically generated">
            <a:extLst>
              <a:ext uri="{FF2B5EF4-FFF2-40B4-BE49-F238E27FC236}">
                <a16:creationId xmlns:a16="http://schemas.microsoft.com/office/drawing/2014/main" id="{0631D2ED-8C7D-A849-AB6A-890F5682B7AA}"/>
              </a:ext>
            </a:extLst>
          </p:cNvPr>
          <p:cNvPicPr>
            <a:picLocks noChangeAspect="1"/>
          </p:cNvPicPr>
          <p:nvPr userDrawn="1"/>
        </p:nvPicPr>
        <p:blipFill>
          <a:blip r:embed="rId14">
            <a:extLst>
              <a:ext uri="{837473B0-CC2E-450A-ABE3-18F120FF3D39}">
                <a1611:picAttrSrcUrl xmlns="" xmlns:a1611="http://schemas.microsoft.com/office/drawing/2016/11/main" r:id="rId15"/>
              </a:ext>
            </a:extLst>
          </a:blip>
          <a:stretch>
            <a:fillRect/>
          </a:stretch>
        </p:blipFill>
        <p:spPr>
          <a:xfrm>
            <a:off x="0" y="-346086"/>
            <a:ext cx="12420600" cy="8596075"/>
          </a:xfrm>
          <a:prstGeom prst="rect">
            <a:avLst/>
          </a:prstGeom>
        </p:spPr>
      </p:pic>
      <p:sp>
        <p:nvSpPr>
          <p:cNvPr id="10" name="TextBox 9">
            <a:extLst>
              <a:ext uri="{FF2B5EF4-FFF2-40B4-BE49-F238E27FC236}">
                <a16:creationId xmlns:a16="http://schemas.microsoft.com/office/drawing/2014/main" id="{833C521A-C50E-334B-A1A1-95ED484DB7FA}"/>
              </a:ext>
            </a:extLst>
          </p:cNvPr>
          <p:cNvSpPr txBox="1"/>
          <p:nvPr userDrawn="1"/>
        </p:nvSpPr>
        <p:spPr>
          <a:xfrm>
            <a:off x="3056350" y="6858000"/>
            <a:ext cx="9909229" cy="230832"/>
          </a:xfrm>
          <a:prstGeom prst="rect">
            <a:avLst/>
          </a:prstGeom>
          <a:noFill/>
        </p:spPr>
        <p:txBody>
          <a:bodyPr wrap="square" rtlCol="0">
            <a:spAutoFit/>
          </a:bodyPr>
          <a:lstStyle/>
          <a:p>
            <a:r>
              <a:rPr lang="en-US" sz="900">
                <a:hlinkClick r:id="rId15" tooltip="https://www.flickr.com/photos/125303894@N06/14387367072"/>
              </a:rPr>
              <a:t>This Photo</a:t>
            </a:r>
            <a:r>
              <a:rPr lang="en-US" sz="900"/>
              <a:t> by Unknown Author is licensed under </a:t>
            </a:r>
            <a:r>
              <a:rPr lang="en-US" sz="900">
                <a:hlinkClick r:id="rId16" tooltip="https://creativecommons.org/licenses/by/3.0/"/>
              </a:rPr>
              <a:t>CC BY</a:t>
            </a:r>
            <a:endParaRPr lang="en-US" sz="900"/>
          </a:p>
        </p:txBody>
      </p:sp>
      <p:pic>
        <p:nvPicPr>
          <p:cNvPr id="12" name="Picture 11" descr="A circuit board&#10;&#10;Description automatically generated">
            <a:extLst>
              <a:ext uri="{FF2B5EF4-FFF2-40B4-BE49-F238E27FC236}">
                <a16:creationId xmlns:a16="http://schemas.microsoft.com/office/drawing/2014/main" id="{7E7C2DE5-79B1-134D-ACA7-59A31D1825AC}"/>
              </a:ext>
            </a:extLst>
          </p:cNvPr>
          <p:cNvPicPr>
            <a:picLocks noChangeAspect="1"/>
          </p:cNvPicPr>
          <p:nvPr userDrawn="1"/>
        </p:nvPicPr>
        <p:blipFill>
          <a:blip r:embed="rId17"/>
          <a:stretch>
            <a:fillRect/>
          </a:stretch>
        </p:blipFill>
        <p:spPr>
          <a:xfrm>
            <a:off x="0" y="0"/>
            <a:ext cx="5486400" cy="6858000"/>
          </a:xfrm>
          <a:prstGeom prst="rect">
            <a:avLst/>
          </a:prstGeom>
        </p:spPr>
      </p:pic>
      <p:pic>
        <p:nvPicPr>
          <p:cNvPr id="14" name="Picture 13" descr="A close up of a sign&#10;&#10;Description automatically generated">
            <a:extLst>
              <a:ext uri="{FF2B5EF4-FFF2-40B4-BE49-F238E27FC236}">
                <a16:creationId xmlns:a16="http://schemas.microsoft.com/office/drawing/2014/main" id="{BA77A8F4-B641-6A49-87DA-9C0DBE9C3692}"/>
              </a:ext>
            </a:extLst>
          </p:cNvPr>
          <p:cNvPicPr>
            <a:picLocks noChangeAspect="1"/>
          </p:cNvPicPr>
          <p:nvPr userDrawn="1"/>
        </p:nvPicPr>
        <p:blipFill>
          <a:blip r:embed="rId18"/>
          <a:stretch>
            <a:fillRect/>
          </a:stretch>
        </p:blipFill>
        <p:spPr>
          <a:xfrm>
            <a:off x="9182876" y="5893904"/>
            <a:ext cx="2170923" cy="720863"/>
          </a:xfrm>
          <a:prstGeom prst="rect">
            <a:avLst/>
          </a:prstGeom>
        </p:spPr>
      </p:pic>
    </p:spTree>
    <p:extLst>
      <p:ext uri="{BB962C8B-B14F-4D97-AF65-F5344CB8AC3E}">
        <p14:creationId xmlns:p14="http://schemas.microsoft.com/office/powerpoint/2010/main" val="2751967811"/>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8C920B-63F0-A045-8D91-DA1C70A6A988}"/>
              </a:ext>
            </a:extLst>
          </p:cNvPr>
          <p:cNvSpPr>
            <a:spLocks noGrp="1"/>
          </p:cNvSpPr>
          <p:nvPr>
            <p:ph type="title"/>
          </p:nvPr>
        </p:nvSpPr>
        <p:spPr>
          <a:xfrm>
            <a:off x="35814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B4CFF37-808A-2B4E-9240-578D29C366F5}"/>
              </a:ext>
            </a:extLst>
          </p:cNvPr>
          <p:cNvSpPr>
            <a:spLocks noGrp="1"/>
          </p:cNvSpPr>
          <p:nvPr>
            <p:ph type="body" idx="1"/>
          </p:nvPr>
        </p:nvSpPr>
        <p:spPr>
          <a:xfrm>
            <a:off x="35814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circuit board&#10;&#10;Description automatically generated">
            <a:extLst>
              <a:ext uri="{FF2B5EF4-FFF2-40B4-BE49-F238E27FC236}">
                <a16:creationId xmlns:a16="http://schemas.microsoft.com/office/drawing/2014/main" id="{261029BE-EACF-D64A-926E-A86DE2F7210C}"/>
              </a:ext>
            </a:extLst>
          </p:cNvPr>
          <p:cNvPicPr>
            <a:picLocks noChangeAspect="1"/>
          </p:cNvPicPr>
          <p:nvPr userDrawn="1"/>
        </p:nvPicPr>
        <p:blipFill>
          <a:blip r:embed="rId13"/>
          <a:stretch>
            <a:fillRect/>
          </a:stretch>
        </p:blipFill>
        <p:spPr>
          <a:xfrm>
            <a:off x="0" y="0"/>
            <a:ext cx="5486400" cy="6858000"/>
          </a:xfrm>
          <a:prstGeom prst="rect">
            <a:avLst/>
          </a:prstGeom>
        </p:spPr>
      </p:pic>
      <p:pic>
        <p:nvPicPr>
          <p:cNvPr id="8" name="Picture 7" descr="A close up of a sign&#10;&#10;Description automatically generated">
            <a:extLst>
              <a:ext uri="{FF2B5EF4-FFF2-40B4-BE49-F238E27FC236}">
                <a16:creationId xmlns:a16="http://schemas.microsoft.com/office/drawing/2014/main" id="{5FC71772-7079-A048-9C26-5395C8618C96}"/>
              </a:ext>
            </a:extLst>
          </p:cNvPr>
          <p:cNvPicPr>
            <a:picLocks noChangeAspect="1"/>
          </p:cNvPicPr>
          <p:nvPr userDrawn="1"/>
        </p:nvPicPr>
        <p:blipFill>
          <a:blip r:embed="rId14"/>
          <a:stretch>
            <a:fillRect/>
          </a:stretch>
        </p:blipFill>
        <p:spPr>
          <a:xfrm>
            <a:off x="9182876" y="5893904"/>
            <a:ext cx="2170923" cy="720863"/>
          </a:xfrm>
          <a:prstGeom prst="rect">
            <a:avLst/>
          </a:prstGeom>
        </p:spPr>
      </p:pic>
      <p:sp>
        <p:nvSpPr>
          <p:cNvPr id="9" name="Rectangle 8">
            <a:extLst>
              <a:ext uri="{FF2B5EF4-FFF2-40B4-BE49-F238E27FC236}">
                <a16:creationId xmlns:a16="http://schemas.microsoft.com/office/drawing/2014/main" id="{54FBA2DF-B46A-D743-B647-CEE6174AB153}"/>
              </a:ext>
            </a:extLst>
          </p:cNvPr>
          <p:cNvSpPr/>
          <p:nvPr userDrawn="1"/>
        </p:nvSpPr>
        <p:spPr>
          <a:xfrm flipH="1" flipV="1">
            <a:off x="995509" y="1931374"/>
            <a:ext cx="2003327" cy="29889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erson wearing a suit and tie&#10;&#10;Description automatically generated">
            <a:extLst>
              <a:ext uri="{FF2B5EF4-FFF2-40B4-BE49-F238E27FC236}">
                <a16:creationId xmlns:a16="http://schemas.microsoft.com/office/drawing/2014/main" id="{929379E1-8A9E-1847-887C-2C83BF1723EE}"/>
              </a:ext>
            </a:extLst>
          </p:cNvPr>
          <p:cNvPicPr>
            <a:picLocks noChangeAspect="1"/>
          </p:cNvPicPr>
          <p:nvPr userDrawn="1"/>
        </p:nvPicPr>
        <p:blipFill>
          <a:blip r:embed="rId15">
            <a:extLst>
              <a:ext uri="{837473B0-CC2E-450A-ABE3-18F120FF3D39}">
                <a1611:picAttrSrcUrl xmlns="" xmlns:a1611="http://schemas.microsoft.com/office/drawing/2016/11/main" r:id="rId16"/>
              </a:ext>
            </a:extLst>
          </a:blip>
          <a:stretch>
            <a:fillRect/>
          </a:stretch>
        </p:blipFill>
        <p:spPr>
          <a:xfrm>
            <a:off x="1126613" y="2142787"/>
            <a:ext cx="1741118" cy="2777573"/>
          </a:xfrm>
          <a:prstGeom prst="rect">
            <a:avLst/>
          </a:prstGeom>
        </p:spPr>
      </p:pic>
      <p:sp>
        <p:nvSpPr>
          <p:cNvPr id="11" name="TextBox 10">
            <a:extLst>
              <a:ext uri="{FF2B5EF4-FFF2-40B4-BE49-F238E27FC236}">
                <a16:creationId xmlns:a16="http://schemas.microsoft.com/office/drawing/2014/main" id="{F0F23216-9AE5-1543-B0E8-737328DF1304}"/>
              </a:ext>
            </a:extLst>
          </p:cNvPr>
          <p:cNvSpPr txBox="1"/>
          <p:nvPr userDrawn="1"/>
        </p:nvSpPr>
        <p:spPr>
          <a:xfrm>
            <a:off x="3946536" y="6858000"/>
            <a:ext cx="4298928" cy="230832"/>
          </a:xfrm>
          <a:prstGeom prst="rect">
            <a:avLst/>
          </a:prstGeom>
          <a:noFill/>
        </p:spPr>
        <p:txBody>
          <a:bodyPr wrap="square" rtlCol="0">
            <a:spAutoFit/>
          </a:bodyPr>
          <a:lstStyle/>
          <a:p>
            <a:r>
              <a:rPr lang="en-US" sz="900">
                <a:hlinkClick r:id="rId16" tooltip="http://www.pngall.com/man-png"/>
              </a:rPr>
              <a:t>This Photo</a:t>
            </a:r>
            <a:r>
              <a:rPr lang="en-US" sz="900"/>
              <a:t> by Unknown Author is licensed under </a:t>
            </a:r>
            <a:r>
              <a:rPr lang="en-US" sz="900">
                <a:hlinkClick r:id="rId17" tooltip="https://creativecommons.org/licenses/by-nc/3.0/"/>
              </a:rPr>
              <a:t>CC BY-NC</a:t>
            </a:r>
            <a:endParaRPr lang="en-US" sz="900"/>
          </a:p>
        </p:txBody>
      </p:sp>
    </p:spTree>
    <p:extLst>
      <p:ext uri="{BB962C8B-B14F-4D97-AF65-F5344CB8AC3E}">
        <p14:creationId xmlns:p14="http://schemas.microsoft.com/office/powerpoint/2010/main" val="138757693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69B6704A-BE66-8C4B-9B19-5DF6FFDD24B0}"/>
              </a:ext>
            </a:extLst>
          </p:cNvPr>
          <p:cNvPicPr>
            <a:picLocks noChangeAspect="1"/>
          </p:cNvPicPr>
          <p:nvPr userDrawn="1"/>
        </p:nvPicPr>
        <p:blipFill>
          <a:blip r:embed="rId13"/>
          <a:stretch>
            <a:fillRect/>
          </a:stretch>
        </p:blipFill>
        <p:spPr>
          <a:xfrm>
            <a:off x="0" y="0"/>
            <a:ext cx="5486400" cy="6858000"/>
          </a:xfrm>
          <a:prstGeom prst="rect">
            <a:avLst/>
          </a:prstGeom>
        </p:spPr>
      </p:pic>
      <p:sp>
        <p:nvSpPr>
          <p:cNvPr id="5" name="Footer Placeholder 4">
            <a:extLst>
              <a:ext uri="{FF2B5EF4-FFF2-40B4-BE49-F238E27FC236}">
                <a16:creationId xmlns:a16="http://schemas.microsoft.com/office/drawing/2014/main" id="{F83A13E0-5695-2E47-8358-5C5506258985}"/>
              </a:ext>
            </a:extLst>
          </p:cNvPr>
          <p:cNvSpPr>
            <a:spLocks noGrp="1"/>
          </p:cNvSpPr>
          <p:nvPr>
            <p:ph type="ftr" sz="quarter" idx="3"/>
          </p:nvPr>
        </p:nvSpPr>
        <p:spPr>
          <a:xfrm>
            <a:off x="4038600" y="62496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TextBox 6">
            <a:extLst>
              <a:ext uri="{FF2B5EF4-FFF2-40B4-BE49-F238E27FC236}">
                <a16:creationId xmlns:a16="http://schemas.microsoft.com/office/drawing/2014/main" id="{48568507-C3AD-1B4A-A166-9184FD1839BE}"/>
              </a:ext>
            </a:extLst>
          </p:cNvPr>
          <p:cNvSpPr txBox="1"/>
          <p:nvPr userDrawn="1"/>
        </p:nvSpPr>
        <p:spPr>
          <a:xfrm>
            <a:off x="1781509" y="2285820"/>
            <a:ext cx="4393022" cy="461665"/>
          </a:xfrm>
          <a:prstGeom prst="rect">
            <a:avLst/>
          </a:prstGeom>
          <a:noFill/>
        </p:spPr>
        <p:txBody>
          <a:bodyPr wrap="square" rtlCol="0">
            <a:spAutoFit/>
          </a:bodyPr>
          <a:lstStyle/>
          <a:p>
            <a:r>
              <a:rPr lang="en-US" sz="2400" dirty="0"/>
              <a:t>Click to add text</a:t>
            </a:r>
          </a:p>
        </p:txBody>
      </p:sp>
      <p:sp>
        <p:nvSpPr>
          <p:cNvPr id="8" name="TextBox 7">
            <a:extLst>
              <a:ext uri="{FF2B5EF4-FFF2-40B4-BE49-F238E27FC236}">
                <a16:creationId xmlns:a16="http://schemas.microsoft.com/office/drawing/2014/main" id="{C6D53C57-7488-D845-BC74-D834D08DE5BA}"/>
              </a:ext>
            </a:extLst>
          </p:cNvPr>
          <p:cNvSpPr txBox="1"/>
          <p:nvPr userDrawn="1"/>
        </p:nvSpPr>
        <p:spPr>
          <a:xfrm>
            <a:off x="1753948" y="1444220"/>
            <a:ext cx="4420583" cy="646331"/>
          </a:xfrm>
          <a:prstGeom prst="rect">
            <a:avLst/>
          </a:prstGeom>
          <a:noFill/>
        </p:spPr>
        <p:txBody>
          <a:bodyPr wrap="square" rtlCol="0">
            <a:spAutoFit/>
          </a:bodyPr>
          <a:lstStyle/>
          <a:p>
            <a:r>
              <a:rPr lang="en-US" sz="3600" dirty="0"/>
              <a:t>Click to add text</a:t>
            </a:r>
          </a:p>
        </p:txBody>
      </p:sp>
      <p:pic>
        <p:nvPicPr>
          <p:cNvPr id="9" name="Picture 8" descr="A picture containing flower, bird&#10;&#10;Description automatically generated">
            <a:extLst>
              <a:ext uri="{FF2B5EF4-FFF2-40B4-BE49-F238E27FC236}">
                <a16:creationId xmlns:a16="http://schemas.microsoft.com/office/drawing/2014/main" id="{9D9C2749-2CC5-C845-9943-BFE32580875D}"/>
              </a:ext>
            </a:extLst>
          </p:cNvPr>
          <p:cNvPicPr>
            <a:picLocks noChangeAspect="1"/>
          </p:cNvPicPr>
          <p:nvPr userDrawn="1"/>
        </p:nvPicPr>
        <p:blipFill>
          <a:blip r:embed="rId14"/>
          <a:stretch>
            <a:fillRect/>
          </a:stretch>
        </p:blipFill>
        <p:spPr>
          <a:xfrm>
            <a:off x="5752073" y="1135435"/>
            <a:ext cx="5230997" cy="4359164"/>
          </a:xfrm>
          <a:prstGeom prst="rect">
            <a:avLst/>
          </a:prstGeom>
        </p:spPr>
      </p:pic>
      <p:sp>
        <p:nvSpPr>
          <p:cNvPr id="10" name="Rectangle 9">
            <a:extLst>
              <a:ext uri="{FF2B5EF4-FFF2-40B4-BE49-F238E27FC236}">
                <a16:creationId xmlns:a16="http://schemas.microsoft.com/office/drawing/2014/main" id="{D3BADC5B-1637-9340-8CD6-092029913547}"/>
              </a:ext>
            </a:extLst>
          </p:cNvPr>
          <p:cNvSpPr/>
          <p:nvPr userDrawn="1"/>
        </p:nvSpPr>
        <p:spPr>
          <a:xfrm>
            <a:off x="5348985" y="1292077"/>
            <a:ext cx="6037174" cy="4273845"/>
          </a:xfrm>
          <a:prstGeom prst="rect">
            <a:avLst/>
          </a:prstGeom>
          <a:noFill/>
          <a:ln w="28575">
            <a:solidFill>
              <a:srgbClr val="B5D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close up of a sign&#10;&#10;Description automatically generated">
            <a:extLst>
              <a:ext uri="{FF2B5EF4-FFF2-40B4-BE49-F238E27FC236}">
                <a16:creationId xmlns:a16="http://schemas.microsoft.com/office/drawing/2014/main" id="{0CF00594-01C7-1D4B-8698-DF94E45FA441}"/>
              </a:ext>
            </a:extLst>
          </p:cNvPr>
          <p:cNvPicPr>
            <a:picLocks noChangeAspect="1"/>
          </p:cNvPicPr>
          <p:nvPr userDrawn="1"/>
        </p:nvPicPr>
        <p:blipFill>
          <a:blip r:embed="rId15"/>
          <a:stretch>
            <a:fillRect/>
          </a:stretch>
        </p:blipFill>
        <p:spPr>
          <a:xfrm>
            <a:off x="9182876" y="5893904"/>
            <a:ext cx="2170923" cy="720863"/>
          </a:xfrm>
          <a:prstGeom prst="rect">
            <a:avLst/>
          </a:prstGeom>
        </p:spPr>
      </p:pic>
    </p:spTree>
    <p:extLst>
      <p:ext uri="{BB962C8B-B14F-4D97-AF65-F5344CB8AC3E}">
        <p14:creationId xmlns:p14="http://schemas.microsoft.com/office/powerpoint/2010/main" val="48288698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hyperlink" Target="https://www.cdc.gov/tuskegee/timeline.htm%20Accessed%202/9/2021" TargetMode="External"/><Relationship Id="rId7" Type="http://schemas.openxmlformats.org/officeDocument/2006/relationships/hyperlink" Target="https://www.cdc.gov/coronavirus/2019-ncov/community/health-equity/race-ethnicity.html" TargetMode="External"/><Relationship Id="rId2" Type="http://schemas.openxmlformats.org/officeDocument/2006/relationships/hyperlink" Target="https://www.cnn.com/2021/01/26/us/vaccination-disparities-rollout/index.html%20Accessed%202/3/21" TargetMode="External"/><Relationship Id="rId1" Type="http://schemas.openxmlformats.org/officeDocument/2006/relationships/slideLayout" Target="../slideLayouts/slideLayout24.xml"/><Relationship Id="rId6" Type="http://schemas.openxmlformats.org/officeDocument/2006/relationships/hyperlink" Target="https://doi.org/10.1186/s12939-018-0744-x" TargetMode="External"/><Relationship Id="rId5" Type="http://schemas.openxmlformats.org/officeDocument/2006/relationships/hyperlink" Target="https://doi.org/10.1038/nrmicro2668" TargetMode="External"/><Relationship Id="rId4" Type="http://schemas.openxmlformats.org/officeDocument/2006/relationships/hyperlink" Target="https://doi.org/10.1177/0033354918795891"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doi.org/10.1016/j.vaccine.2015.04.036" TargetMode="External"/><Relationship Id="rId2" Type="http://schemas.openxmlformats.org/officeDocument/2006/relationships/hyperlink" Target="https://www.cdc.gov/vaccines/covid-19/hcp/viral-vector-vaccine-basics.html#:~:text=Adenovirus%20is%20one%20of%20the,of%20SARS%2DCoV%2D2" TargetMode="External"/><Relationship Id="rId1" Type="http://schemas.openxmlformats.org/officeDocument/2006/relationships/slideLayout" Target="../slideLayouts/slideLayout24.xml"/><Relationship Id="rId5" Type="http://schemas.openxmlformats.org/officeDocument/2006/relationships/hyperlink" Target="https://www.cdc.gov/vaccines/covid-19/hcp/engaging-patients.html" TargetMode="External"/><Relationship Id="rId4" Type="http://schemas.openxmlformats.org/officeDocument/2006/relationships/hyperlink" Target="https://www.aap.org/en-us/advocacy-and-policy/aap-health-initiatives/immunizations/Pages/vaccine-hesitant-parents.aspx"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52455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gur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8092" y="266844"/>
            <a:ext cx="9278890" cy="6591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358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COVID 19 Vaccines</a:t>
            </a:r>
            <a:endParaRPr lang="en-US" dirty="0"/>
          </a:p>
        </p:txBody>
      </p:sp>
      <p:sp>
        <p:nvSpPr>
          <p:cNvPr id="3" name="Content Placeholder 2"/>
          <p:cNvSpPr>
            <a:spLocks noGrp="1"/>
          </p:cNvSpPr>
          <p:nvPr>
            <p:ph idx="1"/>
          </p:nvPr>
        </p:nvSpPr>
        <p:spPr>
          <a:xfrm>
            <a:off x="2706756" y="1825625"/>
            <a:ext cx="9115789" cy="4351338"/>
          </a:xfrm>
        </p:spPr>
        <p:txBody>
          <a:bodyPr>
            <a:normAutofit/>
          </a:bodyPr>
          <a:lstStyle/>
          <a:p>
            <a:r>
              <a:rPr lang="en-US" dirty="0" smtClean="0"/>
              <a:t>Vaccine development focuses on targeting the Spike “S” protein based on viral neutralizing antibodies</a:t>
            </a:r>
          </a:p>
          <a:p>
            <a:pPr lvl="1"/>
            <a:r>
              <a:rPr lang="en-US" dirty="0" smtClean="0"/>
              <a:t>Preventing uptake via human ACE2 receptor</a:t>
            </a:r>
          </a:p>
          <a:p>
            <a:r>
              <a:rPr lang="en-US" dirty="0" smtClean="0"/>
              <a:t>April 2020- 115 vaccine candidates</a:t>
            </a:r>
          </a:p>
          <a:p>
            <a:r>
              <a:rPr lang="en-US" dirty="0" smtClean="0"/>
              <a:t>Modalities being used for development unlike prior licensed vaccines</a:t>
            </a:r>
          </a:p>
          <a:p>
            <a:r>
              <a:rPr lang="en-US" dirty="0" smtClean="0"/>
              <a:t>Previous experience with oncologic treatments being utilized </a:t>
            </a:r>
          </a:p>
          <a:p>
            <a:pPr lvl="1"/>
            <a:r>
              <a:rPr lang="en-US" dirty="0" smtClean="0"/>
              <a:t>Speed of development</a:t>
            </a:r>
          </a:p>
          <a:p>
            <a:pPr lvl="1"/>
            <a:r>
              <a:rPr lang="en-US" dirty="0" smtClean="0"/>
              <a:t>Flexibility in antigen manipulation</a:t>
            </a:r>
          </a:p>
          <a:p>
            <a:endParaRPr lang="en-US" dirty="0" smtClean="0"/>
          </a:p>
          <a:p>
            <a:endParaRPr lang="en-US" dirty="0"/>
          </a:p>
        </p:txBody>
      </p:sp>
    </p:spTree>
    <p:extLst>
      <p:ext uri="{BB962C8B-B14F-4D97-AF65-F5344CB8AC3E}">
        <p14:creationId xmlns:p14="http://schemas.microsoft.com/office/powerpoint/2010/main" val="271700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 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3328" y="1313785"/>
            <a:ext cx="8109061" cy="3114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951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COVID 19 Vaccines</a:t>
            </a:r>
            <a:endParaRPr lang="en-US" dirty="0"/>
          </a:p>
        </p:txBody>
      </p:sp>
      <p:sp>
        <p:nvSpPr>
          <p:cNvPr id="3" name="Content Placeholder 2"/>
          <p:cNvSpPr>
            <a:spLocks noGrp="1"/>
          </p:cNvSpPr>
          <p:nvPr>
            <p:ph idx="1"/>
          </p:nvPr>
        </p:nvSpPr>
        <p:spPr>
          <a:xfrm>
            <a:off x="2706756" y="1825625"/>
            <a:ext cx="9291280" cy="4351338"/>
          </a:xfrm>
        </p:spPr>
        <p:txBody>
          <a:bodyPr/>
          <a:lstStyle/>
          <a:p>
            <a:r>
              <a:rPr lang="en-US" dirty="0" smtClean="0"/>
              <a:t>mRNA vaccine encoding S protein</a:t>
            </a:r>
          </a:p>
          <a:p>
            <a:pPr lvl="1"/>
            <a:r>
              <a:rPr lang="en-US" dirty="0" smtClean="0"/>
              <a:t>mRNA-1273</a:t>
            </a:r>
          </a:p>
          <a:p>
            <a:pPr lvl="2"/>
            <a:r>
              <a:rPr lang="en-US" dirty="0"/>
              <a:t>N</a:t>
            </a:r>
            <a:r>
              <a:rPr lang="en-US" dirty="0" smtClean="0"/>
              <a:t>ovel </a:t>
            </a:r>
            <a:r>
              <a:rPr lang="en-US" dirty="0"/>
              <a:t>lipid nanoparticle (LNP)-encapsulated mRNA-based vaccine that encodes for a full-length, </a:t>
            </a:r>
            <a:r>
              <a:rPr lang="en-US" dirty="0" err="1"/>
              <a:t>prefusion</a:t>
            </a:r>
            <a:r>
              <a:rPr lang="en-US" dirty="0"/>
              <a:t> stabilized spike (S) protein of </a:t>
            </a:r>
            <a:r>
              <a:rPr lang="en-US" dirty="0" smtClean="0"/>
              <a:t>SARS-CoV-2</a:t>
            </a:r>
          </a:p>
          <a:p>
            <a:pPr lvl="2"/>
            <a:r>
              <a:rPr lang="en-US" dirty="0" smtClean="0"/>
              <a:t>94.1</a:t>
            </a:r>
            <a:r>
              <a:rPr lang="en-US" dirty="0"/>
              <a:t>% efficacy at preventing Covid-19 </a:t>
            </a:r>
            <a:r>
              <a:rPr lang="en-US" dirty="0" smtClean="0"/>
              <a:t>illness</a:t>
            </a:r>
          </a:p>
          <a:p>
            <a:pPr lvl="2"/>
            <a:r>
              <a:rPr lang="en-US" dirty="0" smtClean="0"/>
              <a:t>Approved for age 18 and older</a:t>
            </a:r>
          </a:p>
          <a:p>
            <a:pPr lvl="1"/>
            <a:r>
              <a:rPr lang="en-US" dirty="0"/>
              <a:t>BNT162b2 </a:t>
            </a:r>
            <a:r>
              <a:rPr lang="en-US" dirty="0" smtClean="0"/>
              <a:t>mRNA</a:t>
            </a:r>
          </a:p>
          <a:p>
            <a:pPr lvl="2"/>
            <a:r>
              <a:rPr lang="en-US" dirty="0"/>
              <a:t> </a:t>
            </a:r>
            <a:r>
              <a:rPr lang="en-US" dirty="0" smtClean="0"/>
              <a:t>Lipid </a:t>
            </a:r>
            <a:r>
              <a:rPr lang="en-US" dirty="0"/>
              <a:t>nanoparticle–formulated, nucleoside-modified RNA vaccine that encodes a </a:t>
            </a:r>
            <a:r>
              <a:rPr lang="en-US" dirty="0" err="1"/>
              <a:t>prefusion</a:t>
            </a:r>
            <a:r>
              <a:rPr lang="en-US" dirty="0"/>
              <a:t> stabilized, membrane-anchored SARS-CoV-2 full-length spike </a:t>
            </a:r>
            <a:r>
              <a:rPr lang="en-US" dirty="0" smtClean="0"/>
              <a:t>protein</a:t>
            </a:r>
          </a:p>
          <a:p>
            <a:pPr lvl="2"/>
            <a:r>
              <a:rPr lang="en-US" dirty="0"/>
              <a:t> 95% protection against </a:t>
            </a:r>
            <a:r>
              <a:rPr lang="en-US" dirty="0" smtClean="0"/>
              <a:t>Covid-19</a:t>
            </a:r>
          </a:p>
          <a:p>
            <a:pPr lvl="2"/>
            <a:r>
              <a:rPr lang="en-US" dirty="0" smtClean="0"/>
              <a:t>Approved for age 16 and older</a:t>
            </a:r>
          </a:p>
          <a:p>
            <a:endParaRPr lang="en-US" dirty="0"/>
          </a:p>
        </p:txBody>
      </p:sp>
    </p:spTree>
    <p:extLst>
      <p:ext uri="{BB962C8B-B14F-4D97-AF65-F5344CB8AC3E}">
        <p14:creationId xmlns:p14="http://schemas.microsoft.com/office/powerpoint/2010/main" val="1020040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COVID 19 Vaccines</a:t>
            </a:r>
            <a:endParaRPr lang="en-US" dirty="0"/>
          </a:p>
        </p:txBody>
      </p:sp>
      <p:sp>
        <p:nvSpPr>
          <p:cNvPr id="3" name="Content Placeholder 2"/>
          <p:cNvSpPr>
            <a:spLocks noGrp="1"/>
          </p:cNvSpPr>
          <p:nvPr>
            <p:ph idx="1"/>
          </p:nvPr>
        </p:nvSpPr>
        <p:spPr>
          <a:xfrm>
            <a:off x="2706756" y="1825625"/>
            <a:ext cx="9003106" cy="4351338"/>
          </a:xfrm>
        </p:spPr>
        <p:txBody>
          <a:bodyPr/>
          <a:lstStyle/>
          <a:p>
            <a:r>
              <a:rPr lang="en-US" dirty="0" smtClean="0"/>
              <a:t>Adenovirus vaccine</a:t>
            </a:r>
          </a:p>
          <a:p>
            <a:pPr lvl="1"/>
            <a:r>
              <a:rPr lang="en-US" dirty="0" smtClean="0"/>
              <a:t>Utilizes viral vector by adding gene unique to the virus- Spike protein on surface of SARS-CoV-2</a:t>
            </a:r>
          </a:p>
          <a:p>
            <a:pPr lvl="1"/>
            <a:r>
              <a:rPr lang="en-US" dirty="0" smtClean="0"/>
              <a:t>Viral vector serves as “shuttle” to get the gene into human cell</a:t>
            </a:r>
          </a:p>
          <a:p>
            <a:pPr lvl="1"/>
            <a:r>
              <a:rPr lang="en-US" dirty="0" smtClean="0"/>
              <a:t>Viral vector uses this gene and cell’s “machinery” to produce spike protein and display on cell’s surface which triggers immune response</a:t>
            </a:r>
          </a:p>
          <a:p>
            <a:pPr lvl="1"/>
            <a:r>
              <a:rPr lang="en-US" dirty="0" smtClean="0"/>
              <a:t>Several currently in trials </a:t>
            </a:r>
          </a:p>
          <a:p>
            <a:pPr lvl="1"/>
            <a:r>
              <a:rPr lang="en-US" dirty="0" smtClean="0"/>
              <a:t>JNJ-78436735 currently undergoing evaluation for EUA</a:t>
            </a:r>
          </a:p>
          <a:p>
            <a:pPr lvl="1"/>
            <a:endParaRPr lang="en-US" dirty="0"/>
          </a:p>
        </p:txBody>
      </p:sp>
    </p:spTree>
    <p:extLst>
      <p:ext uri="{BB962C8B-B14F-4D97-AF65-F5344CB8AC3E}">
        <p14:creationId xmlns:p14="http://schemas.microsoft.com/office/powerpoint/2010/main" val="3144386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COVID 19 Vaccines</a:t>
            </a:r>
            <a:endParaRPr lang="en-US" dirty="0"/>
          </a:p>
        </p:txBody>
      </p:sp>
      <p:sp>
        <p:nvSpPr>
          <p:cNvPr id="3" name="Content Placeholder 2"/>
          <p:cNvSpPr>
            <a:spLocks noGrp="1"/>
          </p:cNvSpPr>
          <p:nvPr>
            <p:ph idx="1"/>
          </p:nvPr>
        </p:nvSpPr>
        <p:spPr>
          <a:xfrm>
            <a:off x="2706756" y="1825625"/>
            <a:ext cx="9324531" cy="4351338"/>
          </a:xfrm>
        </p:spPr>
        <p:txBody>
          <a:bodyPr/>
          <a:lstStyle/>
          <a:p>
            <a:r>
              <a:rPr lang="en-US" dirty="0" smtClean="0"/>
              <a:t>DNA vaccine</a:t>
            </a:r>
          </a:p>
          <a:p>
            <a:pPr lvl="1"/>
            <a:r>
              <a:rPr lang="en-US" dirty="0" smtClean="0"/>
              <a:t>Utilizes DNA plasmid as vector to deliver gene encoding S protein</a:t>
            </a:r>
          </a:p>
          <a:p>
            <a:pPr lvl="1"/>
            <a:r>
              <a:rPr lang="en-US" dirty="0" smtClean="0"/>
              <a:t>Genetic material is translocated to the host cell’s nucleus which transcribes the DNA for antigen presenting cell which triggers immune response</a:t>
            </a:r>
          </a:p>
          <a:p>
            <a:pPr lvl="1"/>
            <a:r>
              <a:rPr lang="en-US" dirty="0" smtClean="0"/>
              <a:t>Prior DNA vaccine trials did not produce immune response sufficient to elicit significant clinical benefits</a:t>
            </a:r>
          </a:p>
          <a:p>
            <a:pPr lvl="1"/>
            <a:r>
              <a:rPr lang="en-US" dirty="0" smtClean="0"/>
              <a:t>Research working on optimizing the delivery and cell’s response</a:t>
            </a:r>
          </a:p>
          <a:p>
            <a:pPr lvl="1"/>
            <a:r>
              <a:rPr lang="en-US" dirty="0" smtClean="0"/>
              <a:t>Worthwhile since stable molecule so does not require storage at extreme temperatures</a:t>
            </a:r>
          </a:p>
          <a:p>
            <a:pPr lvl="1"/>
            <a:r>
              <a:rPr lang="en-US" dirty="0" smtClean="0"/>
              <a:t>Several currently in trials</a:t>
            </a:r>
          </a:p>
          <a:p>
            <a:pPr lvl="1"/>
            <a:endParaRPr lang="en-US" dirty="0"/>
          </a:p>
        </p:txBody>
      </p:sp>
    </p:spTree>
    <p:extLst>
      <p:ext uri="{BB962C8B-B14F-4D97-AF65-F5344CB8AC3E}">
        <p14:creationId xmlns:p14="http://schemas.microsoft.com/office/powerpoint/2010/main" val="34652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Vaccine Distribution</a:t>
            </a:r>
            <a:endParaRPr lang="en-US" dirty="0"/>
          </a:p>
        </p:txBody>
      </p:sp>
      <p:sp>
        <p:nvSpPr>
          <p:cNvPr id="3" name="Content Placeholder 2"/>
          <p:cNvSpPr>
            <a:spLocks noGrp="1"/>
          </p:cNvSpPr>
          <p:nvPr>
            <p:ph idx="1"/>
          </p:nvPr>
        </p:nvSpPr>
        <p:spPr/>
        <p:txBody>
          <a:bodyPr/>
          <a:lstStyle/>
          <a:p>
            <a:r>
              <a:rPr lang="en-US" dirty="0" smtClean="0"/>
              <a:t>Challenges with supply and demand</a:t>
            </a:r>
          </a:p>
          <a:p>
            <a:r>
              <a:rPr lang="en-US" dirty="0" smtClean="0"/>
              <a:t>Vaccine skepticism</a:t>
            </a:r>
          </a:p>
          <a:p>
            <a:r>
              <a:rPr lang="en-US" dirty="0" smtClean="0"/>
              <a:t>Multiple dosing regimens</a:t>
            </a:r>
          </a:p>
          <a:p>
            <a:r>
              <a:rPr lang="en-US" dirty="0" smtClean="0"/>
              <a:t>Vaccination disparities</a:t>
            </a:r>
          </a:p>
          <a:p>
            <a:pPr marL="0" indent="0">
              <a:buNone/>
            </a:pPr>
            <a:endParaRPr lang="en-US" dirty="0"/>
          </a:p>
        </p:txBody>
      </p:sp>
    </p:spTree>
    <p:extLst>
      <p:ext uri="{BB962C8B-B14F-4D97-AF65-F5344CB8AC3E}">
        <p14:creationId xmlns:p14="http://schemas.microsoft.com/office/powerpoint/2010/main" val="4280460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Vaccination Disparities</a:t>
            </a:r>
            <a:endParaRPr lang="en-US" dirty="0"/>
          </a:p>
        </p:txBody>
      </p:sp>
      <p:sp>
        <p:nvSpPr>
          <p:cNvPr id="3" name="Content Placeholder 2"/>
          <p:cNvSpPr>
            <a:spLocks noGrp="1"/>
          </p:cNvSpPr>
          <p:nvPr>
            <p:ph idx="1"/>
          </p:nvPr>
        </p:nvSpPr>
        <p:spPr>
          <a:xfrm>
            <a:off x="2706756" y="1825625"/>
            <a:ext cx="8986480" cy="4351338"/>
          </a:xfrm>
        </p:spPr>
        <p:txBody>
          <a:bodyPr/>
          <a:lstStyle/>
          <a:p>
            <a:r>
              <a:rPr lang="en-US" dirty="0" smtClean="0"/>
              <a:t>Vaccination rates continue to be lower among minority groups</a:t>
            </a:r>
          </a:p>
          <a:p>
            <a:r>
              <a:rPr lang="en-US" dirty="0" smtClean="0"/>
              <a:t>History of distrust in healthcare</a:t>
            </a:r>
          </a:p>
          <a:p>
            <a:r>
              <a:rPr lang="en-US" dirty="0" smtClean="0"/>
              <a:t>Recent analysis of COVID-19 vaccine distribution in 14 states shows non-Hispanic whites are more than 2x as likely to have received vaccine </a:t>
            </a:r>
            <a:endParaRPr lang="en-US" dirty="0"/>
          </a:p>
          <a:p>
            <a:pPr marL="0" indent="0">
              <a:buNone/>
            </a:pPr>
            <a:endParaRPr lang="en-US" dirty="0" smtClean="0"/>
          </a:p>
        </p:txBody>
      </p:sp>
    </p:spTree>
    <p:extLst>
      <p:ext uri="{BB962C8B-B14F-4D97-AF65-F5344CB8AC3E}">
        <p14:creationId xmlns:p14="http://schemas.microsoft.com/office/powerpoint/2010/main" val="2413529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Health Interview Survey 2012</a:t>
            </a:r>
            <a:endParaRPr lang="en-US" dirty="0"/>
          </a:p>
        </p:txBody>
      </p:sp>
      <p:sp>
        <p:nvSpPr>
          <p:cNvPr id="3" name="Content Placeholder 2"/>
          <p:cNvSpPr>
            <a:spLocks noGrp="1"/>
          </p:cNvSpPr>
          <p:nvPr>
            <p:ph idx="1"/>
          </p:nvPr>
        </p:nvSpPr>
        <p:spPr>
          <a:xfrm>
            <a:off x="2706756" y="1825625"/>
            <a:ext cx="8894117" cy="4351338"/>
          </a:xfrm>
        </p:spPr>
        <p:txBody>
          <a:bodyPr/>
          <a:lstStyle/>
          <a:p>
            <a:r>
              <a:rPr lang="en-US" dirty="0" smtClean="0"/>
              <a:t>Adult vaccination assessed based on race/ethnicity</a:t>
            </a:r>
          </a:p>
          <a:p>
            <a:r>
              <a:rPr lang="en-US" dirty="0" smtClean="0"/>
              <a:t>Influenza, Tetanus, Pneumococcal, HPV, Zoster</a:t>
            </a:r>
          </a:p>
          <a:p>
            <a:r>
              <a:rPr lang="en-US" dirty="0"/>
              <a:t>Vaccination coverage was significantly lower among non-Hispanic blacks, Hispanics, and non-Hispanic Asians compared with non-Hispanic </a:t>
            </a:r>
            <a:r>
              <a:rPr lang="en-US" dirty="0" smtClean="0"/>
              <a:t>whites</a:t>
            </a:r>
          </a:p>
          <a:p>
            <a:r>
              <a:rPr lang="en-US" dirty="0" smtClean="0"/>
              <a:t>Vaccination gaps narrowed when taking into account socioeconomic factors but still remained at statistically significant level</a:t>
            </a:r>
            <a:endParaRPr lang="en-US" dirty="0"/>
          </a:p>
        </p:txBody>
      </p:sp>
    </p:spTree>
    <p:extLst>
      <p:ext uri="{BB962C8B-B14F-4D97-AF65-F5344CB8AC3E}">
        <p14:creationId xmlns:p14="http://schemas.microsoft.com/office/powerpoint/2010/main" val="3683950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Distrust in Healthcare</a:t>
            </a:r>
            <a:endParaRPr lang="en-US" dirty="0"/>
          </a:p>
        </p:txBody>
      </p:sp>
      <p:sp>
        <p:nvSpPr>
          <p:cNvPr id="3" name="Content Placeholder 2"/>
          <p:cNvSpPr>
            <a:spLocks noGrp="1"/>
          </p:cNvSpPr>
          <p:nvPr>
            <p:ph idx="1"/>
          </p:nvPr>
        </p:nvSpPr>
        <p:spPr/>
        <p:txBody>
          <a:bodyPr/>
          <a:lstStyle/>
          <a:p>
            <a:r>
              <a:rPr lang="en-US" dirty="0" smtClean="0"/>
              <a:t>Decline in overall trust in healthcare over last 40 years</a:t>
            </a:r>
          </a:p>
          <a:p>
            <a:pPr lvl="1"/>
            <a:r>
              <a:rPr lang="en-US" dirty="0" smtClean="0"/>
              <a:t>Managed care</a:t>
            </a:r>
          </a:p>
          <a:p>
            <a:pPr lvl="1"/>
            <a:r>
              <a:rPr lang="en-US" dirty="0" smtClean="0"/>
              <a:t>For-profit healthcare</a:t>
            </a:r>
          </a:p>
          <a:p>
            <a:pPr lvl="1"/>
            <a:r>
              <a:rPr lang="en-US" dirty="0" smtClean="0"/>
              <a:t>Publicity surrounding medical errors</a:t>
            </a:r>
          </a:p>
          <a:p>
            <a:pPr lvl="1"/>
            <a:r>
              <a:rPr lang="en-US" dirty="0" smtClean="0"/>
              <a:t>Malpractice</a:t>
            </a:r>
          </a:p>
          <a:p>
            <a:pPr lvl="1"/>
            <a:r>
              <a:rPr lang="en-US" dirty="0" smtClean="0"/>
              <a:t>Fraud and abuse within healthcare system</a:t>
            </a:r>
            <a:endParaRPr lang="en-US" dirty="0"/>
          </a:p>
        </p:txBody>
      </p:sp>
    </p:spTree>
    <p:extLst>
      <p:ext uri="{BB962C8B-B14F-4D97-AF65-F5344CB8AC3E}">
        <p14:creationId xmlns:p14="http://schemas.microsoft.com/office/powerpoint/2010/main" val="4168857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64B4E-46FE-CE47-BFB3-E5218F6334F3}"/>
              </a:ext>
            </a:extLst>
          </p:cNvPr>
          <p:cNvSpPr>
            <a:spLocks noGrp="1"/>
          </p:cNvSpPr>
          <p:nvPr>
            <p:ph type="title"/>
          </p:nvPr>
        </p:nvSpPr>
        <p:spPr>
          <a:xfrm>
            <a:off x="838200" y="1867608"/>
            <a:ext cx="10515600" cy="1325563"/>
          </a:xfrm>
        </p:spPr>
        <p:txBody>
          <a:bodyPr>
            <a:normAutofit/>
          </a:bodyPr>
          <a:lstStyle/>
          <a:p>
            <a:r>
              <a:rPr lang="en-US" sz="6000" b="1" dirty="0" smtClean="0"/>
              <a:t>Vaccine Counseling Workshop</a:t>
            </a:r>
            <a:endParaRPr lang="en-US" sz="6000" b="1" dirty="0"/>
          </a:p>
        </p:txBody>
      </p:sp>
      <p:sp>
        <p:nvSpPr>
          <p:cNvPr id="3" name="Content Placeholder 2">
            <a:extLst>
              <a:ext uri="{FF2B5EF4-FFF2-40B4-BE49-F238E27FC236}">
                <a16:creationId xmlns:a16="http://schemas.microsoft.com/office/drawing/2014/main" id="{083ECAA7-5321-F445-94BB-0B8BDAD47EDB}"/>
              </a:ext>
            </a:extLst>
          </p:cNvPr>
          <p:cNvSpPr>
            <a:spLocks noGrp="1"/>
          </p:cNvSpPr>
          <p:nvPr>
            <p:ph idx="1"/>
          </p:nvPr>
        </p:nvSpPr>
        <p:spPr>
          <a:xfrm>
            <a:off x="838200" y="3865228"/>
            <a:ext cx="4958593" cy="1186779"/>
          </a:xfrm>
        </p:spPr>
        <p:txBody>
          <a:bodyPr>
            <a:normAutofit fontScale="62500" lnSpcReduction="20000"/>
          </a:bodyPr>
          <a:lstStyle/>
          <a:p>
            <a:pPr marL="0" indent="0">
              <a:buNone/>
            </a:pPr>
            <a:r>
              <a:rPr lang="en-US" sz="3200" b="1" dirty="0" smtClean="0"/>
              <a:t>Tara M. Pellegrino, DO</a:t>
            </a:r>
            <a:r>
              <a:rPr lang="en-US" sz="3200" b="1" dirty="0"/>
              <a:t> </a:t>
            </a:r>
            <a:endParaRPr lang="en-US" sz="3200" dirty="0"/>
          </a:p>
          <a:p>
            <a:pPr marL="0" indent="0">
              <a:buNone/>
            </a:pPr>
            <a:r>
              <a:rPr lang="en-US" sz="2400" dirty="0" smtClean="0"/>
              <a:t>Assistant Professor </a:t>
            </a:r>
          </a:p>
          <a:p>
            <a:pPr marL="0" indent="0">
              <a:buNone/>
            </a:pPr>
            <a:r>
              <a:rPr lang="en-US" sz="2400" dirty="0" smtClean="0"/>
              <a:t>Department of Family Medicine</a:t>
            </a:r>
          </a:p>
          <a:p>
            <a:pPr marL="0" indent="0">
              <a:buNone/>
            </a:pPr>
            <a:r>
              <a:rPr lang="en-US" sz="2400" dirty="0" smtClean="0"/>
              <a:t>Rowan SOM</a:t>
            </a:r>
            <a:endParaRPr lang="en-US" sz="2400" dirty="0"/>
          </a:p>
          <a:p>
            <a:endParaRPr lang="en-US" dirty="0"/>
          </a:p>
        </p:txBody>
      </p:sp>
    </p:spTree>
    <p:extLst>
      <p:ext uri="{BB962C8B-B14F-4D97-AF65-F5344CB8AC3E}">
        <p14:creationId xmlns:p14="http://schemas.microsoft.com/office/powerpoint/2010/main" val="1780640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Distrust in Healthcare</a:t>
            </a:r>
            <a:endParaRPr lang="en-US" dirty="0"/>
          </a:p>
        </p:txBody>
      </p:sp>
      <p:sp>
        <p:nvSpPr>
          <p:cNvPr id="3" name="Content Placeholder 2"/>
          <p:cNvSpPr>
            <a:spLocks noGrp="1"/>
          </p:cNvSpPr>
          <p:nvPr>
            <p:ph idx="1"/>
          </p:nvPr>
        </p:nvSpPr>
        <p:spPr>
          <a:xfrm>
            <a:off x="2706756" y="1825625"/>
            <a:ext cx="9226626" cy="4351338"/>
          </a:xfrm>
        </p:spPr>
        <p:txBody>
          <a:bodyPr/>
          <a:lstStyle/>
          <a:p>
            <a:r>
              <a:rPr lang="en-US" dirty="0" smtClean="0"/>
              <a:t>Trust as fundamental component of patient-physician relationship</a:t>
            </a:r>
          </a:p>
          <a:p>
            <a:r>
              <a:rPr lang="en-US" dirty="0" smtClean="0"/>
              <a:t>Long history of distrust in minorities</a:t>
            </a:r>
          </a:p>
          <a:p>
            <a:r>
              <a:rPr lang="en-US" dirty="0" smtClean="0"/>
              <a:t>Tuskegee study</a:t>
            </a:r>
          </a:p>
          <a:p>
            <a:r>
              <a:rPr lang="en-US" dirty="0" smtClean="0"/>
              <a:t>Segregation in hospitals</a:t>
            </a:r>
          </a:p>
          <a:p>
            <a:r>
              <a:rPr lang="en-US" dirty="0" smtClean="0"/>
              <a:t>Trials on prisoners in PA</a:t>
            </a:r>
          </a:p>
          <a:p>
            <a:endParaRPr lang="en-US" dirty="0"/>
          </a:p>
        </p:txBody>
      </p:sp>
    </p:spTree>
    <p:extLst>
      <p:ext uri="{BB962C8B-B14F-4D97-AF65-F5344CB8AC3E}">
        <p14:creationId xmlns:p14="http://schemas.microsoft.com/office/powerpoint/2010/main" val="4228371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Tuskegee Study</a:t>
            </a:r>
            <a:endParaRPr lang="en-US" dirty="0"/>
          </a:p>
        </p:txBody>
      </p:sp>
      <p:sp>
        <p:nvSpPr>
          <p:cNvPr id="3" name="Content Placeholder 2"/>
          <p:cNvSpPr>
            <a:spLocks noGrp="1"/>
          </p:cNvSpPr>
          <p:nvPr>
            <p:ph idx="1"/>
          </p:nvPr>
        </p:nvSpPr>
        <p:spPr>
          <a:xfrm>
            <a:off x="2706756" y="1825625"/>
            <a:ext cx="9161971" cy="4351338"/>
          </a:xfrm>
        </p:spPr>
        <p:txBody>
          <a:bodyPr/>
          <a:lstStyle/>
          <a:p>
            <a:r>
              <a:rPr lang="en-US" dirty="0" smtClean="0"/>
              <a:t>Began 1932 by Public Health Service</a:t>
            </a:r>
          </a:p>
          <a:p>
            <a:r>
              <a:rPr lang="en-US" dirty="0" smtClean="0"/>
              <a:t>Involved 600 black men</a:t>
            </a:r>
          </a:p>
          <a:p>
            <a:pPr lvl="1"/>
            <a:r>
              <a:rPr lang="en-US" dirty="0" smtClean="0"/>
              <a:t>399 with syphilis, 201 without disease</a:t>
            </a:r>
          </a:p>
          <a:p>
            <a:r>
              <a:rPr lang="en-US" dirty="0" smtClean="0"/>
              <a:t>No informed consent for patient</a:t>
            </a:r>
          </a:p>
          <a:p>
            <a:r>
              <a:rPr lang="en-US" dirty="0" smtClean="0"/>
              <a:t>Men told they were being treated for “bad blood”</a:t>
            </a:r>
          </a:p>
          <a:p>
            <a:r>
              <a:rPr lang="en-US" dirty="0" smtClean="0"/>
              <a:t>In exchange patients received free medical exams, meals, and burial insurance</a:t>
            </a:r>
            <a:endParaRPr lang="en-US" dirty="0"/>
          </a:p>
        </p:txBody>
      </p:sp>
    </p:spTree>
    <p:extLst>
      <p:ext uri="{BB962C8B-B14F-4D97-AF65-F5344CB8AC3E}">
        <p14:creationId xmlns:p14="http://schemas.microsoft.com/office/powerpoint/2010/main" val="1095622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Tuskegee Study</a:t>
            </a:r>
            <a:endParaRPr lang="en-US" dirty="0"/>
          </a:p>
        </p:txBody>
      </p:sp>
      <p:sp>
        <p:nvSpPr>
          <p:cNvPr id="3" name="Content Placeholder 2"/>
          <p:cNvSpPr>
            <a:spLocks noGrp="1"/>
          </p:cNvSpPr>
          <p:nvPr>
            <p:ph idx="1"/>
          </p:nvPr>
        </p:nvSpPr>
        <p:spPr>
          <a:xfrm>
            <a:off x="2706756" y="1825625"/>
            <a:ext cx="9060371" cy="4351338"/>
          </a:xfrm>
        </p:spPr>
        <p:txBody>
          <a:bodyPr>
            <a:normAutofit lnSpcReduction="10000"/>
          </a:bodyPr>
          <a:lstStyle/>
          <a:p>
            <a:r>
              <a:rPr lang="en-US" dirty="0" smtClean="0"/>
              <a:t>Patients did not receive appropriate treatment for medical conditions</a:t>
            </a:r>
          </a:p>
          <a:p>
            <a:r>
              <a:rPr lang="en-US" dirty="0" smtClean="0"/>
              <a:t>Originally planned to be 6 months but trial went on for 40 years</a:t>
            </a:r>
          </a:p>
          <a:p>
            <a:r>
              <a:rPr lang="en-US" dirty="0" smtClean="0"/>
              <a:t>1972- Panel reviewed the study under Assistant Secretary for Health and Scientific Affairs</a:t>
            </a:r>
          </a:p>
          <a:p>
            <a:pPr lvl="1"/>
            <a:r>
              <a:rPr lang="en-US" dirty="0" smtClean="0"/>
              <a:t>Concluded men entered trial freely but researchers never informed them of the real purpose of the study</a:t>
            </a:r>
          </a:p>
          <a:p>
            <a:pPr lvl="1"/>
            <a:r>
              <a:rPr lang="en-US" dirty="0" smtClean="0"/>
              <a:t>1947- Penicillin became drug of choice for treatment of syphilis</a:t>
            </a:r>
          </a:p>
          <a:p>
            <a:pPr lvl="1"/>
            <a:r>
              <a:rPr lang="en-US" dirty="0" smtClean="0"/>
              <a:t>Penicillin was not offered to study participants and participates not given open to withdrawal from trial</a:t>
            </a:r>
          </a:p>
          <a:p>
            <a:pPr marL="457200" lvl="1" indent="0">
              <a:buNone/>
            </a:pPr>
            <a:endParaRPr lang="en-US" dirty="0" smtClean="0"/>
          </a:p>
        </p:txBody>
      </p:sp>
    </p:spTree>
    <p:extLst>
      <p:ext uri="{BB962C8B-B14F-4D97-AF65-F5344CB8AC3E}">
        <p14:creationId xmlns:p14="http://schemas.microsoft.com/office/powerpoint/2010/main" val="898260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Tuskegee Study</a:t>
            </a:r>
            <a:endParaRPr lang="en-US" dirty="0"/>
          </a:p>
        </p:txBody>
      </p:sp>
      <p:sp>
        <p:nvSpPr>
          <p:cNvPr id="3" name="Content Placeholder 2"/>
          <p:cNvSpPr>
            <a:spLocks noGrp="1"/>
          </p:cNvSpPr>
          <p:nvPr>
            <p:ph idx="1"/>
          </p:nvPr>
        </p:nvSpPr>
        <p:spPr>
          <a:xfrm>
            <a:off x="2706756" y="1825625"/>
            <a:ext cx="8949535" cy="4351338"/>
          </a:xfrm>
        </p:spPr>
        <p:txBody>
          <a:bodyPr/>
          <a:lstStyle/>
          <a:p>
            <a:r>
              <a:rPr lang="en-US" dirty="0" smtClean="0"/>
              <a:t>Panel concluded trial was “ethically unjustified”</a:t>
            </a:r>
          </a:p>
          <a:p>
            <a:r>
              <a:rPr lang="en-US" dirty="0" smtClean="0"/>
              <a:t>Summer 1973- Class action lawsuit filed on behalf of study participants</a:t>
            </a:r>
          </a:p>
          <a:p>
            <a:r>
              <a:rPr lang="en-US" dirty="0" smtClean="0"/>
              <a:t>1974- $10 million settlement reached</a:t>
            </a:r>
          </a:p>
          <a:p>
            <a:r>
              <a:rPr lang="en-US" dirty="0" smtClean="0"/>
              <a:t>Tuskegee Health Benefit Program</a:t>
            </a:r>
          </a:p>
          <a:p>
            <a:pPr lvl="1"/>
            <a:r>
              <a:rPr lang="en-US" dirty="0" smtClean="0"/>
              <a:t>US government to provide lifetime of medical benefits and burial benefits</a:t>
            </a:r>
          </a:p>
          <a:p>
            <a:pPr lvl="1"/>
            <a:r>
              <a:rPr lang="en-US" dirty="0" smtClean="0"/>
              <a:t>1975 expanded to spouses and offspring</a:t>
            </a:r>
            <a:endParaRPr lang="en-US" dirty="0"/>
          </a:p>
        </p:txBody>
      </p:sp>
    </p:spTree>
    <p:extLst>
      <p:ext uri="{BB962C8B-B14F-4D97-AF65-F5344CB8AC3E}">
        <p14:creationId xmlns:p14="http://schemas.microsoft.com/office/powerpoint/2010/main" val="317081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Racial Segregation in Hospitals</a:t>
            </a:r>
            <a:endParaRPr lang="en-US" dirty="0"/>
          </a:p>
        </p:txBody>
      </p:sp>
      <p:sp>
        <p:nvSpPr>
          <p:cNvPr id="3" name="Content Placeholder 2"/>
          <p:cNvSpPr>
            <a:spLocks noGrp="1"/>
          </p:cNvSpPr>
          <p:nvPr>
            <p:ph idx="1"/>
          </p:nvPr>
        </p:nvSpPr>
        <p:spPr>
          <a:xfrm>
            <a:off x="2706756" y="1825625"/>
            <a:ext cx="9152735" cy="4351338"/>
          </a:xfrm>
        </p:spPr>
        <p:txBody>
          <a:bodyPr/>
          <a:lstStyle/>
          <a:p>
            <a:r>
              <a:rPr lang="en-US" dirty="0" smtClean="0"/>
              <a:t>Segregation on part of patients and physicians</a:t>
            </a:r>
          </a:p>
          <a:p>
            <a:r>
              <a:rPr lang="en-US" dirty="0" smtClean="0"/>
              <a:t>Several cases brought to courts</a:t>
            </a:r>
          </a:p>
          <a:p>
            <a:r>
              <a:rPr lang="en-US" dirty="0" smtClean="0"/>
              <a:t>Eliminated in 1966 with introduction in Medicare program</a:t>
            </a:r>
          </a:p>
          <a:p>
            <a:r>
              <a:rPr lang="en-US" dirty="0" smtClean="0"/>
              <a:t>Hospital segregation played role in shaping current racial differences in health inequalities</a:t>
            </a:r>
          </a:p>
          <a:p>
            <a:pPr lvl="1"/>
            <a:r>
              <a:rPr lang="en-US" dirty="0" smtClean="0"/>
              <a:t>Higher infant and maternal mortality rates</a:t>
            </a:r>
          </a:p>
          <a:p>
            <a:endParaRPr lang="en-US" dirty="0"/>
          </a:p>
        </p:txBody>
      </p:sp>
    </p:spTree>
    <p:extLst>
      <p:ext uri="{BB962C8B-B14F-4D97-AF65-F5344CB8AC3E}">
        <p14:creationId xmlns:p14="http://schemas.microsoft.com/office/powerpoint/2010/main" val="1585932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Prisoner Trials in PA</a:t>
            </a:r>
            <a:endParaRPr lang="en-US" dirty="0"/>
          </a:p>
        </p:txBody>
      </p:sp>
      <p:sp>
        <p:nvSpPr>
          <p:cNvPr id="3" name="Content Placeholder 2"/>
          <p:cNvSpPr>
            <a:spLocks noGrp="1"/>
          </p:cNvSpPr>
          <p:nvPr>
            <p:ph idx="1"/>
          </p:nvPr>
        </p:nvSpPr>
        <p:spPr>
          <a:xfrm>
            <a:off x="2706756" y="1825625"/>
            <a:ext cx="9318989" cy="4351338"/>
          </a:xfrm>
        </p:spPr>
        <p:txBody>
          <a:bodyPr/>
          <a:lstStyle/>
          <a:p>
            <a:r>
              <a:rPr lang="en-US" dirty="0" smtClean="0"/>
              <a:t>1950s </a:t>
            </a:r>
            <a:r>
              <a:rPr lang="en-US" dirty="0" err="1" smtClean="0"/>
              <a:t>Holmesburg</a:t>
            </a:r>
            <a:r>
              <a:rPr lang="en-US" dirty="0" smtClean="0"/>
              <a:t> Prison, Dr. Albert </a:t>
            </a:r>
            <a:r>
              <a:rPr lang="en-US" dirty="0" err="1" smtClean="0"/>
              <a:t>Kligman</a:t>
            </a:r>
            <a:endParaRPr lang="en-US" dirty="0" smtClean="0"/>
          </a:p>
          <a:p>
            <a:r>
              <a:rPr lang="en-US" dirty="0" smtClean="0"/>
              <a:t>Inmates given very little information about the experiment but paid $10-$300</a:t>
            </a:r>
          </a:p>
          <a:p>
            <a:r>
              <a:rPr lang="en-US" dirty="0" smtClean="0"/>
              <a:t>Tested various items- creams, detergents, shampoos, perfumes</a:t>
            </a:r>
          </a:p>
          <a:p>
            <a:r>
              <a:rPr lang="en-US" dirty="0" smtClean="0"/>
              <a:t>Often required skin biopsies and incisions</a:t>
            </a:r>
          </a:p>
          <a:p>
            <a:r>
              <a:rPr lang="en-US" dirty="0" smtClean="0"/>
              <a:t>Ended in 1974 after national publicity and congressional hearings ended human experimentation on prisoners and mental health patients</a:t>
            </a:r>
          </a:p>
          <a:p>
            <a:endParaRPr lang="en-US" dirty="0" smtClean="0"/>
          </a:p>
        </p:txBody>
      </p:sp>
    </p:spTree>
    <p:extLst>
      <p:ext uri="{BB962C8B-B14F-4D97-AF65-F5344CB8AC3E}">
        <p14:creationId xmlns:p14="http://schemas.microsoft.com/office/powerpoint/2010/main" val="1573253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Healthcare Inequalities</a:t>
            </a:r>
            <a:endParaRPr lang="en-US" dirty="0"/>
          </a:p>
        </p:txBody>
      </p:sp>
      <p:sp>
        <p:nvSpPr>
          <p:cNvPr id="3" name="Content Placeholder 2"/>
          <p:cNvSpPr>
            <a:spLocks noGrp="1"/>
          </p:cNvSpPr>
          <p:nvPr>
            <p:ph idx="1"/>
          </p:nvPr>
        </p:nvSpPr>
        <p:spPr>
          <a:xfrm>
            <a:off x="2706756" y="1825625"/>
            <a:ext cx="8969855" cy="4351338"/>
          </a:xfrm>
        </p:spPr>
        <p:txBody>
          <a:bodyPr>
            <a:normAutofit lnSpcReduction="10000"/>
          </a:bodyPr>
          <a:lstStyle/>
          <a:p>
            <a:r>
              <a:rPr lang="en-US" dirty="0" smtClean="0"/>
              <a:t>Well documented health disparities in United States</a:t>
            </a:r>
          </a:p>
          <a:p>
            <a:r>
              <a:rPr lang="en-US" dirty="0"/>
              <a:t>G</a:t>
            </a:r>
            <a:r>
              <a:rPr lang="en-US" dirty="0" smtClean="0"/>
              <a:t>aps </a:t>
            </a:r>
            <a:r>
              <a:rPr lang="en-US" dirty="0"/>
              <a:t>across a number of health indicators between the general population and particular cultural groups including African Americans, Native Americans and Latino/a Americans </a:t>
            </a:r>
            <a:endParaRPr lang="en-US" dirty="0" smtClean="0"/>
          </a:p>
          <a:p>
            <a:r>
              <a:rPr lang="en-US" dirty="0" smtClean="0"/>
              <a:t>Minority g</a:t>
            </a:r>
            <a:r>
              <a:rPr lang="en-US" dirty="0" smtClean="0"/>
              <a:t>roups </a:t>
            </a:r>
            <a:r>
              <a:rPr lang="en-US" dirty="0" smtClean="0"/>
              <a:t>disproportionately report poorer healthcare interactions and outcomes</a:t>
            </a:r>
          </a:p>
          <a:p>
            <a:r>
              <a:rPr lang="en-US" dirty="0" smtClean="0"/>
              <a:t>More likely to hold negative perception of healthcare services</a:t>
            </a:r>
          </a:p>
          <a:p>
            <a:pPr lvl="1"/>
            <a:r>
              <a:rPr lang="en-US" dirty="0" smtClean="0"/>
              <a:t>Feel discriminated against when receiving care</a:t>
            </a:r>
          </a:p>
          <a:p>
            <a:pPr lvl="1"/>
            <a:r>
              <a:rPr lang="en-US" dirty="0" smtClean="0"/>
              <a:t>Feel unwelcome, unheard, and “rushed along”</a:t>
            </a:r>
          </a:p>
          <a:p>
            <a:pPr marL="0" indent="0">
              <a:buNone/>
            </a:pPr>
            <a:endParaRPr lang="en-US" dirty="0"/>
          </a:p>
        </p:txBody>
      </p:sp>
    </p:spTree>
    <p:extLst>
      <p:ext uri="{BB962C8B-B14F-4D97-AF65-F5344CB8AC3E}">
        <p14:creationId xmlns:p14="http://schemas.microsoft.com/office/powerpoint/2010/main" val="217073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2829" y="365125"/>
            <a:ext cx="10662036" cy="1325563"/>
          </a:xfrm>
        </p:spPr>
        <p:txBody>
          <a:bodyPr/>
          <a:lstStyle/>
          <a:p>
            <a:r>
              <a:rPr lang="en-US" dirty="0" smtClean="0"/>
              <a:t>Healthcare Inequalities</a:t>
            </a:r>
            <a:endParaRPr lang="en-US" dirty="0"/>
          </a:p>
        </p:txBody>
      </p:sp>
      <p:sp>
        <p:nvSpPr>
          <p:cNvPr id="3" name="Content Placeholder 2"/>
          <p:cNvSpPr>
            <a:spLocks noGrp="1"/>
          </p:cNvSpPr>
          <p:nvPr>
            <p:ph idx="1"/>
          </p:nvPr>
        </p:nvSpPr>
        <p:spPr>
          <a:xfrm>
            <a:off x="2706756" y="1825625"/>
            <a:ext cx="9357782" cy="4351338"/>
          </a:xfrm>
        </p:spPr>
        <p:txBody>
          <a:bodyPr>
            <a:normAutofit fontScale="92500" lnSpcReduction="10000"/>
          </a:bodyPr>
          <a:lstStyle/>
          <a:p>
            <a:r>
              <a:rPr lang="en-US" dirty="0" smtClean="0"/>
              <a:t>Healthcare access and utilization</a:t>
            </a:r>
          </a:p>
          <a:p>
            <a:pPr lvl="1"/>
            <a:r>
              <a:rPr lang="en-US" dirty="0" smtClean="0"/>
              <a:t>Insurance, transportation, child care, time off work</a:t>
            </a:r>
          </a:p>
          <a:p>
            <a:pPr lvl="1"/>
            <a:r>
              <a:rPr lang="en-US" dirty="0" smtClean="0"/>
              <a:t>Fear of discrimination and distrust in system</a:t>
            </a:r>
          </a:p>
          <a:p>
            <a:r>
              <a:rPr lang="en-US" dirty="0" smtClean="0"/>
              <a:t>Higher risk occupation</a:t>
            </a:r>
          </a:p>
          <a:p>
            <a:pPr lvl="1"/>
            <a:r>
              <a:rPr lang="en-US" dirty="0" smtClean="0"/>
              <a:t>Essential workers, food industry, healthcare settings, public transportation</a:t>
            </a:r>
          </a:p>
          <a:p>
            <a:r>
              <a:rPr lang="en-US" dirty="0" smtClean="0"/>
              <a:t>Income inequality</a:t>
            </a:r>
          </a:p>
          <a:p>
            <a:pPr lvl="1"/>
            <a:r>
              <a:rPr lang="en-US" dirty="0" smtClean="0"/>
              <a:t>Limited access to educational opportunities which limits occupation opportunities</a:t>
            </a:r>
          </a:p>
          <a:p>
            <a:pPr lvl="1"/>
            <a:r>
              <a:rPr lang="en-US" dirty="0" smtClean="0"/>
              <a:t>Cannot afford to miss work/risk lost income</a:t>
            </a:r>
          </a:p>
          <a:p>
            <a:r>
              <a:rPr lang="en-US" dirty="0" smtClean="0"/>
              <a:t>Housing</a:t>
            </a:r>
          </a:p>
          <a:p>
            <a:pPr lvl="1"/>
            <a:r>
              <a:rPr lang="en-US" dirty="0" smtClean="0"/>
              <a:t>Multigenerational households, shared housing, homelessness</a:t>
            </a:r>
          </a:p>
          <a:p>
            <a:endParaRPr lang="en-US" dirty="0" smtClean="0"/>
          </a:p>
        </p:txBody>
      </p:sp>
    </p:spTree>
    <p:extLst>
      <p:ext uri="{BB962C8B-B14F-4D97-AF65-F5344CB8AC3E}">
        <p14:creationId xmlns:p14="http://schemas.microsoft.com/office/powerpoint/2010/main" val="210164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address concerns</a:t>
            </a:r>
            <a:endParaRPr lang="en-US" dirty="0"/>
          </a:p>
        </p:txBody>
      </p:sp>
      <p:sp>
        <p:nvSpPr>
          <p:cNvPr id="3" name="Content Placeholder 2"/>
          <p:cNvSpPr>
            <a:spLocks noGrp="1"/>
          </p:cNvSpPr>
          <p:nvPr>
            <p:ph idx="1"/>
          </p:nvPr>
        </p:nvSpPr>
        <p:spPr>
          <a:xfrm>
            <a:off x="2706756" y="1825625"/>
            <a:ext cx="9023426" cy="4351338"/>
          </a:xfrm>
        </p:spPr>
        <p:txBody>
          <a:bodyPr/>
          <a:lstStyle/>
          <a:p>
            <a:r>
              <a:rPr lang="en-US" dirty="0" smtClean="0"/>
              <a:t>Listen to the patient’s concerns</a:t>
            </a:r>
          </a:p>
          <a:p>
            <a:r>
              <a:rPr lang="en-US" dirty="0" smtClean="0"/>
              <a:t>Address misconceptions</a:t>
            </a:r>
          </a:p>
          <a:p>
            <a:r>
              <a:rPr lang="en-US" dirty="0" smtClean="0"/>
              <a:t>Provide with information, clinical trials, evidence, science</a:t>
            </a:r>
            <a:r>
              <a:rPr lang="en-US" dirty="0"/>
              <a:t> </a:t>
            </a:r>
            <a:r>
              <a:rPr lang="en-US" dirty="0" smtClean="0"/>
              <a:t>to educate</a:t>
            </a:r>
          </a:p>
          <a:p>
            <a:r>
              <a:rPr lang="en-US" dirty="0" smtClean="0"/>
              <a:t>Allow them to make the best decision for them</a:t>
            </a:r>
          </a:p>
          <a:p>
            <a:r>
              <a:rPr lang="en-US" dirty="0" smtClean="0"/>
              <a:t>Respect their decision/choice---give them time to review information, do not expect immediate answer</a:t>
            </a:r>
          </a:p>
        </p:txBody>
      </p:sp>
    </p:spTree>
    <p:extLst>
      <p:ext uri="{BB962C8B-B14F-4D97-AF65-F5344CB8AC3E}">
        <p14:creationId xmlns:p14="http://schemas.microsoft.com/office/powerpoint/2010/main" val="2319328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Vaccine counseling</a:t>
            </a:r>
            <a:endParaRPr lang="en-US" dirty="0"/>
          </a:p>
        </p:txBody>
      </p:sp>
      <p:sp>
        <p:nvSpPr>
          <p:cNvPr id="3" name="Content Placeholder 2"/>
          <p:cNvSpPr>
            <a:spLocks noGrp="1"/>
          </p:cNvSpPr>
          <p:nvPr>
            <p:ph idx="1"/>
          </p:nvPr>
        </p:nvSpPr>
        <p:spPr>
          <a:xfrm>
            <a:off x="2706756" y="1825625"/>
            <a:ext cx="9036357" cy="4351338"/>
          </a:xfrm>
        </p:spPr>
        <p:txBody>
          <a:bodyPr/>
          <a:lstStyle/>
          <a:p>
            <a:r>
              <a:rPr lang="en-US" dirty="0" smtClean="0"/>
              <a:t>Most studies done previously in pediatrics</a:t>
            </a:r>
          </a:p>
          <a:p>
            <a:pPr lvl="1"/>
            <a:r>
              <a:rPr lang="en-US" dirty="0" smtClean="0"/>
              <a:t>Concern mostly arrives from side effects and safety</a:t>
            </a:r>
          </a:p>
          <a:p>
            <a:pPr lvl="1"/>
            <a:r>
              <a:rPr lang="en-US" dirty="0"/>
              <a:t>H</a:t>
            </a:r>
            <a:r>
              <a:rPr lang="en-US" dirty="0" smtClean="0"/>
              <a:t>istory of </a:t>
            </a:r>
            <a:r>
              <a:rPr lang="en-US" dirty="0" err="1" smtClean="0"/>
              <a:t>thimerosol</a:t>
            </a:r>
            <a:r>
              <a:rPr lang="en-US" dirty="0" smtClean="0"/>
              <a:t> in vaccines</a:t>
            </a:r>
          </a:p>
          <a:p>
            <a:pPr lvl="1"/>
            <a:r>
              <a:rPr lang="en-US" dirty="0" smtClean="0"/>
              <a:t>MMR and Varicella cause the most concern, more recently also HPV</a:t>
            </a:r>
          </a:p>
          <a:p>
            <a:pPr lvl="1"/>
            <a:r>
              <a:rPr lang="en-US" dirty="0" smtClean="0"/>
              <a:t>Studies indicate that i</a:t>
            </a:r>
            <a:r>
              <a:rPr lang="en-US" dirty="0" smtClean="0"/>
              <a:t>nformation </a:t>
            </a:r>
            <a:r>
              <a:rPr lang="en-US" dirty="0" smtClean="0"/>
              <a:t>received from health care professional was most likely to change parent’s mind</a:t>
            </a:r>
          </a:p>
          <a:p>
            <a:pPr lvl="1"/>
            <a:endParaRPr lang="en-US" dirty="0" smtClean="0"/>
          </a:p>
          <a:p>
            <a:pPr marL="0" indent="0">
              <a:buNone/>
            </a:pPr>
            <a:endParaRPr lang="en-US" dirty="0"/>
          </a:p>
        </p:txBody>
      </p:sp>
    </p:spTree>
    <p:extLst>
      <p:ext uri="{BB962C8B-B14F-4D97-AF65-F5344CB8AC3E}">
        <p14:creationId xmlns:p14="http://schemas.microsoft.com/office/powerpoint/2010/main" val="2320255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0CD592-498E-459B-8492-0AD378462DCB}"/>
              </a:ext>
            </a:extLst>
          </p:cNvPr>
          <p:cNvSpPr>
            <a:spLocks noGrp="1"/>
          </p:cNvSpPr>
          <p:nvPr>
            <p:ph type="title"/>
          </p:nvPr>
        </p:nvSpPr>
        <p:spPr>
          <a:xfrm>
            <a:off x="2706756" y="365125"/>
            <a:ext cx="9398558" cy="1325563"/>
          </a:xfrm>
        </p:spPr>
        <p:txBody>
          <a:bodyPr>
            <a:noAutofit/>
          </a:bodyPr>
          <a:lstStyle/>
          <a:p>
            <a:r>
              <a:rPr lang="en-US" b="1" dirty="0"/>
              <a:t>Faculty Disclosure</a:t>
            </a:r>
          </a:p>
        </p:txBody>
      </p:sp>
      <p:sp>
        <p:nvSpPr>
          <p:cNvPr id="7" name="Content Placeholder 2">
            <a:extLst>
              <a:ext uri="{FF2B5EF4-FFF2-40B4-BE49-F238E27FC236}">
                <a16:creationId xmlns:a16="http://schemas.microsoft.com/office/drawing/2014/main" id="{A0F4F9C0-E066-4E01-B558-E1D150B420CB}"/>
              </a:ext>
            </a:extLst>
          </p:cNvPr>
          <p:cNvSpPr>
            <a:spLocks noGrp="1"/>
          </p:cNvSpPr>
          <p:nvPr>
            <p:ph idx="1"/>
          </p:nvPr>
        </p:nvSpPr>
        <p:spPr>
          <a:xfrm>
            <a:off x="2706756" y="1587365"/>
            <a:ext cx="9240265" cy="4501303"/>
          </a:xfrm>
        </p:spPr>
        <p:txBody>
          <a:bodyPr/>
          <a:lstStyle/>
          <a:p>
            <a:pPr marL="0" indent="0">
              <a:buNone/>
            </a:pPr>
            <a:r>
              <a:rPr lang="en-US" sz="2000" dirty="0"/>
              <a:t>It is the policy of the ACOFP Program Committee Annual Convention &amp; Scientific Seminars organizers that all individuals in a position to control content disclose any relationships with commercial interests upon nomination/invitation of participation. Disclosure documents are reviewed for potential conflict of interest (COI), and if identified, conflicts are resolved prior to confirmation of participation. Only those participants who had no conflict of interest or who agreed to an identified resolution process prior to their participation were involved in this CME activity.</a:t>
            </a:r>
          </a:p>
          <a:p>
            <a:pPr marL="0" indent="0">
              <a:buNone/>
            </a:pPr>
            <a:endParaRPr lang="en-US" sz="2000" dirty="0"/>
          </a:p>
          <a:p>
            <a:pPr marL="0" indent="0">
              <a:buNone/>
            </a:pPr>
            <a:r>
              <a:rPr lang="en-US" sz="2000" dirty="0"/>
              <a:t>All faculty in a position to control content for this session have indicated they have no relevant financial relationships to disclose.</a:t>
            </a:r>
          </a:p>
          <a:p>
            <a:pPr marL="0" indent="0">
              <a:buNone/>
            </a:pPr>
            <a:endParaRPr lang="en-US" sz="2000" dirty="0"/>
          </a:p>
          <a:p>
            <a:pPr marL="0" indent="0">
              <a:buNone/>
            </a:pPr>
            <a:r>
              <a:rPr lang="en-US" sz="2000" dirty="0"/>
              <a:t>The content of this material/presentation in this CME activity will not include discussion of unapproved or investigational uses of products or devices.</a:t>
            </a:r>
          </a:p>
          <a:p>
            <a:pPr marL="0" indent="0">
              <a:buNone/>
            </a:pPr>
            <a:endParaRPr lang="en-US" sz="2000" dirty="0"/>
          </a:p>
        </p:txBody>
      </p:sp>
    </p:spTree>
    <p:extLst>
      <p:ext uri="{BB962C8B-B14F-4D97-AF65-F5344CB8AC3E}">
        <p14:creationId xmlns:p14="http://schemas.microsoft.com/office/powerpoint/2010/main" val="3338443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Addressing Vaccine Hesitancy</a:t>
            </a:r>
            <a:endParaRPr lang="en-US" dirty="0"/>
          </a:p>
        </p:txBody>
      </p:sp>
      <p:sp>
        <p:nvSpPr>
          <p:cNvPr id="3" name="Content Placeholder 2"/>
          <p:cNvSpPr>
            <a:spLocks noGrp="1"/>
          </p:cNvSpPr>
          <p:nvPr>
            <p:ph idx="1"/>
          </p:nvPr>
        </p:nvSpPr>
        <p:spPr>
          <a:xfrm>
            <a:off x="2706756" y="1825625"/>
            <a:ext cx="9069608" cy="4351338"/>
          </a:xfrm>
        </p:spPr>
        <p:txBody>
          <a:bodyPr/>
          <a:lstStyle/>
          <a:p>
            <a:r>
              <a:rPr lang="en-US" dirty="0" smtClean="0"/>
              <a:t>Most patients who ask questions about vaccine safety are not truly resistant</a:t>
            </a:r>
          </a:p>
          <a:p>
            <a:r>
              <a:rPr lang="en-US" dirty="0" smtClean="0"/>
              <a:t>Be curious and ask respectful questions</a:t>
            </a:r>
          </a:p>
          <a:p>
            <a:r>
              <a:rPr lang="en-US" dirty="0" smtClean="0"/>
              <a:t>Give a strong recommendation</a:t>
            </a:r>
          </a:p>
          <a:p>
            <a:r>
              <a:rPr lang="en-US" dirty="0" smtClean="0"/>
              <a:t>If patient continues to refuse, respect their decision and table discussion to another day</a:t>
            </a:r>
          </a:p>
        </p:txBody>
      </p:sp>
    </p:spTree>
    <p:extLst>
      <p:ext uri="{BB962C8B-B14F-4D97-AF65-F5344CB8AC3E}">
        <p14:creationId xmlns:p14="http://schemas.microsoft.com/office/powerpoint/2010/main" val="4250829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ars.els-cdn.com/content/image/1-s2.0-S0264410X15005009-g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6146" y="843246"/>
            <a:ext cx="6339840" cy="4518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805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Models to approach vaccine hesitancy</a:t>
            </a:r>
            <a:endParaRPr lang="en-US" dirty="0"/>
          </a:p>
        </p:txBody>
      </p:sp>
      <p:sp>
        <p:nvSpPr>
          <p:cNvPr id="3" name="Content Placeholder 2"/>
          <p:cNvSpPr>
            <a:spLocks noGrp="1"/>
          </p:cNvSpPr>
          <p:nvPr>
            <p:ph idx="1"/>
          </p:nvPr>
        </p:nvSpPr>
        <p:spPr>
          <a:xfrm>
            <a:off x="2706756" y="1825625"/>
            <a:ext cx="8737099" cy="4351338"/>
          </a:xfrm>
        </p:spPr>
        <p:txBody>
          <a:bodyPr/>
          <a:lstStyle/>
          <a:p>
            <a:r>
              <a:rPr lang="en-US" dirty="0"/>
              <a:t> 3 C's (Confidence, Complacency, Convenience</a:t>
            </a:r>
            <a:r>
              <a:rPr lang="en-US" dirty="0" smtClean="0"/>
              <a:t>)</a:t>
            </a:r>
          </a:p>
          <a:p>
            <a:r>
              <a:rPr lang="en-US" dirty="0" smtClean="0"/>
              <a:t> CASE </a:t>
            </a:r>
            <a:r>
              <a:rPr lang="en-US" dirty="0"/>
              <a:t>approach (Corroborate, About me, Science, </a:t>
            </a:r>
            <a:r>
              <a:rPr lang="en-US" dirty="0" smtClean="0"/>
              <a:t>Explain/Advise)</a:t>
            </a:r>
          </a:p>
          <a:p>
            <a:r>
              <a:rPr lang="en-US" dirty="0" smtClean="0"/>
              <a:t>3 </a:t>
            </a:r>
            <a:r>
              <a:rPr lang="en-US" dirty="0"/>
              <a:t>A's (Ask, Acknowledge, </a:t>
            </a:r>
            <a:r>
              <a:rPr lang="en-US" dirty="0" smtClean="0"/>
              <a:t>Advise)</a:t>
            </a:r>
            <a:endParaRPr lang="en-US" dirty="0"/>
          </a:p>
        </p:txBody>
      </p:sp>
    </p:spTree>
    <p:extLst>
      <p:ext uri="{BB962C8B-B14F-4D97-AF65-F5344CB8AC3E}">
        <p14:creationId xmlns:p14="http://schemas.microsoft.com/office/powerpoint/2010/main" val="28781414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3 C’s Model</a:t>
            </a:r>
            <a:endParaRPr lang="en-US" dirty="0"/>
          </a:p>
        </p:txBody>
      </p:sp>
      <p:sp>
        <p:nvSpPr>
          <p:cNvPr id="3" name="Content Placeholder 2"/>
          <p:cNvSpPr>
            <a:spLocks noGrp="1"/>
          </p:cNvSpPr>
          <p:nvPr>
            <p:ph idx="1"/>
          </p:nvPr>
        </p:nvSpPr>
        <p:spPr/>
        <p:txBody>
          <a:bodyPr>
            <a:normAutofit lnSpcReduction="10000"/>
          </a:bodyPr>
          <a:lstStyle/>
          <a:p>
            <a:r>
              <a:rPr lang="en-US" dirty="0" smtClean="0"/>
              <a:t>Confidence</a:t>
            </a:r>
          </a:p>
          <a:p>
            <a:pPr lvl="1"/>
            <a:r>
              <a:rPr lang="en-US" dirty="0" smtClean="0"/>
              <a:t>Trust in vaccines- efficacy and safety</a:t>
            </a:r>
          </a:p>
          <a:p>
            <a:pPr lvl="1"/>
            <a:r>
              <a:rPr lang="en-US" dirty="0" smtClean="0"/>
              <a:t>Motivations of developers and policy makers</a:t>
            </a:r>
          </a:p>
          <a:p>
            <a:pPr lvl="1"/>
            <a:r>
              <a:rPr lang="en-US" dirty="0" smtClean="0"/>
              <a:t>Trust in system the delivers the vaccines</a:t>
            </a:r>
          </a:p>
          <a:p>
            <a:r>
              <a:rPr lang="en-US" dirty="0" smtClean="0"/>
              <a:t>Complacency	</a:t>
            </a:r>
          </a:p>
          <a:p>
            <a:pPr lvl="1"/>
            <a:r>
              <a:rPr lang="en-US" dirty="0" smtClean="0"/>
              <a:t>Perceived risk of disease is low</a:t>
            </a:r>
          </a:p>
          <a:p>
            <a:pPr lvl="1"/>
            <a:r>
              <a:rPr lang="en-US" dirty="0" smtClean="0"/>
              <a:t>May be influenced by success of vaccination programs</a:t>
            </a:r>
          </a:p>
          <a:p>
            <a:r>
              <a:rPr lang="en-US" dirty="0" smtClean="0"/>
              <a:t>Convenience </a:t>
            </a:r>
          </a:p>
          <a:p>
            <a:pPr lvl="1"/>
            <a:r>
              <a:rPr lang="en-US" dirty="0" smtClean="0"/>
              <a:t>Availability and accessibility of vaccines</a:t>
            </a:r>
          </a:p>
          <a:p>
            <a:pPr lvl="1"/>
            <a:r>
              <a:rPr lang="en-US" dirty="0" smtClean="0"/>
              <a:t>Ability to understand- language and health literacy</a:t>
            </a:r>
          </a:p>
          <a:p>
            <a:pPr lvl="1"/>
            <a:r>
              <a:rPr lang="en-US" dirty="0" smtClean="0"/>
              <a:t>Time and place of vaccine administration</a:t>
            </a:r>
          </a:p>
        </p:txBody>
      </p:sp>
    </p:spTree>
    <p:extLst>
      <p:ext uri="{BB962C8B-B14F-4D97-AF65-F5344CB8AC3E}">
        <p14:creationId xmlns:p14="http://schemas.microsoft.com/office/powerpoint/2010/main" val="2914571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3 C’s Model</a:t>
            </a:r>
            <a:endParaRPr lang="en-US" dirty="0"/>
          </a:p>
        </p:txBody>
      </p:sp>
      <p:pic>
        <p:nvPicPr>
          <p:cNvPr id="3074" name="Picture 2" descr="https://ars.els-cdn.com/content/image/1-s2.0-S0264410X15005009-gr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28160" y="1690688"/>
            <a:ext cx="4317076" cy="4087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7984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Approach</a:t>
            </a:r>
            <a:endParaRPr lang="en-US" dirty="0"/>
          </a:p>
        </p:txBody>
      </p:sp>
      <p:sp>
        <p:nvSpPr>
          <p:cNvPr id="3" name="Content Placeholder 2"/>
          <p:cNvSpPr>
            <a:spLocks noGrp="1"/>
          </p:cNvSpPr>
          <p:nvPr>
            <p:ph idx="1"/>
          </p:nvPr>
        </p:nvSpPr>
        <p:spPr>
          <a:xfrm>
            <a:off x="2706756" y="1825625"/>
            <a:ext cx="9296822" cy="4351338"/>
          </a:xfrm>
        </p:spPr>
        <p:txBody>
          <a:bodyPr>
            <a:normAutofit fontScale="92500" lnSpcReduction="10000"/>
          </a:bodyPr>
          <a:lstStyle/>
          <a:p>
            <a:r>
              <a:rPr lang="en-US" dirty="0" smtClean="0"/>
              <a:t>Corroborate</a:t>
            </a:r>
          </a:p>
          <a:p>
            <a:pPr lvl="1"/>
            <a:r>
              <a:rPr lang="en-US" dirty="0" smtClean="0"/>
              <a:t>Acknowledge concerns</a:t>
            </a:r>
          </a:p>
          <a:p>
            <a:pPr lvl="1"/>
            <a:r>
              <a:rPr lang="en-US" dirty="0" smtClean="0"/>
              <a:t>Find some point that can be agreed upon- “I understand why you might be concerned about this”</a:t>
            </a:r>
          </a:p>
          <a:p>
            <a:pPr lvl="1"/>
            <a:r>
              <a:rPr lang="en-US" dirty="0" smtClean="0"/>
              <a:t>Set tone for respectful conversation</a:t>
            </a:r>
          </a:p>
          <a:p>
            <a:r>
              <a:rPr lang="en-US" dirty="0" smtClean="0"/>
              <a:t>About me</a:t>
            </a:r>
          </a:p>
          <a:p>
            <a:pPr lvl="1"/>
            <a:r>
              <a:rPr lang="en-US" dirty="0" smtClean="0"/>
              <a:t>Describe your background and research you have done to build knowledge base on the topic</a:t>
            </a:r>
          </a:p>
          <a:p>
            <a:r>
              <a:rPr lang="en-US" dirty="0" smtClean="0"/>
              <a:t>Science</a:t>
            </a:r>
          </a:p>
          <a:p>
            <a:pPr lvl="1"/>
            <a:r>
              <a:rPr lang="en-US" dirty="0" smtClean="0"/>
              <a:t>Describe the scientific evidence and resources</a:t>
            </a:r>
          </a:p>
          <a:p>
            <a:r>
              <a:rPr lang="en-US" dirty="0" smtClean="0"/>
              <a:t>Explain/Advise</a:t>
            </a:r>
          </a:p>
          <a:p>
            <a:pPr lvl="1"/>
            <a:r>
              <a:rPr lang="en-US" dirty="0" smtClean="0"/>
              <a:t>Give your advice/recommendation to the patient</a:t>
            </a:r>
            <a:endParaRPr lang="en-US" dirty="0"/>
          </a:p>
        </p:txBody>
      </p:sp>
    </p:spTree>
    <p:extLst>
      <p:ext uri="{BB962C8B-B14F-4D97-AF65-F5344CB8AC3E}">
        <p14:creationId xmlns:p14="http://schemas.microsoft.com/office/powerpoint/2010/main" val="11576470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A’s Model</a:t>
            </a:r>
            <a:endParaRPr lang="en-US" dirty="0"/>
          </a:p>
        </p:txBody>
      </p:sp>
      <p:sp>
        <p:nvSpPr>
          <p:cNvPr id="3" name="Content Placeholder 2"/>
          <p:cNvSpPr>
            <a:spLocks noGrp="1"/>
          </p:cNvSpPr>
          <p:nvPr>
            <p:ph idx="1"/>
          </p:nvPr>
        </p:nvSpPr>
        <p:spPr>
          <a:xfrm>
            <a:off x="2706756" y="1825625"/>
            <a:ext cx="8781433" cy="4351338"/>
          </a:xfrm>
        </p:spPr>
        <p:txBody>
          <a:bodyPr/>
          <a:lstStyle/>
          <a:p>
            <a:r>
              <a:rPr lang="en-US" dirty="0" smtClean="0"/>
              <a:t>Ask</a:t>
            </a:r>
          </a:p>
          <a:p>
            <a:pPr lvl="1"/>
            <a:r>
              <a:rPr lang="en-US" dirty="0" smtClean="0"/>
              <a:t>Discuss with patient their concerns</a:t>
            </a:r>
          </a:p>
          <a:p>
            <a:pPr lvl="1"/>
            <a:r>
              <a:rPr lang="en-US" dirty="0" smtClean="0"/>
              <a:t>Try to get some history regarding the basis for concerns</a:t>
            </a:r>
          </a:p>
          <a:p>
            <a:r>
              <a:rPr lang="en-US" dirty="0" smtClean="0"/>
              <a:t>Acknowledge</a:t>
            </a:r>
          </a:p>
          <a:p>
            <a:pPr lvl="1"/>
            <a:r>
              <a:rPr lang="en-US" dirty="0" smtClean="0"/>
              <a:t>Recognize their concerns and respectfully acknowledge their importance</a:t>
            </a:r>
          </a:p>
          <a:p>
            <a:r>
              <a:rPr lang="en-US" dirty="0" smtClean="0"/>
              <a:t>Advise</a:t>
            </a:r>
          </a:p>
          <a:p>
            <a:pPr lvl="1"/>
            <a:r>
              <a:rPr lang="en-US" dirty="0" smtClean="0"/>
              <a:t>Give patient your recommendation with supporting scientific evidence</a:t>
            </a:r>
          </a:p>
          <a:p>
            <a:pPr marL="0" indent="0">
              <a:buNone/>
            </a:pPr>
            <a:endParaRPr lang="en-US" dirty="0"/>
          </a:p>
        </p:txBody>
      </p:sp>
    </p:spTree>
    <p:extLst>
      <p:ext uri="{BB962C8B-B14F-4D97-AF65-F5344CB8AC3E}">
        <p14:creationId xmlns:p14="http://schemas.microsoft.com/office/powerpoint/2010/main" val="23087730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Counseling on COVID-19 Vaccines</a:t>
            </a:r>
            <a:endParaRPr lang="en-US" dirty="0"/>
          </a:p>
        </p:txBody>
      </p:sp>
      <p:sp>
        <p:nvSpPr>
          <p:cNvPr id="3" name="Content Placeholder 2"/>
          <p:cNvSpPr>
            <a:spLocks noGrp="1"/>
          </p:cNvSpPr>
          <p:nvPr>
            <p:ph idx="1"/>
          </p:nvPr>
        </p:nvSpPr>
        <p:spPr/>
        <p:txBody>
          <a:bodyPr/>
          <a:lstStyle/>
          <a:p>
            <a:r>
              <a:rPr lang="en-US" dirty="0" smtClean="0"/>
              <a:t>Common patient concerns</a:t>
            </a:r>
          </a:p>
          <a:p>
            <a:pPr lvl="1"/>
            <a:r>
              <a:rPr lang="en-US" dirty="0" smtClean="0"/>
              <a:t>Speed of vaccine development</a:t>
            </a:r>
          </a:p>
          <a:p>
            <a:pPr lvl="1"/>
            <a:r>
              <a:rPr lang="en-US" dirty="0" smtClean="0"/>
              <a:t>Natural immunity vs vaccine initiated immunity</a:t>
            </a:r>
          </a:p>
          <a:p>
            <a:pPr lvl="1"/>
            <a:r>
              <a:rPr lang="en-US" dirty="0" smtClean="0"/>
              <a:t>Known side effects</a:t>
            </a:r>
          </a:p>
          <a:p>
            <a:pPr lvl="1"/>
            <a:r>
              <a:rPr lang="en-US" dirty="0" smtClean="0"/>
              <a:t>Unknown side effects- long term side effects?</a:t>
            </a:r>
          </a:p>
          <a:p>
            <a:pPr lvl="1"/>
            <a:r>
              <a:rPr lang="en-US" dirty="0" smtClean="0"/>
              <a:t>Number of doses required- boosters needed?</a:t>
            </a:r>
            <a:endParaRPr lang="en-US" dirty="0"/>
          </a:p>
        </p:txBody>
      </p:sp>
    </p:spTree>
    <p:extLst>
      <p:ext uri="{BB962C8B-B14F-4D97-AF65-F5344CB8AC3E}">
        <p14:creationId xmlns:p14="http://schemas.microsoft.com/office/powerpoint/2010/main" val="9131606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Counseling on COVID-19 Vaccines</a:t>
            </a:r>
            <a:endParaRPr lang="en-US" dirty="0"/>
          </a:p>
        </p:txBody>
      </p:sp>
      <p:sp>
        <p:nvSpPr>
          <p:cNvPr id="3" name="Content Placeholder 2"/>
          <p:cNvSpPr>
            <a:spLocks noGrp="1"/>
          </p:cNvSpPr>
          <p:nvPr>
            <p:ph idx="1"/>
          </p:nvPr>
        </p:nvSpPr>
        <p:spPr/>
        <p:txBody>
          <a:bodyPr/>
          <a:lstStyle/>
          <a:p>
            <a:r>
              <a:rPr lang="en-US" dirty="0" smtClean="0"/>
              <a:t>Be empathetic and understanding</a:t>
            </a:r>
          </a:p>
          <a:p>
            <a:r>
              <a:rPr lang="en-US" dirty="0" smtClean="0"/>
              <a:t>Provide timeline and set expectation</a:t>
            </a:r>
          </a:p>
          <a:p>
            <a:r>
              <a:rPr lang="en-US" dirty="0" smtClean="0"/>
              <a:t>Explain importance about the vaccine and give strong recommendation</a:t>
            </a:r>
          </a:p>
          <a:p>
            <a:r>
              <a:rPr lang="en-US" dirty="0" smtClean="0"/>
              <a:t>Listen to concerns</a:t>
            </a:r>
          </a:p>
          <a:p>
            <a:r>
              <a:rPr lang="en-US" dirty="0" smtClean="0"/>
              <a:t>Answer questions based on current available evidence</a:t>
            </a:r>
          </a:p>
          <a:p>
            <a:r>
              <a:rPr lang="en-US" dirty="0" smtClean="0"/>
              <a:t>Encouraged patients to get scheduled/registered </a:t>
            </a:r>
          </a:p>
          <a:p>
            <a:r>
              <a:rPr lang="en-US" dirty="0" smtClean="0"/>
              <a:t>Provide with literature/resources</a:t>
            </a:r>
          </a:p>
        </p:txBody>
      </p:sp>
    </p:spTree>
    <p:extLst>
      <p:ext uri="{BB962C8B-B14F-4D97-AF65-F5344CB8AC3E}">
        <p14:creationId xmlns:p14="http://schemas.microsoft.com/office/powerpoint/2010/main" val="19822390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a:t>
            </a:r>
            <a:endParaRPr lang="en-US" dirty="0"/>
          </a:p>
        </p:txBody>
      </p:sp>
      <p:sp>
        <p:nvSpPr>
          <p:cNvPr id="5" name="Subtitle 4"/>
          <p:cNvSpPr>
            <a:spLocks noGrp="1"/>
          </p:cNvSpPr>
          <p:nvPr>
            <p:ph type="subTitle" idx="1"/>
          </p:nvPr>
        </p:nvSpPr>
        <p:spPr/>
        <p:txBody>
          <a:bodyPr/>
          <a:lstStyle/>
          <a:p>
            <a:r>
              <a:rPr lang="en-US" dirty="0" smtClean="0"/>
              <a:t>Tara M Pellegrino, DO</a:t>
            </a:r>
          </a:p>
          <a:p>
            <a:r>
              <a:rPr lang="en-US" dirty="0" smtClean="0"/>
              <a:t>pellegtm@rowan.edu</a:t>
            </a:r>
            <a:endParaRPr lang="en-US" dirty="0"/>
          </a:p>
        </p:txBody>
      </p:sp>
    </p:spTree>
    <p:extLst>
      <p:ext uri="{BB962C8B-B14F-4D97-AF65-F5344CB8AC3E}">
        <p14:creationId xmlns:p14="http://schemas.microsoft.com/office/powerpoint/2010/main" val="2420103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0CD592-498E-459B-8492-0AD378462DCB}"/>
              </a:ext>
            </a:extLst>
          </p:cNvPr>
          <p:cNvSpPr>
            <a:spLocks noGrp="1"/>
          </p:cNvSpPr>
          <p:nvPr>
            <p:ph type="title"/>
          </p:nvPr>
        </p:nvSpPr>
        <p:spPr>
          <a:xfrm>
            <a:off x="2706756" y="205735"/>
            <a:ext cx="9398558" cy="910002"/>
          </a:xfrm>
        </p:spPr>
        <p:txBody>
          <a:bodyPr>
            <a:noAutofit/>
          </a:bodyPr>
          <a:lstStyle/>
          <a:p>
            <a:r>
              <a:rPr lang="en-US" b="1" dirty="0"/>
              <a:t>Program Committee</a:t>
            </a:r>
          </a:p>
        </p:txBody>
      </p:sp>
      <p:sp>
        <p:nvSpPr>
          <p:cNvPr id="7" name="Content Placeholder 2">
            <a:extLst>
              <a:ext uri="{FF2B5EF4-FFF2-40B4-BE49-F238E27FC236}">
                <a16:creationId xmlns:a16="http://schemas.microsoft.com/office/drawing/2014/main" id="{A0F4F9C0-E066-4E01-B558-E1D150B420CB}"/>
              </a:ext>
            </a:extLst>
          </p:cNvPr>
          <p:cNvSpPr>
            <a:spLocks noGrp="1"/>
          </p:cNvSpPr>
          <p:nvPr>
            <p:ph idx="1"/>
          </p:nvPr>
        </p:nvSpPr>
        <p:spPr>
          <a:xfrm>
            <a:off x="2706756" y="1426129"/>
            <a:ext cx="9240265" cy="4662540"/>
          </a:xfrm>
        </p:spPr>
        <p:txBody>
          <a:bodyPr numCol="2">
            <a:normAutofit/>
          </a:bodyPr>
          <a:lstStyle/>
          <a:p>
            <a:pPr marL="0" indent="0">
              <a:buNone/>
            </a:pPr>
            <a:r>
              <a:rPr lang="en-US" sz="2000" b="1" dirty="0"/>
              <a:t>Chair: Joel M. Feder, DO, FACOFP dist. </a:t>
            </a:r>
          </a:p>
          <a:p>
            <a:pPr marL="0" indent="0">
              <a:buNone/>
            </a:pPr>
            <a:r>
              <a:rPr lang="en-US" sz="2000" b="1" dirty="0"/>
              <a:t>Vice Chair: Andrew D. Adair, DO FACOFP</a:t>
            </a:r>
          </a:p>
          <a:p>
            <a:pPr marL="0" indent="0">
              <a:buNone/>
            </a:pPr>
            <a:r>
              <a:rPr lang="en-US" sz="2000" b="1" dirty="0"/>
              <a:t>AC 21 Chair: Matthew W. Told, DO</a:t>
            </a:r>
          </a:p>
          <a:p>
            <a:pPr marL="0" indent="0">
              <a:buNone/>
            </a:pPr>
            <a:r>
              <a:rPr lang="en-US" sz="2000" b="1" dirty="0"/>
              <a:t>AC 21 Vice Chair: Rob Danoff, DO, MS, FACOFP, </a:t>
            </a:r>
            <a:r>
              <a:rPr lang="en-US" sz="2000" b="1" dirty="0" err="1"/>
              <a:t>FAAFP</a:t>
            </a:r>
            <a:endParaRPr lang="en-US" sz="2000" b="1" dirty="0"/>
          </a:p>
          <a:p>
            <a:pPr marL="0" indent="0">
              <a:buNone/>
            </a:pPr>
            <a:r>
              <a:rPr lang="en-US" sz="2000" b="1" dirty="0" err="1"/>
              <a:t>Ioanna</a:t>
            </a:r>
            <a:r>
              <a:rPr lang="en-US" sz="2000" b="1" dirty="0"/>
              <a:t> Z. </a:t>
            </a:r>
            <a:r>
              <a:rPr lang="en-US" sz="2000" b="1" dirty="0" err="1"/>
              <a:t>Giatis</a:t>
            </a:r>
            <a:r>
              <a:rPr lang="en-US" sz="2000" b="1" dirty="0"/>
              <a:t>- Kessler, DO, FACOFP</a:t>
            </a:r>
          </a:p>
          <a:p>
            <a:pPr marL="0" indent="0">
              <a:buNone/>
            </a:pPr>
            <a:r>
              <a:rPr lang="en-US" sz="2000" b="1" dirty="0"/>
              <a:t>Sonia Rivera-Martinez, DO, FACOFP</a:t>
            </a:r>
          </a:p>
          <a:p>
            <a:pPr marL="0" indent="0">
              <a:buNone/>
            </a:pPr>
            <a:r>
              <a:rPr lang="en-US" sz="2000" b="1" dirty="0"/>
              <a:t>Karen </a:t>
            </a:r>
            <a:r>
              <a:rPr lang="en-US" sz="2000" b="1" dirty="0" err="1"/>
              <a:t>Frayser</a:t>
            </a:r>
            <a:r>
              <a:rPr lang="en-US" sz="2000" b="1" dirty="0"/>
              <a:t> Evans, DO</a:t>
            </a:r>
          </a:p>
          <a:p>
            <a:pPr marL="0" indent="0">
              <a:buNone/>
            </a:pPr>
            <a:r>
              <a:rPr lang="en-US" sz="2000" b="1" dirty="0"/>
              <a:t>Bernadette A. Riley, DO, FACOFP</a:t>
            </a:r>
          </a:p>
          <a:p>
            <a:pPr marL="0" indent="0">
              <a:buNone/>
            </a:pPr>
            <a:r>
              <a:rPr lang="en-US" sz="2000" b="1" dirty="0"/>
              <a:t>Jennifer L. Gwilym, DO, FACOFP</a:t>
            </a:r>
          </a:p>
          <a:p>
            <a:pPr marL="0" indent="0">
              <a:buNone/>
            </a:pPr>
            <a:r>
              <a:rPr lang="en-US" sz="2000" b="1" dirty="0"/>
              <a:t>Thomas Zimmerman, DO, FACOFP</a:t>
            </a:r>
          </a:p>
          <a:p>
            <a:pPr marL="0" indent="0">
              <a:buNone/>
            </a:pPr>
            <a:r>
              <a:rPr lang="en-US" sz="2000" b="1" dirty="0"/>
              <a:t>Rebecca D. Lewis, DO</a:t>
            </a:r>
          </a:p>
          <a:p>
            <a:pPr marL="0" indent="0">
              <a:buNone/>
            </a:pPr>
            <a:r>
              <a:rPr lang="en-US" sz="2000" b="1" dirty="0"/>
              <a:t>Hallie </a:t>
            </a:r>
            <a:r>
              <a:rPr lang="en-US" sz="2000" b="1" dirty="0" err="1"/>
              <a:t>Zwibel</a:t>
            </a:r>
            <a:r>
              <a:rPr lang="en-US" sz="2000" b="1" dirty="0"/>
              <a:t>, DO</a:t>
            </a:r>
          </a:p>
          <a:p>
            <a:pPr marL="0" indent="0">
              <a:buNone/>
            </a:pPr>
            <a:r>
              <a:rPr lang="en-US" sz="2000" b="1" dirty="0"/>
              <a:t>Katarina Lindley, DO, FACOFP</a:t>
            </a:r>
          </a:p>
          <a:p>
            <a:pPr marL="0" indent="0">
              <a:buNone/>
            </a:pPr>
            <a:r>
              <a:rPr lang="en-US" sz="2000" b="1" dirty="0"/>
              <a:t>Patricia Eileen Happel, DO, FACOFP</a:t>
            </a:r>
          </a:p>
          <a:p>
            <a:pPr marL="0" indent="0">
              <a:buNone/>
            </a:pPr>
            <a:r>
              <a:rPr lang="en-US" sz="2000" b="1" dirty="0"/>
              <a:t>Karen M. </a:t>
            </a:r>
            <a:r>
              <a:rPr lang="en-US" sz="2000" b="1" dirty="0" err="1"/>
              <a:t>Sheflin</a:t>
            </a:r>
            <a:r>
              <a:rPr lang="en-US" sz="2000" b="1" dirty="0"/>
              <a:t>, DO, FACOFP</a:t>
            </a:r>
          </a:p>
          <a:p>
            <a:pPr marL="0" indent="0">
              <a:buNone/>
            </a:pPr>
            <a:r>
              <a:rPr lang="en-US" sz="2000" b="1" dirty="0"/>
              <a:t>Nancy A. Bono, DO, FACOFP</a:t>
            </a:r>
          </a:p>
          <a:p>
            <a:pPr marL="0" indent="0">
              <a:buNone/>
            </a:pPr>
            <a:r>
              <a:rPr lang="en-US" sz="2000" b="1" dirty="0"/>
              <a:t>David. A. </a:t>
            </a:r>
            <a:r>
              <a:rPr lang="en-US" sz="2000" b="1" dirty="0" err="1"/>
              <a:t>Connett</a:t>
            </a:r>
            <a:r>
              <a:rPr lang="en-US" sz="2000" b="1" dirty="0"/>
              <a:t>, DO, FACOFP dist.</a:t>
            </a:r>
          </a:p>
          <a:p>
            <a:pPr marL="0" indent="0">
              <a:buNone/>
            </a:pPr>
            <a:r>
              <a:rPr lang="en-US" sz="2000" dirty="0"/>
              <a:t> </a:t>
            </a:r>
          </a:p>
          <a:p>
            <a:pPr marL="0" indent="0">
              <a:buNone/>
            </a:pPr>
            <a:endParaRPr lang="en-US" sz="2000" dirty="0"/>
          </a:p>
        </p:txBody>
      </p:sp>
    </p:spTree>
    <p:extLst>
      <p:ext uri="{BB962C8B-B14F-4D97-AF65-F5344CB8AC3E}">
        <p14:creationId xmlns:p14="http://schemas.microsoft.com/office/powerpoint/2010/main" val="31290792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2706756" y="1825625"/>
            <a:ext cx="8866408" cy="4351338"/>
          </a:xfrm>
        </p:spPr>
        <p:txBody>
          <a:bodyPr>
            <a:normAutofit fontScale="47500" lnSpcReduction="20000"/>
          </a:bodyPr>
          <a:lstStyle/>
          <a:p>
            <a:r>
              <a:rPr lang="en-US" dirty="0">
                <a:hlinkClick r:id="rId2"/>
              </a:rPr>
              <a:t>https://</a:t>
            </a:r>
            <a:r>
              <a:rPr lang="en-US" dirty="0" smtClean="0">
                <a:hlinkClick r:id="rId2"/>
              </a:rPr>
              <a:t>www.cnn.com/2021/01/26/us/vaccination-disparities-rollout/index.html Accessed 2/3/21</a:t>
            </a:r>
            <a:endParaRPr lang="en-US" dirty="0" smtClean="0"/>
          </a:p>
          <a:p>
            <a:r>
              <a:rPr lang="en-US" dirty="0"/>
              <a:t>Lu PJ, O'Halloran A, Williams WW, Lindley MC, </a:t>
            </a:r>
            <a:r>
              <a:rPr lang="en-US" dirty="0" err="1"/>
              <a:t>Farrall</a:t>
            </a:r>
            <a:r>
              <a:rPr lang="en-US" dirty="0"/>
              <a:t> S, Bridges CB. Racial and Ethnic Disparities in Vaccination Coverage Among Adult Populations in the U.S. </a:t>
            </a:r>
            <a:r>
              <a:rPr lang="en-US" i="1" dirty="0"/>
              <a:t>Am J </a:t>
            </a:r>
            <a:r>
              <a:rPr lang="en-US" i="1" dirty="0" err="1"/>
              <a:t>Prev</a:t>
            </a:r>
            <a:r>
              <a:rPr lang="en-US" i="1" dirty="0"/>
              <a:t> Med</a:t>
            </a:r>
            <a:r>
              <a:rPr lang="en-US" dirty="0"/>
              <a:t>. 2015;49(6 </a:t>
            </a:r>
            <a:r>
              <a:rPr lang="en-US" dirty="0" err="1"/>
              <a:t>Suppl</a:t>
            </a:r>
            <a:r>
              <a:rPr lang="en-US" dirty="0"/>
              <a:t> 4):S412-S425. </a:t>
            </a:r>
            <a:r>
              <a:rPr lang="en-US" dirty="0" smtClean="0"/>
              <a:t>doi:10.1016/j.amepre.2015.03.005</a:t>
            </a:r>
          </a:p>
          <a:p>
            <a:r>
              <a:rPr lang="en-US" dirty="0"/>
              <a:t>Armstrong K, </a:t>
            </a:r>
            <a:r>
              <a:rPr lang="en-US" dirty="0" err="1"/>
              <a:t>Ravenell</a:t>
            </a:r>
            <a:r>
              <a:rPr lang="en-US" dirty="0"/>
              <a:t> KL, </a:t>
            </a:r>
            <a:r>
              <a:rPr lang="en-US" dirty="0" err="1"/>
              <a:t>McMurphy</a:t>
            </a:r>
            <a:r>
              <a:rPr lang="en-US" dirty="0"/>
              <a:t> S, Putt M. Racial/ethnic differences in physician distrust in the United States. </a:t>
            </a:r>
            <a:r>
              <a:rPr lang="en-US" i="1" dirty="0"/>
              <a:t>Am J Public Health</a:t>
            </a:r>
            <a:r>
              <a:rPr lang="en-US" dirty="0"/>
              <a:t>. 2007;97(7):1283-1289. </a:t>
            </a:r>
            <a:r>
              <a:rPr lang="en-US" dirty="0" smtClean="0"/>
              <a:t>doi:10.2105/AJPH.2005.080762</a:t>
            </a:r>
          </a:p>
          <a:p>
            <a:r>
              <a:rPr lang="en-US" dirty="0">
                <a:hlinkClick r:id="rId3"/>
              </a:rPr>
              <a:t>https://</a:t>
            </a:r>
            <a:r>
              <a:rPr lang="en-US" dirty="0" smtClean="0">
                <a:hlinkClick r:id="rId3"/>
              </a:rPr>
              <a:t>www.cdc.gov/tuskegee/timeline.htm</a:t>
            </a:r>
            <a:r>
              <a:rPr lang="en-US" dirty="0">
                <a:hlinkClick r:id="rId3"/>
              </a:rPr>
              <a:t> </a:t>
            </a:r>
            <a:r>
              <a:rPr lang="en-US" dirty="0" smtClean="0">
                <a:hlinkClick r:id="rId3"/>
              </a:rPr>
              <a:t>Accessed 2/9/2021</a:t>
            </a:r>
            <a:endParaRPr lang="en-US" dirty="0" smtClean="0"/>
          </a:p>
          <a:p>
            <a:r>
              <a:rPr lang="en-US" dirty="0"/>
              <a:t>Largent EA. Public Health, Racism, and the Lasting Impact of Hospital Segregation. </a:t>
            </a:r>
            <a:r>
              <a:rPr lang="en-US" i="1" dirty="0"/>
              <a:t>Public </a:t>
            </a:r>
            <a:r>
              <a:rPr lang="en-US" i="1" dirty="0" smtClean="0"/>
              <a:t>Health </a:t>
            </a:r>
            <a:r>
              <a:rPr lang="en-US" i="1" dirty="0"/>
              <a:t>Reports</a:t>
            </a:r>
            <a:r>
              <a:rPr lang="en-US" dirty="0"/>
              <a:t>. 2018;133(6):715-720. </a:t>
            </a:r>
            <a:r>
              <a:rPr lang="en-US" dirty="0" smtClean="0"/>
              <a:t>doi:</a:t>
            </a:r>
            <a:r>
              <a:rPr lang="en-US" dirty="0" smtClean="0">
                <a:hlinkClick r:id="rId4"/>
              </a:rPr>
              <a:t>10.1177/0033354918795891</a:t>
            </a:r>
            <a:endParaRPr lang="en-US" dirty="0" smtClean="0"/>
          </a:p>
          <a:p>
            <a:r>
              <a:rPr lang="en-US" dirty="0" smtClean="0"/>
              <a:t>Goodman, Howard.  “</a:t>
            </a:r>
            <a:r>
              <a:rPr lang="en-US" dirty="0"/>
              <a:t>Studying prison experiments Research: For 20 years, a dermatologist used the inmates of a Philadelphia prison as the willing subjects of tests on shampoo, foot powder, deodorant, and later, mind-altering drugs and dioxin</a:t>
            </a:r>
            <a:r>
              <a:rPr lang="en-US" dirty="0" smtClean="0"/>
              <a:t>.”  </a:t>
            </a:r>
            <a:r>
              <a:rPr lang="en-US" i="1" dirty="0" smtClean="0"/>
              <a:t>The Baltimore Sun.  </a:t>
            </a:r>
            <a:r>
              <a:rPr lang="en-US" dirty="0" smtClean="0"/>
              <a:t>July 21, 1998. </a:t>
            </a:r>
          </a:p>
          <a:p>
            <a:r>
              <a:rPr lang="en-US" dirty="0" err="1"/>
              <a:t>Plotkin</a:t>
            </a:r>
            <a:r>
              <a:rPr lang="en-US" dirty="0"/>
              <a:t>, S., </a:t>
            </a:r>
            <a:r>
              <a:rPr lang="en-US" dirty="0" err="1"/>
              <a:t>Plotkin</a:t>
            </a:r>
            <a:r>
              <a:rPr lang="en-US" dirty="0"/>
              <a:t>, S. The development of vaccines: how the past led to the future. </a:t>
            </a:r>
            <a:r>
              <a:rPr lang="en-US" i="1" dirty="0"/>
              <a:t>Nat Rev </a:t>
            </a:r>
            <a:r>
              <a:rPr lang="en-US" i="1" dirty="0" err="1"/>
              <a:t>Microbiol</a:t>
            </a:r>
            <a:r>
              <a:rPr lang="en-US" dirty="0"/>
              <a:t> </a:t>
            </a:r>
            <a:r>
              <a:rPr lang="en-US" b="1" dirty="0"/>
              <a:t>9, </a:t>
            </a:r>
            <a:r>
              <a:rPr lang="en-US" dirty="0"/>
              <a:t>889–893 (2011). </a:t>
            </a:r>
            <a:r>
              <a:rPr lang="en-US" dirty="0">
                <a:hlinkClick r:id="rId5"/>
              </a:rPr>
              <a:t>https://</a:t>
            </a:r>
            <a:r>
              <a:rPr lang="en-US" dirty="0" smtClean="0">
                <a:hlinkClick r:id="rId5"/>
              </a:rPr>
              <a:t>doi.org/10.1038/nrmicro2668</a:t>
            </a:r>
            <a:endParaRPr lang="en-US" dirty="0" smtClean="0"/>
          </a:p>
          <a:p>
            <a:r>
              <a:rPr lang="en-US" dirty="0"/>
              <a:t>Wu SC. Progress and Concept for COVID-19 Vaccine Development. </a:t>
            </a:r>
            <a:r>
              <a:rPr lang="en-US" i="1" dirty="0" err="1"/>
              <a:t>Biotechnol</a:t>
            </a:r>
            <a:r>
              <a:rPr lang="en-US" i="1" dirty="0"/>
              <a:t> J</a:t>
            </a:r>
            <a:r>
              <a:rPr lang="en-US" dirty="0"/>
              <a:t>. 2020;15(6):e2000147. </a:t>
            </a:r>
            <a:r>
              <a:rPr lang="en-US" dirty="0" smtClean="0"/>
              <a:t>doi:10.1002/biot.202000147</a:t>
            </a:r>
          </a:p>
          <a:p>
            <a:r>
              <a:rPr lang="en-US" dirty="0"/>
              <a:t>Tung </a:t>
            </a:r>
            <a:r>
              <a:rPr lang="en-US" dirty="0" err="1"/>
              <a:t>Thanh</a:t>
            </a:r>
            <a:r>
              <a:rPr lang="en-US" dirty="0"/>
              <a:t> </a:t>
            </a:r>
            <a:r>
              <a:rPr lang="en-US" dirty="0" smtClean="0"/>
              <a:t>Le, et al</a:t>
            </a:r>
            <a:r>
              <a:rPr lang="en-US" dirty="0"/>
              <a:t>.  “The COVID-19 vaccine development </a:t>
            </a:r>
            <a:r>
              <a:rPr lang="en-US" dirty="0" smtClean="0"/>
              <a:t>landscape” </a:t>
            </a:r>
            <a:r>
              <a:rPr lang="en-US" i="1" dirty="0" smtClean="0"/>
              <a:t>Nature</a:t>
            </a:r>
            <a:r>
              <a:rPr lang="en-US" dirty="0" smtClean="0"/>
              <a:t>.  May 2020.  19:305-306.</a:t>
            </a:r>
          </a:p>
          <a:p>
            <a:r>
              <a:rPr lang="en-US" dirty="0"/>
              <a:t>  </a:t>
            </a:r>
            <a:r>
              <a:rPr lang="en-US" dirty="0" smtClean="0"/>
              <a:t>BMJ </a:t>
            </a:r>
            <a:r>
              <a:rPr lang="en-US" dirty="0"/>
              <a:t>2020;371:m4471 http://dx.doi.org/10.1136/bmj.m4471 Published: 17 November </a:t>
            </a:r>
            <a:r>
              <a:rPr lang="en-US" dirty="0" smtClean="0"/>
              <a:t>2020</a:t>
            </a:r>
          </a:p>
          <a:p>
            <a:r>
              <a:rPr lang="en-US" dirty="0"/>
              <a:t>Shepherd, S.M., Willis-</a:t>
            </a:r>
            <a:r>
              <a:rPr lang="en-US" dirty="0" err="1"/>
              <a:t>Esqueda</a:t>
            </a:r>
            <a:r>
              <a:rPr lang="en-US" dirty="0"/>
              <a:t>, C., </a:t>
            </a:r>
            <a:r>
              <a:rPr lang="en-US" dirty="0" err="1"/>
              <a:t>Paradies</a:t>
            </a:r>
            <a:r>
              <a:rPr lang="en-US" dirty="0"/>
              <a:t>, Y. </a:t>
            </a:r>
            <a:r>
              <a:rPr lang="en-US" i="1" dirty="0"/>
              <a:t>et al.</a:t>
            </a:r>
            <a:r>
              <a:rPr lang="en-US" dirty="0"/>
              <a:t> Racial and cultural minority experiences and perceptions of health care provision in a mid-western region. </a:t>
            </a:r>
            <a:r>
              <a:rPr lang="en-US" i="1" dirty="0" err="1"/>
              <a:t>Int</a:t>
            </a:r>
            <a:r>
              <a:rPr lang="en-US" i="1" dirty="0"/>
              <a:t> J Equity Health</a:t>
            </a:r>
            <a:r>
              <a:rPr lang="en-US" dirty="0"/>
              <a:t> </a:t>
            </a:r>
            <a:r>
              <a:rPr lang="en-US" b="1" dirty="0"/>
              <a:t>17, </a:t>
            </a:r>
            <a:r>
              <a:rPr lang="en-US" dirty="0"/>
              <a:t>33 (2018). </a:t>
            </a:r>
            <a:r>
              <a:rPr lang="en-US" dirty="0">
                <a:hlinkClick r:id="rId6"/>
              </a:rPr>
              <a:t>https://</a:t>
            </a:r>
            <a:r>
              <a:rPr lang="en-US" dirty="0" smtClean="0">
                <a:hlinkClick r:id="rId6"/>
              </a:rPr>
              <a:t>doi.org/10.1186/s12939-018-0744-x</a:t>
            </a:r>
            <a:endParaRPr lang="en-US" dirty="0" smtClean="0"/>
          </a:p>
          <a:p>
            <a:r>
              <a:rPr lang="en-US" dirty="0">
                <a:hlinkClick r:id="rId7"/>
              </a:rPr>
              <a:t>https://</a:t>
            </a:r>
            <a:r>
              <a:rPr lang="en-US" dirty="0" smtClean="0">
                <a:hlinkClick r:id="rId7"/>
              </a:rPr>
              <a:t>www.cdc.gov/coronavirus/2019-ncov/community/health-equity/race-ethnicity.html</a:t>
            </a:r>
            <a:r>
              <a:rPr lang="en-US" dirty="0" smtClean="0"/>
              <a:t>.  </a:t>
            </a:r>
            <a:r>
              <a:rPr lang="en-US" smtClean="0"/>
              <a:t>Accessed 2/12/2021</a:t>
            </a:r>
            <a:endParaRPr lang="en-US" dirty="0"/>
          </a:p>
        </p:txBody>
      </p:sp>
    </p:spTree>
    <p:extLst>
      <p:ext uri="{BB962C8B-B14F-4D97-AF65-F5344CB8AC3E}">
        <p14:creationId xmlns:p14="http://schemas.microsoft.com/office/powerpoint/2010/main" val="29125211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2706756" y="1825625"/>
            <a:ext cx="9125026" cy="4351338"/>
          </a:xfrm>
        </p:spPr>
        <p:txBody>
          <a:bodyPr>
            <a:normAutofit fontScale="47500" lnSpcReduction="20000"/>
          </a:bodyPr>
          <a:lstStyle/>
          <a:p>
            <a:r>
              <a:rPr lang="en-US" dirty="0" smtClean="0"/>
              <a:t>Jackson, MD, Lisa, et al.  “An mRNA Vaccine against SARS-CoV-2 — Preliminary Report</a:t>
            </a:r>
            <a:r>
              <a:rPr lang="en-US" i="1" dirty="0" smtClean="0"/>
              <a:t>” </a:t>
            </a:r>
            <a:r>
              <a:rPr lang="pt-BR" i="1" dirty="0" smtClean="0"/>
              <a:t>N Engl J Med </a:t>
            </a:r>
            <a:r>
              <a:rPr lang="pt-BR" dirty="0" smtClean="0"/>
              <a:t>2020; 383:1920-1931.  DOI: 10.1056/NEJMoa2022483</a:t>
            </a:r>
            <a:endParaRPr lang="en-US" dirty="0"/>
          </a:p>
          <a:p>
            <a:r>
              <a:rPr lang="en-US" dirty="0" smtClean="0"/>
              <a:t>Polack MD, Fernando, et al.  “</a:t>
            </a:r>
            <a:r>
              <a:rPr lang="en-US" dirty="0"/>
              <a:t>Safety and Efficacy of the BNT162b2 mRNA Covid-19 </a:t>
            </a:r>
            <a:r>
              <a:rPr lang="en-US" dirty="0" smtClean="0"/>
              <a:t>Vaccine.” </a:t>
            </a:r>
            <a:r>
              <a:rPr lang="pt-BR" dirty="0"/>
              <a:t>N Engl J Med 2020; </a:t>
            </a:r>
            <a:r>
              <a:rPr lang="pt-BR" dirty="0" smtClean="0"/>
              <a:t>383:2603-2615  DOI</a:t>
            </a:r>
            <a:r>
              <a:rPr lang="pt-BR" dirty="0"/>
              <a:t>: </a:t>
            </a:r>
            <a:r>
              <a:rPr lang="pt-BR" dirty="0" smtClean="0"/>
              <a:t>10.1056/NEJMoa2034577</a:t>
            </a:r>
          </a:p>
          <a:p>
            <a:r>
              <a:rPr lang="en-US" dirty="0">
                <a:hlinkClick r:id="rId2"/>
              </a:rPr>
              <a:t>https://www.cdc.gov/vaccines/covid-19/hcp/viral-vector-vaccine-basics.html#:~:text=Adenovirus%20is%20one%20of%20the,of%20SARS%2DCoV%2D2</a:t>
            </a:r>
            <a:r>
              <a:rPr lang="en-US" dirty="0" smtClean="0"/>
              <a:t>. Accessed 2/12/2021</a:t>
            </a:r>
          </a:p>
          <a:p>
            <a:r>
              <a:rPr lang="en-US" dirty="0" err="1"/>
              <a:t>Rab</a:t>
            </a:r>
            <a:r>
              <a:rPr lang="en-US" dirty="0"/>
              <a:t> S, </a:t>
            </a:r>
            <a:r>
              <a:rPr lang="en-US" dirty="0" err="1"/>
              <a:t>Afjal</a:t>
            </a:r>
            <a:r>
              <a:rPr lang="en-US" dirty="0"/>
              <a:t>, </a:t>
            </a:r>
            <a:r>
              <a:rPr lang="en-US" dirty="0" err="1"/>
              <a:t>Javaid</a:t>
            </a:r>
            <a:r>
              <a:rPr lang="en-US" dirty="0"/>
              <a:t> M, Haleem A, Vaishya R. An update on the global vaccine development for coronavirus. </a:t>
            </a:r>
            <a:r>
              <a:rPr lang="en-US" i="1" dirty="0"/>
              <a:t>Diabetes </a:t>
            </a:r>
            <a:r>
              <a:rPr lang="en-US" i="1" dirty="0" err="1"/>
              <a:t>Metab</a:t>
            </a:r>
            <a:r>
              <a:rPr lang="en-US" i="1" dirty="0"/>
              <a:t> </a:t>
            </a:r>
            <a:r>
              <a:rPr lang="en-US" i="1" dirty="0" err="1"/>
              <a:t>Syndr</a:t>
            </a:r>
            <a:r>
              <a:rPr lang="en-US" dirty="0"/>
              <a:t>. 2020;14(6):2053-2055. </a:t>
            </a:r>
            <a:r>
              <a:rPr lang="en-US" dirty="0" smtClean="0"/>
              <a:t>doi:10.1016/j.dsx.2020.10.023</a:t>
            </a:r>
          </a:p>
          <a:p>
            <a:r>
              <a:rPr lang="en-US" dirty="0" err="1"/>
              <a:t>Rawat</a:t>
            </a:r>
            <a:r>
              <a:rPr lang="en-US" dirty="0"/>
              <a:t> K, </a:t>
            </a:r>
            <a:r>
              <a:rPr lang="en-US" dirty="0" err="1"/>
              <a:t>Kumari</a:t>
            </a:r>
            <a:r>
              <a:rPr lang="en-US" dirty="0"/>
              <a:t> P, </a:t>
            </a:r>
            <a:r>
              <a:rPr lang="en-US" dirty="0" err="1"/>
              <a:t>Saha</a:t>
            </a:r>
            <a:r>
              <a:rPr lang="en-US" dirty="0"/>
              <a:t> L. COVID-19 vaccine: A recent update in pipeline vaccines, their design and development strategies. </a:t>
            </a:r>
            <a:r>
              <a:rPr lang="en-US" i="1" dirty="0" err="1"/>
              <a:t>Eur</a:t>
            </a:r>
            <a:r>
              <a:rPr lang="en-US" i="1" dirty="0"/>
              <a:t> J </a:t>
            </a:r>
            <a:r>
              <a:rPr lang="en-US" i="1" dirty="0" err="1"/>
              <a:t>Pharmacol</a:t>
            </a:r>
            <a:r>
              <a:rPr lang="en-US" dirty="0"/>
              <a:t>. 2021;892:173751. </a:t>
            </a:r>
            <a:r>
              <a:rPr lang="en-US" dirty="0" smtClean="0"/>
              <a:t>doi:10.1016/j.ejphar.2020.173751</a:t>
            </a:r>
          </a:p>
          <a:p>
            <a:r>
              <a:rPr lang="en-US" dirty="0" err="1"/>
              <a:t>Silveira</a:t>
            </a:r>
            <a:r>
              <a:rPr lang="en-US" dirty="0"/>
              <a:t> MM, Moreira GMSG, </a:t>
            </a:r>
            <a:r>
              <a:rPr lang="en-US" dirty="0" err="1"/>
              <a:t>Mendonça</a:t>
            </a:r>
            <a:r>
              <a:rPr lang="en-US" dirty="0"/>
              <a:t> M. DNA vaccines against COVID-19: Perspectives and challenges. </a:t>
            </a:r>
            <a:r>
              <a:rPr lang="en-US" i="1" dirty="0"/>
              <a:t>Life Sci</a:t>
            </a:r>
            <a:r>
              <a:rPr lang="en-US" dirty="0"/>
              <a:t>. 2021;267:118919. </a:t>
            </a:r>
            <a:r>
              <a:rPr lang="en-US" dirty="0" smtClean="0"/>
              <a:t>doi:10.1016/j.lfs.2020.118919</a:t>
            </a:r>
          </a:p>
          <a:p>
            <a:r>
              <a:rPr lang="en-US" dirty="0" err="1"/>
              <a:t>Kripke</a:t>
            </a:r>
            <a:r>
              <a:rPr lang="en-US" dirty="0"/>
              <a:t> C. Counseling parents about vaccine safety. Am Fam Physician. 2008 Dec 1;78(11):1248. PMID: 19069016</a:t>
            </a:r>
            <a:r>
              <a:rPr lang="en-US" dirty="0" smtClean="0"/>
              <a:t>.</a:t>
            </a:r>
          </a:p>
          <a:p>
            <a:r>
              <a:rPr lang="en-US" dirty="0" err="1"/>
              <a:t>Loehr</a:t>
            </a:r>
            <a:r>
              <a:rPr lang="en-US" dirty="0"/>
              <a:t> J, Savoy M. Strategies for Addressing and Overcoming Vaccine Hesitancy. Am Fam Physician. 2016 Jul 15;94(2):94-6. PMID: 27419325.</a:t>
            </a:r>
            <a:endParaRPr lang="en-US" dirty="0" smtClean="0"/>
          </a:p>
          <a:p>
            <a:r>
              <a:rPr lang="en-US" dirty="0"/>
              <a:t>Noni E. </a:t>
            </a:r>
            <a:r>
              <a:rPr lang="en-US" dirty="0" smtClean="0"/>
              <a:t>MacDonald, “Vaccine </a:t>
            </a:r>
            <a:r>
              <a:rPr lang="en-US" dirty="0"/>
              <a:t>hesitancy: Definition, scope and </a:t>
            </a:r>
            <a:r>
              <a:rPr lang="en-US" dirty="0" smtClean="0"/>
              <a:t>determinants” </a:t>
            </a:r>
            <a:r>
              <a:rPr lang="en-US" i="1" dirty="0" smtClean="0"/>
              <a:t>Vaccine.  </a:t>
            </a:r>
            <a:r>
              <a:rPr lang="en-US" dirty="0" smtClean="0"/>
              <a:t>Volume </a:t>
            </a:r>
            <a:r>
              <a:rPr lang="en-US" dirty="0"/>
              <a:t>33, Issue </a:t>
            </a:r>
            <a:r>
              <a:rPr lang="en-US" dirty="0" smtClean="0"/>
              <a:t>34, 2015, Pages 4161-4164.  </a:t>
            </a:r>
            <a:r>
              <a:rPr lang="en-US" dirty="0" smtClean="0">
                <a:hlinkClick r:id="rId3"/>
              </a:rPr>
              <a:t>https</a:t>
            </a:r>
            <a:r>
              <a:rPr lang="en-US" dirty="0">
                <a:hlinkClick r:id="rId3"/>
              </a:rPr>
              <a:t>://doi.org/10.1016/j.vaccine.2015.04.036</a:t>
            </a:r>
            <a:r>
              <a:rPr lang="en-US" dirty="0" smtClean="0"/>
              <a:t>.</a:t>
            </a:r>
          </a:p>
          <a:p>
            <a:r>
              <a:rPr lang="en-US" dirty="0">
                <a:hlinkClick r:id="rId4"/>
              </a:rPr>
              <a:t>https://</a:t>
            </a:r>
            <a:r>
              <a:rPr lang="en-US" dirty="0" smtClean="0">
                <a:hlinkClick r:id="rId4"/>
              </a:rPr>
              <a:t>www.aap.org/en-us/advocacy-and-policy/aap-health-initiatives/immunizations/Pages/vaccine-hesitant-parents.aspx</a:t>
            </a:r>
            <a:r>
              <a:rPr lang="en-US" dirty="0" smtClean="0"/>
              <a:t>. Accessed 2/12/2021</a:t>
            </a:r>
          </a:p>
          <a:p>
            <a:r>
              <a:rPr lang="en-US" dirty="0">
                <a:hlinkClick r:id="rId5"/>
              </a:rPr>
              <a:t>https://</a:t>
            </a:r>
            <a:r>
              <a:rPr lang="en-US" dirty="0" smtClean="0">
                <a:hlinkClick r:id="rId5"/>
              </a:rPr>
              <a:t>www.cdc.gov/vaccines/covid-19/hcp/engaging-patients.html</a:t>
            </a:r>
            <a:r>
              <a:rPr lang="en-US" dirty="0" smtClean="0"/>
              <a:t>.  Accessed 2/12/2021</a:t>
            </a:r>
          </a:p>
          <a:p>
            <a:endParaRPr lang="en-US" dirty="0" smtClean="0"/>
          </a:p>
          <a:p>
            <a:endParaRPr lang="en-US" dirty="0"/>
          </a:p>
        </p:txBody>
      </p:sp>
    </p:spTree>
    <p:extLst>
      <p:ext uri="{BB962C8B-B14F-4D97-AF65-F5344CB8AC3E}">
        <p14:creationId xmlns:p14="http://schemas.microsoft.com/office/powerpoint/2010/main" val="1307573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0617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2706756" y="1825625"/>
            <a:ext cx="8496953" cy="4351338"/>
          </a:xfrm>
        </p:spPr>
        <p:txBody>
          <a:bodyPr/>
          <a:lstStyle/>
          <a:p>
            <a:pPr lvl="0"/>
            <a:r>
              <a:rPr lang="en-US" dirty="0"/>
              <a:t> Identify the importance of vaccine counseling in primary care</a:t>
            </a:r>
          </a:p>
          <a:p>
            <a:pPr lvl="0"/>
            <a:r>
              <a:rPr lang="en-US" dirty="0"/>
              <a:t>Address the concerns of patients regarding vaccinations during the COVID 19 pandemic</a:t>
            </a:r>
          </a:p>
          <a:p>
            <a:pPr lvl="0"/>
            <a:r>
              <a:rPr lang="en-US" dirty="0"/>
              <a:t>Become more family with health inequalities that may lead to disparities in vaccination</a:t>
            </a:r>
          </a:p>
          <a:p>
            <a:pPr marL="0" indent="0">
              <a:buNone/>
            </a:pPr>
            <a:endParaRPr lang="en-US" dirty="0"/>
          </a:p>
        </p:txBody>
      </p:sp>
    </p:spTree>
    <p:extLst>
      <p:ext uri="{BB962C8B-B14F-4D97-AF65-F5344CB8AC3E}">
        <p14:creationId xmlns:p14="http://schemas.microsoft.com/office/powerpoint/2010/main" val="2609355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Vaccine history</a:t>
            </a:r>
            <a:endParaRPr lang="en-US" dirty="0"/>
          </a:p>
        </p:txBody>
      </p:sp>
      <p:sp>
        <p:nvSpPr>
          <p:cNvPr id="3" name="Content Placeholder 2"/>
          <p:cNvSpPr>
            <a:spLocks noGrp="1"/>
          </p:cNvSpPr>
          <p:nvPr>
            <p:ph idx="1"/>
          </p:nvPr>
        </p:nvSpPr>
        <p:spPr>
          <a:xfrm>
            <a:off x="2706756" y="1585406"/>
            <a:ext cx="8921826" cy="4351338"/>
          </a:xfrm>
        </p:spPr>
        <p:txBody>
          <a:bodyPr/>
          <a:lstStyle/>
          <a:p>
            <a:r>
              <a:rPr lang="en-US" dirty="0" smtClean="0"/>
              <a:t>1700s- Dr. Edward Jenner</a:t>
            </a:r>
          </a:p>
          <a:p>
            <a:pPr lvl="1"/>
            <a:r>
              <a:rPr lang="en-US" dirty="0" smtClean="0"/>
              <a:t>Observed that milkmaids who previously had cowpox were protected from smallpox</a:t>
            </a:r>
          </a:p>
          <a:p>
            <a:pPr lvl="1"/>
            <a:r>
              <a:rPr lang="en-US" dirty="0" smtClean="0"/>
              <a:t>Utilized “Vaccinia” to help eradicate smallpox</a:t>
            </a:r>
          </a:p>
          <a:p>
            <a:pPr marL="457200" lvl="1" indent="0">
              <a:buNone/>
            </a:pPr>
            <a:endParaRPr lang="en-US" dirty="0"/>
          </a:p>
        </p:txBody>
      </p:sp>
      <p:pic>
        <p:nvPicPr>
          <p:cNvPr id="1026" name="Picture 2" descr="Image result for edward jenner- vacc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0873" y="3251198"/>
            <a:ext cx="3431307" cy="3431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679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Vaccine history</a:t>
            </a:r>
            <a:endParaRPr lang="en-US" dirty="0"/>
          </a:p>
        </p:txBody>
      </p:sp>
      <p:sp>
        <p:nvSpPr>
          <p:cNvPr id="3" name="Content Placeholder 2"/>
          <p:cNvSpPr>
            <a:spLocks noGrp="1"/>
          </p:cNvSpPr>
          <p:nvPr>
            <p:ph sz="half" idx="1"/>
          </p:nvPr>
        </p:nvSpPr>
        <p:spPr>
          <a:xfrm>
            <a:off x="2782956" y="2010352"/>
            <a:ext cx="5181600" cy="4351338"/>
          </a:xfrm>
        </p:spPr>
        <p:txBody>
          <a:bodyPr/>
          <a:lstStyle/>
          <a:p>
            <a:r>
              <a:rPr lang="en-US" dirty="0" smtClean="0"/>
              <a:t>1800s Louis Pasteur</a:t>
            </a:r>
          </a:p>
          <a:p>
            <a:pPr lvl="1"/>
            <a:r>
              <a:rPr lang="en-US" dirty="0" smtClean="0"/>
              <a:t>Discovery of attenuation</a:t>
            </a:r>
          </a:p>
          <a:p>
            <a:pPr lvl="1"/>
            <a:r>
              <a:rPr lang="en-US" dirty="0" smtClean="0"/>
              <a:t>Led to development of vaccination for anthrax and rabies</a:t>
            </a:r>
            <a:endParaRPr lang="en-US" dirty="0"/>
          </a:p>
        </p:txBody>
      </p:sp>
      <p:pic>
        <p:nvPicPr>
          <p:cNvPr id="3076" name="Picture 4" descr="Image result for louis pasteu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212134" y="948170"/>
            <a:ext cx="333693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693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Vaccine history</a:t>
            </a:r>
            <a:endParaRPr lang="en-US" dirty="0"/>
          </a:p>
        </p:txBody>
      </p:sp>
      <p:sp>
        <p:nvSpPr>
          <p:cNvPr id="6" name="Content Placeholder 5"/>
          <p:cNvSpPr>
            <a:spLocks noGrp="1"/>
          </p:cNvSpPr>
          <p:nvPr>
            <p:ph idx="1"/>
          </p:nvPr>
        </p:nvSpPr>
        <p:spPr/>
        <p:txBody>
          <a:bodyPr/>
          <a:lstStyle/>
          <a:p>
            <a:r>
              <a:rPr lang="en-US" dirty="0" smtClean="0"/>
              <a:t>Late 19</a:t>
            </a:r>
            <a:r>
              <a:rPr lang="en-US" baseline="30000" dirty="0" smtClean="0"/>
              <a:t>th</a:t>
            </a:r>
            <a:r>
              <a:rPr lang="en-US" dirty="0" smtClean="0"/>
              <a:t> century</a:t>
            </a:r>
          </a:p>
          <a:p>
            <a:pPr lvl="1"/>
            <a:r>
              <a:rPr lang="en-US" dirty="0"/>
              <a:t>Inactivated whole bacteria</a:t>
            </a:r>
          </a:p>
          <a:p>
            <a:pPr lvl="2"/>
            <a:r>
              <a:rPr lang="en-US" i="1" dirty="0" err="1"/>
              <a:t>Bordetella</a:t>
            </a:r>
            <a:r>
              <a:rPr lang="en-US" i="1" dirty="0"/>
              <a:t> pertussis </a:t>
            </a:r>
            <a:r>
              <a:rPr lang="en-US" dirty="0"/>
              <a:t>vaccine</a:t>
            </a:r>
            <a:endParaRPr lang="en-US" i="1" dirty="0"/>
          </a:p>
          <a:p>
            <a:pPr lvl="1"/>
            <a:r>
              <a:rPr lang="en-US" dirty="0"/>
              <a:t>Discovery of bacterial toxins and antitoxins</a:t>
            </a:r>
          </a:p>
          <a:p>
            <a:pPr lvl="1"/>
            <a:r>
              <a:rPr lang="en-US" dirty="0"/>
              <a:t>Neutralizing toxins (antibodies) in serum</a:t>
            </a:r>
          </a:p>
          <a:p>
            <a:pPr lvl="1"/>
            <a:r>
              <a:rPr lang="en-US" dirty="0"/>
              <a:t>“Filterable agents” aka viruses</a:t>
            </a:r>
          </a:p>
          <a:p>
            <a:pPr lvl="2"/>
            <a:r>
              <a:rPr lang="en-US" dirty="0"/>
              <a:t>Yellow fever </a:t>
            </a:r>
            <a:r>
              <a:rPr lang="en-US" dirty="0" smtClean="0"/>
              <a:t>vaccine</a:t>
            </a:r>
          </a:p>
          <a:p>
            <a:r>
              <a:rPr lang="en-US" dirty="0" smtClean="0"/>
              <a:t>Early 20</a:t>
            </a:r>
            <a:r>
              <a:rPr lang="en-US" baseline="30000" dirty="0" smtClean="0"/>
              <a:t>th</a:t>
            </a:r>
            <a:r>
              <a:rPr lang="en-US" dirty="0" smtClean="0"/>
              <a:t> century—influenza vaccine</a:t>
            </a:r>
            <a:endParaRPr lang="en-US" dirty="0"/>
          </a:p>
        </p:txBody>
      </p:sp>
    </p:spTree>
    <p:extLst>
      <p:ext uri="{BB962C8B-B14F-4D97-AF65-F5344CB8AC3E}">
        <p14:creationId xmlns:p14="http://schemas.microsoft.com/office/powerpoint/2010/main" val="712398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Vaccine history</a:t>
            </a:r>
            <a:endParaRPr lang="en-US" dirty="0"/>
          </a:p>
        </p:txBody>
      </p:sp>
      <p:sp>
        <p:nvSpPr>
          <p:cNvPr id="3" name="Content Placeholder 2"/>
          <p:cNvSpPr>
            <a:spLocks noGrp="1"/>
          </p:cNvSpPr>
          <p:nvPr>
            <p:ph idx="1"/>
          </p:nvPr>
        </p:nvSpPr>
        <p:spPr>
          <a:xfrm>
            <a:off x="2706756" y="1825625"/>
            <a:ext cx="9134262" cy="4351338"/>
          </a:xfrm>
        </p:spPr>
        <p:txBody>
          <a:bodyPr>
            <a:normAutofit lnSpcReduction="10000"/>
          </a:bodyPr>
          <a:lstStyle/>
          <a:p>
            <a:r>
              <a:rPr lang="en-US" dirty="0" smtClean="0"/>
              <a:t>Mid- 20</a:t>
            </a:r>
            <a:r>
              <a:rPr lang="en-US" baseline="30000" dirty="0" smtClean="0"/>
              <a:t>th</a:t>
            </a:r>
            <a:r>
              <a:rPr lang="en-US" dirty="0" smtClean="0"/>
              <a:t> century</a:t>
            </a:r>
          </a:p>
          <a:p>
            <a:pPr lvl="1"/>
            <a:r>
              <a:rPr lang="en-US" dirty="0" smtClean="0"/>
              <a:t>“Golden age” of vaccine development</a:t>
            </a:r>
          </a:p>
          <a:p>
            <a:pPr lvl="1"/>
            <a:r>
              <a:rPr lang="en-US" dirty="0" smtClean="0"/>
              <a:t>Growth of viruses in cell culture led to rapid vaccine development</a:t>
            </a:r>
          </a:p>
          <a:p>
            <a:pPr lvl="1"/>
            <a:r>
              <a:rPr lang="en-US" dirty="0" smtClean="0"/>
              <a:t>1950s- Polio vaccines</a:t>
            </a:r>
          </a:p>
          <a:p>
            <a:pPr lvl="1"/>
            <a:r>
              <a:rPr lang="en-US" dirty="0" smtClean="0"/>
              <a:t>1960s- MMR vaccine</a:t>
            </a:r>
          </a:p>
          <a:p>
            <a:pPr lvl="1"/>
            <a:r>
              <a:rPr lang="en-US" dirty="0" smtClean="0"/>
              <a:t>1970s- Varicella vaccine</a:t>
            </a:r>
          </a:p>
          <a:p>
            <a:pPr lvl="1"/>
            <a:r>
              <a:rPr lang="en-US" dirty="0" smtClean="0"/>
              <a:t>1980s- </a:t>
            </a:r>
          </a:p>
          <a:p>
            <a:pPr lvl="2"/>
            <a:r>
              <a:rPr lang="en-US" dirty="0" smtClean="0"/>
              <a:t>Protein conjugation to improve immunogenicity of polysaccharides</a:t>
            </a:r>
          </a:p>
          <a:p>
            <a:pPr lvl="3"/>
            <a:r>
              <a:rPr lang="en-US" i="1" dirty="0" err="1"/>
              <a:t>Haemophilus</a:t>
            </a:r>
            <a:r>
              <a:rPr lang="en-US" i="1" dirty="0"/>
              <a:t> </a:t>
            </a:r>
            <a:r>
              <a:rPr lang="en-US" i="1" dirty="0" err="1"/>
              <a:t>influenzae</a:t>
            </a:r>
            <a:r>
              <a:rPr lang="en-US" dirty="0"/>
              <a:t> type </a:t>
            </a:r>
            <a:r>
              <a:rPr lang="en-US" dirty="0" smtClean="0"/>
              <a:t>b, Meningococcal, Pneumococcal</a:t>
            </a:r>
          </a:p>
          <a:p>
            <a:pPr lvl="2"/>
            <a:r>
              <a:rPr lang="en-US" dirty="0" smtClean="0"/>
              <a:t>Genetic engineering- utilizing substrates to produce immunogenic proteins</a:t>
            </a:r>
          </a:p>
          <a:p>
            <a:pPr lvl="3"/>
            <a:r>
              <a:rPr lang="en-US" dirty="0" smtClean="0"/>
              <a:t>Hepatitis B</a:t>
            </a:r>
          </a:p>
          <a:p>
            <a:pPr lvl="3"/>
            <a:r>
              <a:rPr lang="en-US" dirty="0"/>
              <a:t> </a:t>
            </a:r>
            <a:r>
              <a:rPr lang="en-US" i="1" dirty="0" err="1"/>
              <a:t>Borrelia</a:t>
            </a:r>
            <a:r>
              <a:rPr lang="en-US" i="1" dirty="0"/>
              <a:t> </a:t>
            </a:r>
            <a:r>
              <a:rPr lang="en-US" i="1" dirty="0" err="1" smtClean="0"/>
              <a:t>burgdorferi</a:t>
            </a:r>
            <a:endParaRPr lang="en-US" i="1" dirty="0" smtClean="0"/>
          </a:p>
          <a:p>
            <a:pPr lvl="3"/>
            <a:r>
              <a:rPr lang="en-US" dirty="0" smtClean="0"/>
              <a:t>HPV (2000s)</a:t>
            </a:r>
          </a:p>
          <a:p>
            <a:pPr lvl="3"/>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1562072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1505</TotalTime>
  <Words>2305</Words>
  <Application>Microsoft Office PowerPoint</Application>
  <PresentationFormat>Widescreen</PresentationFormat>
  <Paragraphs>273</Paragraphs>
  <Slides>42</Slides>
  <Notes>0</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42</vt:i4>
      </vt:variant>
    </vt:vector>
  </HeadingPairs>
  <TitlesOfParts>
    <vt:vector size="51" baseType="lpstr">
      <vt:lpstr>Arial</vt:lpstr>
      <vt:lpstr>Calibri</vt:lpstr>
      <vt:lpstr>Calibri Light</vt:lpstr>
      <vt:lpstr>Office Theme</vt:lpstr>
      <vt:lpstr>1_Custom Design</vt:lpstr>
      <vt:lpstr>Custom Design</vt:lpstr>
      <vt:lpstr>2_Custom Design</vt:lpstr>
      <vt:lpstr>4_Custom Design</vt:lpstr>
      <vt:lpstr>3_Custom Design</vt:lpstr>
      <vt:lpstr>PowerPoint Presentation</vt:lpstr>
      <vt:lpstr>Vaccine Counseling Workshop</vt:lpstr>
      <vt:lpstr>Faculty Disclosure</vt:lpstr>
      <vt:lpstr>Program Committee</vt:lpstr>
      <vt:lpstr>Objectives</vt:lpstr>
      <vt:lpstr>Vaccine history</vt:lpstr>
      <vt:lpstr>Vaccine history</vt:lpstr>
      <vt:lpstr>Vaccine history</vt:lpstr>
      <vt:lpstr>Vaccine history</vt:lpstr>
      <vt:lpstr>PowerPoint Presentation</vt:lpstr>
      <vt:lpstr>COVID 19 Vaccines</vt:lpstr>
      <vt:lpstr>PowerPoint Presentation</vt:lpstr>
      <vt:lpstr>COVID 19 Vaccines</vt:lpstr>
      <vt:lpstr>COVID 19 Vaccines</vt:lpstr>
      <vt:lpstr>COVID 19 Vaccines</vt:lpstr>
      <vt:lpstr>Vaccine Distribution</vt:lpstr>
      <vt:lpstr>Vaccination Disparities</vt:lpstr>
      <vt:lpstr>National Health Interview Survey 2012</vt:lpstr>
      <vt:lpstr>Distrust in Healthcare</vt:lpstr>
      <vt:lpstr>Distrust in Healthcare</vt:lpstr>
      <vt:lpstr>Tuskegee Study</vt:lpstr>
      <vt:lpstr>Tuskegee Study</vt:lpstr>
      <vt:lpstr>Tuskegee Study</vt:lpstr>
      <vt:lpstr>Racial Segregation in Hospitals</vt:lpstr>
      <vt:lpstr>Prisoner Trials in PA</vt:lpstr>
      <vt:lpstr>Healthcare Inequalities</vt:lpstr>
      <vt:lpstr>Healthcare Inequalities</vt:lpstr>
      <vt:lpstr>How to address concerns</vt:lpstr>
      <vt:lpstr>Vaccine counseling</vt:lpstr>
      <vt:lpstr>Addressing Vaccine Hesitancy</vt:lpstr>
      <vt:lpstr>PowerPoint Presentation</vt:lpstr>
      <vt:lpstr>Models to approach vaccine hesitancy</vt:lpstr>
      <vt:lpstr>3 C’s Model</vt:lpstr>
      <vt:lpstr>3 C’s Model</vt:lpstr>
      <vt:lpstr>CASE Approach</vt:lpstr>
      <vt:lpstr>3 A’s Model</vt:lpstr>
      <vt:lpstr>Counseling on COVID-19 Vaccines</vt:lpstr>
      <vt:lpstr>Counseling on COVID-19 Vaccines</vt:lpstr>
      <vt:lpstr>Questions??</vt:lpstr>
      <vt:lpstr>References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Engelking</dc:creator>
  <cp:lastModifiedBy>Pellegrino, Tara Marie</cp:lastModifiedBy>
  <cp:revision>81</cp:revision>
  <dcterms:created xsi:type="dcterms:W3CDTF">2020-11-23T15:26:23Z</dcterms:created>
  <dcterms:modified xsi:type="dcterms:W3CDTF">2021-02-15T20:13:38Z</dcterms:modified>
</cp:coreProperties>
</file>