
<file path=[Content_Types].xml><?xml version="1.0" encoding="utf-8"?>
<Types xmlns="http://schemas.openxmlformats.org/package/2006/content-types">
  <Default Extension="1" ContentType="image/jpeg"/>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4"/>
  </p:notesMasterIdLst>
  <p:handoutMasterIdLst>
    <p:handoutMasterId r:id="rId35"/>
  </p:handoutMasterIdLst>
  <p:sldIdLst>
    <p:sldId id="314" r:id="rId5"/>
    <p:sldId id="348" r:id="rId6"/>
    <p:sldId id="347" r:id="rId7"/>
    <p:sldId id="349" r:id="rId8"/>
    <p:sldId id="345" r:id="rId9"/>
    <p:sldId id="329" r:id="rId10"/>
    <p:sldId id="339" r:id="rId11"/>
    <p:sldId id="334" r:id="rId12"/>
    <p:sldId id="328" r:id="rId13"/>
    <p:sldId id="350" r:id="rId14"/>
    <p:sldId id="351" r:id="rId15"/>
    <p:sldId id="352" r:id="rId16"/>
    <p:sldId id="353" r:id="rId17"/>
    <p:sldId id="354" r:id="rId18"/>
    <p:sldId id="343" r:id="rId19"/>
    <p:sldId id="357" r:id="rId20"/>
    <p:sldId id="358" r:id="rId21"/>
    <p:sldId id="359" r:id="rId22"/>
    <p:sldId id="360" r:id="rId23"/>
    <p:sldId id="361" r:id="rId24"/>
    <p:sldId id="362" r:id="rId25"/>
    <p:sldId id="363" r:id="rId26"/>
    <p:sldId id="364" r:id="rId27"/>
    <p:sldId id="365" r:id="rId28"/>
    <p:sldId id="366" r:id="rId29"/>
    <p:sldId id="367" r:id="rId30"/>
    <p:sldId id="368" r:id="rId31"/>
    <p:sldId id="369" r:id="rId32"/>
    <p:sldId id="331"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Slides" id="{97F97AE3-2F6D-494A-9ECF-699E1AD14BCD}">
          <p14:sldIdLst>
            <p14:sldId id="314"/>
            <p14:sldId id="348"/>
            <p14:sldId id="347"/>
            <p14:sldId id="349"/>
          </p14:sldIdLst>
        </p14:section>
        <p14:section name="Presenter Slides" id="{6A95D27A-FB48-4BBF-8266-AD8E75C65BB5}">
          <p14:sldIdLst>
            <p14:sldId id="345"/>
            <p14:sldId id="329"/>
            <p14:sldId id="339"/>
            <p14:sldId id="334"/>
            <p14:sldId id="328"/>
            <p14:sldId id="350"/>
            <p14:sldId id="351"/>
            <p14:sldId id="352"/>
            <p14:sldId id="353"/>
            <p14:sldId id="354"/>
            <p14:sldId id="343"/>
            <p14:sldId id="357"/>
            <p14:sldId id="358"/>
            <p14:sldId id="359"/>
            <p14:sldId id="360"/>
            <p14:sldId id="361"/>
            <p14:sldId id="362"/>
            <p14:sldId id="363"/>
            <p14:sldId id="364"/>
            <p14:sldId id="365"/>
            <p14:sldId id="366"/>
            <p14:sldId id="367"/>
            <p14:sldId id="368"/>
            <p14:sldId id="369"/>
            <p14:sldId id="331"/>
          </p14:sldIdLst>
        </p14:section>
      </p14:sectionLst>
    </p:ext>
    <p:ext uri="{EFAFB233-063F-42B5-8137-9DF3F51BA10A}">
      <p15:sldGuideLst xmlns:p15="http://schemas.microsoft.com/office/powerpoint/2012/main">
        <p15:guide id="1" orient="horz" pos="1416" userDrawn="1">
          <p15:clr>
            <a:srgbClr val="A4A3A4"/>
          </p15:clr>
        </p15:guide>
        <p15:guide id="2" orient="horz" pos="1008" userDrawn="1">
          <p15:clr>
            <a:srgbClr val="A4A3A4"/>
          </p15:clr>
        </p15:guide>
        <p15:guide id="3" pos="384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4" name="Author" initials="A" lastIdx="0"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71E2B"/>
    <a:srgbClr val="0070C0"/>
    <a:srgbClr val="EE374D"/>
    <a:srgbClr val="3366FF"/>
    <a:srgbClr val="D3DDFE"/>
    <a:srgbClr val="D4DDFE"/>
    <a:srgbClr val="D5DEFF"/>
    <a:srgbClr val="F6F7FF"/>
    <a:srgbClr val="DBDCE5"/>
    <a:srgbClr val="F0F1F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24" dt="2026-09-17T20:43:24.724"/>
    <p1510:client id="{27E16078-41C5-5DA2-1611-30B9EB1B0466}" v="45" dt="2026-09-17T23:54:26.727"/>
  </p1510:revLst>
</p1510:revInfo>
</file>

<file path=ppt/tableStyles.xml><?xml version="1.0" encoding="utf-8"?>
<a:tblStyleLst xmlns:a="http://schemas.openxmlformats.org/drawingml/2006/main" def="{8A107856-5554-42FB-B03E-39F5DBC370B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84650" autoAdjust="0"/>
  </p:normalViewPr>
  <p:slideViewPr>
    <p:cSldViewPr snapToGrid="0">
      <p:cViewPr varScale="1">
        <p:scale>
          <a:sx n="70" d="100"/>
          <a:sy n="70" d="100"/>
        </p:scale>
        <p:origin x="1290" y="72"/>
      </p:cViewPr>
      <p:guideLst>
        <p:guide orient="horz" pos="1416"/>
        <p:guide orient="horz" pos="1008"/>
        <p:guide pos="3840"/>
      </p:guideLst>
    </p:cSldViewPr>
  </p:slideViewPr>
  <p:outlineViewPr>
    <p:cViewPr>
      <p:scale>
        <a:sx n="33" d="100"/>
        <a:sy n="33" d="100"/>
      </p:scale>
      <p:origin x="0" y="-10368"/>
    </p:cViewPr>
  </p:outlineViewPr>
  <p:notesTextViewPr>
    <p:cViewPr>
      <p:scale>
        <a:sx n="1" d="1"/>
        <a:sy n="1" d="1"/>
      </p:scale>
      <p:origin x="0" y="-318"/>
    </p:cViewPr>
  </p:notesTextViewPr>
  <p:sorterViewPr>
    <p:cViewPr varScale="1">
      <p:scale>
        <a:sx n="100" d="100"/>
        <a:sy n="100" d="100"/>
      </p:scale>
      <p:origin x="0" y="0"/>
    </p:cViewPr>
  </p:sorterViewPr>
  <p:notesViewPr>
    <p:cSldViewPr snapToGrid="0" showGuides="1">
      <p:cViewPr varScale="1">
        <p:scale>
          <a:sx n="67" d="100"/>
          <a:sy n="67" d="100"/>
        </p:scale>
        <p:origin x="3120" y="7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notesMaster" Target="notesMasters/notesMaster1.xml"/><Relationship Id="rId42"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svg"/><Relationship Id="rId1" Type="http://schemas.openxmlformats.org/officeDocument/2006/relationships/image" Target="../media/image17.svg"/><Relationship Id="rId4" Type="http://schemas.openxmlformats.org/officeDocument/2006/relationships/image" Target="../media/image20.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svg"/><Relationship Id="rId1" Type="http://schemas.openxmlformats.org/officeDocument/2006/relationships/image" Target="../media/image17.svg"/><Relationship Id="rId4" Type="http://schemas.openxmlformats.org/officeDocument/2006/relationships/image" Target="../media/image20.svg"/></Relationships>
</file>

<file path=ppt/diagrams/colors1.xml><?xml version="1.0" encoding="utf-8"?>
<dgm:colorsDef xmlns:dgm="http://schemas.openxmlformats.org/drawingml/2006/diagram" xmlns:a="http://schemas.openxmlformats.org/drawingml/2006/main" uniqueId="urn:microsoft.com/office/officeart/2005/8/colors/accent3_2#1">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3E84AC5-EE9F-48EA-9BCD-A397CE89C21D}" type="doc">
      <dgm:prSet loTypeId="urn:microsoft.com/office/officeart/2018/2/layout/IconLabelList" loCatId="icon" qsTypeId="urn:microsoft.com/office/officeart/2005/8/quickstyle/simple1#1" qsCatId="simple" csTypeId="urn:microsoft.com/office/officeart/2005/8/colors/accent3_2#1" csCatId="accent3" phldr="1"/>
      <dgm:spPr/>
      <dgm:t>
        <a:bodyPr/>
        <a:lstStyle/>
        <a:p>
          <a:endParaRPr lang="en-US"/>
        </a:p>
      </dgm:t>
    </dgm:pt>
    <dgm:pt modelId="{EBBF3C66-D241-4C27-9E30-4F1D0DF095A9}">
      <dgm:prSet/>
      <dgm:spPr/>
      <dgm:t>
        <a:bodyPr/>
        <a:lstStyle/>
        <a:p>
          <a:r>
            <a:rPr lang="en-US"/>
            <a:t>Values</a:t>
          </a:r>
        </a:p>
      </dgm:t>
    </dgm:pt>
    <dgm:pt modelId="{08AB4F08-A20E-4C4A-BFEF-1C987D23A911}" type="parTrans" cxnId="{72398574-ED3A-4F53-947E-0968944ED791}">
      <dgm:prSet/>
      <dgm:spPr/>
      <dgm:t>
        <a:bodyPr/>
        <a:lstStyle/>
        <a:p>
          <a:endParaRPr lang="en-US"/>
        </a:p>
      </dgm:t>
    </dgm:pt>
    <dgm:pt modelId="{185A6CE6-CF19-470B-92BC-62FE2470D606}" type="sibTrans" cxnId="{72398574-ED3A-4F53-947E-0968944ED791}">
      <dgm:prSet/>
      <dgm:spPr/>
      <dgm:t>
        <a:bodyPr/>
        <a:lstStyle/>
        <a:p>
          <a:endParaRPr lang="en-US"/>
        </a:p>
      </dgm:t>
    </dgm:pt>
    <dgm:pt modelId="{8538E41A-3BCE-4D46-8D64-ABC2AF34C614}">
      <dgm:prSet/>
      <dgm:spPr/>
      <dgm:t>
        <a:bodyPr/>
        <a:lstStyle/>
        <a:p>
          <a:r>
            <a:rPr lang="en-US" dirty="0"/>
            <a:t>Language</a:t>
          </a:r>
        </a:p>
      </dgm:t>
    </dgm:pt>
    <dgm:pt modelId="{9E191D5C-B25F-4426-B1A2-FA71D05DF82A}" type="parTrans" cxnId="{235B72B2-1653-4D0A-9438-DBDEC7D4354C}">
      <dgm:prSet/>
      <dgm:spPr/>
      <dgm:t>
        <a:bodyPr/>
        <a:lstStyle/>
        <a:p>
          <a:endParaRPr lang="en-US"/>
        </a:p>
      </dgm:t>
    </dgm:pt>
    <dgm:pt modelId="{21FCFED6-D935-4BA8-A6ED-E4A8AAADF473}" type="sibTrans" cxnId="{235B72B2-1653-4D0A-9438-DBDEC7D4354C}">
      <dgm:prSet/>
      <dgm:spPr/>
      <dgm:t>
        <a:bodyPr/>
        <a:lstStyle/>
        <a:p>
          <a:endParaRPr lang="en-US"/>
        </a:p>
      </dgm:t>
    </dgm:pt>
    <dgm:pt modelId="{C4DB238E-C170-4CA5-9FE6-C358444B0E55}">
      <dgm:prSet/>
      <dgm:spPr/>
      <dgm:t>
        <a:bodyPr/>
        <a:lstStyle/>
        <a:p>
          <a:r>
            <a:rPr lang="en-US"/>
            <a:t>Actions</a:t>
          </a:r>
        </a:p>
      </dgm:t>
    </dgm:pt>
    <dgm:pt modelId="{555DA030-2731-494E-8791-53194E84E64D}" type="parTrans" cxnId="{E1448D0F-5E16-4BFC-9651-1016339E76DA}">
      <dgm:prSet/>
      <dgm:spPr/>
      <dgm:t>
        <a:bodyPr/>
        <a:lstStyle/>
        <a:p>
          <a:endParaRPr lang="en-US"/>
        </a:p>
      </dgm:t>
    </dgm:pt>
    <dgm:pt modelId="{5EEBC6B3-18A6-4EE6-8957-F57D5BA57935}" type="sibTrans" cxnId="{E1448D0F-5E16-4BFC-9651-1016339E76DA}">
      <dgm:prSet/>
      <dgm:spPr/>
      <dgm:t>
        <a:bodyPr/>
        <a:lstStyle/>
        <a:p>
          <a:endParaRPr lang="en-US"/>
        </a:p>
      </dgm:t>
    </dgm:pt>
    <dgm:pt modelId="{524E223D-52B1-4087-A624-ADCAC3AC7E66}">
      <dgm:prSet/>
      <dgm:spPr/>
      <dgm:t>
        <a:bodyPr/>
        <a:lstStyle/>
        <a:p>
          <a:r>
            <a:rPr lang="en-US"/>
            <a:t>Possessions</a:t>
          </a:r>
        </a:p>
      </dgm:t>
    </dgm:pt>
    <dgm:pt modelId="{6B7DAD79-70BE-4525-BA0B-D718B5D5460B}" type="parTrans" cxnId="{F40DC5B2-16C6-4C83-9A1D-8DCFE169F352}">
      <dgm:prSet/>
      <dgm:spPr/>
      <dgm:t>
        <a:bodyPr/>
        <a:lstStyle/>
        <a:p>
          <a:endParaRPr lang="en-US"/>
        </a:p>
      </dgm:t>
    </dgm:pt>
    <dgm:pt modelId="{F3B6744F-7ED0-405B-ABB4-74C8847B132A}" type="sibTrans" cxnId="{F40DC5B2-16C6-4C83-9A1D-8DCFE169F352}">
      <dgm:prSet/>
      <dgm:spPr/>
      <dgm:t>
        <a:bodyPr/>
        <a:lstStyle/>
        <a:p>
          <a:endParaRPr lang="en-US"/>
        </a:p>
      </dgm:t>
    </dgm:pt>
    <dgm:pt modelId="{9F63386A-27BC-4F30-96CE-921E461A6551}" type="pres">
      <dgm:prSet presAssocID="{F3E84AC5-EE9F-48EA-9BCD-A397CE89C21D}" presName="root" presStyleCnt="0">
        <dgm:presLayoutVars>
          <dgm:dir/>
          <dgm:resizeHandles val="exact"/>
        </dgm:presLayoutVars>
      </dgm:prSet>
      <dgm:spPr/>
    </dgm:pt>
    <dgm:pt modelId="{E339EE1C-7CAB-40E1-862F-AB52D54B7B18}" type="pres">
      <dgm:prSet presAssocID="{EBBF3C66-D241-4C27-9E30-4F1D0DF095A9}" presName="compNode" presStyleCnt="0"/>
      <dgm:spPr/>
    </dgm:pt>
    <dgm:pt modelId="{4B19831D-4329-46CF-9B1C-623BFB53C0EE}" type="pres">
      <dgm:prSet presAssocID="{EBBF3C66-D241-4C27-9E30-4F1D0DF095A9}"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Handshake"/>
        </a:ext>
      </dgm:extLst>
    </dgm:pt>
    <dgm:pt modelId="{2B1B7B87-0259-48B5-8A71-B8A6CCCD4D52}" type="pres">
      <dgm:prSet presAssocID="{EBBF3C66-D241-4C27-9E30-4F1D0DF095A9}" presName="spaceRect" presStyleCnt="0"/>
      <dgm:spPr/>
    </dgm:pt>
    <dgm:pt modelId="{6F8D9905-68E6-4350-AC58-7166A506F39E}" type="pres">
      <dgm:prSet presAssocID="{EBBF3C66-D241-4C27-9E30-4F1D0DF095A9}" presName="textRect" presStyleLbl="revTx" presStyleIdx="0" presStyleCnt="4">
        <dgm:presLayoutVars>
          <dgm:chMax val="1"/>
          <dgm:chPref val="1"/>
        </dgm:presLayoutVars>
      </dgm:prSet>
      <dgm:spPr/>
    </dgm:pt>
    <dgm:pt modelId="{135CEC87-0D33-4A48-8303-06873AB84D44}" type="pres">
      <dgm:prSet presAssocID="{185A6CE6-CF19-470B-92BC-62FE2470D606}" presName="sibTrans" presStyleCnt="0"/>
      <dgm:spPr/>
    </dgm:pt>
    <dgm:pt modelId="{0D28A4DB-5C21-4DE1-A20F-C852B0A5D0B0}" type="pres">
      <dgm:prSet presAssocID="{8538E41A-3BCE-4D46-8D64-ABC2AF34C614}" presName="compNode" presStyleCnt="0"/>
      <dgm:spPr/>
    </dgm:pt>
    <dgm:pt modelId="{E43016BC-EF34-44C4-B84A-968EA89D173C}" type="pres">
      <dgm:prSet presAssocID="{8538E41A-3BCE-4D46-8D64-ABC2AF34C614}"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peech"/>
        </a:ext>
      </dgm:extLst>
    </dgm:pt>
    <dgm:pt modelId="{60823E57-4AC1-42BD-8F6F-37720986F136}" type="pres">
      <dgm:prSet presAssocID="{8538E41A-3BCE-4D46-8D64-ABC2AF34C614}" presName="spaceRect" presStyleCnt="0"/>
      <dgm:spPr/>
    </dgm:pt>
    <dgm:pt modelId="{B5B914C7-DA2D-43C3-A3C7-C9D0B009E466}" type="pres">
      <dgm:prSet presAssocID="{8538E41A-3BCE-4D46-8D64-ABC2AF34C614}" presName="textRect" presStyleLbl="revTx" presStyleIdx="1" presStyleCnt="4">
        <dgm:presLayoutVars>
          <dgm:chMax val="1"/>
          <dgm:chPref val="1"/>
        </dgm:presLayoutVars>
      </dgm:prSet>
      <dgm:spPr/>
    </dgm:pt>
    <dgm:pt modelId="{E085F361-8605-4675-9469-4180094FFC02}" type="pres">
      <dgm:prSet presAssocID="{21FCFED6-D935-4BA8-A6ED-E4A8AAADF473}" presName="sibTrans" presStyleCnt="0"/>
      <dgm:spPr/>
    </dgm:pt>
    <dgm:pt modelId="{79766A35-BCF3-4BA8-AE5E-D725919DAD96}" type="pres">
      <dgm:prSet presAssocID="{C4DB238E-C170-4CA5-9FE6-C358444B0E55}" presName="compNode" presStyleCnt="0"/>
      <dgm:spPr/>
    </dgm:pt>
    <dgm:pt modelId="{EB080CC4-1792-44C4-9473-D383DE92F15E}" type="pres">
      <dgm:prSet presAssocID="{C4DB238E-C170-4CA5-9FE6-C358444B0E55}"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Checkmark"/>
        </a:ext>
      </dgm:extLst>
    </dgm:pt>
    <dgm:pt modelId="{60A10AAF-3016-4304-AAB2-CE238B48399C}" type="pres">
      <dgm:prSet presAssocID="{C4DB238E-C170-4CA5-9FE6-C358444B0E55}" presName="spaceRect" presStyleCnt="0"/>
      <dgm:spPr/>
    </dgm:pt>
    <dgm:pt modelId="{B2F8D18C-868D-4DFD-BEE6-9108C1E55BE4}" type="pres">
      <dgm:prSet presAssocID="{C4DB238E-C170-4CA5-9FE6-C358444B0E55}" presName="textRect" presStyleLbl="revTx" presStyleIdx="2" presStyleCnt="4">
        <dgm:presLayoutVars>
          <dgm:chMax val="1"/>
          <dgm:chPref val="1"/>
        </dgm:presLayoutVars>
      </dgm:prSet>
      <dgm:spPr/>
    </dgm:pt>
    <dgm:pt modelId="{7BF992A3-C0F9-41E4-B8EB-377B0D877914}" type="pres">
      <dgm:prSet presAssocID="{5EEBC6B3-18A6-4EE6-8957-F57D5BA57935}" presName="sibTrans" presStyleCnt="0"/>
      <dgm:spPr/>
    </dgm:pt>
    <dgm:pt modelId="{CD23B161-FFEE-404B-AA73-6B0D5C5B6720}" type="pres">
      <dgm:prSet presAssocID="{524E223D-52B1-4087-A624-ADCAC3AC7E66}" presName="compNode" presStyleCnt="0"/>
      <dgm:spPr/>
    </dgm:pt>
    <dgm:pt modelId="{388DA37A-F195-4BE6-9CBD-55E217725C89}" type="pres">
      <dgm:prSet presAssocID="{524E223D-52B1-4087-A624-ADCAC3AC7E66}"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ouse"/>
        </a:ext>
      </dgm:extLst>
    </dgm:pt>
    <dgm:pt modelId="{8C0A3426-998A-45B4-A746-757A80DD7334}" type="pres">
      <dgm:prSet presAssocID="{524E223D-52B1-4087-A624-ADCAC3AC7E66}" presName="spaceRect" presStyleCnt="0"/>
      <dgm:spPr/>
    </dgm:pt>
    <dgm:pt modelId="{EAB79DBA-A32A-4F07-8F6F-7179C49F3880}" type="pres">
      <dgm:prSet presAssocID="{524E223D-52B1-4087-A624-ADCAC3AC7E66}" presName="textRect" presStyleLbl="revTx" presStyleIdx="3" presStyleCnt="4">
        <dgm:presLayoutVars>
          <dgm:chMax val="1"/>
          <dgm:chPref val="1"/>
        </dgm:presLayoutVars>
      </dgm:prSet>
      <dgm:spPr/>
    </dgm:pt>
  </dgm:ptLst>
  <dgm:cxnLst>
    <dgm:cxn modelId="{E1448D0F-5E16-4BFC-9651-1016339E76DA}" srcId="{F3E84AC5-EE9F-48EA-9BCD-A397CE89C21D}" destId="{C4DB238E-C170-4CA5-9FE6-C358444B0E55}" srcOrd="2" destOrd="0" parTransId="{555DA030-2731-494E-8791-53194E84E64D}" sibTransId="{5EEBC6B3-18A6-4EE6-8957-F57D5BA57935}"/>
    <dgm:cxn modelId="{502D4C66-E98F-4ADE-BC8D-432CD1999A0E}" type="presOf" srcId="{524E223D-52B1-4087-A624-ADCAC3AC7E66}" destId="{EAB79DBA-A32A-4F07-8F6F-7179C49F3880}" srcOrd="0" destOrd="0" presId="urn:microsoft.com/office/officeart/2018/2/layout/IconLabelList"/>
    <dgm:cxn modelId="{72398574-ED3A-4F53-947E-0968944ED791}" srcId="{F3E84AC5-EE9F-48EA-9BCD-A397CE89C21D}" destId="{EBBF3C66-D241-4C27-9E30-4F1D0DF095A9}" srcOrd="0" destOrd="0" parTransId="{08AB4F08-A20E-4C4A-BFEF-1C987D23A911}" sibTransId="{185A6CE6-CF19-470B-92BC-62FE2470D606}"/>
    <dgm:cxn modelId="{678B90AF-CC17-4EBB-A49F-906074A3C8E2}" type="presOf" srcId="{F3E84AC5-EE9F-48EA-9BCD-A397CE89C21D}" destId="{9F63386A-27BC-4F30-96CE-921E461A6551}" srcOrd="0" destOrd="0" presId="urn:microsoft.com/office/officeart/2018/2/layout/IconLabelList"/>
    <dgm:cxn modelId="{235B72B2-1653-4D0A-9438-DBDEC7D4354C}" srcId="{F3E84AC5-EE9F-48EA-9BCD-A397CE89C21D}" destId="{8538E41A-3BCE-4D46-8D64-ABC2AF34C614}" srcOrd="1" destOrd="0" parTransId="{9E191D5C-B25F-4426-B1A2-FA71D05DF82A}" sibTransId="{21FCFED6-D935-4BA8-A6ED-E4A8AAADF473}"/>
    <dgm:cxn modelId="{F40DC5B2-16C6-4C83-9A1D-8DCFE169F352}" srcId="{F3E84AC5-EE9F-48EA-9BCD-A397CE89C21D}" destId="{524E223D-52B1-4087-A624-ADCAC3AC7E66}" srcOrd="3" destOrd="0" parTransId="{6B7DAD79-70BE-4525-BA0B-D718B5D5460B}" sibTransId="{F3B6744F-7ED0-405B-ABB4-74C8847B132A}"/>
    <dgm:cxn modelId="{007C47D2-65C7-40FC-A29F-A023B8135F63}" type="presOf" srcId="{C4DB238E-C170-4CA5-9FE6-C358444B0E55}" destId="{B2F8D18C-868D-4DFD-BEE6-9108C1E55BE4}" srcOrd="0" destOrd="0" presId="urn:microsoft.com/office/officeart/2018/2/layout/IconLabelList"/>
    <dgm:cxn modelId="{7AAE55D5-3AF8-4AA8-B49E-E4C495DBB865}" type="presOf" srcId="{8538E41A-3BCE-4D46-8D64-ABC2AF34C614}" destId="{B5B914C7-DA2D-43C3-A3C7-C9D0B009E466}" srcOrd="0" destOrd="0" presId="urn:microsoft.com/office/officeart/2018/2/layout/IconLabelList"/>
    <dgm:cxn modelId="{C549FBE1-47CF-4BC9-8B37-836AF237018D}" type="presOf" srcId="{EBBF3C66-D241-4C27-9E30-4F1D0DF095A9}" destId="{6F8D9905-68E6-4350-AC58-7166A506F39E}" srcOrd="0" destOrd="0" presId="urn:microsoft.com/office/officeart/2018/2/layout/IconLabelList"/>
    <dgm:cxn modelId="{41211371-0A7D-49CE-A2C9-144712851635}" type="presParOf" srcId="{9F63386A-27BC-4F30-96CE-921E461A6551}" destId="{E339EE1C-7CAB-40E1-862F-AB52D54B7B18}" srcOrd="0" destOrd="0" presId="urn:microsoft.com/office/officeart/2018/2/layout/IconLabelList"/>
    <dgm:cxn modelId="{CB8C897C-E796-40F9-84EC-42A721203757}" type="presParOf" srcId="{E339EE1C-7CAB-40E1-862F-AB52D54B7B18}" destId="{4B19831D-4329-46CF-9B1C-623BFB53C0EE}" srcOrd="0" destOrd="0" presId="urn:microsoft.com/office/officeart/2018/2/layout/IconLabelList"/>
    <dgm:cxn modelId="{E4486760-68B0-400E-BDAA-027C2BF130AB}" type="presParOf" srcId="{E339EE1C-7CAB-40E1-862F-AB52D54B7B18}" destId="{2B1B7B87-0259-48B5-8A71-B8A6CCCD4D52}" srcOrd="1" destOrd="0" presId="urn:microsoft.com/office/officeart/2018/2/layout/IconLabelList"/>
    <dgm:cxn modelId="{F4861CC4-6CFE-43E6-8F31-E7454926F088}" type="presParOf" srcId="{E339EE1C-7CAB-40E1-862F-AB52D54B7B18}" destId="{6F8D9905-68E6-4350-AC58-7166A506F39E}" srcOrd="2" destOrd="0" presId="urn:microsoft.com/office/officeart/2018/2/layout/IconLabelList"/>
    <dgm:cxn modelId="{5AAC16F4-D149-4023-B1D2-FAEBDCA772BB}" type="presParOf" srcId="{9F63386A-27BC-4F30-96CE-921E461A6551}" destId="{135CEC87-0D33-4A48-8303-06873AB84D44}" srcOrd="1" destOrd="0" presId="urn:microsoft.com/office/officeart/2018/2/layout/IconLabelList"/>
    <dgm:cxn modelId="{B2122F39-6E03-475B-A8DA-C8652160E2D8}" type="presParOf" srcId="{9F63386A-27BC-4F30-96CE-921E461A6551}" destId="{0D28A4DB-5C21-4DE1-A20F-C852B0A5D0B0}" srcOrd="2" destOrd="0" presId="urn:microsoft.com/office/officeart/2018/2/layout/IconLabelList"/>
    <dgm:cxn modelId="{48E631ED-63BA-4B64-BE00-862015697F93}" type="presParOf" srcId="{0D28A4DB-5C21-4DE1-A20F-C852B0A5D0B0}" destId="{E43016BC-EF34-44C4-B84A-968EA89D173C}" srcOrd="0" destOrd="0" presId="urn:microsoft.com/office/officeart/2018/2/layout/IconLabelList"/>
    <dgm:cxn modelId="{6FD6A6C8-9A00-444C-BAC9-4F9FFF3F52D3}" type="presParOf" srcId="{0D28A4DB-5C21-4DE1-A20F-C852B0A5D0B0}" destId="{60823E57-4AC1-42BD-8F6F-37720986F136}" srcOrd="1" destOrd="0" presId="urn:microsoft.com/office/officeart/2018/2/layout/IconLabelList"/>
    <dgm:cxn modelId="{7479A92F-3AD0-4317-936E-8550EDB9708A}" type="presParOf" srcId="{0D28A4DB-5C21-4DE1-A20F-C852B0A5D0B0}" destId="{B5B914C7-DA2D-43C3-A3C7-C9D0B009E466}" srcOrd="2" destOrd="0" presId="urn:microsoft.com/office/officeart/2018/2/layout/IconLabelList"/>
    <dgm:cxn modelId="{01C10E18-BE7A-4B03-A1D1-AB5996D79799}" type="presParOf" srcId="{9F63386A-27BC-4F30-96CE-921E461A6551}" destId="{E085F361-8605-4675-9469-4180094FFC02}" srcOrd="3" destOrd="0" presId="urn:microsoft.com/office/officeart/2018/2/layout/IconLabelList"/>
    <dgm:cxn modelId="{0EC86676-B413-418E-B5DC-F8B281C6B490}" type="presParOf" srcId="{9F63386A-27BC-4F30-96CE-921E461A6551}" destId="{79766A35-BCF3-4BA8-AE5E-D725919DAD96}" srcOrd="4" destOrd="0" presId="urn:microsoft.com/office/officeart/2018/2/layout/IconLabelList"/>
    <dgm:cxn modelId="{CC974E2E-A2C3-4034-9D62-75B886A66755}" type="presParOf" srcId="{79766A35-BCF3-4BA8-AE5E-D725919DAD96}" destId="{EB080CC4-1792-44C4-9473-D383DE92F15E}" srcOrd="0" destOrd="0" presId="urn:microsoft.com/office/officeart/2018/2/layout/IconLabelList"/>
    <dgm:cxn modelId="{A0527B3E-7C99-4D60-8FD8-C51976ED816B}" type="presParOf" srcId="{79766A35-BCF3-4BA8-AE5E-D725919DAD96}" destId="{60A10AAF-3016-4304-AAB2-CE238B48399C}" srcOrd="1" destOrd="0" presId="urn:microsoft.com/office/officeart/2018/2/layout/IconLabelList"/>
    <dgm:cxn modelId="{E4ED0DBA-40C9-4510-AEE4-9358324C7777}" type="presParOf" srcId="{79766A35-BCF3-4BA8-AE5E-D725919DAD96}" destId="{B2F8D18C-868D-4DFD-BEE6-9108C1E55BE4}" srcOrd="2" destOrd="0" presId="urn:microsoft.com/office/officeart/2018/2/layout/IconLabelList"/>
    <dgm:cxn modelId="{EBD3898A-4C2C-427C-85F7-DFD71EB760EC}" type="presParOf" srcId="{9F63386A-27BC-4F30-96CE-921E461A6551}" destId="{7BF992A3-C0F9-41E4-B8EB-377B0D877914}" srcOrd="5" destOrd="0" presId="urn:microsoft.com/office/officeart/2018/2/layout/IconLabelList"/>
    <dgm:cxn modelId="{6B60A523-359A-44B6-AFA3-E2B647E9C0B3}" type="presParOf" srcId="{9F63386A-27BC-4F30-96CE-921E461A6551}" destId="{CD23B161-FFEE-404B-AA73-6B0D5C5B6720}" srcOrd="6" destOrd="0" presId="urn:microsoft.com/office/officeart/2018/2/layout/IconLabelList"/>
    <dgm:cxn modelId="{7FAD67B1-1B32-4107-B315-DA73FB2FCA88}" type="presParOf" srcId="{CD23B161-FFEE-404B-AA73-6B0D5C5B6720}" destId="{388DA37A-F195-4BE6-9CBD-55E217725C89}" srcOrd="0" destOrd="0" presId="urn:microsoft.com/office/officeart/2018/2/layout/IconLabelList"/>
    <dgm:cxn modelId="{566C57AB-4641-4519-9047-D4740CB2007E}" type="presParOf" srcId="{CD23B161-FFEE-404B-AA73-6B0D5C5B6720}" destId="{8C0A3426-998A-45B4-A746-757A80DD7334}" srcOrd="1" destOrd="0" presId="urn:microsoft.com/office/officeart/2018/2/layout/IconLabelList"/>
    <dgm:cxn modelId="{AC89BBAB-9A80-4B5C-9A3A-B50155E4C342}" type="presParOf" srcId="{CD23B161-FFEE-404B-AA73-6B0D5C5B6720}" destId="{EAB79DBA-A32A-4F07-8F6F-7179C49F3880}"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19831D-4329-46CF-9B1C-623BFB53C0EE}">
      <dsp:nvSpPr>
        <dsp:cNvPr id="0" name=""/>
        <dsp:cNvSpPr/>
      </dsp:nvSpPr>
      <dsp:spPr>
        <a:xfrm>
          <a:off x="740711" y="121884"/>
          <a:ext cx="547382" cy="54738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F8D9905-68E6-4350-AC58-7166A506F39E}">
      <dsp:nvSpPr>
        <dsp:cNvPr id="0" name=""/>
        <dsp:cNvSpPr/>
      </dsp:nvSpPr>
      <dsp:spPr>
        <a:xfrm>
          <a:off x="406199" y="851863"/>
          <a:ext cx="1216406" cy="4865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pPr>
          <a:r>
            <a:rPr lang="en-US" sz="1700" kern="1200"/>
            <a:t>Values</a:t>
          </a:r>
        </a:p>
      </dsp:txBody>
      <dsp:txXfrm>
        <a:off x="406199" y="851863"/>
        <a:ext cx="1216406" cy="486562"/>
      </dsp:txXfrm>
    </dsp:sp>
    <dsp:sp modelId="{E43016BC-EF34-44C4-B84A-968EA89D173C}">
      <dsp:nvSpPr>
        <dsp:cNvPr id="0" name=""/>
        <dsp:cNvSpPr/>
      </dsp:nvSpPr>
      <dsp:spPr>
        <a:xfrm>
          <a:off x="2169988" y="121884"/>
          <a:ext cx="547382" cy="54738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5B914C7-DA2D-43C3-A3C7-C9D0B009E466}">
      <dsp:nvSpPr>
        <dsp:cNvPr id="0" name=""/>
        <dsp:cNvSpPr/>
      </dsp:nvSpPr>
      <dsp:spPr>
        <a:xfrm>
          <a:off x="1835477" y="851863"/>
          <a:ext cx="1216406" cy="4865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pPr>
          <a:r>
            <a:rPr lang="en-US" sz="1700" kern="1200" dirty="0"/>
            <a:t>Language</a:t>
          </a:r>
        </a:p>
      </dsp:txBody>
      <dsp:txXfrm>
        <a:off x="1835477" y="851863"/>
        <a:ext cx="1216406" cy="486562"/>
      </dsp:txXfrm>
    </dsp:sp>
    <dsp:sp modelId="{EB080CC4-1792-44C4-9473-D383DE92F15E}">
      <dsp:nvSpPr>
        <dsp:cNvPr id="0" name=""/>
        <dsp:cNvSpPr/>
      </dsp:nvSpPr>
      <dsp:spPr>
        <a:xfrm>
          <a:off x="3599266" y="121884"/>
          <a:ext cx="547382" cy="54738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2F8D18C-868D-4DFD-BEE6-9108C1E55BE4}">
      <dsp:nvSpPr>
        <dsp:cNvPr id="0" name=""/>
        <dsp:cNvSpPr/>
      </dsp:nvSpPr>
      <dsp:spPr>
        <a:xfrm>
          <a:off x="3264754" y="851863"/>
          <a:ext cx="1216406" cy="4865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pPr>
          <a:r>
            <a:rPr lang="en-US" sz="1700" kern="1200"/>
            <a:t>Actions</a:t>
          </a:r>
        </a:p>
      </dsp:txBody>
      <dsp:txXfrm>
        <a:off x="3264754" y="851863"/>
        <a:ext cx="1216406" cy="486562"/>
      </dsp:txXfrm>
    </dsp:sp>
    <dsp:sp modelId="{388DA37A-F195-4BE6-9CBD-55E217725C89}">
      <dsp:nvSpPr>
        <dsp:cNvPr id="0" name=""/>
        <dsp:cNvSpPr/>
      </dsp:nvSpPr>
      <dsp:spPr>
        <a:xfrm>
          <a:off x="5028543" y="121884"/>
          <a:ext cx="547382" cy="54738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AB79DBA-A32A-4F07-8F6F-7179C49F3880}">
      <dsp:nvSpPr>
        <dsp:cNvPr id="0" name=""/>
        <dsp:cNvSpPr/>
      </dsp:nvSpPr>
      <dsp:spPr>
        <a:xfrm>
          <a:off x="4694031" y="851863"/>
          <a:ext cx="1216406" cy="4865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pPr>
          <a:r>
            <a:rPr lang="en-US" sz="1700" kern="1200"/>
            <a:t>Possessions</a:t>
          </a:r>
        </a:p>
      </dsp:txBody>
      <dsp:txXfrm>
        <a:off x="4694031" y="851863"/>
        <a:ext cx="1216406" cy="486562"/>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C32BE22-BCF5-218A-BCDB-9D6463B9A47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836C6B9B-3CD0-9D38-9EB7-8FC9403B854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1A62055-8DBD-6042-92AC-66DE479F90DE}" type="datetimeFigureOut">
              <a:rPr lang="en-US" smtClean="0"/>
              <a:t>9/17/2026</a:t>
            </a:fld>
            <a:endParaRPr lang="en-US" dirty="0"/>
          </a:p>
        </p:txBody>
      </p:sp>
      <p:sp>
        <p:nvSpPr>
          <p:cNvPr id="4" name="Footer Placeholder 3">
            <a:extLst>
              <a:ext uri="{FF2B5EF4-FFF2-40B4-BE49-F238E27FC236}">
                <a16:creationId xmlns:a16="http://schemas.microsoft.com/office/drawing/2014/main" id="{7745B14E-D4D7-1E40-CD23-AE797C23682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Tree>
    <p:extLst>
      <p:ext uri="{BB962C8B-B14F-4D97-AF65-F5344CB8AC3E}">
        <p14:creationId xmlns:p14="http://schemas.microsoft.com/office/powerpoint/2010/main" val="37135121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FEE50A-AB77-49BE-9076-23C4C8D08BB2}" type="datetimeFigureOut">
              <a:rPr lang="en-US" smtClean="0"/>
              <a:t>9/17/2026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6E09883-B744-4FDD-8623-D69A66650022}" type="slidenum">
              <a:rPr lang="en-US" smtClean="0"/>
              <a:t>‹#›</a:t>
            </a:fld>
            <a:endParaRPr lang="en-US" dirty="0"/>
          </a:p>
        </p:txBody>
      </p:sp>
    </p:spTree>
    <p:extLst>
      <p:ext uri="{BB962C8B-B14F-4D97-AF65-F5344CB8AC3E}">
        <p14:creationId xmlns:p14="http://schemas.microsoft.com/office/powerpoint/2010/main" val="14276475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DO NOT EDIT OR REMOVE</a:t>
            </a:r>
          </a:p>
        </p:txBody>
      </p:sp>
      <p:sp>
        <p:nvSpPr>
          <p:cNvPr id="4" name="Slide Number Placeholder 3"/>
          <p:cNvSpPr>
            <a:spLocks noGrp="1"/>
          </p:cNvSpPr>
          <p:nvPr>
            <p:ph type="sldNum" sz="quarter" idx="5"/>
          </p:nvPr>
        </p:nvSpPr>
        <p:spPr/>
        <p:txBody>
          <a:bodyPr/>
          <a:lstStyle/>
          <a:p>
            <a:fld id="{96E09883-B744-4FDD-8623-D69A66650022}" type="slidenum">
              <a:rPr lang="en-US" smtClean="0"/>
              <a:t>1</a:t>
            </a:fld>
            <a:endParaRPr lang="en-US" dirty="0"/>
          </a:p>
        </p:txBody>
      </p:sp>
    </p:spTree>
    <p:extLst>
      <p:ext uri="{BB962C8B-B14F-4D97-AF65-F5344CB8AC3E}">
        <p14:creationId xmlns:p14="http://schemas.microsoft.com/office/powerpoint/2010/main" val="2652029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3E190E-9FB8-0327-C457-A79754DF61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1E3E3E-F64B-6D8F-5118-88A1F866AF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BF5492-2160-70BF-FC4F-CCF3DF357BE7}"/>
              </a:ext>
            </a:extLst>
          </p:cNvPr>
          <p:cNvSpPr>
            <a:spLocks noGrp="1"/>
          </p:cNvSpPr>
          <p:nvPr>
            <p:ph type="body" idx="1"/>
          </p:nvPr>
        </p:nvSpPr>
        <p:spPr/>
        <p:txBody>
          <a:bodyPr/>
          <a:lstStyle/>
          <a:p>
            <a:r>
              <a:rPr lang="en-US" dirty="0"/>
              <a:t>PLEASE DO NOT EDIT OR REMOVE</a:t>
            </a:r>
          </a:p>
        </p:txBody>
      </p:sp>
      <p:sp>
        <p:nvSpPr>
          <p:cNvPr id="4" name="Slide Number Placeholder 3">
            <a:extLst>
              <a:ext uri="{FF2B5EF4-FFF2-40B4-BE49-F238E27FC236}">
                <a16:creationId xmlns:a16="http://schemas.microsoft.com/office/drawing/2014/main" id="{4C99A800-228E-35BB-5D77-61E3938EEB97}"/>
              </a:ext>
            </a:extLst>
          </p:cNvPr>
          <p:cNvSpPr>
            <a:spLocks noGrp="1"/>
          </p:cNvSpPr>
          <p:nvPr>
            <p:ph type="sldNum" sz="quarter" idx="5"/>
          </p:nvPr>
        </p:nvSpPr>
        <p:spPr/>
        <p:txBody>
          <a:bodyPr/>
          <a:lstStyle/>
          <a:p>
            <a:fld id="{96E09883-B744-4FDD-8623-D69A66650022}" type="slidenum">
              <a:rPr lang="en-US" smtClean="0"/>
              <a:t>2</a:t>
            </a:fld>
            <a:endParaRPr lang="en-US" dirty="0"/>
          </a:p>
        </p:txBody>
      </p:sp>
    </p:spTree>
    <p:extLst>
      <p:ext uri="{BB962C8B-B14F-4D97-AF65-F5344CB8AC3E}">
        <p14:creationId xmlns:p14="http://schemas.microsoft.com/office/powerpoint/2010/main" val="1848750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BCC692-79A5-7D61-7444-88F0D3CFAA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7622BB-9365-3812-A58B-7EECD46D38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68CAD2-5E10-A3FC-21DE-1553948166CB}"/>
              </a:ext>
            </a:extLst>
          </p:cNvPr>
          <p:cNvSpPr>
            <a:spLocks noGrp="1"/>
          </p:cNvSpPr>
          <p:nvPr>
            <p:ph type="body" idx="1"/>
          </p:nvPr>
        </p:nvSpPr>
        <p:spPr/>
        <p:txBody>
          <a:bodyPr/>
          <a:lstStyle/>
          <a:p>
            <a:r>
              <a:rPr lang="en-US" dirty="0"/>
              <a:t>PLEASE DO NOT EDIT OR REMOVE</a:t>
            </a:r>
          </a:p>
        </p:txBody>
      </p:sp>
      <p:sp>
        <p:nvSpPr>
          <p:cNvPr id="4" name="Slide Number Placeholder 3">
            <a:extLst>
              <a:ext uri="{FF2B5EF4-FFF2-40B4-BE49-F238E27FC236}">
                <a16:creationId xmlns:a16="http://schemas.microsoft.com/office/drawing/2014/main" id="{7FCB1C9E-497C-57C5-2435-3B84E9C4C017}"/>
              </a:ext>
            </a:extLst>
          </p:cNvPr>
          <p:cNvSpPr>
            <a:spLocks noGrp="1"/>
          </p:cNvSpPr>
          <p:nvPr>
            <p:ph type="sldNum" sz="quarter" idx="5"/>
          </p:nvPr>
        </p:nvSpPr>
        <p:spPr/>
        <p:txBody>
          <a:bodyPr/>
          <a:lstStyle/>
          <a:p>
            <a:fld id="{96E09883-B744-4FDD-8623-D69A66650022}" type="slidenum">
              <a:rPr lang="en-US" smtClean="0"/>
              <a:t>3</a:t>
            </a:fld>
            <a:endParaRPr lang="en-US" dirty="0"/>
          </a:p>
        </p:txBody>
      </p:sp>
    </p:spTree>
    <p:extLst>
      <p:ext uri="{BB962C8B-B14F-4D97-AF65-F5344CB8AC3E}">
        <p14:creationId xmlns:p14="http://schemas.microsoft.com/office/powerpoint/2010/main" val="33628200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F80A18-A8B1-D5A4-013F-52665C0A2E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D3A844-9678-480F-8CA0-DA08F20A0F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59F180-C415-7D32-91A1-10B69545E01A}"/>
              </a:ext>
            </a:extLst>
          </p:cNvPr>
          <p:cNvSpPr>
            <a:spLocks noGrp="1"/>
          </p:cNvSpPr>
          <p:nvPr>
            <p:ph type="body" idx="1"/>
          </p:nvPr>
        </p:nvSpPr>
        <p:spPr/>
        <p:txBody>
          <a:bodyPr/>
          <a:lstStyle/>
          <a:p>
            <a:r>
              <a:rPr lang="en-US" dirty="0"/>
              <a:t>PLEASE DO NOT EDIT OR REMOVE</a:t>
            </a:r>
          </a:p>
        </p:txBody>
      </p:sp>
      <p:sp>
        <p:nvSpPr>
          <p:cNvPr id="4" name="Slide Number Placeholder 3">
            <a:extLst>
              <a:ext uri="{FF2B5EF4-FFF2-40B4-BE49-F238E27FC236}">
                <a16:creationId xmlns:a16="http://schemas.microsoft.com/office/drawing/2014/main" id="{A9557EF2-56D0-9B52-D0C8-7268BA702E92}"/>
              </a:ext>
            </a:extLst>
          </p:cNvPr>
          <p:cNvSpPr>
            <a:spLocks noGrp="1"/>
          </p:cNvSpPr>
          <p:nvPr>
            <p:ph type="sldNum" sz="quarter" idx="5"/>
          </p:nvPr>
        </p:nvSpPr>
        <p:spPr/>
        <p:txBody>
          <a:bodyPr/>
          <a:lstStyle/>
          <a:p>
            <a:fld id="{96E09883-B744-4FDD-8623-D69A66650022}" type="slidenum">
              <a:rPr lang="en-US" smtClean="0"/>
              <a:t>4</a:t>
            </a:fld>
            <a:endParaRPr lang="en-US" dirty="0"/>
          </a:p>
        </p:txBody>
      </p:sp>
    </p:spTree>
    <p:extLst>
      <p:ext uri="{BB962C8B-B14F-4D97-AF65-F5344CB8AC3E}">
        <p14:creationId xmlns:p14="http://schemas.microsoft.com/office/powerpoint/2010/main" val="3034290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622039-C4DA-760C-CD95-DF3AD5AF84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7218C7-9538-CBF1-38CC-6EF902650C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6306E70-9098-E93B-A11B-F7AFE6A32C8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D500479-4BDC-784E-D4FF-8EFC330E920A}"/>
              </a:ext>
            </a:extLst>
          </p:cNvPr>
          <p:cNvSpPr>
            <a:spLocks noGrp="1"/>
          </p:cNvSpPr>
          <p:nvPr>
            <p:ph type="sldNum" sz="quarter" idx="5"/>
          </p:nvPr>
        </p:nvSpPr>
        <p:spPr/>
        <p:txBody>
          <a:bodyPr/>
          <a:lstStyle/>
          <a:p>
            <a:fld id="{96E09883-B744-4FDD-8623-D69A66650022}" type="slidenum">
              <a:rPr lang="en-US" smtClean="0"/>
              <a:t>5</a:t>
            </a:fld>
            <a:endParaRPr lang="en-US" dirty="0"/>
          </a:p>
        </p:txBody>
      </p:sp>
    </p:spTree>
    <p:extLst>
      <p:ext uri="{BB962C8B-B14F-4D97-AF65-F5344CB8AC3E}">
        <p14:creationId xmlns:p14="http://schemas.microsoft.com/office/powerpoint/2010/main" val="42144132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6E09883-B744-4FDD-8623-D69A66650022}" type="slidenum">
              <a:rPr lang="en-US" smtClean="0"/>
              <a:t>6</a:t>
            </a:fld>
            <a:endParaRPr lang="en-US" dirty="0"/>
          </a:p>
        </p:txBody>
      </p:sp>
    </p:spTree>
    <p:extLst>
      <p:ext uri="{BB962C8B-B14F-4D97-AF65-F5344CB8AC3E}">
        <p14:creationId xmlns:p14="http://schemas.microsoft.com/office/powerpoint/2010/main" val="33415518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6E09883-B744-4FDD-8623-D69A66650022}" type="slidenum">
              <a:rPr lang="en-US" smtClean="0"/>
              <a:t>7</a:t>
            </a:fld>
            <a:endParaRPr lang="en-US" dirty="0"/>
          </a:p>
        </p:txBody>
      </p:sp>
    </p:spTree>
    <p:extLst>
      <p:ext uri="{BB962C8B-B14F-4D97-AF65-F5344CB8AC3E}">
        <p14:creationId xmlns:p14="http://schemas.microsoft.com/office/powerpoint/2010/main" val="37489989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6E09883-B744-4FDD-8623-D69A66650022}" type="slidenum">
              <a:rPr lang="en-US" smtClean="0"/>
              <a:t>8</a:t>
            </a:fld>
            <a:endParaRPr lang="en-US" dirty="0"/>
          </a:p>
        </p:txBody>
      </p:sp>
    </p:spTree>
    <p:extLst>
      <p:ext uri="{BB962C8B-B14F-4D97-AF65-F5344CB8AC3E}">
        <p14:creationId xmlns:p14="http://schemas.microsoft.com/office/powerpoint/2010/main" val="37043637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6E09883-B744-4FDD-8623-D69A66650022}" type="slidenum">
              <a:rPr lang="en-US" smtClean="0"/>
              <a:t>9</a:t>
            </a:fld>
            <a:endParaRPr lang="en-US" dirty="0"/>
          </a:p>
        </p:txBody>
      </p:sp>
    </p:spTree>
    <p:extLst>
      <p:ext uri="{BB962C8B-B14F-4D97-AF65-F5344CB8AC3E}">
        <p14:creationId xmlns:p14="http://schemas.microsoft.com/office/powerpoint/2010/main" val="4601060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Cognitive Learning Theory – (Neisser) based on cognitive psychology that explains learning in terms of information that is stored cognitively for future use. Relies heavily on interactions, analysis,  and memory.</a:t>
            </a:r>
          </a:p>
          <a:p>
            <a:r>
              <a:rPr lang="en-US" dirty="0"/>
              <a:t>Social Learning –(Bandura) people learn form one another, and do well in group settings through observation, imitation and modeling. </a:t>
            </a:r>
          </a:p>
          <a:p>
            <a:r>
              <a:rPr lang="en-US" dirty="0"/>
              <a:t>Andragogy – (Knowles)the art and science of helping adults to learn as opposed to children (pedagogy) contain 6 important assumptions: established self-concept, experience, the need to know, problem centered focus, internal motivation, understanding of why they should learn. Four basic principles are – self-directed, building on existing skills, practical and relevant skills, focus on problem solving skills.</a:t>
            </a:r>
          </a:p>
          <a:p>
            <a:r>
              <a:rPr lang="en-US" dirty="0"/>
              <a:t>Problem Based Learning (Structured Discovery) (Barrows) self-directed learning where the student is presented with an open-ended problem to be solved,  and is often enhanced by working in groups (i.e. MSU Vet School) NFB (Ryles)- structured discovery learning includes – non-visual skills, problem-solving, positive personal attitudes, overcoming public misconceptions, and giving back.</a:t>
            </a:r>
          </a:p>
          <a:p>
            <a:r>
              <a:rPr lang="en-US" dirty="0"/>
              <a:t>Transformational Learning (Mezirow) Learning can change previous ideas and concepts. So learning a task can assist with the adjustment to vision loss as perceived dependencies are altered by learning independent living skills..</a:t>
            </a:r>
          </a:p>
          <a:p>
            <a:endParaRPr lang="en-US" dirty="0"/>
          </a:p>
        </p:txBody>
      </p:sp>
      <p:sp>
        <p:nvSpPr>
          <p:cNvPr id="4" name="Slide Number Placeholder 3"/>
          <p:cNvSpPr>
            <a:spLocks noGrp="1"/>
          </p:cNvSpPr>
          <p:nvPr>
            <p:ph type="sldNum" sz="quarter" idx="5"/>
          </p:nvPr>
        </p:nvSpPr>
        <p:spPr/>
        <p:txBody>
          <a:bodyPr/>
          <a:lstStyle/>
          <a:p>
            <a:fld id="{96E09883-B744-4FDD-8623-D69A66650022}" type="slidenum">
              <a:rPr lang="en-US" smtClean="0"/>
              <a:t>10</a:t>
            </a:fld>
            <a:endParaRPr lang="en-US" dirty="0"/>
          </a:p>
        </p:txBody>
      </p:sp>
    </p:spTree>
    <p:extLst>
      <p:ext uri="{BB962C8B-B14F-4D97-AF65-F5344CB8AC3E}">
        <p14:creationId xmlns:p14="http://schemas.microsoft.com/office/powerpoint/2010/main" val="20424261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6E09883-B744-4FDD-8623-D69A66650022}" type="slidenum">
              <a:rPr lang="en-US" smtClean="0"/>
              <a:t>11</a:t>
            </a:fld>
            <a:endParaRPr lang="en-US" dirty="0"/>
          </a:p>
        </p:txBody>
      </p:sp>
    </p:spTree>
    <p:extLst>
      <p:ext uri="{BB962C8B-B14F-4D97-AF65-F5344CB8AC3E}">
        <p14:creationId xmlns:p14="http://schemas.microsoft.com/office/powerpoint/2010/main" val="36198175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6E09883-B744-4FDD-8623-D69A66650022}" type="slidenum">
              <a:rPr lang="en-US" smtClean="0"/>
              <a:t>12</a:t>
            </a:fld>
            <a:endParaRPr lang="en-US" dirty="0"/>
          </a:p>
        </p:txBody>
      </p:sp>
    </p:spTree>
    <p:extLst>
      <p:ext uri="{BB962C8B-B14F-4D97-AF65-F5344CB8AC3E}">
        <p14:creationId xmlns:p14="http://schemas.microsoft.com/office/powerpoint/2010/main" val="35591805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Values – gender issues, independence, religious/spiritual perspective</a:t>
            </a:r>
          </a:p>
          <a:p>
            <a:r>
              <a:rPr lang="en-US" dirty="0"/>
              <a:t>Language – use of idioms, interpreters</a:t>
            </a:r>
          </a:p>
          <a:p>
            <a:r>
              <a:rPr lang="en-US" dirty="0"/>
              <a:t>Actions – eye contact, what is considered rude, socialization before lesson</a:t>
            </a:r>
          </a:p>
          <a:p>
            <a:r>
              <a:rPr lang="en-US" dirty="0"/>
              <a:t>Possessions – foods, homemade products, gifts</a:t>
            </a:r>
          </a:p>
        </p:txBody>
      </p:sp>
      <p:sp>
        <p:nvSpPr>
          <p:cNvPr id="4" name="Slide Number Placeholder 3"/>
          <p:cNvSpPr>
            <a:spLocks noGrp="1"/>
          </p:cNvSpPr>
          <p:nvPr>
            <p:ph type="sldNum" sz="quarter" idx="5"/>
          </p:nvPr>
        </p:nvSpPr>
        <p:spPr/>
        <p:txBody>
          <a:bodyPr/>
          <a:lstStyle/>
          <a:p>
            <a:fld id="{96E09883-B744-4FDD-8623-D69A66650022}" type="slidenum">
              <a:rPr lang="en-US" smtClean="0"/>
              <a:t>13</a:t>
            </a:fld>
            <a:endParaRPr lang="en-US" dirty="0"/>
          </a:p>
        </p:txBody>
      </p:sp>
    </p:spTree>
    <p:extLst>
      <p:ext uri="{BB962C8B-B14F-4D97-AF65-F5344CB8AC3E}">
        <p14:creationId xmlns:p14="http://schemas.microsoft.com/office/powerpoint/2010/main" val="9124577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6E09883-B744-4FDD-8623-D69A66650022}" type="slidenum">
              <a:rPr lang="en-US" smtClean="0"/>
              <a:t>14</a:t>
            </a:fld>
            <a:endParaRPr lang="en-US" dirty="0"/>
          </a:p>
        </p:txBody>
      </p:sp>
    </p:spTree>
    <p:extLst>
      <p:ext uri="{BB962C8B-B14F-4D97-AF65-F5344CB8AC3E}">
        <p14:creationId xmlns:p14="http://schemas.microsoft.com/office/powerpoint/2010/main" val="37721095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6E09883-B744-4FDD-8623-D69A66650022}" type="slidenum">
              <a:rPr lang="en-US" smtClean="0"/>
              <a:t>15</a:t>
            </a:fld>
            <a:endParaRPr lang="en-US" dirty="0"/>
          </a:p>
        </p:txBody>
      </p:sp>
    </p:spTree>
    <p:extLst>
      <p:ext uri="{BB962C8B-B14F-4D97-AF65-F5344CB8AC3E}">
        <p14:creationId xmlns:p14="http://schemas.microsoft.com/office/powerpoint/2010/main" val="896820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6E09883-B744-4FDD-8623-D69A66650022}" type="slidenum">
              <a:rPr lang="en-US" smtClean="0"/>
              <a:t>16</a:t>
            </a:fld>
            <a:endParaRPr lang="en-US" dirty="0"/>
          </a:p>
        </p:txBody>
      </p:sp>
    </p:spTree>
    <p:extLst>
      <p:ext uri="{BB962C8B-B14F-4D97-AF65-F5344CB8AC3E}">
        <p14:creationId xmlns:p14="http://schemas.microsoft.com/office/powerpoint/2010/main" val="7518293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6E09883-B744-4FDD-8623-D69A66650022}" type="slidenum">
              <a:rPr lang="en-US" smtClean="0"/>
              <a:t>17</a:t>
            </a:fld>
            <a:endParaRPr lang="en-US" dirty="0"/>
          </a:p>
        </p:txBody>
      </p:sp>
    </p:spTree>
    <p:extLst>
      <p:ext uri="{BB962C8B-B14F-4D97-AF65-F5344CB8AC3E}">
        <p14:creationId xmlns:p14="http://schemas.microsoft.com/office/powerpoint/2010/main" val="15280503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6E09883-B744-4FDD-8623-D69A66650022}" type="slidenum">
              <a:rPr lang="en-US" smtClean="0"/>
              <a:t>18</a:t>
            </a:fld>
            <a:endParaRPr lang="en-US" dirty="0"/>
          </a:p>
        </p:txBody>
      </p:sp>
    </p:spTree>
    <p:extLst>
      <p:ext uri="{BB962C8B-B14F-4D97-AF65-F5344CB8AC3E}">
        <p14:creationId xmlns:p14="http://schemas.microsoft.com/office/powerpoint/2010/main" val="19169042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6E09883-B744-4FDD-8623-D69A66650022}" type="slidenum">
              <a:rPr lang="en-US" smtClean="0"/>
              <a:t>19</a:t>
            </a:fld>
            <a:endParaRPr lang="en-US" dirty="0"/>
          </a:p>
        </p:txBody>
      </p:sp>
    </p:spTree>
    <p:extLst>
      <p:ext uri="{BB962C8B-B14F-4D97-AF65-F5344CB8AC3E}">
        <p14:creationId xmlns:p14="http://schemas.microsoft.com/office/powerpoint/2010/main" val="37126673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Remaining hearing may be enhanced by using assistive listening devices,</a:t>
            </a:r>
          </a:p>
          <a:p>
            <a:r>
              <a:rPr lang="en-US" dirty="0"/>
              <a:t>communicating to the better hearing ear, reducing auditory distractions, and facing the</a:t>
            </a:r>
          </a:p>
          <a:p>
            <a:r>
              <a:rPr lang="en-US" dirty="0"/>
              <a:t>person when talking.</a:t>
            </a:r>
          </a:p>
        </p:txBody>
      </p:sp>
      <p:sp>
        <p:nvSpPr>
          <p:cNvPr id="4" name="Slide Number Placeholder 3"/>
          <p:cNvSpPr>
            <a:spLocks noGrp="1"/>
          </p:cNvSpPr>
          <p:nvPr>
            <p:ph type="sldNum" sz="quarter" idx="5"/>
          </p:nvPr>
        </p:nvSpPr>
        <p:spPr/>
        <p:txBody>
          <a:bodyPr/>
          <a:lstStyle/>
          <a:p>
            <a:fld id="{96E09883-B744-4FDD-8623-D69A66650022}" type="slidenum">
              <a:rPr lang="en-US" smtClean="0"/>
              <a:t>20</a:t>
            </a:fld>
            <a:endParaRPr lang="en-US" dirty="0"/>
          </a:p>
        </p:txBody>
      </p:sp>
    </p:spTree>
    <p:extLst>
      <p:ext uri="{BB962C8B-B14F-4D97-AF65-F5344CB8AC3E}">
        <p14:creationId xmlns:p14="http://schemas.microsoft.com/office/powerpoint/2010/main" val="16089293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6E09883-B744-4FDD-8623-D69A66650022}" type="slidenum">
              <a:rPr lang="en-US" smtClean="0"/>
              <a:t>21</a:t>
            </a:fld>
            <a:endParaRPr lang="en-US" dirty="0"/>
          </a:p>
        </p:txBody>
      </p:sp>
    </p:spTree>
    <p:extLst>
      <p:ext uri="{BB962C8B-B14F-4D97-AF65-F5344CB8AC3E}">
        <p14:creationId xmlns:p14="http://schemas.microsoft.com/office/powerpoint/2010/main" val="305782173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6E09883-B744-4FDD-8623-D69A66650022}" type="slidenum">
              <a:rPr lang="en-US" smtClean="0"/>
              <a:t>22</a:t>
            </a:fld>
            <a:endParaRPr lang="en-US" dirty="0"/>
          </a:p>
        </p:txBody>
      </p:sp>
    </p:spTree>
    <p:extLst>
      <p:ext uri="{BB962C8B-B14F-4D97-AF65-F5344CB8AC3E}">
        <p14:creationId xmlns:p14="http://schemas.microsoft.com/office/powerpoint/2010/main" val="7265896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6E09883-B744-4FDD-8623-D69A66650022}" type="slidenum">
              <a:rPr lang="en-US" smtClean="0"/>
              <a:t>23</a:t>
            </a:fld>
            <a:endParaRPr lang="en-US" dirty="0"/>
          </a:p>
        </p:txBody>
      </p:sp>
    </p:spTree>
    <p:extLst>
      <p:ext uri="{BB962C8B-B14F-4D97-AF65-F5344CB8AC3E}">
        <p14:creationId xmlns:p14="http://schemas.microsoft.com/office/powerpoint/2010/main" val="21435199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SEER: Safe - the adaptation or technique will not pose a threat or danger when it is</a:t>
            </a:r>
          </a:p>
          <a:p>
            <a:r>
              <a:rPr lang="en-US" dirty="0"/>
              <a:t>consistently used by the client or to others; Effective - the adaptation or technique works well</a:t>
            </a:r>
          </a:p>
          <a:p>
            <a:r>
              <a:rPr lang="en-US" dirty="0"/>
              <a:t>and produces the results that were intended; Efficient - the adaptation or technique assists the</a:t>
            </a:r>
          </a:p>
          <a:p>
            <a:r>
              <a:rPr lang="en-US" dirty="0"/>
              <a:t>client in doing things using a reasonable and acceptable amount of time and energy; Reliable -</a:t>
            </a:r>
          </a:p>
          <a:p>
            <a:r>
              <a:rPr lang="en-US" dirty="0"/>
              <a:t>the adaptation or technique is dependable and consistent in what it does.</a:t>
            </a:r>
          </a:p>
          <a:p>
            <a:endParaRPr lang="en-US" dirty="0"/>
          </a:p>
          <a:p>
            <a:r>
              <a:rPr lang="en-US" dirty="0"/>
              <a:t>Least restrictive approach theory</a:t>
            </a:r>
          </a:p>
          <a:p>
            <a:r>
              <a:rPr lang="en-US" dirty="0"/>
              <a:t> Category #1 sense shifting: changing one&amp;#39;s approach to a task;</a:t>
            </a:r>
          </a:p>
          <a:p>
            <a:r>
              <a:rPr lang="en-US" dirty="0"/>
              <a:t> Category #2 altering the environment: making the task easier or movement within the</a:t>
            </a:r>
          </a:p>
          <a:p>
            <a:r>
              <a:rPr lang="en-US" dirty="0"/>
              <a:t>environment safer;</a:t>
            </a:r>
          </a:p>
          <a:p>
            <a:r>
              <a:rPr lang="en-US" dirty="0"/>
              <a:t> Category #3 utilizing familiar devices: performing task with common tools and readily</a:t>
            </a:r>
          </a:p>
          <a:p>
            <a:r>
              <a:rPr lang="en-US" dirty="0"/>
              <a:t>available items;</a:t>
            </a:r>
          </a:p>
          <a:p>
            <a:r>
              <a:rPr lang="en-US" dirty="0"/>
              <a:t> Category #4 using a specialty product: using a tool or device from a specialty company</a:t>
            </a:r>
          </a:p>
          <a:p>
            <a:r>
              <a:rPr lang="en-US" dirty="0"/>
              <a:t>designed for a particular task.</a:t>
            </a:r>
          </a:p>
        </p:txBody>
      </p:sp>
      <p:sp>
        <p:nvSpPr>
          <p:cNvPr id="4" name="Slide Number Placeholder 3"/>
          <p:cNvSpPr>
            <a:spLocks noGrp="1"/>
          </p:cNvSpPr>
          <p:nvPr>
            <p:ph type="sldNum" sz="quarter" idx="5"/>
          </p:nvPr>
        </p:nvSpPr>
        <p:spPr/>
        <p:txBody>
          <a:bodyPr/>
          <a:lstStyle/>
          <a:p>
            <a:fld id="{96E09883-B744-4FDD-8623-D69A66650022}" type="slidenum">
              <a:rPr lang="en-US" smtClean="0"/>
              <a:t>24</a:t>
            </a:fld>
            <a:endParaRPr lang="en-US" dirty="0"/>
          </a:p>
        </p:txBody>
      </p:sp>
    </p:spTree>
    <p:extLst>
      <p:ext uri="{BB962C8B-B14F-4D97-AF65-F5344CB8AC3E}">
        <p14:creationId xmlns:p14="http://schemas.microsoft.com/office/powerpoint/2010/main" val="5461457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Benefits for the client include: offering a nonthreatening and less stressful learning</a:t>
            </a:r>
          </a:p>
          <a:p>
            <a:r>
              <a:rPr lang="en-US" dirty="0"/>
              <a:t>environment, socialization, peer learning and mentoring, and motivation to continue</a:t>
            </a:r>
          </a:p>
          <a:p>
            <a:r>
              <a:rPr lang="en-US" dirty="0"/>
              <a:t>individual instruction.</a:t>
            </a:r>
          </a:p>
          <a:p>
            <a:endParaRPr lang="en-US" dirty="0"/>
          </a:p>
          <a:p>
            <a:r>
              <a:rPr lang="en-US" dirty="0"/>
              <a:t>Benefits for VRT include: maximizing time and resources, increase number of clients</a:t>
            </a:r>
          </a:p>
          <a:p>
            <a:r>
              <a:rPr lang="en-US" dirty="0"/>
              <a:t>served, and increasing awareness of services.</a:t>
            </a:r>
          </a:p>
          <a:p>
            <a:endParaRPr lang="en-US" dirty="0"/>
          </a:p>
          <a:p>
            <a:r>
              <a:rPr lang="en-US" dirty="0"/>
              <a:t>Considerations include: size and set up of physical space, amount of time available,</a:t>
            </a:r>
          </a:p>
          <a:p>
            <a:r>
              <a:rPr lang="en-US" dirty="0"/>
              <a:t>number of participants, and specific needs of participants.</a:t>
            </a:r>
          </a:p>
        </p:txBody>
      </p:sp>
      <p:sp>
        <p:nvSpPr>
          <p:cNvPr id="4" name="Slide Number Placeholder 3"/>
          <p:cNvSpPr>
            <a:spLocks noGrp="1"/>
          </p:cNvSpPr>
          <p:nvPr>
            <p:ph type="sldNum" sz="quarter" idx="5"/>
          </p:nvPr>
        </p:nvSpPr>
        <p:spPr/>
        <p:txBody>
          <a:bodyPr/>
          <a:lstStyle/>
          <a:p>
            <a:fld id="{96E09883-B744-4FDD-8623-D69A66650022}" type="slidenum">
              <a:rPr lang="en-US" smtClean="0"/>
              <a:t>25</a:t>
            </a:fld>
            <a:endParaRPr lang="en-US" dirty="0"/>
          </a:p>
        </p:txBody>
      </p:sp>
    </p:spTree>
    <p:extLst>
      <p:ext uri="{BB962C8B-B14F-4D97-AF65-F5344CB8AC3E}">
        <p14:creationId xmlns:p14="http://schemas.microsoft.com/office/powerpoint/2010/main" val="44330341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6E09883-B744-4FDD-8623-D69A66650022}" type="slidenum">
              <a:rPr lang="en-US" smtClean="0"/>
              <a:t>26</a:t>
            </a:fld>
            <a:endParaRPr lang="en-US" dirty="0"/>
          </a:p>
        </p:txBody>
      </p:sp>
    </p:spTree>
    <p:extLst>
      <p:ext uri="{BB962C8B-B14F-4D97-AF65-F5344CB8AC3E}">
        <p14:creationId xmlns:p14="http://schemas.microsoft.com/office/powerpoint/2010/main" val="44705341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6E09883-B744-4FDD-8623-D69A66650022}" type="slidenum">
              <a:rPr lang="en-US" smtClean="0"/>
              <a:t>27</a:t>
            </a:fld>
            <a:endParaRPr lang="en-US" dirty="0"/>
          </a:p>
        </p:txBody>
      </p:sp>
    </p:spTree>
    <p:extLst>
      <p:ext uri="{BB962C8B-B14F-4D97-AF65-F5344CB8AC3E}">
        <p14:creationId xmlns:p14="http://schemas.microsoft.com/office/powerpoint/2010/main" val="26853508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6E09883-B744-4FDD-8623-D69A66650022}" type="slidenum">
              <a:rPr lang="en-US" smtClean="0"/>
              <a:t>28</a:t>
            </a:fld>
            <a:endParaRPr lang="en-US" dirty="0"/>
          </a:p>
        </p:txBody>
      </p:sp>
    </p:spTree>
    <p:extLst>
      <p:ext uri="{BB962C8B-B14F-4D97-AF65-F5344CB8AC3E}">
        <p14:creationId xmlns:p14="http://schemas.microsoft.com/office/powerpoint/2010/main" val="321712592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To add alt text in PowerPoint, select the object to which you want to add alt text. R</a:t>
            </a:r>
            <a:r>
              <a:rPr lang="en-US" dirty="0"/>
              <a:t>ight click on the object and select “edit Alt Text” from the drop-down menu. </a:t>
            </a:r>
            <a:r>
              <a:rPr lang="en-US" sz="1200" b="0" i="0" kern="1200">
                <a:solidFill>
                  <a:schemeClr val="tx1"/>
                </a:solidFill>
                <a:effectLst/>
                <a:latin typeface="+mn-lt"/>
                <a:ea typeface="+mn-ea"/>
                <a:cs typeface="+mn-cs"/>
              </a:rPr>
              <a:t>Type the alt text into the content box on the right, have PowerPoint generate a description for you, or mark the object as decorative. </a:t>
            </a:r>
            <a:endParaRPr lang="en-US"/>
          </a:p>
          <a:p>
            <a:endParaRPr lang="en-US" dirty="0"/>
          </a:p>
        </p:txBody>
      </p:sp>
      <p:sp>
        <p:nvSpPr>
          <p:cNvPr id="4" name="Slide Number Placeholder 3"/>
          <p:cNvSpPr>
            <a:spLocks noGrp="1"/>
          </p:cNvSpPr>
          <p:nvPr>
            <p:ph type="sldNum" sz="quarter" idx="5"/>
          </p:nvPr>
        </p:nvSpPr>
        <p:spPr/>
        <p:txBody>
          <a:bodyPr/>
          <a:lstStyle/>
          <a:p>
            <a:fld id="{96E09883-B744-4FDD-8623-D69A66650022}" type="slidenum">
              <a:rPr lang="en-US" smtClean="0"/>
              <a:t>30</a:t>
            </a:fld>
            <a:endParaRPr lang="en-US" dirty="0"/>
          </a:p>
        </p:txBody>
      </p:sp>
    </p:spTree>
    <p:extLst>
      <p:ext uri="{BB962C8B-B14F-4D97-AF65-F5344CB8AC3E}">
        <p14:creationId xmlns:p14="http://schemas.microsoft.com/office/powerpoint/2010/main" val="257076515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5C416-A3A2-4CF9-9532-2C0BFB51CFDF}"/>
              </a:ext>
            </a:extLst>
          </p:cNvPr>
          <p:cNvSpPr>
            <a:spLocks noGrp="1"/>
          </p:cNvSpPr>
          <p:nvPr>
            <p:ph type="ctrTitle" hasCustomPrompt="1"/>
          </p:nvPr>
        </p:nvSpPr>
        <p:spPr>
          <a:xfrm>
            <a:off x="811185" y="629469"/>
            <a:ext cx="8961120" cy="5599062"/>
          </a:xfrm>
        </p:spPr>
        <p:txBody>
          <a:bodyPr lIns="0" tIns="0" rIns="0" bIns="0" anchor="ctr">
            <a:noAutofit/>
          </a:bodyPr>
          <a:lstStyle>
            <a:lvl1pPr marL="0" algn="l">
              <a:lnSpc>
                <a:spcPct val="80000"/>
              </a:lnSpc>
              <a:spcBef>
                <a:spcPts val="0"/>
              </a:spcBef>
              <a:spcAft>
                <a:spcPts val="0"/>
              </a:spcAft>
              <a:defRPr sz="7000"/>
            </a:lvl1pPr>
          </a:lstStyle>
          <a:p>
            <a:r>
              <a:rPr lang="en-US" dirty="0"/>
              <a:t>Click to add title</a:t>
            </a:r>
          </a:p>
        </p:txBody>
      </p:sp>
      <p:sp>
        <p:nvSpPr>
          <p:cNvPr id="6" name="Freeform 5">
            <a:extLst>
              <a:ext uri="{FF2B5EF4-FFF2-40B4-BE49-F238E27FC236}">
                <a16:creationId xmlns:a16="http://schemas.microsoft.com/office/drawing/2014/main" id="{CA65DB93-2357-6899-3DDD-DC79C877ADA2}"/>
              </a:ext>
              <a:ext uri="{C183D7F6-B498-43B3-948B-1728B52AA6E4}">
                <adec:decorative xmlns:adec="http://schemas.microsoft.com/office/drawing/2017/decorative" val="1"/>
              </a:ext>
            </a:extLst>
          </p:cNvPr>
          <p:cNvSpPr/>
          <p:nvPr userDrawn="1"/>
        </p:nvSpPr>
        <p:spPr>
          <a:xfrm>
            <a:off x="9729533" y="5801722"/>
            <a:ext cx="2115210" cy="1056278"/>
          </a:xfrm>
          <a:custGeom>
            <a:avLst/>
            <a:gdLst>
              <a:gd name="connsiteX0" fmla="*/ 1057605 w 2115210"/>
              <a:gd name="connsiteY0" fmla="*/ 0 h 1056278"/>
              <a:gd name="connsiteX1" fmla="*/ 2109820 w 2115210"/>
              <a:gd name="connsiteY1" fmla="*/ 949535 h 1056278"/>
              <a:gd name="connsiteX2" fmla="*/ 2115210 w 2115210"/>
              <a:gd name="connsiteY2" fmla="*/ 1056278 h 1056278"/>
              <a:gd name="connsiteX3" fmla="*/ 0 w 2115210"/>
              <a:gd name="connsiteY3" fmla="*/ 1056278 h 1056278"/>
              <a:gd name="connsiteX4" fmla="*/ 5390 w 2115210"/>
              <a:gd name="connsiteY4" fmla="*/ 949535 h 1056278"/>
              <a:gd name="connsiteX5" fmla="*/ 1057605 w 2115210"/>
              <a:gd name="connsiteY5" fmla="*/ 0 h 1056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15210" h="1056278">
                <a:moveTo>
                  <a:pt x="1057605" y="0"/>
                </a:moveTo>
                <a:cubicBezTo>
                  <a:pt x="1605234" y="0"/>
                  <a:pt x="2055657" y="416196"/>
                  <a:pt x="2109820" y="949535"/>
                </a:cubicBezTo>
                <a:lnTo>
                  <a:pt x="2115210" y="1056278"/>
                </a:lnTo>
                <a:lnTo>
                  <a:pt x="0" y="1056278"/>
                </a:lnTo>
                <a:lnTo>
                  <a:pt x="5390" y="949535"/>
                </a:lnTo>
                <a:cubicBezTo>
                  <a:pt x="59553" y="416196"/>
                  <a:pt x="509976" y="0"/>
                  <a:pt x="1057605" y="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11" name="Object 1">
            <a:extLst>
              <a:ext uri="{FF2B5EF4-FFF2-40B4-BE49-F238E27FC236}">
                <a16:creationId xmlns:a16="http://schemas.microsoft.com/office/drawing/2014/main" id="{056E6431-5C32-6197-AA1B-37637943138D}"/>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999852" y="0"/>
            <a:ext cx="1574573" cy="3954463"/>
          </a:xfrm>
          <a:prstGeom prst="rect">
            <a:avLst/>
          </a:prstGeom>
        </p:spPr>
      </p:pic>
    </p:spTree>
    <p:extLst>
      <p:ext uri="{BB962C8B-B14F-4D97-AF65-F5344CB8AC3E}">
        <p14:creationId xmlns:p14="http://schemas.microsoft.com/office/powerpoint/2010/main" val="38395834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1">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425A91AA-CC30-9AFD-BB5C-C99961D6E6C5}"/>
              </a:ext>
              <a:ext uri="{C183D7F6-B498-43B3-948B-1728B52AA6E4}">
                <adec:decorative xmlns:adec="http://schemas.microsoft.com/office/drawing/2017/decorative" val="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l="3642" b="69630"/>
          <a:stretch>
            <a:fillRect/>
          </a:stretch>
        </p:blipFill>
        <p:spPr>
          <a:xfrm rot="16200000">
            <a:off x="7846484" y="2010834"/>
            <a:ext cx="6608233" cy="2082800"/>
          </a:xfrm>
          <a:custGeom>
            <a:avLst/>
            <a:gdLst>
              <a:gd name="connsiteX0" fmla="*/ 0 w 6608233"/>
              <a:gd name="connsiteY0" fmla="*/ 0 h 2082800"/>
              <a:gd name="connsiteX1" fmla="*/ 6608233 w 6608233"/>
              <a:gd name="connsiteY1" fmla="*/ 0 h 2082800"/>
              <a:gd name="connsiteX2" fmla="*/ 6608233 w 6608233"/>
              <a:gd name="connsiteY2" fmla="*/ 2082800 h 2082800"/>
              <a:gd name="connsiteX3" fmla="*/ 0 w 6608233"/>
              <a:gd name="connsiteY3" fmla="*/ 2082800 h 2082800"/>
            </a:gdLst>
            <a:ahLst/>
            <a:cxnLst>
              <a:cxn ang="0">
                <a:pos x="connsiteX0" y="connsiteY0"/>
              </a:cxn>
              <a:cxn ang="0">
                <a:pos x="connsiteX1" y="connsiteY1"/>
              </a:cxn>
              <a:cxn ang="0">
                <a:pos x="connsiteX2" y="connsiteY2"/>
              </a:cxn>
              <a:cxn ang="0">
                <a:pos x="connsiteX3" y="connsiteY3"/>
              </a:cxn>
            </a:cxnLst>
            <a:rect l="l" t="t" r="r" b="b"/>
            <a:pathLst>
              <a:path w="6608233" h="2082800">
                <a:moveTo>
                  <a:pt x="0" y="0"/>
                </a:moveTo>
                <a:lnTo>
                  <a:pt x="6608233" y="0"/>
                </a:lnTo>
                <a:lnTo>
                  <a:pt x="6608233" y="2082800"/>
                </a:lnTo>
                <a:lnTo>
                  <a:pt x="0" y="2082800"/>
                </a:lnTo>
                <a:close/>
              </a:path>
            </a:pathLst>
          </a:custGeom>
        </p:spPr>
      </p:pic>
      <p:sp>
        <p:nvSpPr>
          <p:cNvPr id="2" name="Title 1">
            <a:extLst>
              <a:ext uri="{FF2B5EF4-FFF2-40B4-BE49-F238E27FC236}">
                <a16:creationId xmlns:a16="http://schemas.microsoft.com/office/drawing/2014/main" id="{A4AE12D1-08AF-45E9-A34A-BDE9E860BAA2}"/>
              </a:ext>
            </a:extLst>
          </p:cNvPr>
          <p:cNvSpPr>
            <a:spLocks noGrp="1"/>
          </p:cNvSpPr>
          <p:nvPr>
            <p:ph type="title" hasCustomPrompt="1"/>
          </p:nvPr>
        </p:nvSpPr>
        <p:spPr>
          <a:xfrm>
            <a:off x="811185" y="621973"/>
            <a:ext cx="6400800" cy="1828800"/>
          </a:xfrm>
        </p:spPr>
        <p:txBody>
          <a:bodyPr lIns="0" tIns="0" rIns="0" bIns="0">
            <a:noAutofit/>
          </a:bodyPr>
          <a:lstStyle>
            <a:lvl1pPr>
              <a:defRPr baseline="0">
                <a:solidFill>
                  <a:schemeClr val="tx1"/>
                </a:solidFill>
              </a:defRPr>
            </a:lvl1pPr>
          </a:lstStyle>
          <a:p>
            <a:r>
              <a:rPr lang="en-US" dirty="0"/>
              <a:t>Click to add title</a:t>
            </a:r>
          </a:p>
        </p:txBody>
      </p:sp>
      <p:sp>
        <p:nvSpPr>
          <p:cNvPr id="12" name="Oval 11">
            <a:extLst>
              <a:ext uri="{FF2B5EF4-FFF2-40B4-BE49-F238E27FC236}">
                <a16:creationId xmlns:a16="http://schemas.microsoft.com/office/drawing/2014/main" id="{45B92DB2-64DD-608F-360F-52958A93EB5B}"/>
              </a:ext>
              <a:ext uri="{C183D7F6-B498-43B3-948B-1728B52AA6E4}">
                <adec:decorative xmlns:adec="http://schemas.microsoft.com/office/drawing/2017/decorative" val="1"/>
              </a:ext>
            </a:extLst>
          </p:cNvPr>
          <p:cNvSpPr/>
          <p:nvPr userDrawn="1"/>
        </p:nvSpPr>
        <p:spPr>
          <a:xfrm>
            <a:off x="10089807" y="805044"/>
            <a:ext cx="1291008" cy="1291008"/>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6" name="Content Placeholder 5">
            <a:extLst>
              <a:ext uri="{FF2B5EF4-FFF2-40B4-BE49-F238E27FC236}">
                <a16:creationId xmlns:a16="http://schemas.microsoft.com/office/drawing/2014/main" id="{1CA1AC91-E5AE-A457-178C-6A577DAAF4C4}"/>
              </a:ext>
            </a:extLst>
          </p:cNvPr>
          <p:cNvSpPr>
            <a:spLocks noGrp="1"/>
          </p:cNvSpPr>
          <p:nvPr>
            <p:ph sz="quarter" idx="14" hasCustomPrompt="1"/>
          </p:nvPr>
        </p:nvSpPr>
        <p:spPr>
          <a:xfrm>
            <a:off x="811185" y="2774786"/>
            <a:ext cx="6400800" cy="3257550"/>
          </a:xfrm>
        </p:spPr>
        <p:txBody>
          <a:bodyPr lIns="0"/>
          <a:lstStyle>
            <a:lvl1pPr marL="0" indent="0">
              <a:buNone/>
              <a:defRPr sz="24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4">
            <a:extLst>
              <a:ext uri="{FF2B5EF4-FFF2-40B4-BE49-F238E27FC236}">
                <a16:creationId xmlns:a16="http://schemas.microsoft.com/office/drawing/2014/main" id="{9D4FED77-2877-7D28-E27C-7BE9F5E7393A}"/>
              </a:ext>
            </a:extLst>
          </p:cNvPr>
          <p:cNvSpPr>
            <a:spLocks noGrp="1"/>
          </p:cNvSpPr>
          <p:nvPr>
            <p:ph type="ftr" sz="quarter" idx="3"/>
          </p:nvPr>
        </p:nvSpPr>
        <p:spPr>
          <a:xfrm>
            <a:off x="811185" y="6356350"/>
            <a:ext cx="4411509" cy="365125"/>
          </a:xfrm>
          <a:prstGeom prst="rect">
            <a:avLst/>
          </a:prstGeom>
        </p:spPr>
        <p:txBody>
          <a:bodyPr vert="horz" lIns="0" tIns="0" rIns="0" bIns="0" rtlCol="0" anchor="ctr">
            <a:noAutofit/>
          </a:bodyPr>
          <a:lstStyle>
            <a:lvl1pPr algn="l">
              <a:defRPr sz="1200" b="0" i="0" spc="50" baseline="0">
                <a:solidFill>
                  <a:schemeClr val="tx1"/>
                </a:solidFill>
                <a:latin typeface="+mn-lt"/>
                <a:cs typeface="Arial" panose="020B0604020202020204" pitchFamily="34" charset="0"/>
              </a:defRPr>
            </a:lvl1pPr>
          </a:lstStyle>
          <a:p>
            <a:r>
              <a:rPr lang="en-US" dirty="0"/>
              <a:t>PRESENTATION TITLE</a:t>
            </a:r>
          </a:p>
        </p:txBody>
      </p:sp>
      <p:sp>
        <p:nvSpPr>
          <p:cNvPr id="4" name="Slide Number Placeholder 5">
            <a:extLst>
              <a:ext uri="{FF2B5EF4-FFF2-40B4-BE49-F238E27FC236}">
                <a16:creationId xmlns:a16="http://schemas.microsoft.com/office/drawing/2014/main" id="{90785AC1-54EA-61EE-115B-C1910CC60A62}"/>
              </a:ext>
            </a:extLst>
          </p:cNvPr>
          <p:cNvSpPr>
            <a:spLocks noGrp="1"/>
          </p:cNvSpPr>
          <p:nvPr>
            <p:ph type="sldNum" sz="quarter" idx="4"/>
          </p:nvPr>
        </p:nvSpPr>
        <p:spPr>
          <a:xfrm>
            <a:off x="8637615" y="6356350"/>
            <a:ext cx="2743200" cy="365125"/>
          </a:xfrm>
          <a:prstGeom prst="rect">
            <a:avLst/>
          </a:prstGeom>
        </p:spPr>
        <p:txBody>
          <a:bodyPr vert="horz" lIns="0" tIns="0" rIns="0" bIns="0" rtlCol="0" anchor="ctr">
            <a:noAutofit/>
          </a:bodyPr>
          <a:lstStyle>
            <a:lvl1pPr algn="r">
              <a:defRPr sz="1200" b="1" i="0" spc="50" baseline="0">
                <a:solidFill>
                  <a:schemeClr val="tx1"/>
                </a:solidFill>
                <a:latin typeface="+mn-lt"/>
                <a:cs typeface="Arial Black" panose="020B0604020202020204" pitchFamily="34" charset="0"/>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1164587433"/>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1008" userDrawn="1">
          <p15:clr>
            <a:srgbClr val="FBAE40"/>
          </p15:clr>
        </p15:guide>
        <p15:guide id="3" orient="horz" pos="1560" userDrawn="1">
          <p15:clr>
            <a:srgbClr val="FBAE40"/>
          </p15:clr>
        </p15:guide>
        <p15:guide id="4" pos="312" userDrawn="1">
          <p15:clr>
            <a:srgbClr val="FBAE40"/>
          </p15:clr>
        </p15:guide>
        <p15:guide id="5" pos="816"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Picture">
    <p:spTree>
      <p:nvGrpSpPr>
        <p:cNvPr id="1" name=""/>
        <p:cNvGrpSpPr/>
        <p:nvPr/>
      </p:nvGrpSpPr>
      <p:grpSpPr>
        <a:xfrm>
          <a:off x="0" y="0"/>
          <a:ext cx="0" cy="0"/>
          <a:chOff x="0" y="0"/>
          <a:chExt cx="0" cy="0"/>
        </a:xfrm>
      </p:grpSpPr>
      <p:sp>
        <p:nvSpPr>
          <p:cNvPr id="5" name="Freeform 4">
            <a:extLst>
              <a:ext uri="{FF2B5EF4-FFF2-40B4-BE49-F238E27FC236}">
                <a16:creationId xmlns:a16="http://schemas.microsoft.com/office/drawing/2014/main" id="{5EC223C2-E475-8E7A-48D4-A9BC2EB6931C}"/>
              </a:ext>
              <a:ext uri="{C183D7F6-B498-43B3-948B-1728B52AA6E4}">
                <adec:decorative xmlns:adec="http://schemas.microsoft.com/office/drawing/2017/decorative" val="1"/>
              </a:ext>
            </a:extLst>
          </p:cNvPr>
          <p:cNvSpPr/>
          <p:nvPr userDrawn="1"/>
        </p:nvSpPr>
        <p:spPr>
          <a:xfrm>
            <a:off x="9372327" y="2216986"/>
            <a:ext cx="2692400" cy="2692400"/>
          </a:xfrm>
          <a:custGeom>
            <a:avLst/>
            <a:gdLst>
              <a:gd name="connsiteX0" fmla="*/ 1346200 w 2692400"/>
              <a:gd name="connsiteY0" fmla="*/ 0 h 2692400"/>
              <a:gd name="connsiteX1" fmla="*/ 2692400 w 2692400"/>
              <a:gd name="connsiteY1" fmla="*/ 1346200 h 2692400"/>
              <a:gd name="connsiteX2" fmla="*/ 1346200 w 2692400"/>
              <a:gd name="connsiteY2" fmla="*/ 2692400 h 2692400"/>
              <a:gd name="connsiteX3" fmla="*/ 0 w 2692400"/>
              <a:gd name="connsiteY3" fmla="*/ 1346200 h 2692400"/>
              <a:gd name="connsiteX4" fmla="*/ 1346200 w 2692400"/>
              <a:gd name="connsiteY4" fmla="*/ 0 h 2692400"/>
              <a:gd name="connsiteX5" fmla="*/ 1346199 w 2692400"/>
              <a:gd name="connsiteY5" fmla="*/ 457130 h 2692400"/>
              <a:gd name="connsiteX6" fmla="*/ 457130 w 2692400"/>
              <a:gd name="connsiteY6" fmla="*/ 1346199 h 2692400"/>
              <a:gd name="connsiteX7" fmla="*/ 1346199 w 2692400"/>
              <a:gd name="connsiteY7" fmla="*/ 2235268 h 2692400"/>
              <a:gd name="connsiteX8" fmla="*/ 2235268 w 2692400"/>
              <a:gd name="connsiteY8" fmla="*/ 1346199 h 2692400"/>
              <a:gd name="connsiteX9" fmla="*/ 1346199 w 2692400"/>
              <a:gd name="connsiteY9" fmla="*/ 457130 h 269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92400" h="2692400">
                <a:moveTo>
                  <a:pt x="1346200" y="0"/>
                </a:moveTo>
                <a:cubicBezTo>
                  <a:pt x="2089686" y="0"/>
                  <a:pt x="2692400" y="602714"/>
                  <a:pt x="2692400" y="1346200"/>
                </a:cubicBezTo>
                <a:cubicBezTo>
                  <a:pt x="2692400" y="2089686"/>
                  <a:pt x="2089686" y="2692400"/>
                  <a:pt x="1346200" y="2692400"/>
                </a:cubicBezTo>
                <a:cubicBezTo>
                  <a:pt x="602714" y="2692400"/>
                  <a:pt x="0" y="2089686"/>
                  <a:pt x="0" y="1346200"/>
                </a:cubicBezTo>
                <a:cubicBezTo>
                  <a:pt x="0" y="602714"/>
                  <a:pt x="602714" y="0"/>
                  <a:pt x="1346200" y="0"/>
                </a:cubicBezTo>
                <a:close/>
                <a:moveTo>
                  <a:pt x="1346199" y="457130"/>
                </a:moveTo>
                <a:cubicBezTo>
                  <a:pt x="855180" y="457130"/>
                  <a:pt x="457130" y="855180"/>
                  <a:pt x="457130" y="1346199"/>
                </a:cubicBezTo>
                <a:cubicBezTo>
                  <a:pt x="457130" y="1837218"/>
                  <a:pt x="855180" y="2235268"/>
                  <a:pt x="1346199" y="2235268"/>
                </a:cubicBezTo>
                <a:cubicBezTo>
                  <a:pt x="1837218" y="2235268"/>
                  <a:pt x="2235268" y="1837218"/>
                  <a:pt x="2235268" y="1346199"/>
                </a:cubicBezTo>
                <a:cubicBezTo>
                  <a:pt x="2235268" y="855180"/>
                  <a:pt x="1837218" y="457130"/>
                  <a:pt x="1346199" y="45713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2" name="Title 1">
            <a:extLst>
              <a:ext uri="{FF2B5EF4-FFF2-40B4-BE49-F238E27FC236}">
                <a16:creationId xmlns:a16="http://schemas.microsoft.com/office/drawing/2014/main" id="{9455275E-28AB-F0B7-E799-5116B11205DF}"/>
              </a:ext>
            </a:extLst>
          </p:cNvPr>
          <p:cNvSpPr>
            <a:spLocks noGrp="1"/>
          </p:cNvSpPr>
          <p:nvPr>
            <p:ph type="title" hasCustomPrompt="1"/>
          </p:nvPr>
        </p:nvSpPr>
        <p:spPr>
          <a:xfrm>
            <a:off x="811185" y="827307"/>
            <a:ext cx="6400800" cy="5203387"/>
          </a:xfrm>
        </p:spPr>
        <p:txBody>
          <a:bodyPr lIns="0" tIns="0" rIns="0" bIns="0" anchor="t">
            <a:noAutofit/>
          </a:bodyPr>
          <a:lstStyle>
            <a:lvl1pPr>
              <a:defRPr sz="5400">
                <a:solidFill>
                  <a:schemeClr val="tx1"/>
                </a:solidFill>
              </a:defRPr>
            </a:lvl1pPr>
          </a:lstStyle>
          <a:p>
            <a:r>
              <a:rPr lang="en-US" dirty="0"/>
              <a:t>Click to add title</a:t>
            </a:r>
          </a:p>
        </p:txBody>
      </p:sp>
      <p:sp>
        <p:nvSpPr>
          <p:cNvPr id="13" name="Picture Placeholder 12">
            <a:extLst>
              <a:ext uri="{FF2B5EF4-FFF2-40B4-BE49-F238E27FC236}">
                <a16:creationId xmlns:a16="http://schemas.microsoft.com/office/drawing/2014/main" id="{97BD7E0A-39A9-0CF7-F1CE-E777075BFAA9}"/>
              </a:ext>
            </a:extLst>
          </p:cNvPr>
          <p:cNvSpPr>
            <a:spLocks noGrp="1"/>
          </p:cNvSpPr>
          <p:nvPr>
            <p:ph type="pic" sz="quarter" idx="15"/>
          </p:nvPr>
        </p:nvSpPr>
        <p:spPr>
          <a:xfrm>
            <a:off x="7401915" y="3046905"/>
            <a:ext cx="3456590" cy="3456590"/>
          </a:xfrm>
          <a:custGeom>
            <a:avLst/>
            <a:gdLst>
              <a:gd name="connsiteX0" fmla="*/ 1728295 w 3456590"/>
              <a:gd name="connsiteY0" fmla="*/ 0 h 3456590"/>
              <a:gd name="connsiteX1" fmla="*/ 3456590 w 3456590"/>
              <a:gd name="connsiteY1" fmla="*/ 1728295 h 3456590"/>
              <a:gd name="connsiteX2" fmla="*/ 1728295 w 3456590"/>
              <a:gd name="connsiteY2" fmla="*/ 3456590 h 3456590"/>
              <a:gd name="connsiteX3" fmla="*/ 0 w 3456590"/>
              <a:gd name="connsiteY3" fmla="*/ 1728295 h 3456590"/>
              <a:gd name="connsiteX4" fmla="*/ 1728295 w 3456590"/>
              <a:gd name="connsiteY4" fmla="*/ 0 h 3456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6590" h="3456590">
                <a:moveTo>
                  <a:pt x="1728295" y="0"/>
                </a:moveTo>
                <a:cubicBezTo>
                  <a:pt x="2682806" y="0"/>
                  <a:pt x="3456590" y="773784"/>
                  <a:pt x="3456590" y="1728295"/>
                </a:cubicBezTo>
                <a:cubicBezTo>
                  <a:pt x="3456590" y="2682806"/>
                  <a:pt x="2682806" y="3456590"/>
                  <a:pt x="1728295" y="3456590"/>
                </a:cubicBezTo>
                <a:cubicBezTo>
                  <a:pt x="773784" y="3456590"/>
                  <a:pt x="0" y="2682806"/>
                  <a:pt x="0" y="1728295"/>
                </a:cubicBezTo>
                <a:cubicBezTo>
                  <a:pt x="0" y="773784"/>
                  <a:pt x="773784" y="0"/>
                  <a:pt x="1728295" y="0"/>
                </a:cubicBezTo>
                <a:close/>
              </a:path>
            </a:pathLst>
          </a:custGeom>
          <a:ln w="57150">
            <a:noFill/>
          </a:ln>
        </p:spPr>
        <p:txBody>
          <a:bodyPr wrap="square" tIns="1371600">
            <a:noAutofit/>
          </a:bodyPr>
          <a:lstStyle>
            <a:lvl1pPr marL="0" indent="0" algn="ctr">
              <a:buNone/>
              <a:defRPr sz="1600"/>
            </a:lvl1pPr>
          </a:lstStyle>
          <a:p>
            <a:r>
              <a:rPr lang="en-US" dirty="0"/>
              <a:t>Click icon to add picture</a:t>
            </a:r>
          </a:p>
        </p:txBody>
      </p:sp>
      <p:sp>
        <p:nvSpPr>
          <p:cNvPr id="7" name="Footer Placeholder 6">
            <a:extLst>
              <a:ext uri="{FF2B5EF4-FFF2-40B4-BE49-F238E27FC236}">
                <a16:creationId xmlns:a16="http://schemas.microsoft.com/office/drawing/2014/main" id="{C36FD22D-E552-7707-178A-C415B32A8553}"/>
              </a:ext>
            </a:extLst>
          </p:cNvPr>
          <p:cNvSpPr>
            <a:spLocks noGrp="1"/>
          </p:cNvSpPr>
          <p:nvPr>
            <p:ph type="ftr" sz="quarter" idx="10"/>
          </p:nvPr>
        </p:nvSpPr>
        <p:spPr/>
        <p:txBody>
          <a:bodyPr>
            <a:noAutofit/>
          </a:bodyPr>
          <a:lstStyle>
            <a:lvl1pPr>
              <a:defRPr>
                <a:solidFill>
                  <a:schemeClr val="tx1"/>
                </a:solidFill>
              </a:defRPr>
            </a:lvl1pPr>
          </a:lstStyle>
          <a:p>
            <a:r>
              <a:rPr lang="en-US" dirty="0"/>
              <a:t>PRESENTATION TITLE</a:t>
            </a:r>
          </a:p>
        </p:txBody>
      </p:sp>
      <p:sp>
        <p:nvSpPr>
          <p:cNvPr id="8" name="Slide Number Placeholder 7">
            <a:extLst>
              <a:ext uri="{FF2B5EF4-FFF2-40B4-BE49-F238E27FC236}">
                <a16:creationId xmlns:a16="http://schemas.microsoft.com/office/drawing/2014/main" id="{DCF2C4E6-14A3-F03B-CAE2-C92DC19E79C7}"/>
              </a:ext>
            </a:extLst>
          </p:cNvPr>
          <p:cNvSpPr>
            <a:spLocks noGrp="1"/>
          </p:cNvSpPr>
          <p:nvPr>
            <p:ph type="sldNum" sz="quarter" idx="11"/>
          </p:nvPr>
        </p:nvSpPr>
        <p:spPr/>
        <p:txBody>
          <a:bodyPr>
            <a:noAutofit/>
          </a:bodyPr>
          <a:lstStyle>
            <a:lvl1pPr>
              <a:defRPr>
                <a:solidFill>
                  <a:schemeClr val="tx1"/>
                </a:solidFill>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3073163654"/>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1008" userDrawn="1">
          <p15:clr>
            <a:srgbClr val="FBAE40"/>
          </p15:clr>
        </p15:guide>
        <p15:guide id="3" orient="horz" pos="1560" userDrawn="1">
          <p15:clr>
            <a:srgbClr val="FBAE40"/>
          </p15:clr>
        </p15:guide>
        <p15:guide id="4" pos="312" userDrawn="1">
          <p15:clr>
            <a:srgbClr val="FBAE40"/>
          </p15:clr>
        </p15:guide>
        <p15:guide id="5" pos="816" userDrawn="1">
          <p15:clr>
            <a:srgbClr val="FBAE40"/>
          </p15:clr>
        </p15:guide>
        <p15:guide id="6" pos="7344" userDrawn="1">
          <p15:clr>
            <a:srgbClr val="FBAE40"/>
          </p15:clr>
        </p15:guide>
        <p15:guide id="7" orient="horz" pos="1416" userDrawn="1">
          <p15:clr>
            <a:srgbClr val="FBAE40"/>
          </p15:clr>
        </p15:guide>
        <p15:guide id="9" orient="horz" pos="384" userDrawn="1">
          <p15:clr>
            <a:srgbClr val="FBAE40"/>
          </p15:clr>
        </p15:guide>
        <p15:guide id="10" orient="horz" pos="3744"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 Subtitle">
    <p:spTree>
      <p:nvGrpSpPr>
        <p:cNvPr id="1" name=""/>
        <p:cNvGrpSpPr/>
        <p:nvPr/>
      </p:nvGrpSpPr>
      <p:grpSpPr>
        <a:xfrm>
          <a:off x="0" y="0"/>
          <a:ext cx="0" cy="0"/>
          <a:chOff x="0" y="0"/>
          <a:chExt cx="0" cy="0"/>
        </a:xfrm>
      </p:grpSpPr>
      <p:pic>
        <p:nvPicPr>
          <p:cNvPr id="2" name="Object 1">
            <a:extLst>
              <a:ext uri="{FF2B5EF4-FFF2-40B4-BE49-F238E27FC236}">
                <a16:creationId xmlns:a16="http://schemas.microsoft.com/office/drawing/2014/main" id="{269C21E5-B8EE-7438-A771-34BC8006E138}"/>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385898" y="0"/>
            <a:ext cx="1574573" cy="3954463"/>
          </a:xfrm>
          <a:prstGeom prst="rect">
            <a:avLst/>
          </a:prstGeom>
        </p:spPr>
      </p:pic>
      <p:sp>
        <p:nvSpPr>
          <p:cNvPr id="3" name="Oval 2">
            <a:extLst>
              <a:ext uri="{FF2B5EF4-FFF2-40B4-BE49-F238E27FC236}">
                <a16:creationId xmlns:a16="http://schemas.microsoft.com/office/drawing/2014/main" id="{18F333FA-6DDE-DB6C-73BB-FE8387977425}"/>
              </a:ext>
              <a:ext uri="{C183D7F6-B498-43B3-948B-1728B52AA6E4}">
                <adec:decorative xmlns:adec="http://schemas.microsoft.com/office/drawing/2017/decorative" val="1"/>
              </a:ext>
            </a:extLst>
          </p:cNvPr>
          <p:cNvSpPr/>
          <p:nvPr userDrawn="1"/>
        </p:nvSpPr>
        <p:spPr>
          <a:xfrm>
            <a:off x="9115508" y="4240999"/>
            <a:ext cx="2115351" cy="211535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5" name="Title 1">
            <a:extLst>
              <a:ext uri="{FF2B5EF4-FFF2-40B4-BE49-F238E27FC236}">
                <a16:creationId xmlns:a16="http://schemas.microsoft.com/office/drawing/2014/main" id="{AB87953E-96F2-8BCC-B295-E1033E7D2747}"/>
              </a:ext>
            </a:extLst>
          </p:cNvPr>
          <p:cNvSpPr>
            <a:spLocks noGrp="1"/>
          </p:cNvSpPr>
          <p:nvPr>
            <p:ph type="title" hasCustomPrompt="1"/>
          </p:nvPr>
        </p:nvSpPr>
        <p:spPr>
          <a:xfrm>
            <a:off x="811185" y="621972"/>
            <a:ext cx="7599718" cy="3051394"/>
          </a:xfrm>
        </p:spPr>
        <p:txBody>
          <a:bodyPr lIns="0" tIns="0" rIns="0" bIns="0" anchor="b">
            <a:noAutofit/>
          </a:bodyPr>
          <a:lstStyle>
            <a:lvl1pPr>
              <a:defRPr sz="5400">
                <a:solidFill>
                  <a:schemeClr val="tx1"/>
                </a:solidFill>
              </a:defRPr>
            </a:lvl1pPr>
          </a:lstStyle>
          <a:p>
            <a:r>
              <a:rPr lang="en-US" dirty="0"/>
              <a:t>Click to add title</a:t>
            </a:r>
          </a:p>
        </p:txBody>
      </p:sp>
      <p:sp>
        <p:nvSpPr>
          <p:cNvPr id="6" name="Text Placeholder 15">
            <a:extLst>
              <a:ext uri="{FF2B5EF4-FFF2-40B4-BE49-F238E27FC236}">
                <a16:creationId xmlns:a16="http://schemas.microsoft.com/office/drawing/2014/main" id="{0A627B70-91C8-40B9-6189-B29749FF6E92}"/>
              </a:ext>
            </a:extLst>
          </p:cNvPr>
          <p:cNvSpPr>
            <a:spLocks noGrp="1"/>
          </p:cNvSpPr>
          <p:nvPr>
            <p:ph type="body" sz="quarter" idx="14" hasCustomPrompt="1"/>
          </p:nvPr>
        </p:nvSpPr>
        <p:spPr>
          <a:xfrm>
            <a:off x="811185" y="3965028"/>
            <a:ext cx="7599718" cy="1493781"/>
          </a:xfrm>
        </p:spPr>
        <p:txBody>
          <a:bodyPr lIns="0" tIns="0" rIns="0" bIns="0">
            <a:noAutofit/>
          </a:bodyPr>
          <a:lstStyle>
            <a:lvl1pPr marL="0" indent="0">
              <a:buNone/>
              <a:defRPr sz="2400" b="1" i="0">
                <a:solidFill>
                  <a:schemeClr val="tx2">
                    <a:lumMod val="90000"/>
                  </a:schemeClr>
                </a:solidFill>
                <a:latin typeface="+mj-lt"/>
                <a:cs typeface="Arial" panose="020B0604020202020204" pitchFamily="34" charset="0"/>
              </a:defRPr>
            </a:lvl1pPr>
            <a:lvl2pPr marL="457200" indent="0">
              <a:buNone/>
              <a:defRPr sz="1800" b="1" i="0">
                <a:latin typeface="Arial Black" panose="020B0604020202020204" pitchFamily="34" charset="0"/>
                <a:cs typeface="Arial Black" panose="020B0604020202020204" pitchFamily="34" charset="0"/>
              </a:defRPr>
            </a:lvl2pPr>
          </a:lstStyle>
          <a:p>
            <a:r>
              <a:rPr lang="en-US" dirty="0"/>
              <a:t>Click to add subtitle</a:t>
            </a:r>
          </a:p>
        </p:txBody>
      </p:sp>
      <p:sp>
        <p:nvSpPr>
          <p:cNvPr id="7" name="Footer Placeholder 6">
            <a:extLst>
              <a:ext uri="{FF2B5EF4-FFF2-40B4-BE49-F238E27FC236}">
                <a16:creationId xmlns:a16="http://schemas.microsoft.com/office/drawing/2014/main" id="{C36FD22D-E552-7707-178A-C415B32A8553}"/>
              </a:ext>
            </a:extLst>
          </p:cNvPr>
          <p:cNvSpPr>
            <a:spLocks noGrp="1"/>
          </p:cNvSpPr>
          <p:nvPr>
            <p:ph type="ftr" sz="quarter" idx="10"/>
          </p:nvPr>
        </p:nvSpPr>
        <p:spPr/>
        <p:txBody>
          <a:bodyPr>
            <a:noAutofit/>
          </a:bodyPr>
          <a:lstStyle>
            <a:lvl1pPr>
              <a:defRPr>
                <a:solidFill>
                  <a:schemeClr val="tx1"/>
                </a:solidFill>
              </a:defRPr>
            </a:lvl1pPr>
          </a:lstStyle>
          <a:p>
            <a:r>
              <a:rPr lang="en-US" dirty="0"/>
              <a:t>PRESENTATION TITLE</a:t>
            </a:r>
          </a:p>
        </p:txBody>
      </p:sp>
      <p:sp>
        <p:nvSpPr>
          <p:cNvPr id="8" name="Slide Number Placeholder 7">
            <a:extLst>
              <a:ext uri="{FF2B5EF4-FFF2-40B4-BE49-F238E27FC236}">
                <a16:creationId xmlns:a16="http://schemas.microsoft.com/office/drawing/2014/main" id="{DCF2C4E6-14A3-F03B-CAE2-C92DC19E79C7}"/>
              </a:ext>
            </a:extLst>
          </p:cNvPr>
          <p:cNvSpPr>
            <a:spLocks noGrp="1"/>
          </p:cNvSpPr>
          <p:nvPr>
            <p:ph type="sldNum" sz="quarter" idx="11"/>
          </p:nvPr>
        </p:nvSpPr>
        <p:spPr/>
        <p:txBody>
          <a:bodyPr>
            <a:noAutofit/>
          </a:bodyPr>
          <a:lstStyle>
            <a:lvl1pPr>
              <a:defRPr>
                <a:solidFill>
                  <a:schemeClr val="tx1"/>
                </a:solidFill>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1158947024"/>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1008" userDrawn="1">
          <p15:clr>
            <a:srgbClr val="FBAE40"/>
          </p15:clr>
        </p15:guide>
        <p15:guide id="3" orient="horz" pos="1560" userDrawn="1">
          <p15:clr>
            <a:srgbClr val="FBAE40"/>
          </p15:clr>
        </p15:guide>
        <p15:guide id="4" pos="312" userDrawn="1">
          <p15:clr>
            <a:srgbClr val="FBAE40"/>
          </p15:clr>
        </p15:guide>
        <p15:guide id="5" pos="816" userDrawn="1">
          <p15:clr>
            <a:srgbClr val="FBAE40"/>
          </p15:clr>
        </p15:guide>
        <p15:guide id="6" pos="7344" userDrawn="1">
          <p15:clr>
            <a:srgbClr val="FBAE40"/>
          </p15:clr>
        </p15:guide>
        <p15:guide id="7" orient="horz" pos="1416" userDrawn="1">
          <p15:clr>
            <a:srgbClr val="FBAE40"/>
          </p15:clr>
        </p15:guide>
        <p15:guide id="9" orient="horz" pos="384" userDrawn="1">
          <p15:clr>
            <a:srgbClr val="FBAE40"/>
          </p15:clr>
        </p15:guide>
        <p15:guide id="10" orient="horz" pos="3744"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2">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AAAE3BC0-55AE-B520-F2B8-50BF886EF7EA}"/>
              </a:ext>
              <a:ext uri="{C183D7F6-B498-43B3-948B-1728B52AA6E4}">
                <adec:decorative xmlns:adec="http://schemas.microsoft.com/office/drawing/2017/decorative" val="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t="52884" r="34757"/>
          <a:stretch>
            <a:fillRect/>
          </a:stretch>
        </p:blipFill>
        <p:spPr>
          <a:xfrm flipH="1" flipV="1">
            <a:off x="0" y="3626779"/>
            <a:ext cx="4474331" cy="3231221"/>
          </a:xfrm>
          <a:custGeom>
            <a:avLst/>
            <a:gdLst>
              <a:gd name="connsiteX0" fmla="*/ 0 w 4474331"/>
              <a:gd name="connsiteY0" fmla="*/ 0 h 3231221"/>
              <a:gd name="connsiteX1" fmla="*/ 4474331 w 4474331"/>
              <a:gd name="connsiteY1" fmla="*/ 0 h 3231221"/>
              <a:gd name="connsiteX2" fmla="*/ 4474331 w 4474331"/>
              <a:gd name="connsiteY2" fmla="*/ 3231221 h 3231221"/>
              <a:gd name="connsiteX3" fmla="*/ 0 w 4474331"/>
              <a:gd name="connsiteY3" fmla="*/ 3231221 h 3231221"/>
            </a:gdLst>
            <a:ahLst/>
            <a:cxnLst>
              <a:cxn ang="0">
                <a:pos x="connsiteX0" y="connsiteY0"/>
              </a:cxn>
              <a:cxn ang="0">
                <a:pos x="connsiteX1" y="connsiteY1"/>
              </a:cxn>
              <a:cxn ang="0">
                <a:pos x="connsiteX2" y="connsiteY2"/>
              </a:cxn>
              <a:cxn ang="0">
                <a:pos x="connsiteX3" y="connsiteY3"/>
              </a:cxn>
            </a:cxnLst>
            <a:rect l="l" t="t" r="r" b="b"/>
            <a:pathLst>
              <a:path w="4474331" h="3231221">
                <a:moveTo>
                  <a:pt x="0" y="0"/>
                </a:moveTo>
                <a:lnTo>
                  <a:pt x="4474331" y="0"/>
                </a:lnTo>
                <a:lnTo>
                  <a:pt x="4474331" y="3231221"/>
                </a:lnTo>
                <a:lnTo>
                  <a:pt x="0" y="3231221"/>
                </a:lnTo>
                <a:close/>
              </a:path>
            </a:pathLst>
          </a:custGeom>
        </p:spPr>
      </p:pic>
      <p:sp>
        <p:nvSpPr>
          <p:cNvPr id="14" name="Title 1">
            <a:extLst>
              <a:ext uri="{FF2B5EF4-FFF2-40B4-BE49-F238E27FC236}">
                <a16:creationId xmlns:a16="http://schemas.microsoft.com/office/drawing/2014/main" id="{7B29A2F3-C289-9762-6F9F-DA18D322DF07}"/>
              </a:ext>
            </a:extLst>
          </p:cNvPr>
          <p:cNvSpPr>
            <a:spLocks noGrp="1"/>
          </p:cNvSpPr>
          <p:nvPr>
            <p:ph type="title" hasCustomPrompt="1"/>
          </p:nvPr>
        </p:nvSpPr>
        <p:spPr>
          <a:xfrm>
            <a:off x="4953000" y="621972"/>
            <a:ext cx="6400800" cy="1828800"/>
          </a:xfrm>
        </p:spPr>
        <p:txBody>
          <a:bodyPr lIns="0" tIns="0" rIns="0" bIns="0">
            <a:noAutofit/>
          </a:bodyPr>
          <a:lstStyle>
            <a:lvl1pPr>
              <a:defRPr>
                <a:solidFill>
                  <a:schemeClr val="tx1"/>
                </a:solidFill>
              </a:defRPr>
            </a:lvl1pPr>
          </a:lstStyle>
          <a:p>
            <a:r>
              <a:rPr lang="en-US" dirty="0"/>
              <a:t>Click to add title</a:t>
            </a:r>
          </a:p>
        </p:txBody>
      </p:sp>
      <p:sp>
        <p:nvSpPr>
          <p:cNvPr id="2" name="Content Placeholder 2">
            <a:extLst>
              <a:ext uri="{FF2B5EF4-FFF2-40B4-BE49-F238E27FC236}">
                <a16:creationId xmlns:a16="http://schemas.microsoft.com/office/drawing/2014/main" id="{8F2A1870-E86B-5125-7AB3-A1F5DF7E7528}"/>
              </a:ext>
            </a:extLst>
          </p:cNvPr>
          <p:cNvSpPr>
            <a:spLocks noGrp="1"/>
          </p:cNvSpPr>
          <p:nvPr>
            <p:ph sz="quarter" idx="26" hasCustomPrompt="1"/>
          </p:nvPr>
        </p:nvSpPr>
        <p:spPr>
          <a:xfrm>
            <a:off x="4953000" y="2768043"/>
            <a:ext cx="6400799" cy="3231221"/>
          </a:xfrm>
        </p:spPr>
        <p:txBody>
          <a:bodyPr lIns="0" tIns="0" rIns="0" bIns="0"/>
          <a:lstStyle>
            <a:lvl1pPr marL="0" indent="0">
              <a:buNone/>
              <a:defRPr sz="1800">
                <a:solidFill>
                  <a:schemeClr val="tx1"/>
                </a:solidFill>
              </a:defRPr>
            </a:lvl1pPr>
            <a:lvl2pPr marL="411480">
              <a:defRPr sz="1600">
                <a:solidFill>
                  <a:schemeClr val="tx1"/>
                </a:solidFill>
              </a:defRPr>
            </a:lvl2pPr>
            <a:lvl3pPr marL="685800">
              <a:defRPr sz="1400">
                <a:solidFill>
                  <a:schemeClr val="tx1"/>
                </a:solidFill>
              </a:defRPr>
            </a:lvl3pPr>
            <a:lvl4pPr marL="1051560">
              <a:defRPr sz="1200">
                <a:solidFill>
                  <a:schemeClr val="tx1"/>
                </a:solidFill>
              </a:defRPr>
            </a:lvl4pPr>
            <a:lvl5pPr marL="1417320">
              <a:defRPr sz="1000">
                <a:solidFill>
                  <a:schemeClr val="tx1"/>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Footer Placeholder 4">
            <a:extLst>
              <a:ext uri="{FF2B5EF4-FFF2-40B4-BE49-F238E27FC236}">
                <a16:creationId xmlns:a16="http://schemas.microsoft.com/office/drawing/2014/main" id="{F1FE2A1C-A3CC-9D8B-DE44-FDE1132F7FC5}"/>
              </a:ext>
            </a:extLst>
          </p:cNvPr>
          <p:cNvSpPr>
            <a:spLocks noGrp="1"/>
          </p:cNvSpPr>
          <p:nvPr>
            <p:ph type="ftr" sz="quarter" idx="3"/>
          </p:nvPr>
        </p:nvSpPr>
        <p:spPr>
          <a:xfrm>
            <a:off x="811185" y="6356350"/>
            <a:ext cx="4411509" cy="365125"/>
          </a:xfrm>
          <a:prstGeom prst="rect">
            <a:avLst/>
          </a:prstGeom>
        </p:spPr>
        <p:txBody>
          <a:bodyPr vert="horz" lIns="0" tIns="0" rIns="0" bIns="0" rtlCol="0" anchor="ctr">
            <a:noAutofit/>
          </a:bodyPr>
          <a:lstStyle>
            <a:lvl1pPr algn="l">
              <a:defRPr sz="1200" b="0" i="0" spc="50" baseline="0">
                <a:solidFill>
                  <a:schemeClr val="tx1"/>
                </a:solidFill>
                <a:latin typeface="+mn-lt"/>
                <a:cs typeface="Arial" panose="020B0604020202020204" pitchFamily="34" charset="0"/>
              </a:defRPr>
            </a:lvl1pPr>
          </a:lstStyle>
          <a:p>
            <a:r>
              <a:rPr lang="en-US" dirty="0"/>
              <a:t>PRESENTATION TITLE</a:t>
            </a:r>
          </a:p>
        </p:txBody>
      </p:sp>
      <p:sp>
        <p:nvSpPr>
          <p:cNvPr id="11" name="Slide Number Placeholder 5">
            <a:extLst>
              <a:ext uri="{FF2B5EF4-FFF2-40B4-BE49-F238E27FC236}">
                <a16:creationId xmlns:a16="http://schemas.microsoft.com/office/drawing/2014/main" id="{23C454DD-C924-8468-6944-AF53508CD86B}"/>
              </a:ext>
            </a:extLst>
          </p:cNvPr>
          <p:cNvSpPr>
            <a:spLocks noGrp="1"/>
          </p:cNvSpPr>
          <p:nvPr>
            <p:ph type="sldNum" sz="quarter" idx="4"/>
          </p:nvPr>
        </p:nvSpPr>
        <p:spPr>
          <a:xfrm>
            <a:off x="8637615" y="6356350"/>
            <a:ext cx="2743200" cy="365125"/>
          </a:xfrm>
          <a:prstGeom prst="rect">
            <a:avLst/>
          </a:prstGeom>
        </p:spPr>
        <p:txBody>
          <a:bodyPr vert="horz" lIns="0" tIns="0" rIns="0" bIns="0" rtlCol="0" anchor="ctr">
            <a:noAutofit/>
          </a:bodyPr>
          <a:lstStyle>
            <a:lvl1pPr algn="r">
              <a:defRPr sz="1200" b="1" i="0" spc="50" baseline="0">
                <a:solidFill>
                  <a:schemeClr val="tx1"/>
                </a:solidFill>
                <a:latin typeface="+mn-lt"/>
                <a:cs typeface="Arial Black" panose="020B0604020202020204" pitchFamily="34" charset="0"/>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3568825615"/>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1008" userDrawn="1">
          <p15:clr>
            <a:srgbClr val="FBAE40"/>
          </p15:clr>
        </p15:guide>
        <p15:guide id="3" orient="horz" pos="1560" userDrawn="1">
          <p15:clr>
            <a:srgbClr val="FBAE40"/>
          </p15:clr>
        </p15:guide>
        <p15:guide id="4" pos="312" userDrawn="1">
          <p15:clr>
            <a:srgbClr val="FBAE40"/>
          </p15:clr>
        </p15:guide>
        <p15:guide id="5" pos="816" userDrawn="1">
          <p15:clr>
            <a:srgbClr val="FBAE40"/>
          </p15:clr>
        </p15:guide>
        <p15:guide id="6" pos="7344" userDrawn="1">
          <p15:clr>
            <a:srgbClr val="FBAE40"/>
          </p15:clr>
        </p15:guide>
        <p15:guide id="7" orient="horz" pos="1416" userDrawn="1">
          <p15:clr>
            <a:srgbClr val="FBAE40"/>
          </p15:clr>
        </p15:guide>
        <p15:guide id="9" orient="horz" pos="384" userDrawn="1">
          <p15:clr>
            <a:srgbClr val="FBAE40"/>
          </p15:clr>
        </p15:guide>
        <p15:guide id="10" orient="horz" pos="3744"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 Subtitle + Picture">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EE561961-78B8-C8E2-A965-32E61766D94D}"/>
              </a:ext>
              <a:ext uri="{C183D7F6-B498-43B3-948B-1728B52AA6E4}">
                <adec:decorative xmlns:adec="http://schemas.microsoft.com/office/drawing/2017/decorative" val="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t="52884" r="34757"/>
          <a:stretch>
            <a:fillRect/>
          </a:stretch>
        </p:blipFill>
        <p:spPr>
          <a:xfrm rot="5400000">
            <a:off x="8302730" y="3004807"/>
            <a:ext cx="4474331" cy="3231221"/>
          </a:xfrm>
          <a:custGeom>
            <a:avLst/>
            <a:gdLst>
              <a:gd name="connsiteX0" fmla="*/ 0 w 4474331"/>
              <a:gd name="connsiteY0" fmla="*/ 0 h 3231221"/>
              <a:gd name="connsiteX1" fmla="*/ 4474331 w 4474331"/>
              <a:gd name="connsiteY1" fmla="*/ 0 h 3231221"/>
              <a:gd name="connsiteX2" fmla="*/ 4474331 w 4474331"/>
              <a:gd name="connsiteY2" fmla="*/ 3231221 h 3231221"/>
              <a:gd name="connsiteX3" fmla="*/ 0 w 4474331"/>
              <a:gd name="connsiteY3" fmla="*/ 3231221 h 3231221"/>
            </a:gdLst>
            <a:ahLst/>
            <a:cxnLst>
              <a:cxn ang="0">
                <a:pos x="connsiteX0" y="connsiteY0"/>
              </a:cxn>
              <a:cxn ang="0">
                <a:pos x="connsiteX1" y="connsiteY1"/>
              </a:cxn>
              <a:cxn ang="0">
                <a:pos x="connsiteX2" y="connsiteY2"/>
              </a:cxn>
              <a:cxn ang="0">
                <a:pos x="connsiteX3" y="connsiteY3"/>
              </a:cxn>
            </a:cxnLst>
            <a:rect l="l" t="t" r="r" b="b"/>
            <a:pathLst>
              <a:path w="4474331" h="3231221">
                <a:moveTo>
                  <a:pt x="0" y="0"/>
                </a:moveTo>
                <a:lnTo>
                  <a:pt x="4474331" y="0"/>
                </a:lnTo>
                <a:lnTo>
                  <a:pt x="4474331" y="3231221"/>
                </a:lnTo>
                <a:lnTo>
                  <a:pt x="0" y="3231221"/>
                </a:lnTo>
                <a:close/>
              </a:path>
            </a:pathLst>
          </a:custGeom>
        </p:spPr>
      </p:pic>
      <p:sp>
        <p:nvSpPr>
          <p:cNvPr id="2" name="Title 1">
            <a:extLst>
              <a:ext uri="{FF2B5EF4-FFF2-40B4-BE49-F238E27FC236}">
                <a16:creationId xmlns:a16="http://schemas.microsoft.com/office/drawing/2014/main" id="{A4AE12D1-08AF-45E9-A34A-BDE9E860BAA2}"/>
              </a:ext>
            </a:extLst>
          </p:cNvPr>
          <p:cNvSpPr>
            <a:spLocks noGrp="1"/>
          </p:cNvSpPr>
          <p:nvPr>
            <p:ph type="title" hasCustomPrompt="1"/>
          </p:nvPr>
        </p:nvSpPr>
        <p:spPr>
          <a:xfrm>
            <a:off x="811185" y="621972"/>
            <a:ext cx="6400800" cy="3051393"/>
          </a:xfrm>
        </p:spPr>
        <p:txBody>
          <a:bodyPr lIns="0" tIns="0" rIns="0" bIns="0" anchor="b">
            <a:noAutofit/>
          </a:bodyPr>
          <a:lstStyle>
            <a:lvl1pPr>
              <a:defRPr sz="5400" baseline="0">
                <a:solidFill>
                  <a:schemeClr val="tx1"/>
                </a:solidFill>
              </a:defRPr>
            </a:lvl1pPr>
          </a:lstStyle>
          <a:p>
            <a:r>
              <a:rPr lang="en-US" dirty="0"/>
              <a:t>Click to add title</a:t>
            </a:r>
          </a:p>
        </p:txBody>
      </p:sp>
      <p:sp>
        <p:nvSpPr>
          <p:cNvPr id="14" name="Text Placeholder 15">
            <a:extLst>
              <a:ext uri="{FF2B5EF4-FFF2-40B4-BE49-F238E27FC236}">
                <a16:creationId xmlns:a16="http://schemas.microsoft.com/office/drawing/2014/main" id="{E0CDAE70-42DC-AB0D-6734-B9944B7993D9}"/>
              </a:ext>
            </a:extLst>
          </p:cNvPr>
          <p:cNvSpPr>
            <a:spLocks noGrp="1"/>
          </p:cNvSpPr>
          <p:nvPr>
            <p:ph type="body" sz="quarter" idx="13" hasCustomPrompt="1"/>
          </p:nvPr>
        </p:nvSpPr>
        <p:spPr>
          <a:xfrm>
            <a:off x="811185" y="3965028"/>
            <a:ext cx="6400799" cy="1966747"/>
          </a:xfrm>
        </p:spPr>
        <p:txBody>
          <a:bodyPr vert="horz" lIns="0" tIns="0" rIns="0" bIns="0" rtlCol="0">
            <a:noAutofit/>
          </a:bodyPr>
          <a:lstStyle>
            <a:lvl1pPr marL="0" indent="0">
              <a:buNone/>
              <a:defRPr lang="en-US" sz="2400" b="1" i="0" dirty="0">
                <a:solidFill>
                  <a:schemeClr val="tx2">
                    <a:lumMod val="90000"/>
                  </a:schemeClr>
                </a:solidFill>
                <a:latin typeface="+mj-lt"/>
                <a:cs typeface="Arial Black" panose="020B0604020202020204" pitchFamily="34" charset="0"/>
              </a:defRPr>
            </a:lvl1pPr>
          </a:lstStyle>
          <a:p>
            <a:pPr marL="228600" lvl="0" indent="-228600"/>
            <a:r>
              <a:rPr lang="en-US" dirty="0"/>
              <a:t>Click to add subtitle</a:t>
            </a:r>
          </a:p>
        </p:txBody>
      </p:sp>
      <p:sp>
        <p:nvSpPr>
          <p:cNvPr id="12" name="Oval 11">
            <a:extLst>
              <a:ext uri="{FF2B5EF4-FFF2-40B4-BE49-F238E27FC236}">
                <a16:creationId xmlns:a16="http://schemas.microsoft.com/office/drawing/2014/main" id="{45B92DB2-64DD-608F-360F-52958A93EB5B}"/>
              </a:ext>
              <a:ext uri="{C183D7F6-B498-43B3-948B-1728B52AA6E4}">
                <adec:decorative xmlns:adec="http://schemas.microsoft.com/office/drawing/2017/decorative" val="1"/>
              </a:ext>
            </a:extLst>
          </p:cNvPr>
          <p:cNvSpPr/>
          <p:nvPr userDrawn="1"/>
        </p:nvSpPr>
        <p:spPr>
          <a:xfrm>
            <a:off x="10735311" y="1298445"/>
            <a:ext cx="1291008" cy="1291008"/>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3" name="Picture Placeholder 2">
            <a:extLst>
              <a:ext uri="{FF2B5EF4-FFF2-40B4-BE49-F238E27FC236}">
                <a16:creationId xmlns:a16="http://schemas.microsoft.com/office/drawing/2014/main" id="{6038EDAF-6CF8-D96E-EB91-CAFEBE0CA195}"/>
              </a:ext>
            </a:extLst>
          </p:cNvPr>
          <p:cNvSpPr>
            <a:spLocks noGrp="1"/>
          </p:cNvSpPr>
          <p:nvPr>
            <p:ph type="pic" sz="quarter" idx="15"/>
          </p:nvPr>
        </p:nvSpPr>
        <p:spPr>
          <a:xfrm>
            <a:off x="8091187" y="2475185"/>
            <a:ext cx="3456590" cy="3456590"/>
          </a:xfrm>
          <a:custGeom>
            <a:avLst/>
            <a:gdLst>
              <a:gd name="connsiteX0" fmla="*/ 1728295 w 3456590"/>
              <a:gd name="connsiteY0" fmla="*/ 0 h 3456590"/>
              <a:gd name="connsiteX1" fmla="*/ 3456590 w 3456590"/>
              <a:gd name="connsiteY1" fmla="*/ 1728295 h 3456590"/>
              <a:gd name="connsiteX2" fmla="*/ 1728295 w 3456590"/>
              <a:gd name="connsiteY2" fmla="*/ 3456590 h 3456590"/>
              <a:gd name="connsiteX3" fmla="*/ 0 w 3456590"/>
              <a:gd name="connsiteY3" fmla="*/ 1728295 h 3456590"/>
              <a:gd name="connsiteX4" fmla="*/ 1728295 w 3456590"/>
              <a:gd name="connsiteY4" fmla="*/ 0 h 3456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6590" h="3456590">
                <a:moveTo>
                  <a:pt x="1728295" y="0"/>
                </a:moveTo>
                <a:cubicBezTo>
                  <a:pt x="2682806" y="0"/>
                  <a:pt x="3456590" y="773784"/>
                  <a:pt x="3456590" y="1728295"/>
                </a:cubicBezTo>
                <a:cubicBezTo>
                  <a:pt x="3456590" y="2682806"/>
                  <a:pt x="2682806" y="3456590"/>
                  <a:pt x="1728295" y="3456590"/>
                </a:cubicBezTo>
                <a:cubicBezTo>
                  <a:pt x="773784" y="3456590"/>
                  <a:pt x="0" y="2682806"/>
                  <a:pt x="0" y="1728295"/>
                </a:cubicBezTo>
                <a:cubicBezTo>
                  <a:pt x="0" y="773784"/>
                  <a:pt x="773784" y="0"/>
                  <a:pt x="1728295" y="0"/>
                </a:cubicBezTo>
                <a:close/>
              </a:path>
            </a:pathLst>
          </a:custGeom>
          <a:solidFill>
            <a:srgbClr val="0070C0"/>
          </a:solidFill>
          <a:ln w="57150">
            <a:noFill/>
          </a:ln>
        </p:spPr>
        <p:txBody>
          <a:bodyPr wrap="square" tIns="1188720">
            <a:noAutofit/>
          </a:bodyPr>
          <a:lstStyle>
            <a:lvl1pPr marL="0" indent="0" algn="ctr">
              <a:buNone/>
              <a:defRPr sz="1600"/>
            </a:lvl1pPr>
          </a:lstStyle>
          <a:p>
            <a:r>
              <a:rPr lang="en-US"/>
              <a:t>Click icon to add picture</a:t>
            </a:r>
            <a:endParaRPr lang="en-US" dirty="0"/>
          </a:p>
        </p:txBody>
      </p:sp>
      <p:sp>
        <p:nvSpPr>
          <p:cNvPr id="6" name="Footer Placeholder 4">
            <a:extLst>
              <a:ext uri="{FF2B5EF4-FFF2-40B4-BE49-F238E27FC236}">
                <a16:creationId xmlns:a16="http://schemas.microsoft.com/office/drawing/2014/main" id="{BE148B4D-CB0B-8B95-BA58-B33DE05305B9}"/>
              </a:ext>
            </a:extLst>
          </p:cNvPr>
          <p:cNvSpPr>
            <a:spLocks noGrp="1"/>
          </p:cNvSpPr>
          <p:nvPr>
            <p:ph type="ftr" sz="quarter" idx="3"/>
          </p:nvPr>
        </p:nvSpPr>
        <p:spPr>
          <a:xfrm>
            <a:off x="811185" y="6356350"/>
            <a:ext cx="4411509" cy="365125"/>
          </a:xfrm>
          <a:prstGeom prst="rect">
            <a:avLst/>
          </a:prstGeom>
        </p:spPr>
        <p:txBody>
          <a:bodyPr vert="horz" lIns="0" tIns="0" rIns="0" bIns="0" rtlCol="0" anchor="ctr">
            <a:noAutofit/>
          </a:bodyPr>
          <a:lstStyle>
            <a:lvl1pPr algn="l">
              <a:defRPr sz="1200" b="0" i="0" spc="50" baseline="0">
                <a:solidFill>
                  <a:schemeClr val="tx1"/>
                </a:solidFill>
                <a:latin typeface="+mn-lt"/>
                <a:cs typeface="Arial" panose="020B0604020202020204" pitchFamily="34" charset="0"/>
              </a:defRPr>
            </a:lvl1pPr>
          </a:lstStyle>
          <a:p>
            <a:r>
              <a:rPr lang="en-US" dirty="0"/>
              <a:t>PRESENTATION TITLE</a:t>
            </a:r>
          </a:p>
        </p:txBody>
      </p:sp>
      <p:sp>
        <p:nvSpPr>
          <p:cNvPr id="9" name="Slide Number Placeholder 5">
            <a:extLst>
              <a:ext uri="{FF2B5EF4-FFF2-40B4-BE49-F238E27FC236}">
                <a16:creationId xmlns:a16="http://schemas.microsoft.com/office/drawing/2014/main" id="{9B895145-43B3-C337-08C1-C009F83D87F4}"/>
              </a:ext>
            </a:extLst>
          </p:cNvPr>
          <p:cNvSpPr>
            <a:spLocks noGrp="1"/>
          </p:cNvSpPr>
          <p:nvPr>
            <p:ph type="sldNum" sz="quarter" idx="4"/>
          </p:nvPr>
        </p:nvSpPr>
        <p:spPr>
          <a:xfrm>
            <a:off x="8637615" y="6356350"/>
            <a:ext cx="2743200" cy="365125"/>
          </a:xfrm>
          <a:prstGeom prst="rect">
            <a:avLst/>
          </a:prstGeom>
        </p:spPr>
        <p:txBody>
          <a:bodyPr vert="horz" lIns="0" tIns="0" rIns="0" bIns="0" rtlCol="0" anchor="ctr">
            <a:noAutofit/>
          </a:bodyPr>
          <a:lstStyle>
            <a:lvl1pPr algn="r">
              <a:defRPr sz="1200" b="1" i="0" spc="50" baseline="0">
                <a:solidFill>
                  <a:schemeClr val="tx1"/>
                </a:solidFill>
                <a:latin typeface="+mn-lt"/>
                <a:cs typeface="Arial Black" panose="020B0604020202020204" pitchFamily="34" charset="0"/>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2523883795"/>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1008" userDrawn="1">
          <p15:clr>
            <a:srgbClr val="FBAE40"/>
          </p15:clr>
        </p15:guide>
        <p15:guide id="3" orient="horz" pos="1560" userDrawn="1">
          <p15:clr>
            <a:srgbClr val="FBAE40"/>
          </p15:clr>
        </p15:guide>
        <p15:guide id="4" pos="312" userDrawn="1">
          <p15:clr>
            <a:srgbClr val="FBAE40"/>
          </p15:clr>
        </p15:guide>
        <p15:guide id="5" pos="816"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3">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A22F8239-92F5-595B-5DD3-ACBA1C19E6A1}"/>
              </a:ext>
              <a:ext uri="{C183D7F6-B498-43B3-948B-1728B52AA6E4}">
                <adec:decorative xmlns:adec="http://schemas.microsoft.com/office/drawing/2017/decorative" val="1"/>
              </a:ext>
            </a:extLst>
          </p:cNvPr>
          <p:cNvPicPr>
            <a:picLocks noChangeAspect="1"/>
          </p:cNvPicPr>
          <p:nvPr userDrawn="1"/>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b="82969"/>
          <a:stretch/>
        </p:blipFill>
        <p:spPr>
          <a:xfrm>
            <a:off x="3459002" y="5609995"/>
            <a:ext cx="7328137" cy="1248005"/>
          </a:xfrm>
          <a:custGeom>
            <a:avLst/>
            <a:gdLst>
              <a:gd name="connsiteX0" fmla="*/ 0 w 7328137"/>
              <a:gd name="connsiteY0" fmla="*/ 0 h 1912980"/>
              <a:gd name="connsiteX1" fmla="*/ 7328137 w 7328137"/>
              <a:gd name="connsiteY1" fmla="*/ 0 h 1912980"/>
              <a:gd name="connsiteX2" fmla="*/ 7328137 w 7328137"/>
              <a:gd name="connsiteY2" fmla="*/ 1912980 h 1912980"/>
              <a:gd name="connsiteX3" fmla="*/ 0 w 7328137"/>
              <a:gd name="connsiteY3" fmla="*/ 1912980 h 1912980"/>
            </a:gdLst>
            <a:ahLst/>
            <a:cxnLst>
              <a:cxn ang="0">
                <a:pos x="connsiteX0" y="connsiteY0"/>
              </a:cxn>
              <a:cxn ang="0">
                <a:pos x="connsiteX1" y="connsiteY1"/>
              </a:cxn>
              <a:cxn ang="0">
                <a:pos x="connsiteX2" y="connsiteY2"/>
              </a:cxn>
              <a:cxn ang="0">
                <a:pos x="connsiteX3" y="connsiteY3"/>
              </a:cxn>
            </a:cxnLst>
            <a:rect l="l" t="t" r="r" b="b"/>
            <a:pathLst>
              <a:path w="7328137" h="1912980">
                <a:moveTo>
                  <a:pt x="0" y="0"/>
                </a:moveTo>
                <a:lnTo>
                  <a:pt x="7328137" y="0"/>
                </a:lnTo>
                <a:lnTo>
                  <a:pt x="7328137" y="1912980"/>
                </a:lnTo>
                <a:lnTo>
                  <a:pt x="0" y="1912980"/>
                </a:lnTo>
                <a:close/>
              </a:path>
            </a:pathLst>
          </a:custGeom>
        </p:spPr>
      </p:pic>
      <p:sp>
        <p:nvSpPr>
          <p:cNvPr id="21" name="Title 1">
            <a:extLst>
              <a:ext uri="{FF2B5EF4-FFF2-40B4-BE49-F238E27FC236}">
                <a16:creationId xmlns:a16="http://schemas.microsoft.com/office/drawing/2014/main" id="{52DD956C-BC83-8F97-6FF5-5A11028FEFEA}"/>
              </a:ext>
            </a:extLst>
          </p:cNvPr>
          <p:cNvSpPr>
            <a:spLocks noGrp="1"/>
          </p:cNvSpPr>
          <p:nvPr>
            <p:ph type="title" hasCustomPrompt="1"/>
          </p:nvPr>
        </p:nvSpPr>
        <p:spPr>
          <a:xfrm>
            <a:off x="813816" y="621792"/>
            <a:ext cx="8180412" cy="1828800"/>
          </a:xfrm>
        </p:spPr>
        <p:txBody>
          <a:bodyPr lIns="0" tIns="0" rIns="0" bIns="0">
            <a:noAutofit/>
          </a:bodyPr>
          <a:lstStyle>
            <a:lvl1pPr>
              <a:defRPr>
                <a:solidFill>
                  <a:schemeClr val="tx1"/>
                </a:solidFill>
              </a:defRPr>
            </a:lvl1pPr>
          </a:lstStyle>
          <a:p>
            <a:r>
              <a:rPr lang="en-US" dirty="0"/>
              <a:t>Click to add title</a:t>
            </a:r>
          </a:p>
        </p:txBody>
      </p:sp>
      <p:sp>
        <p:nvSpPr>
          <p:cNvPr id="2" name="Content Placeholder 2">
            <a:extLst>
              <a:ext uri="{FF2B5EF4-FFF2-40B4-BE49-F238E27FC236}">
                <a16:creationId xmlns:a16="http://schemas.microsoft.com/office/drawing/2014/main" id="{5A612ED1-3CD3-8532-2C92-777F6D005F10}"/>
              </a:ext>
            </a:extLst>
          </p:cNvPr>
          <p:cNvSpPr>
            <a:spLocks noGrp="1"/>
          </p:cNvSpPr>
          <p:nvPr>
            <p:ph sz="quarter" idx="26" hasCustomPrompt="1"/>
          </p:nvPr>
        </p:nvSpPr>
        <p:spPr>
          <a:xfrm>
            <a:off x="813816" y="2948152"/>
            <a:ext cx="4956470" cy="3120773"/>
          </a:xfrm>
        </p:spPr>
        <p:txBody>
          <a:bodyPr lIns="0" tIns="0" rIns="0" bIns="0"/>
          <a:lstStyle>
            <a:lvl1pPr marL="0" indent="0">
              <a:spcBef>
                <a:spcPts val="1000"/>
              </a:spcBef>
              <a:buNone/>
              <a:defRPr sz="1800">
                <a:solidFill>
                  <a:schemeClr val="tx1"/>
                </a:solidFill>
              </a:defRPr>
            </a:lvl1pPr>
            <a:lvl2pPr marL="283464" indent="-283464">
              <a:spcBef>
                <a:spcPts val="1000"/>
              </a:spcBef>
              <a:defRPr sz="1800">
                <a:solidFill>
                  <a:schemeClr val="tx1"/>
                </a:solidFill>
              </a:defRPr>
            </a:lvl2pPr>
            <a:lvl3pPr marL="685800">
              <a:spcBef>
                <a:spcPts val="1000"/>
              </a:spcBef>
              <a:defRPr sz="1800">
                <a:solidFill>
                  <a:schemeClr val="tx1"/>
                </a:solidFill>
              </a:defRPr>
            </a:lvl3pPr>
            <a:lvl4pPr marL="1051560">
              <a:spcBef>
                <a:spcPts val="1000"/>
              </a:spcBef>
              <a:defRPr sz="1800">
                <a:solidFill>
                  <a:schemeClr val="tx1"/>
                </a:solidFill>
              </a:defRPr>
            </a:lvl4pPr>
            <a:lvl5pPr marL="1417320">
              <a:spcBef>
                <a:spcPts val="1000"/>
              </a:spcBef>
              <a:defRPr sz="1800">
                <a:solidFill>
                  <a:schemeClr val="tx1"/>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Content Placeholder 2">
            <a:extLst>
              <a:ext uri="{FF2B5EF4-FFF2-40B4-BE49-F238E27FC236}">
                <a16:creationId xmlns:a16="http://schemas.microsoft.com/office/drawing/2014/main" id="{56A4BCE7-3651-7CA3-1353-9B2526D267AF}"/>
              </a:ext>
            </a:extLst>
          </p:cNvPr>
          <p:cNvSpPr>
            <a:spLocks noGrp="1"/>
          </p:cNvSpPr>
          <p:nvPr>
            <p:ph sz="quarter" idx="27" hasCustomPrompt="1"/>
          </p:nvPr>
        </p:nvSpPr>
        <p:spPr>
          <a:xfrm>
            <a:off x="6421716" y="2948152"/>
            <a:ext cx="4956470" cy="3120773"/>
          </a:xfrm>
        </p:spPr>
        <p:txBody>
          <a:bodyPr lIns="0" tIns="0" rIns="0" bIns="0"/>
          <a:lstStyle>
            <a:lvl1pPr marL="0" indent="0">
              <a:spcBef>
                <a:spcPts val="1000"/>
              </a:spcBef>
              <a:buNone/>
              <a:defRPr sz="1800">
                <a:solidFill>
                  <a:schemeClr val="tx1"/>
                </a:solidFill>
              </a:defRPr>
            </a:lvl1pPr>
            <a:lvl2pPr marL="283464" indent="-283464">
              <a:spcBef>
                <a:spcPts val="1000"/>
              </a:spcBef>
              <a:defRPr sz="1800">
                <a:solidFill>
                  <a:schemeClr val="tx1"/>
                </a:solidFill>
              </a:defRPr>
            </a:lvl2pPr>
            <a:lvl3pPr marL="685800">
              <a:spcBef>
                <a:spcPts val="1000"/>
              </a:spcBef>
              <a:defRPr sz="1800">
                <a:solidFill>
                  <a:schemeClr val="tx1"/>
                </a:solidFill>
              </a:defRPr>
            </a:lvl3pPr>
            <a:lvl4pPr marL="1051560">
              <a:spcBef>
                <a:spcPts val="1000"/>
              </a:spcBef>
              <a:defRPr sz="1800">
                <a:solidFill>
                  <a:schemeClr val="tx1"/>
                </a:solidFill>
              </a:defRPr>
            </a:lvl4pPr>
            <a:lvl5pPr marL="1417320">
              <a:spcBef>
                <a:spcPts val="1000"/>
              </a:spcBef>
              <a:defRPr sz="1800">
                <a:solidFill>
                  <a:schemeClr val="tx1"/>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Footer Placeholder 6">
            <a:extLst>
              <a:ext uri="{FF2B5EF4-FFF2-40B4-BE49-F238E27FC236}">
                <a16:creationId xmlns:a16="http://schemas.microsoft.com/office/drawing/2014/main" id="{C36FD22D-E552-7707-178A-C415B32A8553}"/>
              </a:ext>
            </a:extLst>
          </p:cNvPr>
          <p:cNvSpPr>
            <a:spLocks noGrp="1"/>
          </p:cNvSpPr>
          <p:nvPr>
            <p:ph type="ftr" sz="quarter" idx="10"/>
          </p:nvPr>
        </p:nvSpPr>
        <p:spPr/>
        <p:txBody>
          <a:bodyPr>
            <a:noAutofit/>
          </a:bodyPr>
          <a:lstStyle>
            <a:lvl1pPr>
              <a:defRPr>
                <a:solidFill>
                  <a:schemeClr val="tx1"/>
                </a:solidFill>
              </a:defRPr>
            </a:lvl1pPr>
          </a:lstStyle>
          <a:p>
            <a:r>
              <a:rPr lang="en-US" dirty="0"/>
              <a:t>PRESENTATION TITLE</a:t>
            </a:r>
          </a:p>
        </p:txBody>
      </p:sp>
      <p:sp>
        <p:nvSpPr>
          <p:cNvPr id="8" name="Slide Number Placeholder 7">
            <a:extLst>
              <a:ext uri="{FF2B5EF4-FFF2-40B4-BE49-F238E27FC236}">
                <a16:creationId xmlns:a16="http://schemas.microsoft.com/office/drawing/2014/main" id="{DCF2C4E6-14A3-F03B-CAE2-C92DC19E79C7}"/>
              </a:ext>
            </a:extLst>
          </p:cNvPr>
          <p:cNvSpPr>
            <a:spLocks noGrp="1"/>
          </p:cNvSpPr>
          <p:nvPr>
            <p:ph type="sldNum" sz="quarter" idx="11"/>
          </p:nvPr>
        </p:nvSpPr>
        <p:spPr/>
        <p:txBody>
          <a:bodyPr>
            <a:noAutofit/>
          </a:bodyPr>
          <a:lstStyle>
            <a:lvl1pPr>
              <a:defRPr>
                <a:solidFill>
                  <a:schemeClr val="tx1"/>
                </a:solidFill>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3776886504"/>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1008" userDrawn="1">
          <p15:clr>
            <a:srgbClr val="FBAE40"/>
          </p15:clr>
        </p15:guide>
        <p15:guide id="3" orient="horz" pos="1560" userDrawn="1">
          <p15:clr>
            <a:srgbClr val="FBAE40"/>
          </p15:clr>
        </p15:guide>
        <p15:guide id="4" pos="312" userDrawn="1">
          <p15:clr>
            <a:srgbClr val="FBAE40"/>
          </p15:clr>
        </p15:guide>
        <p15:guide id="5" pos="816" userDrawn="1">
          <p15:clr>
            <a:srgbClr val="FBAE40"/>
          </p15:clr>
        </p15:guide>
        <p15:guide id="6" pos="7344" userDrawn="1">
          <p15:clr>
            <a:srgbClr val="FBAE40"/>
          </p15:clr>
        </p15:guide>
        <p15:guide id="7" orient="horz" pos="1416" userDrawn="1">
          <p15:clr>
            <a:srgbClr val="FBAE40"/>
          </p15:clr>
        </p15:guide>
        <p15:guide id="9" orient="horz" pos="384" userDrawn="1">
          <p15:clr>
            <a:srgbClr val="FBAE40"/>
          </p15:clr>
        </p15:guide>
        <p15:guide id="10" orient="horz" pos="3744"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1">
    <p:spTree>
      <p:nvGrpSpPr>
        <p:cNvPr id="1" name=""/>
        <p:cNvGrpSpPr/>
        <p:nvPr/>
      </p:nvGrpSpPr>
      <p:grpSpPr>
        <a:xfrm>
          <a:off x="0" y="0"/>
          <a:ext cx="0" cy="0"/>
          <a:chOff x="0" y="0"/>
          <a:chExt cx="0" cy="0"/>
        </a:xfrm>
      </p:grpSpPr>
      <p:sp>
        <p:nvSpPr>
          <p:cNvPr id="10" name="Oval 9">
            <a:extLst>
              <a:ext uri="{FF2B5EF4-FFF2-40B4-BE49-F238E27FC236}">
                <a16:creationId xmlns:a16="http://schemas.microsoft.com/office/drawing/2014/main" id="{F6BE63D1-6CC6-AD50-D587-0514090FB382}"/>
              </a:ext>
              <a:ext uri="{C183D7F6-B498-43B3-948B-1728B52AA6E4}">
                <adec:decorative xmlns:adec="http://schemas.microsoft.com/office/drawing/2017/decorative" val="1"/>
              </a:ext>
            </a:extLst>
          </p:cNvPr>
          <p:cNvSpPr/>
          <p:nvPr userDrawn="1"/>
        </p:nvSpPr>
        <p:spPr>
          <a:xfrm rot="10800000">
            <a:off x="813816" y="2184400"/>
            <a:ext cx="2115351" cy="211535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13" name="Title 1">
            <a:extLst>
              <a:ext uri="{FF2B5EF4-FFF2-40B4-BE49-F238E27FC236}">
                <a16:creationId xmlns:a16="http://schemas.microsoft.com/office/drawing/2014/main" id="{D1A089D1-3F91-4EA1-F598-0EDD4632E42D}"/>
              </a:ext>
            </a:extLst>
          </p:cNvPr>
          <p:cNvSpPr>
            <a:spLocks noGrp="1"/>
          </p:cNvSpPr>
          <p:nvPr>
            <p:ph type="title" hasCustomPrompt="1"/>
          </p:nvPr>
        </p:nvSpPr>
        <p:spPr>
          <a:xfrm>
            <a:off x="813816" y="605155"/>
            <a:ext cx="10571734" cy="1160145"/>
          </a:xfrm>
        </p:spPr>
        <p:txBody>
          <a:bodyPr lIns="0" tIns="0" rIns="0" bIns="0">
            <a:noAutofit/>
          </a:bodyPr>
          <a:lstStyle>
            <a:lvl1pPr>
              <a:defRPr>
                <a:solidFill>
                  <a:schemeClr val="tx1"/>
                </a:solidFill>
              </a:defRPr>
            </a:lvl1pPr>
          </a:lstStyle>
          <a:p>
            <a:r>
              <a:rPr lang="en-US" dirty="0"/>
              <a:t>Click to add title</a:t>
            </a:r>
          </a:p>
        </p:txBody>
      </p:sp>
      <p:sp>
        <p:nvSpPr>
          <p:cNvPr id="5" name="Content Placeholder 2">
            <a:extLst>
              <a:ext uri="{FF2B5EF4-FFF2-40B4-BE49-F238E27FC236}">
                <a16:creationId xmlns:a16="http://schemas.microsoft.com/office/drawing/2014/main" id="{82DE6614-889D-2DB5-4C2F-DCBD22BA3B22}"/>
              </a:ext>
            </a:extLst>
          </p:cNvPr>
          <p:cNvSpPr>
            <a:spLocks noGrp="1"/>
          </p:cNvSpPr>
          <p:nvPr>
            <p:ph sz="quarter" idx="27" hasCustomPrompt="1"/>
          </p:nvPr>
        </p:nvSpPr>
        <p:spPr>
          <a:xfrm>
            <a:off x="3835400" y="2185127"/>
            <a:ext cx="2736849" cy="4067717"/>
          </a:xfrm>
        </p:spPr>
        <p:txBody>
          <a:bodyPr lIns="0" tIns="0" rIns="0" bIns="0"/>
          <a:lstStyle>
            <a:lvl1pPr marL="342900" indent="-342900">
              <a:buFont typeface="+mj-lt"/>
              <a:buAutoNum type="arabicPeriod"/>
              <a:defRPr sz="1800">
                <a:solidFill>
                  <a:schemeClr val="tx1"/>
                </a:solidFill>
              </a:defRPr>
            </a:lvl1pPr>
            <a:lvl2pPr marL="525780" indent="-342900">
              <a:buFont typeface="+mj-lt"/>
              <a:buAutoNum type="alphaLcPeriod"/>
              <a:defRPr sz="1800">
                <a:solidFill>
                  <a:schemeClr val="tx1"/>
                </a:solidFill>
              </a:defRPr>
            </a:lvl2pPr>
            <a:lvl3pPr marL="800100" indent="-342900">
              <a:buFont typeface="+mj-lt"/>
              <a:buAutoNum type="arabicParenR"/>
              <a:defRPr sz="1800">
                <a:solidFill>
                  <a:schemeClr val="tx1"/>
                </a:solidFill>
              </a:defRPr>
            </a:lvl3pPr>
            <a:lvl4pPr marL="1051560" indent="-228600">
              <a:buFont typeface="+mj-lt"/>
              <a:buAutoNum type="alphaLcParenR"/>
              <a:defRPr sz="1800">
                <a:solidFill>
                  <a:schemeClr val="tx1"/>
                </a:solidFill>
              </a:defRPr>
            </a:lvl4pPr>
            <a:lvl5pPr marL="1417320" indent="-228600">
              <a:buFont typeface="+mj-lt"/>
              <a:buAutoNum type="romanLcPeriod"/>
              <a:defRPr sz="1800">
                <a:solidFill>
                  <a:schemeClr val="tx1"/>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2">
            <a:extLst>
              <a:ext uri="{FF2B5EF4-FFF2-40B4-BE49-F238E27FC236}">
                <a16:creationId xmlns:a16="http://schemas.microsoft.com/office/drawing/2014/main" id="{B7B2B871-B646-8E1E-CD57-2224B2D4E590}"/>
              </a:ext>
            </a:extLst>
          </p:cNvPr>
          <p:cNvSpPr>
            <a:spLocks noGrp="1"/>
          </p:cNvSpPr>
          <p:nvPr>
            <p:ph sz="quarter" idx="28" hasCustomPrompt="1"/>
          </p:nvPr>
        </p:nvSpPr>
        <p:spPr>
          <a:xfrm>
            <a:off x="7221564" y="2184400"/>
            <a:ext cx="4156619" cy="4046290"/>
          </a:xfrm>
        </p:spPr>
        <p:txBody>
          <a:bodyPr lIns="0" tIns="0" rIns="0" bIns="0"/>
          <a:lstStyle>
            <a:lvl1pPr marL="0" indent="0">
              <a:spcBef>
                <a:spcPts val="1000"/>
              </a:spcBef>
              <a:buNone/>
              <a:defRPr sz="1800">
                <a:solidFill>
                  <a:schemeClr val="tx1"/>
                </a:solidFill>
              </a:defRPr>
            </a:lvl1pPr>
            <a:lvl2pPr marL="283464" indent="-283464">
              <a:spcBef>
                <a:spcPts val="1000"/>
              </a:spcBef>
              <a:defRPr sz="1800">
                <a:solidFill>
                  <a:schemeClr val="tx1"/>
                </a:solidFill>
              </a:defRPr>
            </a:lvl2pPr>
            <a:lvl3pPr marL="685800">
              <a:spcBef>
                <a:spcPts val="1000"/>
              </a:spcBef>
              <a:defRPr sz="1800">
                <a:solidFill>
                  <a:schemeClr val="tx1"/>
                </a:solidFill>
              </a:defRPr>
            </a:lvl3pPr>
            <a:lvl4pPr marL="1051560">
              <a:spcBef>
                <a:spcPts val="1000"/>
              </a:spcBef>
              <a:defRPr sz="1800">
                <a:solidFill>
                  <a:schemeClr val="tx1"/>
                </a:solidFill>
              </a:defRPr>
            </a:lvl4pPr>
            <a:lvl5pPr marL="1417320">
              <a:spcBef>
                <a:spcPts val="1000"/>
              </a:spcBef>
              <a:defRPr sz="1800">
                <a:solidFill>
                  <a:schemeClr val="tx1"/>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Footer Placeholder 6">
            <a:extLst>
              <a:ext uri="{FF2B5EF4-FFF2-40B4-BE49-F238E27FC236}">
                <a16:creationId xmlns:a16="http://schemas.microsoft.com/office/drawing/2014/main" id="{C36FD22D-E552-7707-178A-C415B32A8553}"/>
              </a:ext>
            </a:extLst>
          </p:cNvPr>
          <p:cNvSpPr>
            <a:spLocks noGrp="1"/>
          </p:cNvSpPr>
          <p:nvPr>
            <p:ph type="ftr" sz="quarter" idx="10"/>
          </p:nvPr>
        </p:nvSpPr>
        <p:spPr/>
        <p:txBody>
          <a:bodyPr>
            <a:noAutofit/>
          </a:bodyPr>
          <a:lstStyle>
            <a:lvl1pPr>
              <a:defRPr>
                <a:solidFill>
                  <a:schemeClr val="tx1"/>
                </a:solidFill>
              </a:defRPr>
            </a:lvl1pPr>
          </a:lstStyle>
          <a:p>
            <a:r>
              <a:rPr lang="en-US" dirty="0"/>
              <a:t>PRESENTATION TITLE</a:t>
            </a:r>
          </a:p>
        </p:txBody>
      </p:sp>
      <p:sp>
        <p:nvSpPr>
          <p:cNvPr id="8" name="Slide Number Placeholder 7">
            <a:extLst>
              <a:ext uri="{FF2B5EF4-FFF2-40B4-BE49-F238E27FC236}">
                <a16:creationId xmlns:a16="http://schemas.microsoft.com/office/drawing/2014/main" id="{DCF2C4E6-14A3-F03B-CAE2-C92DC19E79C7}"/>
              </a:ext>
            </a:extLst>
          </p:cNvPr>
          <p:cNvSpPr>
            <a:spLocks noGrp="1"/>
          </p:cNvSpPr>
          <p:nvPr>
            <p:ph type="sldNum" sz="quarter" idx="11"/>
          </p:nvPr>
        </p:nvSpPr>
        <p:spPr/>
        <p:txBody>
          <a:bodyPr>
            <a:noAutofit/>
          </a:bodyPr>
          <a:lstStyle>
            <a:lvl1pPr>
              <a:defRPr>
                <a:solidFill>
                  <a:schemeClr val="tx1"/>
                </a:solidFill>
              </a:defRPr>
            </a:lvl1pPr>
          </a:lstStyle>
          <a:p>
            <a:fld id="{B5CEABB6-07DC-46E8-9B57-56EC44A396E5}" type="slidenum">
              <a:rPr lang="en-US" smtClean="0"/>
              <a:pPr/>
              <a:t>‹#›</a:t>
            </a:fld>
            <a:endParaRPr lang="en-US" dirty="0"/>
          </a:p>
        </p:txBody>
      </p:sp>
      <p:pic>
        <p:nvPicPr>
          <p:cNvPr id="3" name="Object 1">
            <a:extLst>
              <a:ext uri="{FF2B5EF4-FFF2-40B4-BE49-F238E27FC236}">
                <a16:creationId xmlns:a16="http://schemas.microsoft.com/office/drawing/2014/main" id="{AF3100BA-3E42-7D6B-DF44-70B35DD5025D}"/>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84204" y="2903537"/>
            <a:ext cx="1574573" cy="3954463"/>
          </a:xfrm>
          <a:prstGeom prst="rect">
            <a:avLst/>
          </a:prstGeom>
        </p:spPr>
      </p:pic>
    </p:spTree>
    <p:extLst>
      <p:ext uri="{BB962C8B-B14F-4D97-AF65-F5344CB8AC3E}">
        <p14:creationId xmlns:p14="http://schemas.microsoft.com/office/powerpoint/2010/main" val="3627698952"/>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1008" userDrawn="1">
          <p15:clr>
            <a:srgbClr val="FBAE40"/>
          </p15:clr>
        </p15:guide>
        <p15:guide id="3" orient="horz" pos="1560" userDrawn="1">
          <p15:clr>
            <a:srgbClr val="FBAE40"/>
          </p15:clr>
        </p15:guide>
        <p15:guide id="4" pos="312" userDrawn="1">
          <p15:clr>
            <a:srgbClr val="FBAE40"/>
          </p15:clr>
        </p15:guide>
        <p15:guide id="5" pos="816" userDrawn="1">
          <p15:clr>
            <a:srgbClr val="FBAE40"/>
          </p15:clr>
        </p15:guide>
        <p15:guide id="6" pos="6336"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 Picture ">
    <p:spTree>
      <p:nvGrpSpPr>
        <p:cNvPr id="1" name=""/>
        <p:cNvGrpSpPr/>
        <p:nvPr/>
      </p:nvGrpSpPr>
      <p:grpSpPr>
        <a:xfrm>
          <a:off x="0" y="0"/>
          <a:ext cx="0" cy="0"/>
          <a:chOff x="0" y="0"/>
          <a:chExt cx="0" cy="0"/>
        </a:xfrm>
      </p:grpSpPr>
      <p:sp>
        <p:nvSpPr>
          <p:cNvPr id="20" name="Title 1">
            <a:extLst>
              <a:ext uri="{FF2B5EF4-FFF2-40B4-BE49-F238E27FC236}">
                <a16:creationId xmlns:a16="http://schemas.microsoft.com/office/drawing/2014/main" id="{1CBEC63C-AA69-807D-2A93-BC45B1BDF641}"/>
              </a:ext>
            </a:extLst>
          </p:cNvPr>
          <p:cNvSpPr>
            <a:spLocks noGrp="1"/>
          </p:cNvSpPr>
          <p:nvPr>
            <p:ph type="title" hasCustomPrompt="1"/>
          </p:nvPr>
        </p:nvSpPr>
        <p:spPr>
          <a:xfrm>
            <a:off x="811184" y="621973"/>
            <a:ext cx="6275416" cy="1828800"/>
          </a:xfrm>
        </p:spPr>
        <p:txBody>
          <a:bodyPr lIns="0" tIns="0" rIns="0" bIns="0">
            <a:noAutofit/>
          </a:bodyPr>
          <a:lstStyle>
            <a:lvl1pPr>
              <a:defRPr>
                <a:solidFill>
                  <a:schemeClr val="tx1"/>
                </a:solidFill>
              </a:defRPr>
            </a:lvl1pPr>
          </a:lstStyle>
          <a:p>
            <a:r>
              <a:rPr lang="en-US" dirty="0"/>
              <a:t>Click to add title</a:t>
            </a:r>
          </a:p>
        </p:txBody>
      </p:sp>
      <p:sp>
        <p:nvSpPr>
          <p:cNvPr id="21" name="Freeform 4">
            <a:extLst>
              <a:ext uri="{FF2B5EF4-FFF2-40B4-BE49-F238E27FC236}">
                <a16:creationId xmlns:a16="http://schemas.microsoft.com/office/drawing/2014/main" id="{E58C5299-758C-70DA-D929-E0BC719E9A78}"/>
              </a:ext>
              <a:ext uri="{C183D7F6-B498-43B3-948B-1728B52AA6E4}">
                <adec:decorative xmlns:adec="http://schemas.microsoft.com/office/drawing/2017/decorative" val="1"/>
              </a:ext>
            </a:extLst>
          </p:cNvPr>
          <p:cNvSpPr/>
          <p:nvPr userDrawn="1"/>
        </p:nvSpPr>
        <p:spPr>
          <a:xfrm>
            <a:off x="9556005" y="3520476"/>
            <a:ext cx="2130921" cy="2130921"/>
          </a:xfrm>
          <a:custGeom>
            <a:avLst/>
            <a:gdLst>
              <a:gd name="connsiteX0" fmla="*/ 1346200 w 2692400"/>
              <a:gd name="connsiteY0" fmla="*/ 0 h 2692400"/>
              <a:gd name="connsiteX1" fmla="*/ 2692400 w 2692400"/>
              <a:gd name="connsiteY1" fmla="*/ 1346200 h 2692400"/>
              <a:gd name="connsiteX2" fmla="*/ 1346200 w 2692400"/>
              <a:gd name="connsiteY2" fmla="*/ 2692400 h 2692400"/>
              <a:gd name="connsiteX3" fmla="*/ 0 w 2692400"/>
              <a:gd name="connsiteY3" fmla="*/ 1346200 h 2692400"/>
              <a:gd name="connsiteX4" fmla="*/ 1346200 w 2692400"/>
              <a:gd name="connsiteY4" fmla="*/ 0 h 2692400"/>
              <a:gd name="connsiteX5" fmla="*/ 1346199 w 2692400"/>
              <a:gd name="connsiteY5" fmla="*/ 457130 h 2692400"/>
              <a:gd name="connsiteX6" fmla="*/ 457130 w 2692400"/>
              <a:gd name="connsiteY6" fmla="*/ 1346199 h 2692400"/>
              <a:gd name="connsiteX7" fmla="*/ 1346199 w 2692400"/>
              <a:gd name="connsiteY7" fmla="*/ 2235268 h 2692400"/>
              <a:gd name="connsiteX8" fmla="*/ 2235268 w 2692400"/>
              <a:gd name="connsiteY8" fmla="*/ 1346199 h 2692400"/>
              <a:gd name="connsiteX9" fmla="*/ 1346199 w 2692400"/>
              <a:gd name="connsiteY9" fmla="*/ 457130 h 269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92400" h="2692400">
                <a:moveTo>
                  <a:pt x="1346200" y="0"/>
                </a:moveTo>
                <a:cubicBezTo>
                  <a:pt x="2089686" y="0"/>
                  <a:pt x="2692400" y="602714"/>
                  <a:pt x="2692400" y="1346200"/>
                </a:cubicBezTo>
                <a:cubicBezTo>
                  <a:pt x="2692400" y="2089686"/>
                  <a:pt x="2089686" y="2692400"/>
                  <a:pt x="1346200" y="2692400"/>
                </a:cubicBezTo>
                <a:cubicBezTo>
                  <a:pt x="602714" y="2692400"/>
                  <a:pt x="0" y="2089686"/>
                  <a:pt x="0" y="1346200"/>
                </a:cubicBezTo>
                <a:cubicBezTo>
                  <a:pt x="0" y="602714"/>
                  <a:pt x="602714" y="0"/>
                  <a:pt x="1346200" y="0"/>
                </a:cubicBezTo>
                <a:close/>
                <a:moveTo>
                  <a:pt x="1346199" y="457130"/>
                </a:moveTo>
                <a:cubicBezTo>
                  <a:pt x="855180" y="457130"/>
                  <a:pt x="457130" y="855180"/>
                  <a:pt x="457130" y="1346199"/>
                </a:cubicBezTo>
                <a:cubicBezTo>
                  <a:pt x="457130" y="1837218"/>
                  <a:pt x="855180" y="2235268"/>
                  <a:pt x="1346199" y="2235268"/>
                </a:cubicBezTo>
                <a:cubicBezTo>
                  <a:pt x="1837218" y="2235268"/>
                  <a:pt x="2235268" y="1837218"/>
                  <a:pt x="2235268" y="1346199"/>
                </a:cubicBezTo>
                <a:cubicBezTo>
                  <a:pt x="2235268" y="855180"/>
                  <a:pt x="1837218" y="457130"/>
                  <a:pt x="1346199" y="45713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 name="Content Placeholder 5">
            <a:extLst>
              <a:ext uri="{FF2B5EF4-FFF2-40B4-BE49-F238E27FC236}">
                <a16:creationId xmlns:a16="http://schemas.microsoft.com/office/drawing/2014/main" id="{F7A4C6AC-F9E8-412E-2D6B-9FDD07ADDE72}"/>
              </a:ext>
            </a:extLst>
          </p:cNvPr>
          <p:cNvSpPr>
            <a:spLocks noGrp="1"/>
          </p:cNvSpPr>
          <p:nvPr>
            <p:ph sz="quarter" idx="18" hasCustomPrompt="1"/>
          </p:nvPr>
        </p:nvSpPr>
        <p:spPr>
          <a:xfrm>
            <a:off x="810330" y="2771566"/>
            <a:ext cx="6275387" cy="3271324"/>
          </a:xfrm>
        </p:spPr>
        <p:txBody>
          <a:bodyPr lIns="0"/>
          <a:lstStyle>
            <a:lvl1pPr marL="0" indent="0">
              <a:buNone/>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2" name="Picture Placeholder 31">
            <a:extLst>
              <a:ext uri="{FF2B5EF4-FFF2-40B4-BE49-F238E27FC236}">
                <a16:creationId xmlns:a16="http://schemas.microsoft.com/office/drawing/2014/main" id="{C0463C33-FF99-2443-BE5D-682AC8CB8B70}"/>
              </a:ext>
            </a:extLst>
          </p:cNvPr>
          <p:cNvSpPr>
            <a:spLocks noGrp="1"/>
          </p:cNvSpPr>
          <p:nvPr>
            <p:ph type="pic" sz="quarter" idx="17"/>
          </p:nvPr>
        </p:nvSpPr>
        <p:spPr>
          <a:xfrm>
            <a:off x="7709054" y="459137"/>
            <a:ext cx="4126800" cy="4126800"/>
          </a:xfrm>
          <a:custGeom>
            <a:avLst/>
            <a:gdLst>
              <a:gd name="connsiteX0" fmla="*/ 2063400 w 4126800"/>
              <a:gd name="connsiteY0" fmla="*/ 0 h 4126800"/>
              <a:gd name="connsiteX1" fmla="*/ 4126800 w 4126800"/>
              <a:gd name="connsiteY1" fmla="*/ 2063400 h 4126800"/>
              <a:gd name="connsiteX2" fmla="*/ 2063400 w 4126800"/>
              <a:gd name="connsiteY2" fmla="*/ 4126800 h 4126800"/>
              <a:gd name="connsiteX3" fmla="*/ 0 w 4126800"/>
              <a:gd name="connsiteY3" fmla="*/ 2063400 h 4126800"/>
              <a:gd name="connsiteX4" fmla="*/ 2063400 w 4126800"/>
              <a:gd name="connsiteY4" fmla="*/ 0 h 4126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26800" h="4126800">
                <a:moveTo>
                  <a:pt x="2063400" y="0"/>
                </a:moveTo>
                <a:cubicBezTo>
                  <a:pt x="3202984" y="0"/>
                  <a:pt x="4126800" y="923816"/>
                  <a:pt x="4126800" y="2063400"/>
                </a:cubicBezTo>
                <a:cubicBezTo>
                  <a:pt x="4126800" y="3202984"/>
                  <a:pt x="3202984" y="4126800"/>
                  <a:pt x="2063400" y="4126800"/>
                </a:cubicBezTo>
                <a:cubicBezTo>
                  <a:pt x="923816" y="4126800"/>
                  <a:pt x="0" y="3202984"/>
                  <a:pt x="0" y="2063400"/>
                </a:cubicBezTo>
                <a:cubicBezTo>
                  <a:pt x="0" y="923816"/>
                  <a:pt x="923816" y="0"/>
                  <a:pt x="2063400" y="0"/>
                </a:cubicBezTo>
                <a:close/>
              </a:path>
            </a:pathLst>
          </a:custGeom>
        </p:spPr>
        <p:txBody>
          <a:bodyPr wrap="square" tIns="731520">
            <a:noAutofit/>
          </a:bodyPr>
          <a:lstStyle>
            <a:lvl1pPr marL="0" indent="0" algn="ctr">
              <a:buNone/>
              <a:defRPr sz="1600"/>
            </a:lvl1pPr>
          </a:lstStyle>
          <a:p>
            <a:r>
              <a:rPr lang="en-US"/>
              <a:t>Click icon to add picture</a:t>
            </a:r>
            <a:endParaRPr lang="en-US" dirty="0"/>
          </a:p>
        </p:txBody>
      </p:sp>
      <p:sp>
        <p:nvSpPr>
          <p:cNvPr id="7" name="Footer Placeholder 6">
            <a:extLst>
              <a:ext uri="{FF2B5EF4-FFF2-40B4-BE49-F238E27FC236}">
                <a16:creationId xmlns:a16="http://schemas.microsoft.com/office/drawing/2014/main" id="{C36FD22D-E552-7707-178A-C415B32A8553}"/>
              </a:ext>
            </a:extLst>
          </p:cNvPr>
          <p:cNvSpPr>
            <a:spLocks noGrp="1"/>
          </p:cNvSpPr>
          <p:nvPr>
            <p:ph type="ftr" sz="quarter" idx="10"/>
          </p:nvPr>
        </p:nvSpPr>
        <p:spPr/>
        <p:txBody>
          <a:bodyPr/>
          <a:lstStyle>
            <a:lvl1pPr>
              <a:defRPr>
                <a:solidFill>
                  <a:schemeClr val="tx1"/>
                </a:solidFill>
              </a:defRPr>
            </a:lvl1pPr>
          </a:lstStyle>
          <a:p>
            <a:r>
              <a:rPr lang="en-US" dirty="0"/>
              <a:t>PRESENTATION TITLE</a:t>
            </a:r>
          </a:p>
        </p:txBody>
      </p:sp>
      <p:sp>
        <p:nvSpPr>
          <p:cNvPr id="8" name="Slide Number Placeholder 7">
            <a:extLst>
              <a:ext uri="{FF2B5EF4-FFF2-40B4-BE49-F238E27FC236}">
                <a16:creationId xmlns:a16="http://schemas.microsoft.com/office/drawing/2014/main" id="{DCF2C4E6-14A3-F03B-CAE2-C92DC19E79C7}"/>
              </a:ext>
            </a:extLst>
          </p:cNvPr>
          <p:cNvSpPr>
            <a:spLocks noGrp="1"/>
          </p:cNvSpPr>
          <p:nvPr>
            <p:ph type="sldNum" sz="quarter" idx="11"/>
          </p:nvPr>
        </p:nvSpPr>
        <p:spPr/>
        <p:txBody>
          <a:bodyPr/>
          <a:lstStyle>
            <a:lvl1pPr>
              <a:defRPr>
                <a:solidFill>
                  <a:schemeClr val="tx1"/>
                </a:solidFill>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1971806796"/>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1008" userDrawn="1">
          <p15:clr>
            <a:srgbClr val="FBAE40"/>
          </p15:clr>
        </p15:guide>
        <p15:guide id="3" orient="horz" pos="1560" userDrawn="1">
          <p15:clr>
            <a:srgbClr val="FBAE40"/>
          </p15:clr>
        </p15:guide>
        <p15:guide id="4" pos="312" userDrawn="1">
          <p15:clr>
            <a:srgbClr val="FBAE40"/>
          </p15:clr>
        </p15:guide>
        <p15:guide id="5" pos="816" userDrawn="1">
          <p15:clr>
            <a:srgbClr val="FBAE40"/>
          </p15:clr>
        </p15:guide>
        <p15:guide id="6" pos="6336"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 Table">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ED978EB2-1AE7-BB87-954B-F3DBF5080553}"/>
              </a:ext>
            </a:extLst>
          </p:cNvPr>
          <p:cNvSpPr>
            <a:spLocks noGrp="1"/>
          </p:cNvSpPr>
          <p:nvPr>
            <p:ph type="title" hasCustomPrompt="1"/>
          </p:nvPr>
        </p:nvSpPr>
        <p:spPr>
          <a:xfrm>
            <a:off x="811184" y="621973"/>
            <a:ext cx="10569634" cy="1801793"/>
          </a:xfrm>
        </p:spPr>
        <p:txBody>
          <a:bodyPr lIns="0" tIns="0" rIns="0" bIns="0">
            <a:noAutofit/>
          </a:bodyPr>
          <a:lstStyle>
            <a:lvl1pPr>
              <a:defRPr>
                <a:solidFill>
                  <a:schemeClr val="tx1"/>
                </a:solidFill>
              </a:defRPr>
            </a:lvl1pPr>
          </a:lstStyle>
          <a:p>
            <a:r>
              <a:rPr lang="en-US" dirty="0"/>
              <a:t>Click to add title</a:t>
            </a:r>
          </a:p>
        </p:txBody>
      </p:sp>
      <p:sp>
        <p:nvSpPr>
          <p:cNvPr id="2" name="Content Placeholder 2">
            <a:extLst>
              <a:ext uri="{FF2B5EF4-FFF2-40B4-BE49-F238E27FC236}">
                <a16:creationId xmlns:a16="http://schemas.microsoft.com/office/drawing/2014/main" id="{1406BDC3-2B84-117A-BF71-A331C1DD6BCB}"/>
              </a:ext>
            </a:extLst>
          </p:cNvPr>
          <p:cNvSpPr>
            <a:spLocks noGrp="1"/>
          </p:cNvSpPr>
          <p:nvPr>
            <p:ph sz="quarter" idx="26" hasCustomPrompt="1"/>
          </p:nvPr>
        </p:nvSpPr>
        <p:spPr>
          <a:xfrm>
            <a:off x="811183" y="2796209"/>
            <a:ext cx="3657598" cy="3147392"/>
          </a:xfrm>
        </p:spPr>
        <p:txBody>
          <a:bodyPr lIns="0" tIns="0" rIns="0" bIns="0"/>
          <a:lstStyle>
            <a:lvl1pPr marL="285750" indent="-285750">
              <a:buFont typeface="Arial" panose="020B0604020202020204" pitchFamily="34" charset="0"/>
              <a:buChar char="•"/>
              <a:defRPr sz="1800">
                <a:solidFill>
                  <a:schemeClr val="tx1"/>
                </a:solidFill>
              </a:defRPr>
            </a:lvl1pPr>
            <a:lvl2pPr marL="411480">
              <a:defRPr sz="1600">
                <a:solidFill>
                  <a:schemeClr val="tx1"/>
                </a:solidFill>
              </a:defRPr>
            </a:lvl2pPr>
            <a:lvl3pPr marL="685800">
              <a:defRPr sz="1400">
                <a:solidFill>
                  <a:schemeClr val="tx1"/>
                </a:solidFill>
              </a:defRPr>
            </a:lvl3pPr>
            <a:lvl4pPr marL="1051560">
              <a:defRPr sz="1200">
                <a:solidFill>
                  <a:schemeClr val="tx1"/>
                </a:solidFill>
              </a:defRPr>
            </a:lvl4pPr>
            <a:lvl5pPr marL="1417320">
              <a:defRPr sz="1000">
                <a:solidFill>
                  <a:schemeClr val="tx1"/>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able Placeholder 4">
            <a:extLst>
              <a:ext uri="{FF2B5EF4-FFF2-40B4-BE49-F238E27FC236}">
                <a16:creationId xmlns:a16="http://schemas.microsoft.com/office/drawing/2014/main" id="{4D2A92BD-8372-F61F-9551-6FA12079139B}"/>
              </a:ext>
            </a:extLst>
          </p:cNvPr>
          <p:cNvSpPr>
            <a:spLocks noGrp="1"/>
          </p:cNvSpPr>
          <p:nvPr>
            <p:ph type="tbl" sz="quarter" idx="28" hasCustomPrompt="1"/>
          </p:nvPr>
        </p:nvSpPr>
        <p:spPr>
          <a:xfrm>
            <a:off x="4902200" y="2795588"/>
            <a:ext cx="6478617" cy="3148012"/>
          </a:xfrm>
        </p:spPr>
        <p:txBody>
          <a:bodyPr/>
          <a:lstStyle>
            <a:lvl1pPr>
              <a:defRPr/>
            </a:lvl1pPr>
          </a:lstStyle>
          <a:p>
            <a:r>
              <a:rPr lang="en-US" dirty="0"/>
              <a:t>Click icon to insert table</a:t>
            </a:r>
          </a:p>
        </p:txBody>
      </p:sp>
      <p:sp>
        <p:nvSpPr>
          <p:cNvPr id="7" name="Footer Placeholder 6">
            <a:extLst>
              <a:ext uri="{FF2B5EF4-FFF2-40B4-BE49-F238E27FC236}">
                <a16:creationId xmlns:a16="http://schemas.microsoft.com/office/drawing/2014/main" id="{C36FD22D-E552-7707-178A-C415B32A8553}"/>
              </a:ext>
            </a:extLst>
          </p:cNvPr>
          <p:cNvSpPr>
            <a:spLocks noGrp="1"/>
          </p:cNvSpPr>
          <p:nvPr>
            <p:ph type="ftr" sz="quarter" idx="10"/>
          </p:nvPr>
        </p:nvSpPr>
        <p:spPr/>
        <p:txBody>
          <a:bodyPr>
            <a:noAutofit/>
          </a:bodyPr>
          <a:lstStyle>
            <a:lvl1pPr>
              <a:defRPr>
                <a:solidFill>
                  <a:schemeClr val="tx1"/>
                </a:solidFill>
              </a:defRPr>
            </a:lvl1pPr>
          </a:lstStyle>
          <a:p>
            <a:r>
              <a:rPr lang="en-US" dirty="0"/>
              <a:t>PRESENTATION TITLE</a:t>
            </a:r>
          </a:p>
        </p:txBody>
      </p:sp>
      <p:sp>
        <p:nvSpPr>
          <p:cNvPr id="8" name="Slide Number Placeholder 7">
            <a:extLst>
              <a:ext uri="{FF2B5EF4-FFF2-40B4-BE49-F238E27FC236}">
                <a16:creationId xmlns:a16="http://schemas.microsoft.com/office/drawing/2014/main" id="{DCF2C4E6-14A3-F03B-CAE2-C92DC19E79C7}"/>
              </a:ext>
            </a:extLst>
          </p:cNvPr>
          <p:cNvSpPr>
            <a:spLocks noGrp="1"/>
          </p:cNvSpPr>
          <p:nvPr>
            <p:ph type="sldNum" sz="quarter" idx="11"/>
          </p:nvPr>
        </p:nvSpPr>
        <p:spPr/>
        <p:txBody>
          <a:bodyPr>
            <a:noAutofit/>
          </a:bodyPr>
          <a:lstStyle>
            <a:lvl1pPr>
              <a:defRPr>
                <a:solidFill>
                  <a:schemeClr val="tx1"/>
                </a:solidFill>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201661836"/>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1008" userDrawn="1">
          <p15:clr>
            <a:srgbClr val="FBAE40"/>
          </p15:clr>
        </p15:guide>
        <p15:guide id="3" orient="horz" pos="1560" userDrawn="1">
          <p15:clr>
            <a:srgbClr val="FBAE40"/>
          </p15:clr>
        </p15:guide>
        <p15:guide id="4" pos="312" userDrawn="1">
          <p15:clr>
            <a:srgbClr val="FBAE40"/>
          </p15:clr>
        </p15:guide>
        <p15:guide id="5" pos="816" userDrawn="1">
          <p15:clr>
            <a:srgbClr val="FBAE40"/>
          </p15:clr>
        </p15:guide>
        <p15:guide id="6" pos="7344" userDrawn="1">
          <p15:clr>
            <a:srgbClr val="FBAE40"/>
          </p15:clr>
        </p15:guide>
        <p15:guide id="7" orient="horz" pos="1416" userDrawn="1">
          <p15:clr>
            <a:srgbClr val="FBAE40"/>
          </p15:clr>
        </p15:guide>
        <p15:guide id="9" orient="horz" pos="384" userDrawn="1">
          <p15:clr>
            <a:srgbClr val="FBAE40"/>
          </p15:clr>
        </p15:guide>
        <p15:guide id="10" orient="horz" pos="3744"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2">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69EF52E1-6F3C-5D9B-32DC-A156BDDE2834}"/>
              </a:ext>
              <a:ext uri="{C183D7F6-B498-43B3-948B-1728B52AA6E4}">
                <adec:decorative xmlns:adec="http://schemas.microsoft.com/office/drawing/2017/decorative" val="1"/>
              </a:ext>
            </a:extLst>
          </p:cNvPr>
          <p:cNvPicPr>
            <a:picLocks noChangeAspect="1"/>
          </p:cNvPicPr>
          <p:nvPr userDrawn="1"/>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l="22647" b="86709"/>
          <a:stretch/>
        </p:blipFill>
        <p:spPr>
          <a:xfrm>
            <a:off x="-1" y="5946505"/>
            <a:ext cx="5304866" cy="911495"/>
          </a:xfrm>
          <a:custGeom>
            <a:avLst/>
            <a:gdLst>
              <a:gd name="connsiteX0" fmla="*/ 0 w 5304866"/>
              <a:gd name="connsiteY0" fmla="*/ 0 h 1912980"/>
              <a:gd name="connsiteX1" fmla="*/ 5304866 w 5304866"/>
              <a:gd name="connsiteY1" fmla="*/ 0 h 1912980"/>
              <a:gd name="connsiteX2" fmla="*/ 5304866 w 5304866"/>
              <a:gd name="connsiteY2" fmla="*/ 1912980 h 1912980"/>
              <a:gd name="connsiteX3" fmla="*/ 5304865 w 5304866"/>
              <a:gd name="connsiteY3" fmla="*/ 1912980 h 1912980"/>
              <a:gd name="connsiteX4" fmla="*/ 0 w 5304866"/>
              <a:gd name="connsiteY4" fmla="*/ 1912980 h 19129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4866" h="1912980">
                <a:moveTo>
                  <a:pt x="0" y="0"/>
                </a:moveTo>
                <a:lnTo>
                  <a:pt x="5304866" y="0"/>
                </a:lnTo>
                <a:lnTo>
                  <a:pt x="5304866" y="1912980"/>
                </a:lnTo>
                <a:lnTo>
                  <a:pt x="5304865" y="1912980"/>
                </a:lnTo>
                <a:lnTo>
                  <a:pt x="0" y="1912980"/>
                </a:lnTo>
                <a:close/>
              </a:path>
            </a:pathLst>
          </a:custGeom>
        </p:spPr>
      </p:pic>
      <p:sp>
        <p:nvSpPr>
          <p:cNvPr id="9" name="Freeform 8">
            <a:extLst>
              <a:ext uri="{FF2B5EF4-FFF2-40B4-BE49-F238E27FC236}">
                <a16:creationId xmlns:a16="http://schemas.microsoft.com/office/drawing/2014/main" id="{4510996E-0672-63AB-DCBF-25B251B22899}"/>
              </a:ext>
              <a:ext uri="{C183D7F6-B498-43B3-948B-1728B52AA6E4}">
                <adec:decorative xmlns:adec="http://schemas.microsoft.com/office/drawing/2017/decorative" val="1"/>
              </a:ext>
            </a:extLst>
          </p:cNvPr>
          <p:cNvSpPr/>
          <p:nvPr userDrawn="1"/>
        </p:nvSpPr>
        <p:spPr>
          <a:xfrm>
            <a:off x="10497680" y="0"/>
            <a:ext cx="1694321" cy="2692400"/>
          </a:xfrm>
          <a:custGeom>
            <a:avLst/>
            <a:gdLst>
              <a:gd name="connsiteX0" fmla="*/ 1346200 w 1694321"/>
              <a:gd name="connsiteY0" fmla="*/ 0 h 2692400"/>
              <a:gd name="connsiteX1" fmla="*/ 1617506 w 1694321"/>
              <a:gd name="connsiteY1" fmla="*/ 27350 h 2692400"/>
              <a:gd name="connsiteX2" fmla="*/ 1694321 w 1694321"/>
              <a:gd name="connsiteY2" fmla="*/ 47101 h 2692400"/>
              <a:gd name="connsiteX3" fmla="*/ 1694321 w 1694321"/>
              <a:gd name="connsiteY3" fmla="*/ 528114 h 2692400"/>
              <a:gd name="connsiteX4" fmla="*/ 1692265 w 1694321"/>
              <a:gd name="connsiteY4" fmla="*/ 526998 h 2692400"/>
              <a:gd name="connsiteX5" fmla="*/ 1346199 w 1694321"/>
              <a:gd name="connsiteY5" fmla="*/ 457130 h 2692400"/>
              <a:gd name="connsiteX6" fmla="*/ 457130 w 1694321"/>
              <a:gd name="connsiteY6" fmla="*/ 1346199 h 2692400"/>
              <a:gd name="connsiteX7" fmla="*/ 1346199 w 1694321"/>
              <a:gd name="connsiteY7" fmla="*/ 2235268 h 2692400"/>
              <a:gd name="connsiteX8" fmla="*/ 1692265 w 1694321"/>
              <a:gd name="connsiteY8" fmla="*/ 2165401 h 2692400"/>
              <a:gd name="connsiteX9" fmla="*/ 1694321 w 1694321"/>
              <a:gd name="connsiteY9" fmla="*/ 2164285 h 2692400"/>
              <a:gd name="connsiteX10" fmla="*/ 1694321 w 1694321"/>
              <a:gd name="connsiteY10" fmla="*/ 2645299 h 2692400"/>
              <a:gd name="connsiteX11" fmla="*/ 1617506 w 1694321"/>
              <a:gd name="connsiteY11" fmla="*/ 2665050 h 2692400"/>
              <a:gd name="connsiteX12" fmla="*/ 1346200 w 1694321"/>
              <a:gd name="connsiteY12" fmla="*/ 2692400 h 2692400"/>
              <a:gd name="connsiteX13" fmla="*/ 0 w 1694321"/>
              <a:gd name="connsiteY13" fmla="*/ 1346200 h 2692400"/>
              <a:gd name="connsiteX14" fmla="*/ 1346200 w 1694321"/>
              <a:gd name="connsiteY14" fmla="*/ 0 h 269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694321" h="2692400">
                <a:moveTo>
                  <a:pt x="1346200" y="0"/>
                </a:moveTo>
                <a:cubicBezTo>
                  <a:pt x="1439136" y="0"/>
                  <a:pt x="1529872" y="9417"/>
                  <a:pt x="1617506" y="27350"/>
                </a:cubicBezTo>
                <a:lnTo>
                  <a:pt x="1694321" y="47101"/>
                </a:lnTo>
                <a:lnTo>
                  <a:pt x="1694321" y="528114"/>
                </a:lnTo>
                <a:lnTo>
                  <a:pt x="1692265" y="526998"/>
                </a:lnTo>
                <a:cubicBezTo>
                  <a:pt x="1585898" y="482008"/>
                  <a:pt x="1468954" y="457130"/>
                  <a:pt x="1346199" y="457130"/>
                </a:cubicBezTo>
                <a:cubicBezTo>
                  <a:pt x="855180" y="457130"/>
                  <a:pt x="457130" y="855180"/>
                  <a:pt x="457130" y="1346199"/>
                </a:cubicBezTo>
                <a:cubicBezTo>
                  <a:pt x="457130" y="1837218"/>
                  <a:pt x="855180" y="2235268"/>
                  <a:pt x="1346199" y="2235268"/>
                </a:cubicBezTo>
                <a:cubicBezTo>
                  <a:pt x="1468954" y="2235268"/>
                  <a:pt x="1585898" y="2210390"/>
                  <a:pt x="1692265" y="2165401"/>
                </a:cubicBezTo>
                <a:lnTo>
                  <a:pt x="1694321" y="2164285"/>
                </a:lnTo>
                <a:lnTo>
                  <a:pt x="1694321" y="2645299"/>
                </a:lnTo>
                <a:lnTo>
                  <a:pt x="1617506" y="2665050"/>
                </a:lnTo>
                <a:cubicBezTo>
                  <a:pt x="1529872" y="2682983"/>
                  <a:pt x="1439136" y="2692400"/>
                  <a:pt x="1346200" y="2692400"/>
                </a:cubicBezTo>
                <a:cubicBezTo>
                  <a:pt x="602714" y="2692400"/>
                  <a:pt x="0" y="2089686"/>
                  <a:pt x="0" y="1346200"/>
                </a:cubicBezTo>
                <a:cubicBezTo>
                  <a:pt x="0" y="602714"/>
                  <a:pt x="602714" y="0"/>
                  <a:pt x="134620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3" name="Title 1">
            <a:extLst>
              <a:ext uri="{FF2B5EF4-FFF2-40B4-BE49-F238E27FC236}">
                <a16:creationId xmlns:a16="http://schemas.microsoft.com/office/drawing/2014/main" id="{D1A089D1-3F91-4EA1-F598-0EDD4632E42D}"/>
              </a:ext>
            </a:extLst>
          </p:cNvPr>
          <p:cNvSpPr>
            <a:spLocks noGrp="1"/>
          </p:cNvSpPr>
          <p:nvPr>
            <p:ph type="title" hasCustomPrompt="1"/>
          </p:nvPr>
        </p:nvSpPr>
        <p:spPr>
          <a:xfrm>
            <a:off x="811185" y="621972"/>
            <a:ext cx="6400800" cy="1828800"/>
          </a:xfrm>
        </p:spPr>
        <p:txBody>
          <a:bodyPr lIns="0" tIns="0" rIns="0" bIns="0">
            <a:noAutofit/>
          </a:bodyPr>
          <a:lstStyle/>
          <a:p>
            <a:r>
              <a:rPr lang="en-US" dirty="0"/>
              <a:t>Click to add title</a:t>
            </a:r>
          </a:p>
        </p:txBody>
      </p:sp>
      <p:sp>
        <p:nvSpPr>
          <p:cNvPr id="2" name="Content Placeholder 2">
            <a:extLst>
              <a:ext uri="{FF2B5EF4-FFF2-40B4-BE49-F238E27FC236}">
                <a16:creationId xmlns:a16="http://schemas.microsoft.com/office/drawing/2014/main" id="{5DE2B4D4-87FA-ACC4-A0FD-E98B07CE9852}"/>
              </a:ext>
            </a:extLst>
          </p:cNvPr>
          <p:cNvSpPr>
            <a:spLocks noGrp="1"/>
          </p:cNvSpPr>
          <p:nvPr>
            <p:ph sz="quarter" idx="26" hasCustomPrompt="1"/>
          </p:nvPr>
        </p:nvSpPr>
        <p:spPr>
          <a:xfrm>
            <a:off x="811185" y="3067050"/>
            <a:ext cx="6400800" cy="3048000"/>
          </a:xfrm>
        </p:spPr>
        <p:txBody>
          <a:bodyPr lIns="0" tIns="0" rIns="0" bIns="0"/>
          <a:lstStyle>
            <a:lvl1pPr marL="0" indent="0">
              <a:buNone/>
              <a:defRPr sz="1800"/>
            </a:lvl1pPr>
            <a:lvl2pPr marL="411480">
              <a:defRPr sz="1800"/>
            </a:lvl2pPr>
            <a:lvl3pPr marL="685800">
              <a:defRPr sz="1800"/>
            </a:lvl3pPr>
            <a:lvl4pPr marL="1051560">
              <a:defRPr sz="1800"/>
            </a:lvl4pPr>
            <a:lvl5pPr marL="1417320">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Content Placeholder 2">
            <a:extLst>
              <a:ext uri="{FF2B5EF4-FFF2-40B4-BE49-F238E27FC236}">
                <a16:creationId xmlns:a16="http://schemas.microsoft.com/office/drawing/2014/main" id="{4A58F85D-7A7F-3D36-8C6A-6589D66D2AFD}"/>
              </a:ext>
            </a:extLst>
          </p:cNvPr>
          <p:cNvSpPr>
            <a:spLocks noGrp="1"/>
          </p:cNvSpPr>
          <p:nvPr>
            <p:ph sz="quarter" idx="27" hasCustomPrompt="1"/>
          </p:nvPr>
        </p:nvSpPr>
        <p:spPr>
          <a:xfrm>
            <a:off x="7861300" y="3067050"/>
            <a:ext cx="3519515" cy="3048000"/>
          </a:xfrm>
        </p:spPr>
        <p:txBody>
          <a:bodyPr lIns="0" tIns="0" rIns="0" bIns="0"/>
          <a:lstStyle>
            <a:lvl1pPr marL="342900" indent="-342900">
              <a:buFont typeface="+mj-lt"/>
              <a:buAutoNum type="arabicPeriod"/>
              <a:defRPr sz="1800"/>
            </a:lvl1pPr>
            <a:lvl2pPr marL="525780" indent="-342900">
              <a:buFont typeface="+mj-lt"/>
              <a:buAutoNum type="alphaLcPeriod"/>
              <a:defRPr sz="1800"/>
            </a:lvl2pPr>
            <a:lvl3pPr marL="800100" indent="-342900">
              <a:buFont typeface="+mj-lt"/>
              <a:buAutoNum type="arabicParenR"/>
              <a:defRPr sz="1800"/>
            </a:lvl3pPr>
            <a:lvl4pPr marL="1165860" indent="-342900">
              <a:buFont typeface="+mj-lt"/>
              <a:buAutoNum type="alphaLcPeriod"/>
              <a:defRPr sz="1800"/>
            </a:lvl4pPr>
            <a:lvl5pPr marL="1531620" indent="-342900">
              <a:buFont typeface="+mj-lt"/>
              <a:buAutoNum type="romanLcPeriod"/>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Footer Placeholder 6">
            <a:extLst>
              <a:ext uri="{FF2B5EF4-FFF2-40B4-BE49-F238E27FC236}">
                <a16:creationId xmlns:a16="http://schemas.microsoft.com/office/drawing/2014/main" id="{C36FD22D-E552-7707-178A-C415B32A8553}"/>
              </a:ext>
            </a:extLst>
          </p:cNvPr>
          <p:cNvSpPr>
            <a:spLocks noGrp="1"/>
          </p:cNvSpPr>
          <p:nvPr>
            <p:ph type="ftr" sz="quarter" idx="10"/>
          </p:nvPr>
        </p:nvSpPr>
        <p:spPr/>
        <p:txBody>
          <a:bodyPr>
            <a:noAutofit/>
          </a:bodyPr>
          <a:lstStyle>
            <a:lvl1pPr>
              <a:defRPr>
                <a:solidFill>
                  <a:schemeClr val="tx1"/>
                </a:solidFill>
              </a:defRPr>
            </a:lvl1pPr>
          </a:lstStyle>
          <a:p>
            <a:r>
              <a:rPr lang="en-US" dirty="0"/>
              <a:t>PRESENTATION TITLE</a:t>
            </a:r>
          </a:p>
        </p:txBody>
      </p:sp>
      <p:sp>
        <p:nvSpPr>
          <p:cNvPr id="8" name="Slide Number Placeholder 7">
            <a:extLst>
              <a:ext uri="{FF2B5EF4-FFF2-40B4-BE49-F238E27FC236}">
                <a16:creationId xmlns:a16="http://schemas.microsoft.com/office/drawing/2014/main" id="{DCF2C4E6-14A3-F03B-CAE2-C92DC19E79C7}"/>
              </a:ext>
            </a:extLst>
          </p:cNvPr>
          <p:cNvSpPr>
            <a:spLocks noGrp="1"/>
          </p:cNvSpPr>
          <p:nvPr>
            <p:ph type="sldNum" sz="quarter" idx="11"/>
          </p:nvPr>
        </p:nvSpPr>
        <p:spPr/>
        <p:txBody>
          <a:bodyPr>
            <a:noAutofit/>
          </a:bodyPr>
          <a:lstStyle>
            <a:lvl1pPr>
              <a:defRPr>
                <a:solidFill>
                  <a:schemeClr val="tx1"/>
                </a:solidFill>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1276945332"/>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1008" userDrawn="1">
          <p15:clr>
            <a:srgbClr val="FBAE40"/>
          </p15:clr>
        </p15:guide>
        <p15:guide id="3" orient="horz" pos="1560" userDrawn="1">
          <p15:clr>
            <a:srgbClr val="FBAE40"/>
          </p15:clr>
        </p15:guide>
        <p15:guide id="4" pos="312" userDrawn="1">
          <p15:clr>
            <a:srgbClr val="FBAE40"/>
          </p15:clr>
        </p15:guide>
        <p15:guide id="5" pos="816" userDrawn="1">
          <p15:clr>
            <a:srgbClr val="FBAE40"/>
          </p15:clr>
        </p15:guide>
        <p15:guide id="6" pos="6336"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D8C74DBB-978B-8EA5-44E6-3AF3F58B7003}"/>
              </a:ext>
              <a:ext uri="{C183D7F6-B498-43B3-948B-1728B52AA6E4}">
                <adec:decorative xmlns:adec="http://schemas.microsoft.com/office/drawing/2017/decorative" val="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l="45028" b="67254"/>
          <a:stretch>
            <a:fillRect/>
          </a:stretch>
        </p:blipFill>
        <p:spPr>
          <a:xfrm>
            <a:off x="0" y="4612248"/>
            <a:ext cx="3769950" cy="2245753"/>
          </a:xfrm>
          <a:custGeom>
            <a:avLst/>
            <a:gdLst>
              <a:gd name="connsiteX0" fmla="*/ 0 w 3769950"/>
              <a:gd name="connsiteY0" fmla="*/ 0 h 2245753"/>
              <a:gd name="connsiteX1" fmla="*/ 3769950 w 3769950"/>
              <a:gd name="connsiteY1" fmla="*/ 0 h 2245753"/>
              <a:gd name="connsiteX2" fmla="*/ 3769950 w 3769950"/>
              <a:gd name="connsiteY2" fmla="*/ 2245753 h 2245753"/>
              <a:gd name="connsiteX3" fmla="*/ 0 w 3769950"/>
              <a:gd name="connsiteY3" fmla="*/ 2245753 h 2245753"/>
            </a:gdLst>
            <a:ahLst/>
            <a:cxnLst>
              <a:cxn ang="0">
                <a:pos x="connsiteX0" y="connsiteY0"/>
              </a:cxn>
              <a:cxn ang="0">
                <a:pos x="connsiteX1" y="connsiteY1"/>
              </a:cxn>
              <a:cxn ang="0">
                <a:pos x="connsiteX2" y="connsiteY2"/>
              </a:cxn>
              <a:cxn ang="0">
                <a:pos x="connsiteX3" y="connsiteY3"/>
              </a:cxn>
            </a:cxnLst>
            <a:rect l="l" t="t" r="r" b="b"/>
            <a:pathLst>
              <a:path w="3769950" h="2245753">
                <a:moveTo>
                  <a:pt x="0" y="0"/>
                </a:moveTo>
                <a:lnTo>
                  <a:pt x="3769950" y="0"/>
                </a:lnTo>
                <a:lnTo>
                  <a:pt x="3769950" y="2245753"/>
                </a:lnTo>
                <a:lnTo>
                  <a:pt x="0" y="2245753"/>
                </a:lnTo>
                <a:close/>
              </a:path>
            </a:pathLst>
          </a:custGeom>
        </p:spPr>
      </p:pic>
      <p:sp>
        <p:nvSpPr>
          <p:cNvPr id="20" name="Title 1">
            <a:extLst>
              <a:ext uri="{FF2B5EF4-FFF2-40B4-BE49-F238E27FC236}">
                <a16:creationId xmlns:a16="http://schemas.microsoft.com/office/drawing/2014/main" id="{1CBEC63C-AA69-807D-2A93-BC45B1BDF641}"/>
              </a:ext>
            </a:extLst>
          </p:cNvPr>
          <p:cNvSpPr>
            <a:spLocks noGrp="1"/>
          </p:cNvSpPr>
          <p:nvPr>
            <p:ph type="title"/>
          </p:nvPr>
        </p:nvSpPr>
        <p:spPr>
          <a:xfrm>
            <a:off x="811184" y="621973"/>
            <a:ext cx="7309086" cy="1828800"/>
          </a:xfrm>
        </p:spPr>
        <p:txBody>
          <a:bodyPr lIns="0" tIns="0" rIns="0" bIns="0">
            <a:noAutofit/>
          </a:bodyPr>
          <a:lstStyle/>
          <a:p>
            <a:r>
              <a:rPr lang="en-US"/>
              <a:t>Click to edit Master title style</a:t>
            </a:r>
            <a:endParaRPr lang="en-US" dirty="0"/>
          </a:p>
        </p:txBody>
      </p:sp>
      <p:sp>
        <p:nvSpPr>
          <p:cNvPr id="5" name="Table Placeholder 4">
            <a:extLst>
              <a:ext uri="{FF2B5EF4-FFF2-40B4-BE49-F238E27FC236}">
                <a16:creationId xmlns:a16="http://schemas.microsoft.com/office/drawing/2014/main" id="{3E0C7AAD-1535-12DC-133E-2253BF501721}"/>
              </a:ext>
            </a:extLst>
          </p:cNvPr>
          <p:cNvSpPr>
            <a:spLocks noGrp="1"/>
          </p:cNvSpPr>
          <p:nvPr>
            <p:ph type="tbl" sz="quarter" idx="12" hasCustomPrompt="1"/>
          </p:nvPr>
        </p:nvSpPr>
        <p:spPr>
          <a:xfrm>
            <a:off x="811183" y="2757488"/>
            <a:ext cx="10548967" cy="3399964"/>
          </a:xfrm>
        </p:spPr>
        <p:txBody>
          <a:bodyPr/>
          <a:lstStyle>
            <a:lvl1pPr marL="0" indent="0">
              <a:buFontTx/>
              <a:buNone/>
              <a:defRPr/>
            </a:lvl1pPr>
          </a:lstStyle>
          <a:p>
            <a:r>
              <a:rPr lang="en-US" dirty="0"/>
              <a:t>Click icon to insert table</a:t>
            </a:r>
          </a:p>
        </p:txBody>
      </p:sp>
      <p:sp>
        <p:nvSpPr>
          <p:cNvPr id="7" name="Footer Placeholder 6">
            <a:extLst>
              <a:ext uri="{FF2B5EF4-FFF2-40B4-BE49-F238E27FC236}">
                <a16:creationId xmlns:a16="http://schemas.microsoft.com/office/drawing/2014/main" id="{C36FD22D-E552-7707-178A-C415B32A8553}"/>
              </a:ext>
            </a:extLst>
          </p:cNvPr>
          <p:cNvSpPr>
            <a:spLocks noGrp="1"/>
          </p:cNvSpPr>
          <p:nvPr>
            <p:ph type="ftr" sz="quarter" idx="10"/>
          </p:nvPr>
        </p:nvSpPr>
        <p:spPr/>
        <p:txBody>
          <a:bodyPr/>
          <a:lstStyle>
            <a:lvl1pPr>
              <a:defRPr>
                <a:solidFill>
                  <a:schemeClr val="tx1"/>
                </a:solidFill>
              </a:defRPr>
            </a:lvl1pPr>
          </a:lstStyle>
          <a:p>
            <a:r>
              <a:rPr lang="en-US" dirty="0"/>
              <a:t>PRESENTATION TITLE</a:t>
            </a:r>
          </a:p>
        </p:txBody>
      </p:sp>
      <p:sp>
        <p:nvSpPr>
          <p:cNvPr id="8" name="Slide Number Placeholder 7">
            <a:extLst>
              <a:ext uri="{FF2B5EF4-FFF2-40B4-BE49-F238E27FC236}">
                <a16:creationId xmlns:a16="http://schemas.microsoft.com/office/drawing/2014/main" id="{DCF2C4E6-14A3-F03B-CAE2-C92DC19E79C7}"/>
              </a:ext>
            </a:extLst>
          </p:cNvPr>
          <p:cNvSpPr>
            <a:spLocks noGrp="1"/>
          </p:cNvSpPr>
          <p:nvPr>
            <p:ph type="sldNum" sz="quarter" idx="11"/>
          </p:nvPr>
        </p:nvSpPr>
        <p:spPr/>
        <p:txBody>
          <a:bodyPr/>
          <a:lstStyle>
            <a:lvl1pPr>
              <a:defRPr>
                <a:solidFill>
                  <a:schemeClr val="tx1"/>
                </a:solidFill>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436974932"/>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1008" userDrawn="1">
          <p15:clr>
            <a:srgbClr val="FBAE40"/>
          </p15:clr>
        </p15:guide>
        <p15:guide id="3" orient="horz" pos="1560" userDrawn="1">
          <p15:clr>
            <a:srgbClr val="FBAE40"/>
          </p15:clr>
        </p15:guide>
        <p15:guide id="4" pos="312" userDrawn="1">
          <p15:clr>
            <a:srgbClr val="FBAE40"/>
          </p15:clr>
        </p15:guide>
        <p15:guide id="5" pos="816" userDrawn="1">
          <p15:clr>
            <a:srgbClr val="FBAE40"/>
          </p15:clr>
        </p15:guide>
        <p15:guide id="6" pos="6336"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3">
    <p:spTree>
      <p:nvGrpSpPr>
        <p:cNvPr id="1" name=""/>
        <p:cNvGrpSpPr/>
        <p:nvPr/>
      </p:nvGrpSpPr>
      <p:grpSpPr>
        <a:xfrm>
          <a:off x="0" y="0"/>
          <a:ext cx="0" cy="0"/>
          <a:chOff x="0" y="0"/>
          <a:chExt cx="0" cy="0"/>
        </a:xfrm>
      </p:grpSpPr>
      <p:sp>
        <p:nvSpPr>
          <p:cNvPr id="18" name="Title 1">
            <a:extLst>
              <a:ext uri="{FF2B5EF4-FFF2-40B4-BE49-F238E27FC236}">
                <a16:creationId xmlns:a16="http://schemas.microsoft.com/office/drawing/2014/main" id="{48AC6985-AA41-BCAE-CEDF-E736D973B5FF}"/>
              </a:ext>
            </a:extLst>
          </p:cNvPr>
          <p:cNvSpPr>
            <a:spLocks noGrp="1"/>
          </p:cNvSpPr>
          <p:nvPr>
            <p:ph type="ctrTitle"/>
          </p:nvPr>
        </p:nvSpPr>
        <p:spPr>
          <a:xfrm>
            <a:off x="811184" y="612647"/>
            <a:ext cx="10002589" cy="3657600"/>
          </a:xfrm>
        </p:spPr>
        <p:txBody>
          <a:bodyPr lIns="0" tIns="0" rIns="0" bIns="0" anchor="b">
            <a:noAutofit/>
          </a:bodyPr>
          <a:lstStyle>
            <a:lvl1pPr marL="0" algn="l">
              <a:lnSpc>
                <a:spcPct val="90000"/>
              </a:lnSpc>
              <a:spcBef>
                <a:spcPts val="0"/>
              </a:spcBef>
              <a:spcAft>
                <a:spcPts val="0"/>
              </a:spcAft>
              <a:defRPr sz="7000"/>
            </a:lvl1pPr>
          </a:lstStyle>
          <a:p>
            <a:r>
              <a:rPr lang="en-US"/>
              <a:t>Click to edit Master title style</a:t>
            </a:r>
            <a:endParaRPr lang="en-US" dirty="0"/>
          </a:p>
        </p:txBody>
      </p:sp>
      <p:sp>
        <p:nvSpPr>
          <p:cNvPr id="19" name="Subtitle 2">
            <a:extLst>
              <a:ext uri="{FF2B5EF4-FFF2-40B4-BE49-F238E27FC236}">
                <a16:creationId xmlns:a16="http://schemas.microsoft.com/office/drawing/2014/main" id="{A7B85660-94E4-85D1-95CA-415513A0355F}"/>
              </a:ext>
            </a:extLst>
          </p:cNvPr>
          <p:cNvSpPr>
            <a:spLocks noGrp="1"/>
          </p:cNvSpPr>
          <p:nvPr>
            <p:ph type="subTitle" idx="1" hasCustomPrompt="1"/>
          </p:nvPr>
        </p:nvSpPr>
        <p:spPr>
          <a:xfrm>
            <a:off x="811185" y="4724033"/>
            <a:ext cx="7000972" cy="1709423"/>
          </a:xfrm>
        </p:spPr>
        <p:txBody>
          <a:bodyPr lIns="0" tIns="0" rIns="0" bIns="0">
            <a:noAutofit/>
          </a:bodyPr>
          <a:lstStyle>
            <a:lvl1pPr marL="0" indent="0" algn="l">
              <a:buNone/>
              <a:defRPr sz="2400" b="1" i="0">
                <a:solidFill>
                  <a:schemeClr val="tx2">
                    <a:lumMod val="90000"/>
                  </a:schemeClr>
                </a:solidFill>
                <a:latin typeface="+mj-lt"/>
                <a:cs typeface="Arial Black"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pic>
        <p:nvPicPr>
          <p:cNvPr id="5" name="Graphic 4">
            <a:extLst>
              <a:ext uri="{FF2B5EF4-FFF2-40B4-BE49-F238E27FC236}">
                <a16:creationId xmlns:a16="http://schemas.microsoft.com/office/drawing/2014/main" id="{114B3BE5-2D39-542C-00BB-A940C568E438}"/>
              </a:ext>
              <a:ext uri="{C183D7F6-B498-43B3-948B-1728B52AA6E4}">
                <adec:decorative xmlns:adec="http://schemas.microsoft.com/office/drawing/2017/decorative" val="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t="52884" r="34757"/>
          <a:stretch>
            <a:fillRect/>
          </a:stretch>
        </p:blipFill>
        <p:spPr>
          <a:xfrm>
            <a:off x="7717670" y="0"/>
            <a:ext cx="4474331" cy="3231221"/>
          </a:xfrm>
          <a:custGeom>
            <a:avLst/>
            <a:gdLst>
              <a:gd name="connsiteX0" fmla="*/ 0 w 4474331"/>
              <a:gd name="connsiteY0" fmla="*/ 0 h 3231221"/>
              <a:gd name="connsiteX1" fmla="*/ 4474331 w 4474331"/>
              <a:gd name="connsiteY1" fmla="*/ 0 h 3231221"/>
              <a:gd name="connsiteX2" fmla="*/ 4474331 w 4474331"/>
              <a:gd name="connsiteY2" fmla="*/ 3231221 h 3231221"/>
              <a:gd name="connsiteX3" fmla="*/ 0 w 4474331"/>
              <a:gd name="connsiteY3" fmla="*/ 3231221 h 3231221"/>
            </a:gdLst>
            <a:ahLst/>
            <a:cxnLst>
              <a:cxn ang="0">
                <a:pos x="connsiteX0" y="connsiteY0"/>
              </a:cxn>
              <a:cxn ang="0">
                <a:pos x="connsiteX1" y="connsiteY1"/>
              </a:cxn>
              <a:cxn ang="0">
                <a:pos x="connsiteX2" y="connsiteY2"/>
              </a:cxn>
              <a:cxn ang="0">
                <a:pos x="connsiteX3" y="connsiteY3"/>
              </a:cxn>
            </a:cxnLst>
            <a:rect l="l" t="t" r="r" b="b"/>
            <a:pathLst>
              <a:path w="4474331" h="3231221">
                <a:moveTo>
                  <a:pt x="0" y="0"/>
                </a:moveTo>
                <a:lnTo>
                  <a:pt x="4474331" y="0"/>
                </a:lnTo>
                <a:lnTo>
                  <a:pt x="4474331" y="3231221"/>
                </a:lnTo>
                <a:lnTo>
                  <a:pt x="0" y="3231221"/>
                </a:lnTo>
                <a:close/>
              </a:path>
            </a:pathLst>
          </a:custGeom>
        </p:spPr>
      </p:pic>
      <p:sp>
        <p:nvSpPr>
          <p:cNvPr id="6" name="Freeform 5">
            <a:extLst>
              <a:ext uri="{FF2B5EF4-FFF2-40B4-BE49-F238E27FC236}">
                <a16:creationId xmlns:a16="http://schemas.microsoft.com/office/drawing/2014/main" id="{F4900EC0-DA15-A558-676F-0A38DA42042F}"/>
              </a:ext>
              <a:ext uri="{C183D7F6-B498-43B3-948B-1728B52AA6E4}">
                <adec:decorative xmlns:adec="http://schemas.microsoft.com/office/drawing/2017/decorative" val="1"/>
              </a:ext>
            </a:extLst>
          </p:cNvPr>
          <p:cNvSpPr/>
          <p:nvPr userDrawn="1"/>
        </p:nvSpPr>
        <p:spPr>
          <a:xfrm>
            <a:off x="9729533" y="5801722"/>
            <a:ext cx="2115210" cy="1056278"/>
          </a:xfrm>
          <a:custGeom>
            <a:avLst/>
            <a:gdLst>
              <a:gd name="connsiteX0" fmla="*/ 1057605 w 2115210"/>
              <a:gd name="connsiteY0" fmla="*/ 0 h 1056278"/>
              <a:gd name="connsiteX1" fmla="*/ 2109820 w 2115210"/>
              <a:gd name="connsiteY1" fmla="*/ 949535 h 1056278"/>
              <a:gd name="connsiteX2" fmla="*/ 2115210 w 2115210"/>
              <a:gd name="connsiteY2" fmla="*/ 1056278 h 1056278"/>
              <a:gd name="connsiteX3" fmla="*/ 0 w 2115210"/>
              <a:gd name="connsiteY3" fmla="*/ 1056278 h 1056278"/>
              <a:gd name="connsiteX4" fmla="*/ 5390 w 2115210"/>
              <a:gd name="connsiteY4" fmla="*/ 949535 h 1056278"/>
              <a:gd name="connsiteX5" fmla="*/ 1057605 w 2115210"/>
              <a:gd name="connsiteY5" fmla="*/ 0 h 1056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15210" h="1056278">
                <a:moveTo>
                  <a:pt x="1057605" y="0"/>
                </a:moveTo>
                <a:cubicBezTo>
                  <a:pt x="1605234" y="0"/>
                  <a:pt x="2055657" y="416196"/>
                  <a:pt x="2109820" y="949535"/>
                </a:cubicBezTo>
                <a:lnTo>
                  <a:pt x="2115210" y="1056278"/>
                </a:lnTo>
                <a:lnTo>
                  <a:pt x="0" y="1056278"/>
                </a:lnTo>
                <a:lnTo>
                  <a:pt x="5390" y="949535"/>
                </a:lnTo>
                <a:cubicBezTo>
                  <a:pt x="59553" y="416196"/>
                  <a:pt x="509976" y="0"/>
                  <a:pt x="1057605" y="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29888139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0" name="Title 1">
            <a:extLst>
              <a:ext uri="{FF2B5EF4-FFF2-40B4-BE49-F238E27FC236}">
                <a16:creationId xmlns:a16="http://schemas.microsoft.com/office/drawing/2014/main" id="{1CBEC63C-AA69-807D-2A93-BC45B1BDF641}"/>
              </a:ext>
            </a:extLst>
          </p:cNvPr>
          <p:cNvSpPr>
            <a:spLocks noGrp="1"/>
          </p:cNvSpPr>
          <p:nvPr>
            <p:ph type="title" hasCustomPrompt="1"/>
          </p:nvPr>
        </p:nvSpPr>
        <p:spPr>
          <a:xfrm>
            <a:off x="811184" y="621973"/>
            <a:ext cx="6275416" cy="1828800"/>
          </a:xfrm>
        </p:spPr>
        <p:txBody>
          <a:bodyPr lIns="0" tIns="0" rIns="0" bIns="0">
            <a:noAutofit/>
          </a:bodyPr>
          <a:lstStyle>
            <a:lvl1pPr>
              <a:defRPr>
                <a:solidFill>
                  <a:schemeClr val="tx1"/>
                </a:solidFill>
              </a:defRPr>
            </a:lvl1pPr>
          </a:lstStyle>
          <a:p>
            <a:r>
              <a:rPr lang="en-US" dirty="0"/>
              <a:t>Click to add title</a:t>
            </a:r>
          </a:p>
        </p:txBody>
      </p:sp>
      <p:sp>
        <p:nvSpPr>
          <p:cNvPr id="6" name="Content Placeholder 5">
            <a:extLst>
              <a:ext uri="{FF2B5EF4-FFF2-40B4-BE49-F238E27FC236}">
                <a16:creationId xmlns:a16="http://schemas.microsoft.com/office/drawing/2014/main" id="{F7A4C6AC-F9E8-412E-2D6B-9FDD07ADDE72}"/>
              </a:ext>
            </a:extLst>
          </p:cNvPr>
          <p:cNvSpPr>
            <a:spLocks noGrp="1"/>
          </p:cNvSpPr>
          <p:nvPr>
            <p:ph sz="quarter" idx="18" hasCustomPrompt="1"/>
          </p:nvPr>
        </p:nvSpPr>
        <p:spPr>
          <a:xfrm>
            <a:off x="810330" y="2771566"/>
            <a:ext cx="6275387" cy="3271324"/>
          </a:xfrm>
        </p:spPr>
        <p:txBody>
          <a:bodyPr lIns="0"/>
          <a:lstStyle>
            <a:lvl1pPr marL="0" indent="0">
              <a:buNone/>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Footer Placeholder 6">
            <a:extLst>
              <a:ext uri="{FF2B5EF4-FFF2-40B4-BE49-F238E27FC236}">
                <a16:creationId xmlns:a16="http://schemas.microsoft.com/office/drawing/2014/main" id="{C36FD22D-E552-7707-178A-C415B32A8553}"/>
              </a:ext>
            </a:extLst>
          </p:cNvPr>
          <p:cNvSpPr>
            <a:spLocks noGrp="1"/>
          </p:cNvSpPr>
          <p:nvPr>
            <p:ph type="ftr" sz="quarter" idx="10"/>
          </p:nvPr>
        </p:nvSpPr>
        <p:spPr/>
        <p:txBody>
          <a:bodyPr/>
          <a:lstStyle>
            <a:lvl1pPr>
              <a:defRPr>
                <a:solidFill>
                  <a:schemeClr val="tx1"/>
                </a:solidFill>
              </a:defRPr>
            </a:lvl1pPr>
          </a:lstStyle>
          <a:p>
            <a:r>
              <a:rPr lang="en-US" dirty="0"/>
              <a:t>PRESENTATION TITLE</a:t>
            </a:r>
          </a:p>
        </p:txBody>
      </p:sp>
      <p:sp>
        <p:nvSpPr>
          <p:cNvPr id="8" name="Slide Number Placeholder 7">
            <a:extLst>
              <a:ext uri="{FF2B5EF4-FFF2-40B4-BE49-F238E27FC236}">
                <a16:creationId xmlns:a16="http://schemas.microsoft.com/office/drawing/2014/main" id="{DCF2C4E6-14A3-F03B-CAE2-C92DC19E79C7}"/>
              </a:ext>
            </a:extLst>
          </p:cNvPr>
          <p:cNvSpPr>
            <a:spLocks noGrp="1"/>
          </p:cNvSpPr>
          <p:nvPr>
            <p:ph type="sldNum" sz="quarter" idx="11"/>
          </p:nvPr>
        </p:nvSpPr>
        <p:spPr/>
        <p:txBody>
          <a:bodyPr/>
          <a:lstStyle>
            <a:lvl1pPr>
              <a:defRPr>
                <a:solidFill>
                  <a:schemeClr val="tx1"/>
                </a:solidFill>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2052589669"/>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1008" userDrawn="1">
          <p15:clr>
            <a:srgbClr val="FBAE40"/>
          </p15:clr>
        </p15:guide>
        <p15:guide id="3" orient="horz" pos="1560" userDrawn="1">
          <p15:clr>
            <a:srgbClr val="FBAE40"/>
          </p15:clr>
        </p15:guide>
        <p15:guide id="4" pos="312" userDrawn="1">
          <p15:clr>
            <a:srgbClr val="FBAE40"/>
          </p15:clr>
        </p15:guide>
        <p15:guide id="5" pos="816" userDrawn="1">
          <p15:clr>
            <a:srgbClr val="FBAE40"/>
          </p15:clr>
        </p15:guide>
        <p15:guide id="6" pos="6336"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B4660D4-B0ED-42D9-BC6D-AF4F1F9CB6C0}"/>
              </a:ext>
            </a:extLst>
          </p:cNvPr>
          <p:cNvSpPr>
            <a:spLocks noGrp="1"/>
          </p:cNvSpPr>
          <p:nvPr>
            <p:ph type="title"/>
          </p:nvPr>
        </p:nvSpPr>
        <p:spPr>
          <a:xfrm>
            <a:off x="811185" y="621973"/>
            <a:ext cx="10569630" cy="1068715"/>
          </a:xfrm>
          <a:prstGeom prst="rect">
            <a:avLst/>
          </a:prstGeom>
        </p:spPr>
        <p:txBody>
          <a:bodyPr vert="horz" lIns="91440" tIns="45720" rIns="91440" bIns="45720" rtlCol="0" anchor="t">
            <a:noAutofit/>
          </a:bodyPr>
          <a:lstStyle/>
          <a:p>
            <a:r>
              <a:rPr lang="en-US" dirty="0"/>
              <a:t>Click to edit Master title style</a:t>
            </a:r>
          </a:p>
        </p:txBody>
      </p:sp>
      <p:sp>
        <p:nvSpPr>
          <p:cNvPr id="3" name="Text Placeholder 2">
            <a:extLst>
              <a:ext uri="{FF2B5EF4-FFF2-40B4-BE49-F238E27FC236}">
                <a16:creationId xmlns:a16="http://schemas.microsoft.com/office/drawing/2014/main" id="{74C607AE-E8B7-4C3B-A6DA-04289E2F0A45}"/>
              </a:ext>
            </a:extLst>
          </p:cNvPr>
          <p:cNvSpPr>
            <a:spLocks noGrp="1"/>
          </p:cNvSpPr>
          <p:nvPr>
            <p:ph type="body" idx="1"/>
          </p:nvPr>
        </p:nvSpPr>
        <p:spPr>
          <a:xfrm>
            <a:off x="811185" y="1825625"/>
            <a:ext cx="10569630" cy="4351338"/>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3F2D0B54-5D87-4D1B-9C6E-5A7B87C833A0}"/>
              </a:ext>
            </a:extLst>
          </p:cNvPr>
          <p:cNvSpPr>
            <a:spLocks noGrp="1"/>
          </p:cNvSpPr>
          <p:nvPr>
            <p:ph type="ftr" sz="quarter" idx="3"/>
          </p:nvPr>
        </p:nvSpPr>
        <p:spPr>
          <a:xfrm>
            <a:off x="811185" y="6356350"/>
            <a:ext cx="4411509" cy="365125"/>
          </a:xfrm>
          <a:prstGeom prst="rect">
            <a:avLst/>
          </a:prstGeom>
        </p:spPr>
        <p:txBody>
          <a:bodyPr vert="horz" lIns="0" tIns="0" rIns="0" bIns="0" rtlCol="0" anchor="ctr">
            <a:noAutofit/>
          </a:bodyPr>
          <a:lstStyle>
            <a:lvl1pPr algn="l">
              <a:defRPr sz="1200" b="0" i="0" spc="50" baseline="0">
                <a:solidFill>
                  <a:schemeClr val="tx1"/>
                </a:solidFill>
                <a:latin typeface="+mn-lt"/>
                <a:cs typeface="Arial" panose="020B0604020202020204" pitchFamily="34" charset="0"/>
              </a:defRPr>
            </a:lvl1pPr>
          </a:lstStyle>
          <a:p>
            <a:r>
              <a:rPr lang="en-US" dirty="0"/>
              <a:t>PRESENTATION TITLE</a:t>
            </a:r>
          </a:p>
        </p:txBody>
      </p:sp>
      <p:sp>
        <p:nvSpPr>
          <p:cNvPr id="6" name="Slide Number Placeholder 5">
            <a:extLst>
              <a:ext uri="{FF2B5EF4-FFF2-40B4-BE49-F238E27FC236}">
                <a16:creationId xmlns:a16="http://schemas.microsoft.com/office/drawing/2014/main" id="{C5CADFFD-0FF7-4DDC-8879-918576F63EA6}"/>
              </a:ext>
            </a:extLst>
          </p:cNvPr>
          <p:cNvSpPr>
            <a:spLocks noGrp="1"/>
          </p:cNvSpPr>
          <p:nvPr>
            <p:ph type="sldNum" sz="quarter" idx="4"/>
          </p:nvPr>
        </p:nvSpPr>
        <p:spPr>
          <a:xfrm>
            <a:off x="8637615" y="6356350"/>
            <a:ext cx="2743200" cy="365125"/>
          </a:xfrm>
          <a:prstGeom prst="rect">
            <a:avLst/>
          </a:prstGeom>
        </p:spPr>
        <p:txBody>
          <a:bodyPr vert="horz" lIns="0" tIns="0" rIns="0" bIns="0" rtlCol="0" anchor="ctr">
            <a:noAutofit/>
          </a:bodyPr>
          <a:lstStyle>
            <a:lvl1pPr algn="r">
              <a:defRPr sz="1200" b="1" i="0" spc="50" baseline="0">
                <a:solidFill>
                  <a:schemeClr val="tx1"/>
                </a:solidFill>
                <a:latin typeface="+mn-lt"/>
                <a:cs typeface="Arial Black" panose="020B0604020202020204" pitchFamily="34" charset="0"/>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2464305198"/>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75" r:id="rId3"/>
    <p:sldLayoutId id="2147483683" r:id="rId4"/>
    <p:sldLayoutId id="2147483684" r:id="rId5"/>
    <p:sldLayoutId id="2147483685" r:id="rId6"/>
    <p:sldLayoutId id="2147483671" r:id="rId7"/>
    <p:sldLayoutId id="2147483679" r:id="rId8"/>
    <p:sldLayoutId id="2147483676" r:id="rId9"/>
    <p:sldLayoutId id="2147483669" r:id="rId10"/>
    <p:sldLayoutId id="2147483673" r:id="rId11"/>
    <p:sldLayoutId id="2147483682" r:id="rId12"/>
    <p:sldLayoutId id="2147483656" r:id="rId13"/>
    <p:sldLayoutId id="2147483686" r:id="rId14"/>
  </p:sldLayoutIdLst>
  <p:hf sldNum="0" hdr="0" ftr="0" dt="0"/>
  <p:txStyles>
    <p:titleStyle>
      <a:lvl1pPr algn="l" defTabSz="914400" rtl="0" eaLnBrk="1" latinLnBrk="0" hangingPunct="1">
        <a:lnSpc>
          <a:spcPct val="90000"/>
        </a:lnSpc>
        <a:spcBef>
          <a:spcPct val="0"/>
        </a:spcBef>
        <a:buNone/>
        <a:defRPr sz="4000" b="1" i="0" kern="1200" spc="100" baseline="0">
          <a:solidFill>
            <a:schemeClr val="tx1"/>
          </a:solidFill>
          <a:latin typeface="+mj-lt"/>
          <a:ea typeface="+mj-ea"/>
          <a:cs typeface="Arial Black"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14.xml"/><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11.xml"/><Relationship Id="rId4" Type="http://schemas.openxmlformats.org/officeDocument/2006/relationships/hyperlink" Target="https://www.pexels.com/video/man-and-woman-reading-on-braille-6964547/"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hyperlink" Target="https://creativecommons.org/licenses/by-nc/3.0/" TargetMode="External"/><Relationship Id="rId4" Type="http://schemas.openxmlformats.org/officeDocument/2006/relationships/hyperlink" Target="https://www.flickr.com/photos/all4ed/36334556172/"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9.xml"/><Relationship Id="rId4" Type="http://schemas.openxmlformats.org/officeDocument/2006/relationships/hyperlink" Target="https://www.pexels.com/video/elderly-people-using-laptops-7999441/"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0.xml"/><Relationship Id="rId1" Type="http://schemas.openxmlformats.org/officeDocument/2006/relationships/slideLayout" Target="../slideLayouts/slideLayout9.xml"/><Relationship Id="rId5" Type="http://schemas.openxmlformats.org/officeDocument/2006/relationships/hyperlink" Target="https://creativecommons.org/licenses/by/3.0/" TargetMode="External"/><Relationship Id="rId4" Type="http://schemas.openxmlformats.org/officeDocument/2006/relationships/hyperlink" Target="https://opentextbc.ca/studentsuccess/chapter/adult-learning/"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12.xml"/><Relationship Id="rId5" Type="http://schemas.openxmlformats.org/officeDocument/2006/relationships/image" Target="../media/image23.png"/><Relationship Id="rId4" Type="http://schemas.openxmlformats.org/officeDocument/2006/relationships/hyperlink" Target="https://www.rawpixel.com/search/blind"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hyperlink" Target="https://www.pexels.com/video/blind-woman-opening-a-braille-book-6964792/"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7.xml"/><Relationship Id="rId1" Type="http://schemas.openxmlformats.org/officeDocument/2006/relationships/slideLayout" Target="../slideLayouts/slideLayout9.xml"/><Relationship Id="rId5" Type="http://schemas.openxmlformats.org/officeDocument/2006/relationships/hyperlink" Target="https://creativecommons.org/licenses/by/3.0/" TargetMode="External"/><Relationship Id="rId4" Type="http://schemas.openxmlformats.org/officeDocument/2006/relationships/hyperlink" Target="https://www.societybyte.swiss/en/2025/05/13/therapy-meets-metrics-how-kpis-make-success-visible-in-blended-psychotherapy/" TargetMode="Externa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0.xml"/><Relationship Id="rId1" Type="http://schemas.openxmlformats.org/officeDocument/2006/relationships/slideLayout" Target="../slideLayouts/slideLayout11.xml"/><Relationship Id="rId5" Type="http://schemas.openxmlformats.org/officeDocument/2006/relationships/hyperlink" Target="https://creativecommons.org/licenses/by-nc-nd/3.0/" TargetMode="External"/><Relationship Id="rId4" Type="http://schemas.openxmlformats.org/officeDocument/2006/relationships/hyperlink" Target="https://www.archimuse.com/mw2005/papers/proctor/proctor.html"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hyperlink" Target="https://www.publicdomainpictures.net/en/view-image.php?image=710685&amp;picture=turtle-cute-illustration" TargetMode="External"/><Relationship Id="rId5" Type="http://schemas.openxmlformats.org/officeDocument/2006/relationships/image" Target="../media/image30.jpg"/><Relationship Id="rId4" Type="http://schemas.openxmlformats.org/officeDocument/2006/relationships/hyperlink" Target="https://openclipart.org/detail/216274/runner-by-culturalibre-216274"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31.1"/><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32.1"/><Relationship Id="rId4" Type="http://schemas.openxmlformats.org/officeDocument/2006/relationships/hyperlink" Target="https://www.rawpixel.com/search/survey"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hyperlink" Target="https://freesvg.org/harmonic-operant-conditioning-cage"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5.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6.xml"/><Relationship Id="rId1" Type="http://schemas.openxmlformats.org/officeDocument/2006/relationships/slideLayout" Target="../slideLayouts/slideLayout11.xml"/><Relationship Id="rId5" Type="http://schemas.openxmlformats.org/officeDocument/2006/relationships/hyperlink" Target="https://creativecommons.org/licenses/by/3.0/" TargetMode="External"/><Relationship Id="rId4" Type="http://schemas.openxmlformats.org/officeDocument/2006/relationships/hyperlink" Target="https://localwiki.org/sac/Guide_Dogs_for_the_Blind"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8.xml"/><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4" name="Picture 3" descr="AER logo featuring arrows creating an eye shape with text of AER and Association for Education &amp; Rehabilitation of the Blind &amp; Visually Impaired ">
            <a:extLst>
              <a:ext uri="{FF2B5EF4-FFF2-40B4-BE49-F238E27FC236}">
                <a16:creationId xmlns:a16="http://schemas.microsoft.com/office/drawing/2014/main" id="{2F41E82C-1802-76DD-9231-BF3E1B6E403E}"/>
              </a:ext>
            </a:extLst>
          </p:cNvPr>
          <p:cNvPicPr>
            <a:picLocks noGrp="1" noRot="1" noChangeAspect="1" noMove="1" noResize="1" noEditPoints="1" noAdjustHandles="1" noChangeArrowheads="1" noChangeShapeType="1" noCrop="1"/>
          </p:cNvPicPr>
          <p:nvPr/>
        </p:nvPicPr>
        <p:blipFill>
          <a:blip r:embed="rId3"/>
          <a:stretch>
            <a:fillRect/>
          </a:stretch>
        </p:blipFill>
        <p:spPr>
          <a:xfrm>
            <a:off x="1363252" y="1371215"/>
            <a:ext cx="6923422" cy="2754946"/>
          </a:xfrm>
          <a:prstGeom prst="rect">
            <a:avLst/>
          </a:prstGeom>
        </p:spPr>
      </p:pic>
      <p:sp>
        <p:nvSpPr>
          <p:cNvPr id="8" name="Subtitle 2">
            <a:extLst>
              <a:ext uri="{FF2B5EF4-FFF2-40B4-BE49-F238E27FC236}">
                <a16:creationId xmlns:a16="http://schemas.microsoft.com/office/drawing/2014/main" id="{CC96C869-EA2A-FF46-D8E7-24D5EC5917D6}"/>
              </a:ext>
            </a:extLst>
          </p:cNvPr>
          <p:cNvSpPr txBox="1">
            <a:spLocks noGrp="1" noRot="1" noMove="1" noResize="1" noEditPoints="1" noAdjustHandles="1" noChangeArrowheads="1" noChangeShapeType="1"/>
          </p:cNvSpPr>
          <p:nvPr/>
        </p:nvSpPr>
        <p:spPr>
          <a:xfrm>
            <a:off x="1324477" y="4295776"/>
            <a:ext cx="7000972" cy="10582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b="1" dirty="0"/>
              <a:t>aer@aerbvi.org | 703-671-4500</a:t>
            </a:r>
          </a:p>
          <a:p>
            <a:pPr marL="0" indent="0" algn="ctr">
              <a:buNone/>
            </a:pPr>
            <a:r>
              <a:rPr lang="en-US" sz="2400" b="1" dirty="0"/>
              <a:t>www.aerbvi.org</a:t>
            </a:r>
          </a:p>
        </p:txBody>
      </p:sp>
    </p:spTree>
    <p:extLst>
      <p:ext uri="{BB962C8B-B14F-4D97-AF65-F5344CB8AC3E}">
        <p14:creationId xmlns:p14="http://schemas.microsoft.com/office/powerpoint/2010/main" val="34214010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a:extLst>
            <a:ext uri="{FF2B5EF4-FFF2-40B4-BE49-F238E27FC236}">
              <a16:creationId xmlns:a16="http://schemas.microsoft.com/office/drawing/2014/main" id="{ABDC0321-67A4-C2AF-1A8C-CCBFE1F1EB81}"/>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5BCCF1C0-67C3-5DBB-4A4D-E7AFBAF5A24F}"/>
              </a:ext>
            </a:extLst>
          </p:cNvPr>
          <p:cNvSpPr>
            <a:spLocks noGrp="1" noRot="1" noMove="1" noResize="1" noEditPoints="1" noAdjustHandles="1" noChangeArrowheads="1" noChangeShapeType="1"/>
          </p:cNvSpPr>
          <p:nvPr>
            <p:ph type="title"/>
          </p:nvPr>
        </p:nvSpPr>
        <p:spPr>
          <a:xfrm>
            <a:off x="811184" y="621973"/>
            <a:ext cx="7088478" cy="1828800"/>
          </a:xfrm>
        </p:spPr>
        <p:txBody>
          <a:bodyPr/>
          <a:lstStyle/>
          <a:p>
            <a:r>
              <a:rPr lang="en-US" dirty="0">
                <a:solidFill>
                  <a:schemeClr val="bg1"/>
                </a:solidFill>
              </a:rPr>
              <a:t>Foundations of Vision Rehabilitation Therapy</a:t>
            </a:r>
          </a:p>
        </p:txBody>
      </p:sp>
      <p:sp>
        <p:nvSpPr>
          <p:cNvPr id="4" name="Text Placeholder 3">
            <a:extLst>
              <a:ext uri="{FF2B5EF4-FFF2-40B4-BE49-F238E27FC236}">
                <a16:creationId xmlns:a16="http://schemas.microsoft.com/office/drawing/2014/main" id="{6091AC04-EF72-2720-9C25-D9F8D877BE71}"/>
              </a:ext>
            </a:extLst>
          </p:cNvPr>
          <p:cNvSpPr>
            <a:spLocks noGrp="1" noRot="1" noMove="1" noResize="1" noEditPoints="1" noAdjustHandles="1" noChangeArrowheads="1" noChangeShapeType="1"/>
          </p:cNvSpPr>
          <p:nvPr>
            <p:ph sz="quarter" idx="18"/>
          </p:nvPr>
        </p:nvSpPr>
        <p:spPr>
          <a:xfrm>
            <a:off x="810330" y="1390441"/>
            <a:ext cx="6759394" cy="3271324"/>
          </a:xfrm>
        </p:spPr>
        <p:txBody>
          <a:bodyPr/>
          <a:lstStyle/>
          <a:p>
            <a:endParaRPr lang="en-US" b="1" dirty="0">
              <a:solidFill>
                <a:schemeClr val="bg1"/>
              </a:solidFill>
            </a:endParaRPr>
          </a:p>
          <a:p>
            <a:endParaRPr lang="en-US" b="1" dirty="0">
              <a:solidFill>
                <a:schemeClr val="bg1"/>
              </a:solidFill>
            </a:endParaRPr>
          </a:p>
          <a:p>
            <a:r>
              <a:rPr lang="en-US" b="1" dirty="0">
                <a:solidFill>
                  <a:schemeClr val="bg1"/>
                </a:solidFill>
              </a:rPr>
              <a:t>EDITORS</a:t>
            </a:r>
          </a:p>
          <a:p>
            <a:r>
              <a:rPr lang="en-US" dirty="0">
                <a:solidFill>
                  <a:schemeClr val="bg1"/>
                </a:solidFill>
              </a:rPr>
              <a:t>Dr. Helen Lee and Jennifer </a:t>
            </a:r>
            <a:r>
              <a:rPr lang="en-US" dirty="0" err="1">
                <a:solidFill>
                  <a:schemeClr val="bg1"/>
                </a:solidFill>
              </a:rPr>
              <a:t>Ottowitz</a:t>
            </a:r>
            <a:endParaRPr lang="en-US" dirty="0">
              <a:solidFill>
                <a:schemeClr val="bg1"/>
              </a:solidFill>
            </a:endParaRPr>
          </a:p>
        </p:txBody>
      </p:sp>
      <p:pic>
        <p:nvPicPr>
          <p:cNvPr id="11" name="Picture Placeholder 10" descr="Cover of Foundations of Vision Rehabilitation Therapy textbook">
            <a:extLst>
              <a:ext uri="{FF2B5EF4-FFF2-40B4-BE49-F238E27FC236}">
                <a16:creationId xmlns:a16="http://schemas.microsoft.com/office/drawing/2014/main" id="{7C6C5F02-5BEE-E12C-4C30-97B22B1D8F88}"/>
              </a:ext>
            </a:extLst>
          </p:cNvPr>
          <p:cNvPicPr>
            <a:picLocks noGrp="1" noChangeAspect="1"/>
          </p:cNvPicPr>
          <p:nvPr>
            <p:ph type="pic" sz="quarter" idx="4294967295"/>
          </p:nvPr>
        </p:nvPicPr>
        <p:blipFill>
          <a:blip r:embed="rId3"/>
          <a:srcRect t="374" b="374"/>
          <a:stretch/>
        </p:blipFill>
        <p:spPr>
          <a:xfrm rot="175147">
            <a:off x="9083675" y="795338"/>
            <a:ext cx="3108325" cy="4197350"/>
          </a:xfrm>
          <a:prstGeom prst="rect">
            <a:avLst/>
          </a:prstGeom>
          <a:solidFill>
            <a:srgbClr val="FFFFFF">
              <a:shade val="85000"/>
            </a:srgbClr>
          </a:solidFill>
          <a:ln w="5715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4" name="Picture 13" descr="American Printing House for the Blind logo">
            <a:extLst>
              <a:ext uri="{FF2B5EF4-FFF2-40B4-BE49-F238E27FC236}">
                <a16:creationId xmlns:a16="http://schemas.microsoft.com/office/drawing/2014/main" id="{21F9719D-0197-625F-7AF5-DC097A45FC3C}"/>
              </a:ext>
            </a:extLst>
          </p:cNvPr>
          <p:cNvPicPr>
            <a:picLocks noGrp="1" noRot="1" noChangeAspect="1" noMove="1" noResize="1" noEditPoints="1" noAdjustHandles="1" noChangeArrowheads="1" noChangeShapeType="1" noCrop="1"/>
          </p:cNvPicPr>
          <p:nvPr/>
        </p:nvPicPr>
        <p:blipFill>
          <a:blip r:embed="rId4"/>
          <a:stretch>
            <a:fillRect/>
          </a:stretch>
        </p:blipFill>
        <p:spPr>
          <a:xfrm>
            <a:off x="647603" y="4105274"/>
            <a:ext cx="2581275" cy="2581275"/>
          </a:xfrm>
          <a:prstGeom prst="rect">
            <a:avLst/>
          </a:prstGeom>
        </p:spPr>
      </p:pic>
      <p:sp>
        <p:nvSpPr>
          <p:cNvPr id="15" name="Text Placeholder 3">
            <a:extLst>
              <a:ext uri="{FF2B5EF4-FFF2-40B4-BE49-F238E27FC236}">
                <a16:creationId xmlns:a16="http://schemas.microsoft.com/office/drawing/2014/main" id="{02AEAC04-E1A0-3C86-9716-17D1681EECC1}"/>
              </a:ext>
            </a:extLst>
          </p:cNvPr>
          <p:cNvSpPr txBox="1">
            <a:spLocks noGrp="1" noRot="1" noMove="1" noResize="1" noEditPoints="1" noAdjustHandles="1" noChangeArrowheads="1" noChangeShapeType="1"/>
          </p:cNvSpPr>
          <p:nvPr/>
        </p:nvSpPr>
        <p:spPr>
          <a:xfrm>
            <a:off x="3391605" y="4600365"/>
            <a:ext cx="6275387" cy="3271324"/>
          </a:xfrm>
          <a:prstGeom prst="rect">
            <a:avLst/>
          </a:prstGeom>
        </p:spPr>
        <p:txBody>
          <a:bodyPr vert="horz" lIns="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mn-lt"/>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dirty="0">
                <a:solidFill>
                  <a:schemeClr val="bg1"/>
                </a:solidFill>
              </a:rPr>
              <a:t>To order online, </a:t>
            </a:r>
          </a:p>
          <a:p>
            <a:r>
              <a:rPr lang="en-US" sz="2800" dirty="0">
                <a:solidFill>
                  <a:schemeClr val="bg1"/>
                </a:solidFill>
              </a:rPr>
              <a:t>visit aph.org/shop</a:t>
            </a:r>
          </a:p>
          <a:p>
            <a:r>
              <a:rPr lang="en-US" sz="2800" dirty="0">
                <a:solidFill>
                  <a:schemeClr val="bg1"/>
                </a:solidFill>
              </a:rPr>
              <a:t>Or call 1-800-223-1839  </a:t>
            </a:r>
          </a:p>
        </p:txBody>
      </p:sp>
      <p:pic>
        <p:nvPicPr>
          <p:cNvPr id="3" name="Picture 2" descr="APH shop QR code">
            <a:extLst>
              <a:ext uri="{FF2B5EF4-FFF2-40B4-BE49-F238E27FC236}">
                <a16:creationId xmlns:a16="http://schemas.microsoft.com/office/drawing/2014/main" id="{F93B9357-7DF1-55B8-8C82-18DCF294CDB7}"/>
              </a:ext>
            </a:extLst>
          </p:cNvPr>
          <p:cNvPicPr>
            <a:picLocks noGrp="1" noRot="1" noChangeAspect="1" noMove="1" noResize="1" noEditPoints="1" noAdjustHandles="1" noChangeArrowheads="1" noChangeShapeType="1" noCrop="1"/>
          </p:cNvPicPr>
          <p:nvPr/>
        </p:nvPicPr>
        <p:blipFill>
          <a:blip r:embed="rId5"/>
          <a:srcRect/>
          <a:stretch/>
        </p:blipFill>
        <p:spPr>
          <a:xfrm>
            <a:off x="9893438" y="4661765"/>
            <a:ext cx="1911426" cy="1911426"/>
          </a:xfrm>
          <a:prstGeom prst="rect">
            <a:avLst/>
          </a:prstGeom>
        </p:spPr>
      </p:pic>
    </p:spTree>
    <p:extLst>
      <p:ext uri="{BB962C8B-B14F-4D97-AF65-F5344CB8AC3E}">
        <p14:creationId xmlns:p14="http://schemas.microsoft.com/office/powerpoint/2010/main" val="40444324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2">
            <a:lumMod val="90000"/>
          </a:schemeClr>
        </a:solidFill>
        <a:effectLst/>
      </p:bgPr>
    </p:bg>
    <p:spTree>
      <p:nvGrpSpPr>
        <p:cNvPr id="1" name="">
          <a:extLst>
            <a:ext uri="{FF2B5EF4-FFF2-40B4-BE49-F238E27FC236}">
              <a16:creationId xmlns:a16="http://schemas.microsoft.com/office/drawing/2014/main" id="{B2D27F68-21AC-E0F2-C6A4-11764F10627A}"/>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1A80B718-32F6-FB3F-BAEC-651E1CEC9C58}"/>
              </a:ext>
            </a:extLst>
          </p:cNvPr>
          <p:cNvSpPr>
            <a:spLocks noGrp="1" noRot="1" noMove="1" noResize="1" noEditPoints="1" noAdjustHandles="1" noChangeArrowheads="1" noChangeShapeType="1"/>
          </p:cNvSpPr>
          <p:nvPr>
            <p:ph type="ctrTitle"/>
          </p:nvPr>
        </p:nvSpPr>
        <p:spPr>
          <a:xfrm>
            <a:off x="811185" y="1477595"/>
            <a:ext cx="10002589" cy="1426009"/>
          </a:xfrm>
        </p:spPr>
        <p:txBody>
          <a:bodyPr/>
          <a:lstStyle/>
          <a:p>
            <a:r>
              <a:rPr lang="en-US" sz="4000" dirty="0">
                <a:solidFill>
                  <a:schemeClr val="bg1"/>
                </a:solidFill>
              </a:rPr>
              <a:t>Foundations </a:t>
            </a:r>
            <a:br>
              <a:rPr lang="en-US" sz="4000" dirty="0">
                <a:solidFill>
                  <a:schemeClr val="bg1"/>
                </a:solidFill>
              </a:rPr>
            </a:br>
            <a:r>
              <a:rPr lang="en-US" sz="4000" dirty="0">
                <a:solidFill>
                  <a:schemeClr val="bg1"/>
                </a:solidFill>
              </a:rPr>
              <a:t>of Vision </a:t>
            </a:r>
            <a:br>
              <a:rPr lang="en-US" sz="4000" dirty="0">
                <a:solidFill>
                  <a:schemeClr val="bg1"/>
                </a:solidFill>
              </a:rPr>
            </a:br>
            <a:r>
              <a:rPr lang="en-US" sz="4000" dirty="0">
                <a:solidFill>
                  <a:schemeClr val="bg1"/>
                </a:solidFill>
              </a:rPr>
              <a:t>Rehabilitation </a:t>
            </a:r>
            <a:br>
              <a:rPr lang="en-US" sz="4000" dirty="0">
                <a:solidFill>
                  <a:schemeClr val="bg1"/>
                </a:solidFill>
              </a:rPr>
            </a:br>
            <a:r>
              <a:rPr lang="en-US" sz="4000" dirty="0">
                <a:solidFill>
                  <a:schemeClr val="bg1"/>
                </a:solidFill>
              </a:rPr>
              <a:t>Therapy</a:t>
            </a:r>
          </a:p>
        </p:txBody>
      </p:sp>
      <p:sp>
        <p:nvSpPr>
          <p:cNvPr id="3" name="Subtitle 2">
            <a:extLst>
              <a:ext uri="{FF2B5EF4-FFF2-40B4-BE49-F238E27FC236}">
                <a16:creationId xmlns:a16="http://schemas.microsoft.com/office/drawing/2014/main" id="{75093D85-1F45-CE84-5321-08B93AD8C0AC}"/>
              </a:ext>
            </a:extLst>
          </p:cNvPr>
          <p:cNvSpPr>
            <a:spLocks noGrp="1" noRot="1" noMove="1" noResize="1" noEditPoints="1" noAdjustHandles="1" noChangeArrowheads="1" noChangeShapeType="1"/>
          </p:cNvSpPr>
          <p:nvPr>
            <p:ph type="subTitle" idx="1"/>
          </p:nvPr>
        </p:nvSpPr>
        <p:spPr>
          <a:xfrm>
            <a:off x="811185" y="3099686"/>
            <a:ext cx="5448101" cy="1207620"/>
          </a:xfrm>
        </p:spPr>
        <p:txBody>
          <a:bodyPr/>
          <a:lstStyle/>
          <a:p>
            <a:r>
              <a:rPr lang="en-US" dirty="0">
                <a:solidFill>
                  <a:schemeClr val="bg1"/>
                </a:solidFill>
                <a:latin typeface="+mn-lt"/>
              </a:rPr>
              <a:t>Access the entire AER eLearning series when you </a:t>
            </a:r>
            <a:br>
              <a:rPr lang="en-US" dirty="0">
                <a:solidFill>
                  <a:schemeClr val="bg1"/>
                </a:solidFill>
                <a:latin typeface="+mn-lt"/>
              </a:rPr>
            </a:br>
            <a:r>
              <a:rPr lang="en-US" dirty="0">
                <a:solidFill>
                  <a:schemeClr val="bg1"/>
                </a:solidFill>
                <a:latin typeface="+mn-lt"/>
              </a:rPr>
              <a:t>scan the QR code. </a:t>
            </a:r>
          </a:p>
        </p:txBody>
      </p:sp>
      <p:pic>
        <p:nvPicPr>
          <p:cNvPr id="19" name="Picture 18" descr="AER eLearning logo featuring a line art light bulb with an E in the middle Next to the AER logo stacked on the text Learning.">
            <a:extLst>
              <a:ext uri="{FF2B5EF4-FFF2-40B4-BE49-F238E27FC236}">
                <a16:creationId xmlns:a16="http://schemas.microsoft.com/office/drawing/2014/main" id="{B5CB4C17-0E7D-E3BD-2661-1C82C18E3180}"/>
              </a:ext>
            </a:extLst>
          </p:cNvPr>
          <p:cNvPicPr>
            <a:picLocks noGrp="1" noRot="1" noChangeAspect="1" noMove="1" noResize="1" noEditPoints="1" noAdjustHandles="1" noChangeArrowheads="1" noChangeShapeType="1" noCrop="1"/>
          </p:cNvPicPr>
          <p:nvPr/>
        </p:nvPicPr>
        <p:blipFill>
          <a:blip r:embed="rId3"/>
          <a:stretch>
            <a:fillRect/>
          </a:stretch>
        </p:blipFill>
        <p:spPr>
          <a:xfrm>
            <a:off x="576991" y="5005189"/>
            <a:ext cx="3226078" cy="1317222"/>
          </a:xfrm>
          <a:prstGeom prst="rect">
            <a:avLst/>
          </a:prstGeom>
        </p:spPr>
      </p:pic>
      <p:pic>
        <p:nvPicPr>
          <p:cNvPr id="4" name="Picture 3" descr="AER eLearning QR code">
            <a:extLst>
              <a:ext uri="{FF2B5EF4-FFF2-40B4-BE49-F238E27FC236}">
                <a16:creationId xmlns:a16="http://schemas.microsoft.com/office/drawing/2014/main" id="{046992D1-26DC-6C5F-D1A7-E6A48A770F89}"/>
              </a:ext>
            </a:extLst>
          </p:cNvPr>
          <p:cNvPicPr>
            <a:picLocks noGrp="1" noRot="1" noChangeAspect="1" noMove="1" noResize="1" noEditPoints="1" noAdjustHandles="1" noChangeArrowheads="1" noChangeShapeType="1" noCrop="1"/>
          </p:cNvPicPr>
          <p:nvPr/>
        </p:nvPicPr>
        <p:blipFill>
          <a:blip r:embed="rId4"/>
          <a:srcRect/>
          <a:stretch/>
        </p:blipFill>
        <p:spPr>
          <a:xfrm>
            <a:off x="7119692" y="432666"/>
            <a:ext cx="4560962" cy="4560962"/>
          </a:xfrm>
          <a:prstGeom prst="rect">
            <a:avLst/>
          </a:prstGeom>
        </p:spPr>
      </p:pic>
    </p:spTree>
    <p:extLst>
      <p:ext uri="{BB962C8B-B14F-4D97-AF65-F5344CB8AC3E}">
        <p14:creationId xmlns:p14="http://schemas.microsoft.com/office/powerpoint/2010/main" val="30197014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lumMod val="90000"/>
          </a:schemeClr>
        </a:solidFill>
        <a:effectLst/>
      </p:bgPr>
    </p:bg>
    <p:spTree>
      <p:nvGrpSpPr>
        <p:cNvPr id="1" name="">
          <a:extLst>
            <a:ext uri="{FF2B5EF4-FFF2-40B4-BE49-F238E27FC236}">
              <a16:creationId xmlns:a16="http://schemas.microsoft.com/office/drawing/2014/main" id="{C84F5598-46D3-B300-CA94-A78E2B6C1F57}"/>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F8D86F76-B90A-AB17-1C74-93CBDF5350D4}"/>
              </a:ext>
            </a:extLst>
          </p:cNvPr>
          <p:cNvSpPr>
            <a:spLocks noGrp="1" noRot="1" noMove="1" noResize="1" noEditPoints="1" noAdjustHandles="1" noChangeArrowheads="1" noChangeShapeType="1"/>
          </p:cNvSpPr>
          <p:nvPr>
            <p:ph type="title"/>
          </p:nvPr>
        </p:nvSpPr>
        <p:spPr/>
        <p:txBody>
          <a:bodyPr/>
          <a:lstStyle/>
          <a:p>
            <a:r>
              <a:rPr lang="en-US" sz="4000" dirty="0">
                <a:solidFill>
                  <a:schemeClr val="bg1"/>
                </a:solidFill>
              </a:rPr>
              <a:t>Earning ACVREP Continuing Education Credits</a:t>
            </a:r>
          </a:p>
        </p:txBody>
      </p:sp>
      <p:sp>
        <p:nvSpPr>
          <p:cNvPr id="3" name="Subtitle 2">
            <a:extLst>
              <a:ext uri="{FF2B5EF4-FFF2-40B4-BE49-F238E27FC236}">
                <a16:creationId xmlns:a16="http://schemas.microsoft.com/office/drawing/2014/main" id="{A9842FA3-4EA9-0D02-D1E0-56774F583639}"/>
              </a:ext>
            </a:extLst>
          </p:cNvPr>
          <p:cNvSpPr>
            <a:spLocks noGrp="1" noRot="1" noMove="1" noResize="1" noEditPoints="1" noAdjustHandles="1" noChangeArrowheads="1" noChangeShapeType="1"/>
          </p:cNvSpPr>
          <p:nvPr>
            <p:ph sz="quarter" idx="26"/>
          </p:nvPr>
        </p:nvSpPr>
        <p:spPr>
          <a:xfrm>
            <a:off x="811185" y="2450772"/>
            <a:ext cx="9535973" cy="1956457"/>
          </a:xfrm>
        </p:spPr>
        <p:txBody>
          <a:bodyPr/>
          <a:lstStyle/>
          <a:p>
            <a:r>
              <a:rPr lang="en-US" dirty="0">
                <a:solidFill>
                  <a:schemeClr val="bg1"/>
                </a:solidFill>
              </a:rPr>
              <a:t>To earn your ACVREP credit for this session you must be in attendance for 85% of the webinar to qualify. At the end of this session, take the survey on the e-learning platform. Once you have completed the survey, the certificate of CEU’s will be sent in an email and also will be available in your e-learning account </a:t>
            </a:r>
          </a:p>
          <a:p>
            <a:r>
              <a:rPr lang="en-US" i="1" dirty="0">
                <a:solidFill>
                  <a:schemeClr val="bg1"/>
                </a:solidFill>
              </a:rPr>
              <a:t>Sessions and ACVREP CE credits are included in your AER Membership.</a:t>
            </a:r>
          </a:p>
        </p:txBody>
      </p:sp>
      <p:pic>
        <p:nvPicPr>
          <p:cNvPr id="5" name="Picture 4" descr="ACVREP logo">
            <a:extLst>
              <a:ext uri="{FF2B5EF4-FFF2-40B4-BE49-F238E27FC236}">
                <a16:creationId xmlns:a16="http://schemas.microsoft.com/office/drawing/2014/main" id="{F65D60BC-5FB9-CB5B-D765-54D20423FB41}"/>
              </a:ext>
            </a:extLst>
          </p:cNvPr>
          <p:cNvPicPr>
            <a:picLocks noChangeAspect="1"/>
          </p:cNvPicPr>
          <p:nvPr/>
        </p:nvPicPr>
        <p:blipFill>
          <a:blip r:embed="rId3"/>
          <a:stretch>
            <a:fillRect/>
          </a:stretch>
        </p:blipFill>
        <p:spPr>
          <a:xfrm>
            <a:off x="811185" y="5153594"/>
            <a:ext cx="3471255" cy="1082434"/>
          </a:xfrm>
          <a:prstGeom prst="rect">
            <a:avLst/>
          </a:prstGeom>
        </p:spPr>
      </p:pic>
    </p:spTree>
    <p:extLst>
      <p:ext uri="{BB962C8B-B14F-4D97-AF65-F5344CB8AC3E}">
        <p14:creationId xmlns:p14="http://schemas.microsoft.com/office/powerpoint/2010/main" val="3268518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F64049-0009-6D26-CD95-EFBD3D791D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54CC8A-4EE1-30E9-DAB9-9AC450BF9E92}"/>
              </a:ext>
            </a:extLst>
          </p:cNvPr>
          <p:cNvSpPr>
            <a:spLocks noGrp="1"/>
          </p:cNvSpPr>
          <p:nvPr>
            <p:ph type="ctrTitle"/>
          </p:nvPr>
        </p:nvSpPr>
        <p:spPr/>
        <p:txBody>
          <a:bodyPr/>
          <a:lstStyle/>
          <a:p>
            <a:r>
              <a:rPr lang="en-US" dirty="0"/>
              <a:t>Foundations of VRT: Chapter 4: Learning and Teaching</a:t>
            </a:r>
          </a:p>
        </p:txBody>
      </p:sp>
    </p:spTree>
    <p:extLst>
      <p:ext uri="{BB962C8B-B14F-4D97-AF65-F5344CB8AC3E}">
        <p14:creationId xmlns:p14="http://schemas.microsoft.com/office/powerpoint/2010/main" val="16424141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E2ABBA-2E6D-E7DD-AC67-58D1FCB3F346}"/>
              </a:ext>
            </a:extLst>
          </p:cNvPr>
          <p:cNvSpPr>
            <a:spLocks noGrp="1"/>
          </p:cNvSpPr>
          <p:nvPr>
            <p:ph type="title"/>
          </p:nvPr>
        </p:nvSpPr>
        <p:spPr/>
        <p:txBody>
          <a:bodyPr/>
          <a:lstStyle/>
          <a:p>
            <a:r>
              <a:rPr lang="en-US" sz="4400" dirty="0"/>
              <a:t>Learning Objectives</a:t>
            </a:r>
          </a:p>
        </p:txBody>
      </p:sp>
      <p:sp>
        <p:nvSpPr>
          <p:cNvPr id="5" name="Text Placeholder 4">
            <a:extLst>
              <a:ext uri="{FF2B5EF4-FFF2-40B4-BE49-F238E27FC236}">
                <a16:creationId xmlns:a16="http://schemas.microsoft.com/office/drawing/2014/main" id="{59401105-5841-28D0-D6C0-3E1A46648BFE}"/>
              </a:ext>
            </a:extLst>
          </p:cNvPr>
          <p:cNvSpPr>
            <a:spLocks noGrp="1"/>
          </p:cNvSpPr>
          <p:nvPr>
            <p:ph sz="quarter" idx="14"/>
          </p:nvPr>
        </p:nvSpPr>
        <p:spPr>
          <a:xfrm>
            <a:off x="1351127" y="2095931"/>
            <a:ext cx="8461613" cy="3257550"/>
          </a:xfrm>
        </p:spPr>
        <p:txBody>
          <a:bodyPr/>
          <a:lstStyle/>
          <a:p>
            <a:r>
              <a:rPr lang="en-US" dirty="0"/>
              <a:t>1: The participant will gain understanding of the various ways adults learn, especially those with vision loss, and be encouraged to apply these principles to their teaching methods.</a:t>
            </a:r>
          </a:p>
          <a:p>
            <a:r>
              <a:rPr lang="en-US" dirty="0"/>
              <a:t>2: The participant will explore various techniques used to teach learners with vision loss, including effective strategies </a:t>
            </a:r>
            <a:r>
              <a:rPr lang="en-US"/>
              <a:t>for VRTs </a:t>
            </a:r>
            <a:r>
              <a:rPr lang="en-US" dirty="0"/>
              <a:t>who are themselves visually impaired.</a:t>
            </a:r>
          </a:p>
        </p:txBody>
      </p:sp>
    </p:spTree>
    <p:extLst>
      <p:ext uri="{BB962C8B-B14F-4D97-AF65-F5344CB8AC3E}">
        <p14:creationId xmlns:p14="http://schemas.microsoft.com/office/powerpoint/2010/main" val="42948661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28E5B-47A0-EF94-A53D-6FDB74C9D848}"/>
              </a:ext>
            </a:extLst>
          </p:cNvPr>
          <p:cNvSpPr>
            <a:spLocks noGrp="1"/>
          </p:cNvSpPr>
          <p:nvPr>
            <p:ph type="title"/>
          </p:nvPr>
        </p:nvSpPr>
        <p:spPr>
          <a:xfrm>
            <a:off x="811185" y="621972"/>
            <a:ext cx="9629352" cy="1828800"/>
          </a:xfrm>
        </p:spPr>
        <p:txBody>
          <a:bodyPr anchor="t">
            <a:normAutofit/>
          </a:bodyPr>
          <a:lstStyle/>
          <a:p>
            <a:r>
              <a:rPr lang="en-US" sz="4400" dirty="0"/>
              <a:t>Major Strengths of the VRT</a:t>
            </a:r>
          </a:p>
        </p:txBody>
      </p:sp>
      <p:pic>
        <p:nvPicPr>
          <p:cNvPr id="5" name="Content Placeholder 4" descr="Photograph of a man wearing sunglasses looking toward a table intently. A person standing next to him places a hand on his shoulder, suggesting support  in an instructional setting.">
            <a:extLst>
              <a:ext uri="{FF2B5EF4-FFF2-40B4-BE49-F238E27FC236}">
                <a16:creationId xmlns:a16="http://schemas.microsoft.com/office/drawing/2014/main" id="{76041D49-BC5B-2B4F-DAB1-F7FA1A518920}"/>
              </a:ext>
            </a:extLst>
          </p:cNvPr>
          <p:cNvPicPr>
            <a:picLocks noGrp="1" noChangeAspect="1"/>
          </p:cNvPicPr>
          <p:nvPr>
            <p:ph sz="quarter" idx="26"/>
          </p:nvPr>
        </p:nvPicPr>
        <p:blipFill>
          <a:blip r:embed="rId3">
            <a:extLst>
              <a:ext uri="{837473B0-CC2E-450A-ABE3-18F120FF3D39}">
                <a1611:picAttrSrcUrl xmlns:a1611="http://schemas.microsoft.com/office/drawing/2016/11/main" r:id="rId4"/>
              </a:ext>
            </a:extLst>
          </a:blip>
          <a:stretch>
            <a:fillRect/>
          </a:stretch>
        </p:blipFill>
        <p:spPr>
          <a:xfrm>
            <a:off x="5962149" y="2819400"/>
            <a:ext cx="5418666" cy="3048000"/>
          </a:xfrm>
          <a:noFill/>
        </p:spPr>
      </p:pic>
      <p:sp>
        <p:nvSpPr>
          <p:cNvPr id="10" name="Content Placeholder 3">
            <a:extLst>
              <a:ext uri="{FF2B5EF4-FFF2-40B4-BE49-F238E27FC236}">
                <a16:creationId xmlns:a16="http://schemas.microsoft.com/office/drawing/2014/main" id="{6BDE7255-8472-6DA3-EF59-F48D5A135827}"/>
              </a:ext>
            </a:extLst>
          </p:cNvPr>
          <p:cNvSpPr>
            <a:spLocks noGrp="1"/>
          </p:cNvSpPr>
          <p:nvPr>
            <p:ph sz="quarter" idx="27"/>
          </p:nvPr>
        </p:nvSpPr>
        <p:spPr>
          <a:xfrm>
            <a:off x="811185" y="1657350"/>
            <a:ext cx="4957269" cy="4578678"/>
          </a:xfrm>
        </p:spPr>
        <p:txBody>
          <a:bodyPr/>
          <a:lstStyle/>
          <a:p>
            <a:r>
              <a:rPr lang="en-US" sz="3200" dirty="0"/>
              <a:t>Individualization of content, learning styles and teaching methods</a:t>
            </a:r>
          </a:p>
          <a:p>
            <a:r>
              <a:rPr lang="en-US" sz="3200" dirty="0"/>
              <a:t>Flexibility to accommodate students due to age, existing knowledge, visual functioning, culture and experience.</a:t>
            </a:r>
          </a:p>
        </p:txBody>
      </p:sp>
    </p:spTree>
    <p:extLst>
      <p:ext uri="{BB962C8B-B14F-4D97-AF65-F5344CB8AC3E}">
        <p14:creationId xmlns:p14="http://schemas.microsoft.com/office/powerpoint/2010/main" val="4658360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D6FA43-637B-EF8D-3849-CFD9352B9105}"/>
              </a:ext>
            </a:extLst>
          </p:cNvPr>
          <p:cNvSpPr>
            <a:spLocks noGrp="1"/>
          </p:cNvSpPr>
          <p:nvPr>
            <p:ph type="title"/>
          </p:nvPr>
        </p:nvSpPr>
        <p:spPr>
          <a:xfrm>
            <a:off x="811184" y="621973"/>
            <a:ext cx="9342749" cy="1828800"/>
          </a:xfrm>
        </p:spPr>
        <p:txBody>
          <a:bodyPr anchor="t">
            <a:normAutofit/>
          </a:bodyPr>
          <a:lstStyle/>
          <a:p>
            <a:r>
              <a:rPr lang="en-US" sz="4800" dirty="0"/>
              <a:t>Learning with Vision Loss</a:t>
            </a:r>
          </a:p>
        </p:txBody>
      </p:sp>
      <p:pic>
        <p:nvPicPr>
          <p:cNvPr id="19" name="Picture Placeholder 18" descr="Photograph of two men engaged in a discussion, with one holding and showing a document to the other. The setting suggests a collaborative or instructional context, highlighted by their attentive expressions and casual indoor environment.">
            <a:extLst>
              <a:ext uri="{FF2B5EF4-FFF2-40B4-BE49-F238E27FC236}">
                <a16:creationId xmlns:a16="http://schemas.microsoft.com/office/drawing/2014/main" id="{14843847-A2F6-2FF9-2C98-5A6FDF5FE5F0}"/>
              </a:ext>
            </a:extLst>
          </p:cNvPr>
          <p:cNvPicPr>
            <a:picLocks noGrp="1" noChangeAspect="1"/>
          </p:cNvPicPr>
          <p:nvPr>
            <p:ph sz="quarter" idx="14"/>
          </p:nvPr>
        </p:nvPicPr>
        <p:blipFill>
          <a:blip r:embed="rId3">
            <a:extLst>
              <a:ext uri="{837473B0-CC2E-450A-ABE3-18F120FF3D39}">
                <a1611:picAttrSrcUrl xmlns:a1611="http://schemas.microsoft.com/office/drawing/2016/11/main" r:id="rId4"/>
              </a:ext>
            </a:extLst>
          </a:blip>
          <a:srcRect b="23756"/>
          <a:stretch>
            <a:fillRect/>
          </a:stretch>
        </p:blipFill>
        <p:spPr>
          <a:xfrm>
            <a:off x="2282158" y="2324410"/>
            <a:ext cx="6400800" cy="3257550"/>
          </a:xfrm>
          <a:noFill/>
        </p:spPr>
      </p:pic>
      <p:sp>
        <p:nvSpPr>
          <p:cNvPr id="20" name="TextBox 19">
            <a:extLst>
              <a:ext uri="{FF2B5EF4-FFF2-40B4-BE49-F238E27FC236}">
                <a16:creationId xmlns:a16="http://schemas.microsoft.com/office/drawing/2014/main" id="{0FC50877-1306-3504-FD34-754D549F1EED}"/>
              </a:ext>
            </a:extLst>
          </p:cNvPr>
          <p:cNvSpPr txBox="1"/>
          <p:nvPr/>
        </p:nvSpPr>
        <p:spPr>
          <a:xfrm>
            <a:off x="4637242" y="5832281"/>
            <a:ext cx="2574743"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4" tooltip="https://www.flickr.com/photos/all4ed/36334556172/">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5" tooltip="https://creativecommons.org/licenses/by-nc/3.0/">
                  <a:extLst>
                    <a:ext uri="{A12FA001-AC4F-418D-AE19-62706E023703}">
                      <ahyp:hlinkClr xmlns:ahyp="http://schemas.microsoft.com/office/drawing/2018/hyperlinkcolor" val="tx"/>
                    </a:ext>
                  </a:extLst>
                </a:hlinkClick>
              </a:rPr>
              <a:t>CC BY-NC</a:t>
            </a:r>
            <a:endParaRPr lang="en-US" sz="700">
              <a:solidFill>
                <a:srgbClr val="FFFFFF"/>
              </a:solidFill>
            </a:endParaRPr>
          </a:p>
        </p:txBody>
      </p:sp>
    </p:spTree>
    <p:extLst>
      <p:ext uri="{BB962C8B-B14F-4D97-AF65-F5344CB8AC3E}">
        <p14:creationId xmlns:p14="http://schemas.microsoft.com/office/powerpoint/2010/main" val="11982219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21C18C4A-EC5D-2A92-B45E-8EDBE44F5B15}"/>
              </a:ext>
            </a:extLst>
          </p:cNvPr>
          <p:cNvSpPr>
            <a:spLocks noGrp="1"/>
          </p:cNvSpPr>
          <p:nvPr>
            <p:ph type="title"/>
          </p:nvPr>
        </p:nvSpPr>
        <p:spPr>
          <a:xfrm>
            <a:off x="811184" y="621973"/>
            <a:ext cx="7977974" cy="1828800"/>
          </a:xfrm>
        </p:spPr>
        <p:txBody>
          <a:bodyPr/>
          <a:lstStyle/>
          <a:p>
            <a:r>
              <a:rPr lang="en-US" sz="3600" dirty="0"/>
              <a:t>Basic Learning Assumptions:</a:t>
            </a:r>
            <a:br>
              <a:rPr lang="en-US" sz="3600" dirty="0"/>
            </a:br>
            <a:br>
              <a:rPr lang="en-US" dirty="0"/>
            </a:br>
            <a:endParaRPr lang="en-US" dirty="0"/>
          </a:p>
        </p:txBody>
      </p:sp>
      <p:sp>
        <p:nvSpPr>
          <p:cNvPr id="4" name="Text Placeholder 3">
            <a:extLst>
              <a:ext uri="{FF2B5EF4-FFF2-40B4-BE49-F238E27FC236}">
                <a16:creationId xmlns:a16="http://schemas.microsoft.com/office/drawing/2014/main" id="{B7C4DB8A-F6D0-FE86-2F30-5BB5576A5934}"/>
              </a:ext>
            </a:extLst>
          </p:cNvPr>
          <p:cNvSpPr>
            <a:spLocks noGrp="1"/>
          </p:cNvSpPr>
          <p:nvPr>
            <p:ph sz="quarter" idx="18"/>
          </p:nvPr>
        </p:nvSpPr>
        <p:spPr>
          <a:xfrm>
            <a:off x="578318" y="1536373"/>
            <a:ext cx="6275387" cy="4699654"/>
          </a:xfrm>
        </p:spPr>
        <p:txBody>
          <a:bodyPr/>
          <a:lstStyle/>
          <a:p>
            <a:pPr marL="285750" indent="-285750">
              <a:buFont typeface="Arial" panose="020B0604020202020204" pitchFamily="34" charset="0"/>
              <a:buChar char="•"/>
            </a:pPr>
            <a:r>
              <a:rPr lang="en-US" sz="2800" dirty="0"/>
              <a:t>All students can learn, no matter their age, abilities, or experience.</a:t>
            </a:r>
          </a:p>
          <a:p>
            <a:pPr marL="285750" indent="-285750">
              <a:buFont typeface="Arial" panose="020B0604020202020204" pitchFamily="34" charset="0"/>
              <a:buChar char="•"/>
            </a:pPr>
            <a:r>
              <a:rPr lang="en-US" sz="2800" dirty="0"/>
              <a:t>Adult learners learn differently than children</a:t>
            </a:r>
          </a:p>
          <a:p>
            <a:pPr marL="285750" indent="-285750">
              <a:buFont typeface="Arial" panose="020B0604020202020204" pitchFamily="34" charset="0"/>
              <a:buChar char="•"/>
            </a:pPr>
            <a:r>
              <a:rPr lang="en-US" sz="2800" dirty="0"/>
              <a:t>Each adult learner is unique and should be actively involved in the learning and teaching process based on their experiences, values, intelligence, stage of human development, age of onset, and degree of vision loss.</a:t>
            </a:r>
          </a:p>
          <a:p>
            <a:pPr marL="285750" indent="-285750">
              <a:buFont typeface="Arial" panose="020B0604020202020204" pitchFamily="34" charset="0"/>
              <a:buChar char="•"/>
            </a:pPr>
            <a:endParaRPr lang="en-US" sz="2800" dirty="0"/>
          </a:p>
          <a:p>
            <a:endParaRPr lang="en-US" dirty="0"/>
          </a:p>
        </p:txBody>
      </p:sp>
      <p:pic>
        <p:nvPicPr>
          <p:cNvPr id="5" name="Picture Placeholder 4" descr="Photograph of three elderly men collaborating around a laptop in a modern, well-lit room with wooden floors and glass partitions. Two men stand while one sits, all focused on the laptop screen, suggesting a learning or teamwork environment.&#10;">
            <a:extLst>
              <a:ext uri="{FF2B5EF4-FFF2-40B4-BE49-F238E27FC236}">
                <a16:creationId xmlns:a16="http://schemas.microsoft.com/office/drawing/2014/main" id="{C283AAAD-0818-D6B8-FCAF-83B66D40C11B}"/>
              </a:ext>
            </a:extLst>
          </p:cNvPr>
          <p:cNvPicPr>
            <a:picLocks noGrp="1" noChangeAspect="1"/>
          </p:cNvPicPr>
          <p:nvPr>
            <p:ph type="pic" sz="quarter" idx="17"/>
          </p:nvPr>
        </p:nvPicPr>
        <p:blipFill>
          <a:blip r:embed="rId3">
            <a:extLst>
              <a:ext uri="{837473B0-CC2E-450A-ABE3-18F120FF3D39}">
                <a1611:picAttrSrcUrl xmlns:a1611="http://schemas.microsoft.com/office/drawing/2016/11/main" r:id="rId4"/>
              </a:ext>
            </a:extLst>
          </a:blip>
          <a:srcRect l="21850" r="21850"/>
          <a:stretch>
            <a:fillRect/>
          </a:stretch>
        </p:blipFill>
        <p:spPr>
          <a:xfrm>
            <a:off x="7254016" y="1223411"/>
            <a:ext cx="4126800" cy="4126800"/>
          </a:xfrm>
          <a:noFill/>
        </p:spPr>
      </p:pic>
    </p:spTree>
    <p:extLst>
      <p:ext uri="{BB962C8B-B14F-4D97-AF65-F5344CB8AC3E}">
        <p14:creationId xmlns:p14="http://schemas.microsoft.com/office/powerpoint/2010/main" val="42698966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6E9FFE5-EC71-53A6-8EFE-4962E0881875}"/>
              </a:ext>
            </a:extLst>
          </p:cNvPr>
          <p:cNvSpPr>
            <a:spLocks noGrp="1"/>
          </p:cNvSpPr>
          <p:nvPr>
            <p:ph type="title"/>
          </p:nvPr>
        </p:nvSpPr>
        <p:spPr>
          <a:xfrm>
            <a:off x="811184" y="621973"/>
            <a:ext cx="7759610" cy="865633"/>
          </a:xfrm>
        </p:spPr>
        <p:txBody>
          <a:bodyPr/>
          <a:lstStyle/>
          <a:p>
            <a:r>
              <a:rPr lang="en-US" sz="4400" dirty="0"/>
              <a:t>Adult Learning Theories</a:t>
            </a:r>
          </a:p>
        </p:txBody>
      </p:sp>
      <p:sp>
        <p:nvSpPr>
          <p:cNvPr id="7" name="Content Placeholder 6">
            <a:extLst>
              <a:ext uri="{FF2B5EF4-FFF2-40B4-BE49-F238E27FC236}">
                <a16:creationId xmlns:a16="http://schemas.microsoft.com/office/drawing/2014/main" id="{338616EC-F10E-AE93-2E57-9388284A1898}"/>
              </a:ext>
            </a:extLst>
          </p:cNvPr>
          <p:cNvSpPr>
            <a:spLocks noGrp="1"/>
          </p:cNvSpPr>
          <p:nvPr>
            <p:ph sz="quarter" idx="18"/>
          </p:nvPr>
        </p:nvSpPr>
        <p:spPr>
          <a:xfrm>
            <a:off x="811184" y="1650442"/>
            <a:ext cx="6897870" cy="4422812"/>
          </a:xfrm>
        </p:spPr>
        <p:txBody>
          <a:bodyPr/>
          <a:lstStyle/>
          <a:p>
            <a:pPr marL="457200" indent="-457200">
              <a:buFont typeface="Arial" panose="020B0604020202020204" pitchFamily="34" charset="0"/>
              <a:buChar char="•"/>
            </a:pPr>
            <a:r>
              <a:rPr lang="en-US" sz="3200" dirty="0"/>
              <a:t>Cognitive Learning (Neisser)</a:t>
            </a:r>
          </a:p>
          <a:p>
            <a:pPr marL="457200" indent="-457200">
              <a:buFont typeface="Arial" panose="020B0604020202020204" pitchFamily="34" charset="0"/>
              <a:buChar char="•"/>
            </a:pPr>
            <a:r>
              <a:rPr lang="en-US" sz="3200" dirty="0"/>
              <a:t>Social Learning (Bandura)</a:t>
            </a:r>
          </a:p>
          <a:p>
            <a:pPr marL="457200" indent="-457200">
              <a:buFont typeface="Arial" panose="020B0604020202020204" pitchFamily="34" charset="0"/>
              <a:buChar char="•"/>
            </a:pPr>
            <a:r>
              <a:rPr lang="en-US" sz="3200" dirty="0"/>
              <a:t>Andragogy (Knowles)</a:t>
            </a:r>
          </a:p>
          <a:p>
            <a:pPr marL="457200" indent="-457200">
              <a:buFont typeface="Arial" panose="020B0604020202020204" pitchFamily="34" charset="0"/>
              <a:buChar char="•"/>
            </a:pPr>
            <a:r>
              <a:rPr lang="en-US" sz="3200" dirty="0"/>
              <a:t>Problem Based Learning (Barrows) (Structured Discovery)</a:t>
            </a:r>
          </a:p>
          <a:p>
            <a:pPr marL="457200" indent="-457200">
              <a:buFont typeface="Arial" panose="020B0604020202020204" pitchFamily="34" charset="0"/>
              <a:buChar char="•"/>
            </a:pPr>
            <a:r>
              <a:rPr lang="en-US" sz="3200" dirty="0"/>
              <a:t>Transformational Learning(Mezirow)</a:t>
            </a:r>
          </a:p>
        </p:txBody>
      </p:sp>
      <p:pic>
        <p:nvPicPr>
          <p:cNvPr id="9" name="Picture Placeholder 8" descr="Photograph of an elderly woman and a middle-aged man sitting at a desk, looking at a computer screen displaying a close-up photo of a plant with white flowers. The man is pointing at the screen while both individuals smile, suggesting a moment of shared interest or learning in a home office setting.&#10;&#10;">
            <a:extLst>
              <a:ext uri="{FF2B5EF4-FFF2-40B4-BE49-F238E27FC236}">
                <a16:creationId xmlns:a16="http://schemas.microsoft.com/office/drawing/2014/main" id="{F0939484-347F-B40A-F3EA-50A678795575}"/>
              </a:ext>
            </a:extLst>
          </p:cNvPr>
          <p:cNvPicPr>
            <a:picLocks noGrp="1" noChangeAspect="1"/>
          </p:cNvPicPr>
          <p:nvPr>
            <p:ph type="pic" sz="quarter" idx="17"/>
          </p:nvPr>
        </p:nvPicPr>
        <p:blipFill>
          <a:blip r:embed="rId3">
            <a:extLst>
              <a:ext uri="{837473B0-CC2E-450A-ABE3-18F120FF3D39}">
                <a1611:picAttrSrcUrl xmlns:a1611="http://schemas.microsoft.com/office/drawing/2016/11/main" r:id="rId4"/>
              </a:ext>
            </a:extLst>
          </a:blip>
          <a:srcRect l="7187" r="7187"/>
          <a:stretch>
            <a:fillRect/>
          </a:stretch>
        </p:blipFill>
        <p:spPr>
          <a:xfrm>
            <a:off x="7845531" y="1365600"/>
            <a:ext cx="4126800" cy="4126800"/>
          </a:xfrm>
        </p:spPr>
      </p:pic>
      <p:sp>
        <p:nvSpPr>
          <p:cNvPr id="10" name="TextBox 9">
            <a:extLst>
              <a:ext uri="{FF2B5EF4-FFF2-40B4-BE49-F238E27FC236}">
                <a16:creationId xmlns:a16="http://schemas.microsoft.com/office/drawing/2014/main" id="{B97C9888-32D8-ADBF-35C1-84FD82E20C0F}"/>
              </a:ext>
            </a:extLst>
          </p:cNvPr>
          <p:cNvSpPr txBox="1"/>
          <p:nvPr/>
        </p:nvSpPr>
        <p:spPr>
          <a:xfrm>
            <a:off x="8570794" y="5641589"/>
            <a:ext cx="4126800" cy="230832"/>
          </a:xfrm>
          <a:prstGeom prst="rect">
            <a:avLst/>
          </a:prstGeom>
          <a:noFill/>
        </p:spPr>
        <p:txBody>
          <a:bodyPr wrap="square" rtlCol="0">
            <a:spAutoFit/>
          </a:bodyPr>
          <a:lstStyle/>
          <a:p>
            <a:r>
              <a:rPr lang="en-US" sz="900" dirty="0">
                <a:hlinkClick r:id="rId4" tooltip="https://opentextbc.ca/studentsuccess/chapter/adult-learning/"/>
              </a:rPr>
              <a:t>This Photo</a:t>
            </a:r>
            <a:r>
              <a:rPr lang="en-US" sz="900" dirty="0"/>
              <a:t> by Unknown Author is </a:t>
            </a:r>
            <a:r>
              <a:rPr lang="en-US" sz="900" dirty="0" err="1"/>
              <a:t>licensd</a:t>
            </a:r>
            <a:r>
              <a:rPr lang="en-US" sz="900" dirty="0"/>
              <a:t> under </a:t>
            </a:r>
            <a:r>
              <a:rPr lang="en-US" sz="900" dirty="0">
                <a:hlinkClick r:id="rId5" tooltip="https://creativecommons.org/licenses/by/3.0/"/>
              </a:rPr>
              <a:t>CC BY</a:t>
            </a:r>
            <a:endParaRPr lang="en-US" sz="900" dirty="0"/>
          </a:p>
        </p:txBody>
      </p:sp>
    </p:spTree>
    <p:extLst>
      <p:ext uri="{BB962C8B-B14F-4D97-AF65-F5344CB8AC3E}">
        <p14:creationId xmlns:p14="http://schemas.microsoft.com/office/powerpoint/2010/main" val="34706667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DB063-689D-0467-CD2E-AB4B8BE382DD}"/>
              </a:ext>
            </a:extLst>
          </p:cNvPr>
          <p:cNvSpPr>
            <a:spLocks noGrp="1"/>
          </p:cNvSpPr>
          <p:nvPr>
            <p:ph type="title"/>
          </p:nvPr>
        </p:nvSpPr>
        <p:spPr/>
        <p:txBody>
          <a:bodyPr anchor="t">
            <a:normAutofit/>
          </a:bodyPr>
          <a:lstStyle/>
          <a:p>
            <a:r>
              <a:rPr lang="en-US" dirty="0"/>
              <a:t>Learning Styles (Canfield)</a:t>
            </a:r>
          </a:p>
        </p:txBody>
      </p:sp>
      <p:sp>
        <p:nvSpPr>
          <p:cNvPr id="3" name="Content Placeholder 2">
            <a:extLst>
              <a:ext uri="{FF2B5EF4-FFF2-40B4-BE49-F238E27FC236}">
                <a16:creationId xmlns:a16="http://schemas.microsoft.com/office/drawing/2014/main" id="{7E935180-4DCE-3A9C-6F91-FBFAC87B23D9}"/>
              </a:ext>
            </a:extLst>
          </p:cNvPr>
          <p:cNvSpPr>
            <a:spLocks noGrp="1"/>
          </p:cNvSpPr>
          <p:nvPr>
            <p:ph sz="quarter" idx="26"/>
          </p:nvPr>
        </p:nvSpPr>
        <p:spPr>
          <a:xfrm>
            <a:off x="813816" y="1651380"/>
            <a:ext cx="4956470" cy="4417546"/>
          </a:xfrm>
        </p:spPr>
        <p:txBody>
          <a:bodyPr>
            <a:normAutofit/>
          </a:bodyPr>
          <a:lstStyle/>
          <a:p>
            <a:pPr marL="285750" indent="-285750">
              <a:buFont typeface="Arial" panose="020B0604020202020204" pitchFamily="34" charset="0"/>
              <a:buChar char="•"/>
            </a:pPr>
            <a:r>
              <a:rPr lang="en-US" sz="3200" dirty="0"/>
              <a:t>Visual</a:t>
            </a:r>
          </a:p>
          <a:p>
            <a:pPr marL="285750" indent="-285750">
              <a:buFont typeface="Arial" panose="020B0604020202020204" pitchFamily="34" charset="0"/>
              <a:buChar char="•"/>
            </a:pPr>
            <a:r>
              <a:rPr lang="en-US" sz="3200" dirty="0"/>
              <a:t>Auditory</a:t>
            </a:r>
          </a:p>
          <a:p>
            <a:pPr marL="285750" indent="-285750">
              <a:buFont typeface="Arial" panose="020B0604020202020204" pitchFamily="34" charset="0"/>
              <a:buChar char="•"/>
            </a:pPr>
            <a:r>
              <a:rPr lang="en-US" sz="3200" dirty="0"/>
              <a:t>Reading/Writing</a:t>
            </a:r>
          </a:p>
          <a:p>
            <a:pPr marL="285750" indent="-285750">
              <a:buFont typeface="Arial" panose="020B0604020202020204" pitchFamily="34" charset="0"/>
              <a:buChar char="•"/>
            </a:pPr>
            <a:r>
              <a:rPr lang="en-US" sz="3200" dirty="0"/>
              <a:t>Kinesthetic</a:t>
            </a:r>
          </a:p>
          <a:p>
            <a:pPr marL="285750" indent="-285750">
              <a:buFont typeface="Arial" panose="020B0604020202020204" pitchFamily="34" charset="0"/>
              <a:buChar char="•"/>
            </a:pPr>
            <a:r>
              <a:rPr lang="en-US" sz="3200" dirty="0"/>
              <a:t>Tactile Learning</a:t>
            </a:r>
          </a:p>
        </p:txBody>
      </p:sp>
      <p:pic>
        <p:nvPicPr>
          <p:cNvPr id="16" name="Content Placeholder 15" descr="Photograph showing a person using an NLS talking book player with their finger pressing a green button on the device. The device features various buttons, and a speaker, indicating its use for accessibility and communication purposes.">
            <a:extLst>
              <a:ext uri="{FF2B5EF4-FFF2-40B4-BE49-F238E27FC236}">
                <a16:creationId xmlns:a16="http://schemas.microsoft.com/office/drawing/2014/main" id="{39E04D7D-1D26-08CB-5265-5A380F9E56B9}"/>
              </a:ext>
            </a:extLst>
          </p:cNvPr>
          <p:cNvPicPr>
            <a:picLocks noGrp="1" noChangeAspect="1"/>
          </p:cNvPicPr>
          <p:nvPr>
            <p:ph sz="quarter" idx="27"/>
          </p:nvPr>
        </p:nvPicPr>
        <p:blipFill>
          <a:blip r:embed="rId3"/>
          <a:stretch>
            <a:fillRect/>
          </a:stretch>
        </p:blipFill>
        <p:spPr>
          <a:xfrm>
            <a:off x="5875472" y="1850090"/>
            <a:ext cx="5297996" cy="3358960"/>
          </a:xfrm>
          <a:prstGeom prst="rect">
            <a:avLst/>
          </a:prstGeom>
        </p:spPr>
      </p:pic>
    </p:spTree>
    <p:extLst>
      <p:ext uri="{BB962C8B-B14F-4D97-AF65-F5344CB8AC3E}">
        <p14:creationId xmlns:p14="http://schemas.microsoft.com/office/powerpoint/2010/main" val="26075343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0E4ED16-7C9D-41FC-A158-B397C2007BED}"/>
              </a:ext>
            </a:extLst>
          </p:cNvPr>
          <p:cNvSpPr>
            <a:spLocks noGrp="1"/>
          </p:cNvSpPr>
          <p:nvPr>
            <p:ph type="title"/>
          </p:nvPr>
        </p:nvSpPr>
        <p:spPr>
          <a:xfrm>
            <a:off x="811185" y="621973"/>
            <a:ext cx="8974260" cy="1288714"/>
          </a:xfrm>
        </p:spPr>
        <p:txBody>
          <a:bodyPr/>
          <a:lstStyle/>
          <a:p>
            <a:r>
              <a:rPr lang="en-US" dirty="0"/>
              <a:t>Memory Strategies with Older Adults</a:t>
            </a:r>
          </a:p>
        </p:txBody>
      </p:sp>
      <p:sp>
        <p:nvSpPr>
          <p:cNvPr id="6" name="Content Placeholder 5">
            <a:extLst>
              <a:ext uri="{FF2B5EF4-FFF2-40B4-BE49-F238E27FC236}">
                <a16:creationId xmlns:a16="http://schemas.microsoft.com/office/drawing/2014/main" id="{F986888C-0499-EDDB-3B53-8214922A2D3A}"/>
              </a:ext>
            </a:extLst>
          </p:cNvPr>
          <p:cNvSpPr>
            <a:spLocks noGrp="1"/>
          </p:cNvSpPr>
          <p:nvPr>
            <p:ph sz="quarter" idx="14"/>
          </p:nvPr>
        </p:nvSpPr>
        <p:spPr>
          <a:xfrm>
            <a:off x="811185" y="1733266"/>
            <a:ext cx="6400800" cy="4299070"/>
          </a:xfrm>
        </p:spPr>
        <p:txBody>
          <a:bodyPr/>
          <a:lstStyle/>
          <a:p>
            <a:pPr marL="342900" indent="-342900">
              <a:buFont typeface="Arial" panose="020B0604020202020204" pitchFamily="34" charset="0"/>
              <a:buChar char="•"/>
            </a:pPr>
            <a:r>
              <a:rPr lang="en-US" dirty="0"/>
              <a:t>Distraction Free Environment</a:t>
            </a:r>
          </a:p>
          <a:p>
            <a:pPr marL="342900" indent="-342900">
              <a:buFont typeface="Arial" panose="020B0604020202020204" pitchFamily="34" charset="0"/>
              <a:buChar char="•"/>
            </a:pPr>
            <a:r>
              <a:rPr lang="en-US" dirty="0"/>
              <a:t>Mnemonics</a:t>
            </a:r>
          </a:p>
          <a:p>
            <a:pPr marL="342900" indent="-342900">
              <a:buFont typeface="Arial" panose="020B0604020202020204" pitchFamily="34" charset="0"/>
              <a:buChar char="•"/>
            </a:pPr>
            <a:r>
              <a:rPr lang="en-US" dirty="0"/>
              <a:t>Chunking/Classification</a:t>
            </a:r>
          </a:p>
          <a:p>
            <a:pPr marL="342900" indent="-342900">
              <a:buFont typeface="Arial" panose="020B0604020202020204" pitchFamily="34" charset="0"/>
              <a:buChar char="•"/>
            </a:pPr>
            <a:r>
              <a:rPr lang="en-US" dirty="0"/>
              <a:t>Organization</a:t>
            </a:r>
          </a:p>
          <a:p>
            <a:pPr marL="342900" indent="-342900">
              <a:buFont typeface="Arial" panose="020B0604020202020204" pitchFamily="34" charset="0"/>
              <a:buChar char="•"/>
            </a:pPr>
            <a:r>
              <a:rPr lang="en-US" dirty="0"/>
              <a:t>Repetition/Practice</a:t>
            </a:r>
          </a:p>
          <a:p>
            <a:pPr marL="342900" indent="-342900">
              <a:buFont typeface="Arial" panose="020B0604020202020204" pitchFamily="34" charset="0"/>
              <a:buChar char="•"/>
            </a:pPr>
            <a:r>
              <a:rPr lang="en-US" dirty="0"/>
              <a:t>Time to Process</a:t>
            </a:r>
          </a:p>
          <a:p>
            <a:pPr marL="342900" indent="-342900">
              <a:buFont typeface="Arial" panose="020B0604020202020204" pitchFamily="34" charset="0"/>
              <a:buChar char="•"/>
            </a:pPr>
            <a:r>
              <a:rPr lang="en-US" dirty="0"/>
              <a:t>Accommodating Fatigue</a:t>
            </a:r>
          </a:p>
          <a:p>
            <a:pPr marL="342900" indent="-342900">
              <a:buFont typeface="Arial" panose="020B0604020202020204" pitchFamily="34" charset="0"/>
              <a:buChar char="•"/>
            </a:pPr>
            <a:r>
              <a:rPr lang="en-US" dirty="0"/>
              <a:t>Keeping Language Simple</a:t>
            </a:r>
          </a:p>
          <a:p>
            <a:pPr marL="342900" indent="-342900">
              <a:buFont typeface="Arial" panose="020B0604020202020204" pitchFamily="34" charset="0"/>
              <a:buChar char="•"/>
            </a:pPr>
            <a:r>
              <a:rPr lang="en-US" dirty="0"/>
              <a:t>Reminding the Student who you are and what agency you are with</a:t>
            </a:r>
          </a:p>
          <a:p>
            <a:pPr marL="342900" indent="-342900">
              <a:buFont typeface="Arial" panose="020B0604020202020204" pitchFamily="34" charset="0"/>
              <a:buChar char="•"/>
            </a:pPr>
            <a:endParaRPr lang="en-US" dirty="0"/>
          </a:p>
        </p:txBody>
      </p:sp>
      <p:pic>
        <p:nvPicPr>
          <p:cNvPr id="8" name="Picture 7">
            <a:extLst>
              <a:ext uri="{FF2B5EF4-FFF2-40B4-BE49-F238E27FC236}">
                <a16:creationId xmlns:a16="http://schemas.microsoft.com/office/drawing/2014/main" id="{44F220D2-520A-6EE1-EC46-05C57AA74201}"/>
              </a:ext>
            </a:extLst>
          </p:cNvPr>
          <p:cNvPicPr>
            <a:picLocks noChangeAspect="1"/>
          </p:cNvPicPr>
          <p:nvPr/>
        </p:nvPicPr>
        <p:blipFill>
          <a:blip r:embed="rId3"/>
          <a:stretch>
            <a:fillRect/>
          </a:stretch>
        </p:blipFill>
        <p:spPr>
          <a:xfrm>
            <a:off x="7078639" y="2396585"/>
            <a:ext cx="4137760" cy="3149852"/>
          </a:xfrm>
          <a:prstGeom prst="rect">
            <a:avLst/>
          </a:prstGeom>
        </p:spPr>
      </p:pic>
    </p:spTree>
    <p:extLst>
      <p:ext uri="{BB962C8B-B14F-4D97-AF65-F5344CB8AC3E}">
        <p14:creationId xmlns:p14="http://schemas.microsoft.com/office/powerpoint/2010/main" val="19165351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8433C6DE-668B-5FDF-2379-6FADC485190E}"/>
              </a:ext>
            </a:extLst>
          </p:cNvPr>
          <p:cNvSpPr>
            <a:spLocks noGrp="1"/>
          </p:cNvSpPr>
          <p:nvPr>
            <p:ph type="title"/>
          </p:nvPr>
        </p:nvSpPr>
        <p:spPr/>
        <p:txBody>
          <a:bodyPr anchor="t">
            <a:normAutofit/>
          </a:bodyPr>
          <a:lstStyle/>
          <a:p>
            <a:r>
              <a:rPr lang="en-US" dirty="0"/>
              <a:t>Include Learner’s Cultural Background</a:t>
            </a:r>
          </a:p>
        </p:txBody>
      </p:sp>
      <p:graphicFrame>
        <p:nvGraphicFramePr>
          <p:cNvPr id="15" name="Content Placeholder 12" descr="Group of senior adults from different cultures laughing together.">
            <a:extLst>
              <a:ext uri="{FF2B5EF4-FFF2-40B4-BE49-F238E27FC236}">
                <a16:creationId xmlns:a16="http://schemas.microsoft.com/office/drawing/2014/main" id="{47B288E3-23BE-7B2F-A794-B4E295C59CAF}"/>
              </a:ext>
            </a:extLst>
          </p:cNvPr>
          <p:cNvGraphicFramePr>
            <a:graphicFrameLocks noGrp="1"/>
          </p:cNvGraphicFramePr>
          <p:nvPr>
            <p:ph type="tbl" sz="quarter" idx="12"/>
            <p:extLst>
              <p:ext uri="{D42A27DB-BD31-4B8C-83A1-F6EECF244321}">
                <p14:modId xmlns:p14="http://schemas.microsoft.com/office/powerpoint/2010/main" val="3051985902"/>
              </p:ext>
            </p:extLst>
          </p:nvPr>
        </p:nvGraphicFramePr>
        <p:xfrm>
          <a:off x="657006" y="2320120"/>
          <a:ext cx="6316638" cy="146031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9" name="Picture 18" descr="Photograph of five diverse elderly adults smiling and enjoying time outdoors in a park. ">
            <a:extLst>
              <a:ext uri="{FF2B5EF4-FFF2-40B4-BE49-F238E27FC236}">
                <a16:creationId xmlns:a16="http://schemas.microsoft.com/office/drawing/2014/main" id="{67FD9353-5AA6-BCD9-ADAF-22D31F256B6D}"/>
              </a:ext>
            </a:extLst>
          </p:cNvPr>
          <p:cNvPicPr>
            <a:picLocks noChangeAspect="1"/>
          </p:cNvPicPr>
          <p:nvPr/>
        </p:nvPicPr>
        <p:blipFill>
          <a:blip r:embed="rId8"/>
          <a:stretch>
            <a:fillRect/>
          </a:stretch>
        </p:blipFill>
        <p:spPr>
          <a:xfrm>
            <a:off x="7429783" y="2320120"/>
            <a:ext cx="4241688" cy="2827792"/>
          </a:xfrm>
          <a:prstGeom prst="rect">
            <a:avLst/>
          </a:prstGeom>
          <a:effectLst>
            <a:outerShdw dist="50800" dir="5400000" algn="ctr" rotWithShape="0">
              <a:srgbClr val="000000">
                <a:alpha val="43137"/>
              </a:srgbClr>
            </a:outerShdw>
          </a:effectLst>
        </p:spPr>
      </p:pic>
    </p:spTree>
    <p:extLst>
      <p:ext uri="{BB962C8B-B14F-4D97-AF65-F5344CB8AC3E}">
        <p14:creationId xmlns:p14="http://schemas.microsoft.com/office/powerpoint/2010/main" val="21284911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E688C-FC66-42CE-1DD1-A68835DAB8A3}"/>
              </a:ext>
            </a:extLst>
          </p:cNvPr>
          <p:cNvSpPr>
            <a:spLocks noGrp="1"/>
          </p:cNvSpPr>
          <p:nvPr>
            <p:ph type="title"/>
          </p:nvPr>
        </p:nvSpPr>
        <p:spPr/>
        <p:txBody>
          <a:bodyPr/>
          <a:lstStyle/>
          <a:p>
            <a:r>
              <a:rPr lang="en-US" dirty="0"/>
              <a:t>Effects of Visual Impairment on Learning</a:t>
            </a:r>
          </a:p>
        </p:txBody>
      </p:sp>
      <p:pic>
        <p:nvPicPr>
          <p:cNvPr id="5" name="Picture 4" descr="Photograph of a smiling elderly man wearing a black hat, sunglasses, light blue jacket, black pants, and dark shoes, holding a white cane with a red stripe.  The man looks confident.">
            <a:extLst>
              <a:ext uri="{FF2B5EF4-FFF2-40B4-BE49-F238E27FC236}">
                <a16:creationId xmlns:a16="http://schemas.microsoft.com/office/drawing/2014/main" id="{688F49F8-C17D-0C08-E5CA-67963208B495}"/>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8789158" y="2530593"/>
            <a:ext cx="2729553" cy="4094329"/>
          </a:xfrm>
          <a:prstGeom prst="rect">
            <a:avLst/>
          </a:prstGeom>
        </p:spPr>
      </p:pic>
      <p:pic>
        <p:nvPicPr>
          <p:cNvPr id="7" name="Picture 6" descr="Young black man with long braids and a blindfold playing beep baseball. The ball is coming toward him and he is preparing to hit it. Three people are looking on. ">
            <a:extLst>
              <a:ext uri="{FF2B5EF4-FFF2-40B4-BE49-F238E27FC236}">
                <a16:creationId xmlns:a16="http://schemas.microsoft.com/office/drawing/2014/main" id="{768CA478-9DEC-A08C-5AC5-F0FD08A33CBD}"/>
              </a:ext>
            </a:extLst>
          </p:cNvPr>
          <p:cNvPicPr>
            <a:picLocks noChangeAspect="1"/>
          </p:cNvPicPr>
          <p:nvPr/>
        </p:nvPicPr>
        <p:blipFill>
          <a:blip r:embed="rId5"/>
          <a:stretch>
            <a:fillRect/>
          </a:stretch>
        </p:blipFill>
        <p:spPr>
          <a:xfrm>
            <a:off x="1204853" y="2249290"/>
            <a:ext cx="6521747" cy="3399963"/>
          </a:xfrm>
          <a:prstGeom prst="rect">
            <a:avLst/>
          </a:prstGeom>
        </p:spPr>
      </p:pic>
    </p:spTree>
    <p:extLst>
      <p:ext uri="{BB962C8B-B14F-4D97-AF65-F5344CB8AC3E}">
        <p14:creationId xmlns:p14="http://schemas.microsoft.com/office/powerpoint/2010/main" val="42775460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D6FA43-637B-EF8D-3849-CFD9352B9105}"/>
              </a:ext>
            </a:extLst>
          </p:cNvPr>
          <p:cNvSpPr>
            <a:spLocks noGrp="1"/>
          </p:cNvSpPr>
          <p:nvPr>
            <p:ph type="title"/>
          </p:nvPr>
        </p:nvSpPr>
        <p:spPr/>
        <p:txBody>
          <a:bodyPr anchor="b"/>
          <a:lstStyle/>
          <a:p>
            <a:r>
              <a:rPr lang="en-US" dirty="0"/>
              <a:t>Teaching an Adult Student with Vision Loss</a:t>
            </a:r>
          </a:p>
        </p:txBody>
      </p:sp>
      <p:pic>
        <p:nvPicPr>
          <p:cNvPr id="5" name="Picture 4">
            <a:extLst>
              <a:ext uri="{FF2B5EF4-FFF2-40B4-BE49-F238E27FC236}">
                <a16:creationId xmlns:a16="http://schemas.microsoft.com/office/drawing/2014/main" id="{4B4EBCD9-DB18-BB77-82C8-CC7A2861DB0F}"/>
              </a:ext>
            </a:extLst>
          </p:cNvPr>
          <p:cNvPicPr>
            <a:picLocks noChangeAspect="1"/>
          </p:cNvPicPr>
          <p:nvPr/>
        </p:nvPicPr>
        <p:blipFill>
          <a:blip r:embed="rId3"/>
          <a:stretch>
            <a:fillRect/>
          </a:stretch>
        </p:blipFill>
        <p:spPr>
          <a:xfrm>
            <a:off x="6810233" y="2169994"/>
            <a:ext cx="4570582" cy="4066034"/>
          </a:xfrm>
          <a:prstGeom prst="rect">
            <a:avLst/>
          </a:prstGeom>
        </p:spPr>
      </p:pic>
    </p:spTree>
    <p:extLst>
      <p:ext uri="{BB962C8B-B14F-4D97-AF65-F5344CB8AC3E}">
        <p14:creationId xmlns:p14="http://schemas.microsoft.com/office/powerpoint/2010/main" val="41670729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0F1385D-A0DB-9289-DB7F-2B11A98333E0}"/>
              </a:ext>
            </a:extLst>
          </p:cNvPr>
          <p:cNvSpPr>
            <a:spLocks noGrp="1"/>
          </p:cNvSpPr>
          <p:nvPr>
            <p:ph type="title"/>
          </p:nvPr>
        </p:nvSpPr>
        <p:spPr>
          <a:xfrm>
            <a:off x="811185" y="621973"/>
            <a:ext cx="6400800" cy="817721"/>
          </a:xfrm>
        </p:spPr>
        <p:txBody>
          <a:bodyPr/>
          <a:lstStyle/>
          <a:p>
            <a:r>
              <a:rPr lang="en-US" dirty="0"/>
              <a:t>Instructor Behaviors</a:t>
            </a:r>
          </a:p>
        </p:txBody>
      </p:sp>
      <p:sp>
        <p:nvSpPr>
          <p:cNvPr id="5" name="Content Placeholder 4">
            <a:extLst>
              <a:ext uri="{FF2B5EF4-FFF2-40B4-BE49-F238E27FC236}">
                <a16:creationId xmlns:a16="http://schemas.microsoft.com/office/drawing/2014/main" id="{26854D3C-F3A6-9FF2-A797-6B62E07D1C47}"/>
              </a:ext>
            </a:extLst>
          </p:cNvPr>
          <p:cNvSpPr>
            <a:spLocks noGrp="1"/>
          </p:cNvSpPr>
          <p:nvPr>
            <p:ph sz="quarter" idx="14"/>
          </p:nvPr>
        </p:nvSpPr>
        <p:spPr>
          <a:xfrm>
            <a:off x="811185" y="1800225"/>
            <a:ext cx="6776970" cy="4177494"/>
          </a:xfrm>
        </p:spPr>
        <p:txBody>
          <a:bodyPr/>
          <a:lstStyle/>
          <a:p>
            <a:pPr marL="342900" indent="-342900">
              <a:buFont typeface="Arial" panose="020B0604020202020204" pitchFamily="34" charset="0"/>
              <a:buChar char="•"/>
            </a:pPr>
            <a:r>
              <a:rPr lang="en-US" sz="2800" dirty="0"/>
              <a:t>Show enthusiasm for client, lesson and profession</a:t>
            </a:r>
          </a:p>
          <a:p>
            <a:pPr marL="342900" indent="-342900">
              <a:buFont typeface="Arial" panose="020B0604020202020204" pitchFamily="34" charset="0"/>
              <a:buChar char="•"/>
            </a:pPr>
            <a:r>
              <a:rPr lang="en-US" sz="2800" dirty="0"/>
              <a:t>Have high expectations in addition to empathy, understanding, and consideration</a:t>
            </a:r>
          </a:p>
          <a:p>
            <a:pPr marL="342900" indent="-342900">
              <a:buFont typeface="Arial" panose="020B0604020202020204" pitchFamily="34" charset="0"/>
              <a:buChar char="•"/>
            </a:pPr>
            <a:r>
              <a:rPr lang="en-US" sz="2800" dirty="0"/>
              <a:t>Explain expectations for both client and instructor</a:t>
            </a:r>
          </a:p>
          <a:p>
            <a:pPr marL="342900" indent="-342900">
              <a:buFont typeface="Arial" panose="020B0604020202020204" pitchFamily="34" charset="0"/>
              <a:buChar char="•"/>
            </a:pPr>
            <a:r>
              <a:rPr lang="en-US" sz="2800" dirty="0"/>
              <a:t>Demonstrate experience in knowledge and preparation</a:t>
            </a:r>
          </a:p>
        </p:txBody>
      </p:sp>
      <p:pic>
        <p:nvPicPr>
          <p:cNvPr id="7" name="Picture 6" descr="Photo of hand over hand braille instruction.">
            <a:extLst>
              <a:ext uri="{FF2B5EF4-FFF2-40B4-BE49-F238E27FC236}">
                <a16:creationId xmlns:a16="http://schemas.microsoft.com/office/drawing/2014/main" id="{9219E6F3-68E5-E8D9-1D92-638805533A28}"/>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8487802" y="2292824"/>
            <a:ext cx="2893013" cy="3970499"/>
          </a:xfrm>
          <a:prstGeom prst="rect">
            <a:avLst/>
          </a:prstGeom>
        </p:spPr>
      </p:pic>
    </p:spTree>
    <p:extLst>
      <p:ext uri="{BB962C8B-B14F-4D97-AF65-F5344CB8AC3E}">
        <p14:creationId xmlns:p14="http://schemas.microsoft.com/office/powerpoint/2010/main" val="17030085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263C43-DC9F-DFC5-43E5-BA21C0C10690}"/>
              </a:ext>
            </a:extLst>
          </p:cNvPr>
          <p:cNvSpPr>
            <a:spLocks noGrp="1"/>
          </p:cNvSpPr>
          <p:nvPr>
            <p:ph type="title"/>
          </p:nvPr>
        </p:nvSpPr>
        <p:spPr>
          <a:xfrm>
            <a:off x="811184" y="621973"/>
            <a:ext cx="6275416" cy="851985"/>
          </a:xfrm>
        </p:spPr>
        <p:txBody>
          <a:bodyPr anchor="t">
            <a:normAutofit/>
          </a:bodyPr>
          <a:lstStyle/>
          <a:p>
            <a:r>
              <a:rPr lang="en-US" dirty="0"/>
              <a:t>Building Rapport</a:t>
            </a:r>
          </a:p>
        </p:txBody>
      </p:sp>
      <p:sp>
        <p:nvSpPr>
          <p:cNvPr id="3" name="Content Placeholder 2">
            <a:extLst>
              <a:ext uri="{FF2B5EF4-FFF2-40B4-BE49-F238E27FC236}">
                <a16:creationId xmlns:a16="http://schemas.microsoft.com/office/drawing/2014/main" id="{738FB83D-4A2F-B2B9-237E-C25F96FCDA12}"/>
              </a:ext>
            </a:extLst>
          </p:cNvPr>
          <p:cNvSpPr>
            <a:spLocks noGrp="1"/>
          </p:cNvSpPr>
          <p:nvPr>
            <p:ph sz="quarter" idx="18"/>
          </p:nvPr>
        </p:nvSpPr>
        <p:spPr>
          <a:xfrm>
            <a:off x="591937" y="1793338"/>
            <a:ext cx="6736911" cy="3271324"/>
          </a:xfrm>
        </p:spPr>
        <p:txBody>
          <a:bodyPr>
            <a:normAutofit/>
          </a:bodyPr>
          <a:lstStyle/>
          <a:p>
            <a:pPr marL="342900" indent="-342900">
              <a:buFont typeface="Arial" panose="020B0604020202020204" pitchFamily="34" charset="0"/>
              <a:buChar char="•"/>
            </a:pPr>
            <a:r>
              <a:rPr lang="en-US" sz="2800" dirty="0"/>
              <a:t>Develop a relationship of trust.</a:t>
            </a:r>
          </a:p>
          <a:p>
            <a:pPr marL="342900" indent="-342900">
              <a:buFont typeface="Arial" panose="020B0604020202020204" pitchFamily="34" charset="0"/>
              <a:buChar char="•"/>
            </a:pPr>
            <a:r>
              <a:rPr lang="en-US" sz="2800" dirty="0"/>
              <a:t>Create a safe environment to learn, ask questions, and make mistakes.</a:t>
            </a:r>
          </a:p>
          <a:p>
            <a:pPr marL="342900" indent="-342900">
              <a:buFont typeface="Arial" panose="020B0604020202020204" pitchFamily="34" charset="0"/>
              <a:buChar char="•"/>
            </a:pPr>
            <a:r>
              <a:rPr lang="en-US" sz="2800" dirty="0"/>
              <a:t>Provide encouragement and support.</a:t>
            </a:r>
          </a:p>
          <a:p>
            <a:pPr marL="342900" indent="-342900">
              <a:buFont typeface="Arial" panose="020B0604020202020204" pitchFamily="34" charset="0"/>
              <a:buChar char="•"/>
            </a:pPr>
            <a:r>
              <a:rPr lang="en-US" sz="2800" dirty="0"/>
              <a:t>Facilitate independent problem solving.</a:t>
            </a:r>
          </a:p>
        </p:txBody>
      </p:sp>
      <p:pic>
        <p:nvPicPr>
          <p:cNvPr id="5" name="Picture 4" descr="Photograph showing two women engaged in a conversation, One woman holds a smartphone while speaking, suggesting a serious or focused discussion in a relaxed yet attentive atmosphere.">
            <a:extLst>
              <a:ext uri="{FF2B5EF4-FFF2-40B4-BE49-F238E27FC236}">
                <a16:creationId xmlns:a16="http://schemas.microsoft.com/office/drawing/2014/main" id="{6B1A9088-BECE-CE94-06BD-E482A8355DD2}"/>
              </a:ext>
            </a:extLst>
          </p:cNvPr>
          <p:cNvPicPr>
            <a:picLocks noChangeAspect="1"/>
          </p:cNvPicPr>
          <p:nvPr/>
        </p:nvPicPr>
        <p:blipFill>
          <a:blip r:embed="rId3">
            <a:extLst>
              <a:ext uri="{837473B0-CC2E-450A-ABE3-18F120FF3D39}">
                <a1611:picAttrSrcUrl xmlns:a1611="http://schemas.microsoft.com/office/drawing/2016/11/main" r:id="rId4"/>
              </a:ext>
            </a:extLst>
          </a:blip>
          <a:srcRect/>
          <a:stretch>
            <a:fillRect/>
          </a:stretch>
        </p:blipFill>
        <p:spPr>
          <a:xfrm>
            <a:off x="7709054" y="459137"/>
            <a:ext cx="4126800" cy="4126800"/>
          </a:xfrm>
          <a:custGeom>
            <a:avLst/>
            <a:gdLst>
              <a:gd name="connsiteX0" fmla="*/ 2063400 w 4126800"/>
              <a:gd name="connsiteY0" fmla="*/ 0 h 4126800"/>
              <a:gd name="connsiteX1" fmla="*/ 4126800 w 4126800"/>
              <a:gd name="connsiteY1" fmla="*/ 2063400 h 4126800"/>
              <a:gd name="connsiteX2" fmla="*/ 2063400 w 4126800"/>
              <a:gd name="connsiteY2" fmla="*/ 4126800 h 4126800"/>
              <a:gd name="connsiteX3" fmla="*/ 0 w 4126800"/>
              <a:gd name="connsiteY3" fmla="*/ 2063400 h 4126800"/>
              <a:gd name="connsiteX4" fmla="*/ 2063400 w 4126800"/>
              <a:gd name="connsiteY4" fmla="*/ 0 h 4126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26800" h="4126800">
                <a:moveTo>
                  <a:pt x="2063400" y="0"/>
                </a:moveTo>
                <a:cubicBezTo>
                  <a:pt x="3202984" y="0"/>
                  <a:pt x="4126800" y="923816"/>
                  <a:pt x="4126800" y="2063400"/>
                </a:cubicBezTo>
                <a:cubicBezTo>
                  <a:pt x="4126800" y="3202984"/>
                  <a:pt x="3202984" y="4126800"/>
                  <a:pt x="2063400" y="4126800"/>
                </a:cubicBezTo>
                <a:cubicBezTo>
                  <a:pt x="923816" y="4126800"/>
                  <a:pt x="0" y="3202984"/>
                  <a:pt x="0" y="2063400"/>
                </a:cubicBezTo>
                <a:cubicBezTo>
                  <a:pt x="0" y="923816"/>
                  <a:pt x="923816" y="0"/>
                  <a:pt x="2063400" y="0"/>
                </a:cubicBezTo>
                <a:close/>
              </a:path>
            </a:pathLst>
          </a:custGeom>
          <a:noFill/>
        </p:spPr>
      </p:pic>
      <p:sp>
        <p:nvSpPr>
          <p:cNvPr id="6" name="TextBox 5">
            <a:extLst>
              <a:ext uri="{FF2B5EF4-FFF2-40B4-BE49-F238E27FC236}">
                <a16:creationId xmlns:a16="http://schemas.microsoft.com/office/drawing/2014/main" id="{362EB64E-89A8-C2AC-6A94-0A0813E570AB}"/>
              </a:ext>
            </a:extLst>
          </p:cNvPr>
          <p:cNvSpPr txBox="1"/>
          <p:nvPr/>
        </p:nvSpPr>
        <p:spPr>
          <a:xfrm>
            <a:off x="9775954" y="6657945"/>
            <a:ext cx="2416046"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4" tooltip="https://www.societybyte.swiss/en/2025/05/13/therapy-meets-metrics-how-kpis-make-success-visible-in-blended-psychotherapy/">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5" tooltip="https://creativecommons.org/licenses/by/3.0/">
                  <a:extLst>
                    <a:ext uri="{A12FA001-AC4F-418D-AE19-62706E023703}">
                      <ahyp:hlinkClr xmlns:ahyp="http://schemas.microsoft.com/office/drawing/2018/hyperlinkcolor" val="tx"/>
                    </a:ext>
                  </a:extLst>
                </a:hlinkClick>
              </a:rPr>
              <a:t>CC BY</a:t>
            </a:r>
            <a:endParaRPr lang="en-US" sz="700">
              <a:solidFill>
                <a:srgbClr val="FFFFFF"/>
              </a:solidFill>
            </a:endParaRPr>
          </a:p>
        </p:txBody>
      </p:sp>
    </p:spTree>
    <p:extLst>
      <p:ext uri="{BB962C8B-B14F-4D97-AF65-F5344CB8AC3E}">
        <p14:creationId xmlns:p14="http://schemas.microsoft.com/office/powerpoint/2010/main" val="31948299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D5BAF3-B34D-B98B-F5AB-DD7BC3E5E603}"/>
              </a:ext>
            </a:extLst>
          </p:cNvPr>
          <p:cNvSpPr>
            <a:spLocks noGrp="1"/>
          </p:cNvSpPr>
          <p:nvPr>
            <p:ph type="title"/>
          </p:nvPr>
        </p:nvSpPr>
        <p:spPr>
          <a:xfrm>
            <a:off x="811185" y="621973"/>
            <a:ext cx="8488458" cy="1828800"/>
          </a:xfrm>
        </p:spPr>
        <p:txBody>
          <a:bodyPr/>
          <a:lstStyle/>
          <a:p>
            <a:r>
              <a:rPr lang="en-US" dirty="0"/>
              <a:t>Aspects of Instruction</a:t>
            </a:r>
          </a:p>
        </p:txBody>
      </p:sp>
      <p:sp>
        <p:nvSpPr>
          <p:cNvPr id="3" name="Content Placeholder 2">
            <a:extLst>
              <a:ext uri="{FF2B5EF4-FFF2-40B4-BE49-F238E27FC236}">
                <a16:creationId xmlns:a16="http://schemas.microsoft.com/office/drawing/2014/main" id="{A5292A54-CA45-2A82-ABB2-41EB396661C9}"/>
              </a:ext>
            </a:extLst>
          </p:cNvPr>
          <p:cNvSpPr>
            <a:spLocks noGrp="1"/>
          </p:cNvSpPr>
          <p:nvPr>
            <p:ph sz="quarter" idx="14"/>
          </p:nvPr>
        </p:nvSpPr>
        <p:spPr>
          <a:xfrm>
            <a:off x="811184" y="1978925"/>
            <a:ext cx="8114451" cy="4053411"/>
          </a:xfrm>
        </p:spPr>
        <p:txBody>
          <a:bodyPr/>
          <a:lstStyle/>
          <a:p>
            <a:pPr marL="342900" indent="-342900">
              <a:buFont typeface="Arial" panose="020B0604020202020204" pitchFamily="34" charset="0"/>
              <a:buChar char="•"/>
            </a:pPr>
            <a:r>
              <a:rPr lang="en-US" sz="3200" dirty="0"/>
              <a:t>Communicating effectively</a:t>
            </a:r>
          </a:p>
          <a:p>
            <a:pPr marL="342900" indent="-342900">
              <a:buFont typeface="Arial" panose="020B0604020202020204" pitchFamily="34" charset="0"/>
              <a:buChar char="•"/>
            </a:pPr>
            <a:r>
              <a:rPr lang="en-US" sz="3200" dirty="0"/>
              <a:t>Monitoring pace of instruction</a:t>
            </a:r>
          </a:p>
          <a:p>
            <a:pPr marL="342900" indent="-342900">
              <a:buFont typeface="Arial" panose="020B0604020202020204" pitchFamily="34" charset="0"/>
              <a:buChar char="•"/>
            </a:pPr>
            <a:r>
              <a:rPr lang="en-US" sz="3200" dirty="0"/>
              <a:t>Reinforcing success in learning</a:t>
            </a:r>
          </a:p>
          <a:p>
            <a:pPr marL="342900" indent="-342900">
              <a:buFont typeface="Arial" panose="020B0604020202020204" pitchFamily="34" charset="0"/>
              <a:buChar char="•"/>
            </a:pPr>
            <a:r>
              <a:rPr lang="en-US" sz="3200" dirty="0"/>
              <a:t>Performing task analysis</a:t>
            </a:r>
          </a:p>
          <a:p>
            <a:pPr marL="342900" indent="-342900">
              <a:buFont typeface="Arial" panose="020B0604020202020204" pitchFamily="34" charset="0"/>
              <a:buChar char="•"/>
            </a:pPr>
            <a:r>
              <a:rPr lang="en-US" sz="3200" dirty="0"/>
              <a:t>Instructing on use of adapted techniques and devices</a:t>
            </a:r>
          </a:p>
        </p:txBody>
      </p:sp>
    </p:spTree>
    <p:extLst>
      <p:ext uri="{BB962C8B-B14F-4D97-AF65-F5344CB8AC3E}">
        <p14:creationId xmlns:p14="http://schemas.microsoft.com/office/powerpoint/2010/main" val="31176317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555CA-D84C-F753-BA62-D7D0EC05D3A0}"/>
              </a:ext>
            </a:extLst>
          </p:cNvPr>
          <p:cNvSpPr>
            <a:spLocks noGrp="1"/>
          </p:cNvSpPr>
          <p:nvPr>
            <p:ph type="title"/>
          </p:nvPr>
        </p:nvSpPr>
        <p:spPr/>
        <p:txBody>
          <a:bodyPr anchor="t">
            <a:normAutofit/>
          </a:bodyPr>
          <a:lstStyle/>
          <a:p>
            <a:r>
              <a:rPr lang="en-US" dirty="0"/>
              <a:t>Instructional Communication</a:t>
            </a:r>
          </a:p>
        </p:txBody>
      </p:sp>
      <p:sp>
        <p:nvSpPr>
          <p:cNvPr id="3" name="Content Placeholder 2">
            <a:extLst>
              <a:ext uri="{FF2B5EF4-FFF2-40B4-BE49-F238E27FC236}">
                <a16:creationId xmlns:a16="http://schemas.microsoft.com/office/drawing/2014/main" id="{6511AA6F-0622-00E1-CC5F-835C79BF12C2}"/>
              </a:ext>
            </a:extLst>
          </p:cNvPr>
          <p:cNvSpPr>
            <a:spLocks noGrp="1"/>
          </p:cNvSpPr>
          <p:nvPr>
            <p:ph sz="quarter" idx="18"/>
          </p:nvPr>
        </p:nvSpPr>
        <p:spPr>
          <a:xfrm>
            <a:off x="811184" y="2198360"/>
            <a:ext cx="6275387" cy="3271324"/>
          </a:xfrm>
        </p:spPr>
        <p:txBody>
          <a:bodyPr>
            <a:normAutofit/>
          </a:bodyPr>
          <a:lstStyle/>
          <a:p>
            <a:pPr marL="342900" indent="-342900">
              <a:buFont typeface="Arial" panose="020B0604020202020204" pitchFamily="34" charset="0"/>
              <a:buChar char="•"/>
            </a:pPr>
            <a:r>
              <a:rPr lang="en-US" sz="3200" dirty="0"/>
              <a:t>Precise, consistent language</a:t>
            </a:r>
          </a:p>
          <a:p>
            <a:pPr marL="342900" indent="-342900">
              <a:buFont typeface="Arial" panose="020B0604020202020204" pitchFamily="34" charset="0"/>
              <a:buChar char="•"/>
            </a:pPr>
            <a:r>
              <a:rPr lang="en-US" sz="3200" dirty="0"/>
              <a:t>Analogies and metaphors</a:t>
            </a:r>
          </a:p>
          <a:p>
            <a:pPr marL="342900" indent="-342900">
              <a:buFont typeface="Arial" panose="020B0604020202020204" pitchFamily="34" charset="0"/>
              <a:buChar char="•"/>
            </a:pPr>
            <a:r>
              <a:rPr lang="en-US" sz="3200" dirty="0"/>
              <a:t>Modeling versus manipulation</a:t>
            </a:r>
          </a:p>
          <a:p>
            <a:pPr marL="342900" indent="-342900">
              <a:buFont typeface="Arial" panose="020B0604020202020204" pitchFamily="34" charset="0"/>
              <a:buChar char="•"/>
            </a:pPr>
            <a:r>
              <a:rPr lang="en-US" sz="3200" dirty="0"/>
              <a:t>Tactile models and auditory cues</a:t>
            </a:r>
          </a:p>
        </p:txBody>
      </p:sp>
      <p:pic>
        <p:nvPicPr>
          <p:cNvPr id="9" name="Picture 8" descr="3D illustration showing two human figures with speech bubbles. The image represents communication or conversation, highlighting exchange of ideas or dialogue between two parties.">
            <a:extLst>
              <a:ext uri="{FF2B5EF4-FFF2-40B4-BE49-F238E27FC236}">
                <a16:creationId xmlns:a16="http://schemas.microsoft.com/office/drawing/2014/main" id="{137DAC03-91C0-BFF9-4309-9FE21EF6657B}"/>
              </a:ext>
            </a:extLst>
          </p:cNvPr>
          <p:cNvPicPr>
            <a:picLocks noChangeAspect="1"/>
          </p:cNvPicPr>
          <p:nvPr/>
        </p:nvPicPr>
        <p:blipFill>
          <a:blip r:embed="rId3"/>
          <a:srcRect r="2" b="1752"/>
          <a:stretch>
            <a:fillRect/>
          </a:stretch>
        </p:blipFill>
        <p:spPr>
          <a:xfrm>
            <a:off x="7709054" y="459137"/>
            <a:ext cx="4126800" cy="4126800"/>
          </a:xfrm>
          <a:custGeom>
            <a:avLst/>
            <a:gdLst>
              <a:gd name="connsiteX0" fmla="*/ 2063400 w 4126800"/>
              <a:gd name="connsiteY0" fmla="*/ 0 h 4126800"/>
              <a:gd name="connsiteX1" fmla="*/ 4126800 w 4126800"/>
              <a:gd name="connsiteY1" fmla="*/ 2063400 h 4126800"/>
              <a:gd name="connsiteX2" fmla="*/ 2063400 w 4126800"/>
              <a:gd name="connsiteY2" fmla="*/ 4126800 h 4126800"/>
              <a:gd name="connsiteX3" fmla="*/ 0 w 4126800"/>
              <a:gd name="connsiteY3" fmla="*/ 2063400 h 4126800"/>
              <a:gd name="connsiteX4" fmla="*/ 2063400 w 4126800"/>
              <a:gd name="connsiteY4" fmla="*/ 0 h 4126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26800" h="4126800">
                <a:moveTo>
                  <a:pt x="2063400" y="0"/>
                </a:moveTo>
                <a:cubicBezTo>
                  <a:pt x="3202984" y="0"/>
                  <a:pt x="4126800" y="923816"/>
                  <a:pt x="4126800" y="2063400"/>
                </a:cubicBezTo>
                <a:cubicBezTo>
                  <a:pt x="4126800" y="3202984"/>
                  <a:pt x="3202984" y="4126800"/>
                  <a:pt x="2063400" y="4126800"/>
                </a:cubicBezTo>
                <a:cubicBezTo>
                  <a:pt x="923816" y="4126800"/>
                  <a:pt x="0" y="3202984"/>
                  <a:pt x="0" y="2063400"/>
                </a:cubicBezTo>
                <a:cubicBezTo>
                  <a:pt x="0" y="923816"/>
                  <a:pt x="923816" y="0"/>
                  <a:pt x="2063400" y="0"/>
                </a:cubicBezTo>
                <a:close/>
              </a:path>
            </a:pathLst>
          </a:custGeom>
          <a:noFill/>
        </p:spPr>
      </p:pic>
    </p:spTree>
    <p:extLst>
      <p:ext uri="{BB962C8B-B14F-4D97-AF65-F5344CB8AC3E}">
        <p14:creationId xmlns:p14="http://schemas.microsoft.com/office/powerpoint/2010/main" val="4198930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DB8347-93EB-E3D2-E5C5-102246FED422}"/>
              </a:ext>
            </a:extLst>
          </p:cNvPr>
          <p:cNvSpPr>
            <a:spLocks noGrp="1"/>
          </p:cNvSpPr>
          <p:nvPr>
            <p:ph type="title"/>
          </p:nvPr>
        </p:nvSpPr>
        <p:spPr>
          <a:xfrm>
            <a:off x="811185" y="608324"/>
            <a:ext cx="9001555" cy="1828800"/>
          </a:xfrm>
        </p:spPr>
        <p:txBody>
          <a:bodyPr anchor="t">
            <a:normAutofit/>
          </a:bodyPr>
          <a:lstStyle/>
          <a:p>
            <a:r>
              <a:rPr lang="en-US" dirty="0"/>
              <a:t>Adaptations for Those with Hearing Impairment</a:t>
            </a:r>
          </a:p>
        </p:txBody>
      </p:sp>
      <p:sp>
        <p:nvSpPr>
          <p:cNvPr id="3" name="Content Placeholder 2">
            <a:extLst>
              <a:ext uri="{FF2B5EF4-FFF2-40B4-BE49-F238E27FC236}">
                <a16:creationId xmlns:a16="http://schemas.microsoft.com/office/drawing/2014/main" id="{94EA5A9F-5F41-E19F-CF47-4D7349862BE5}"/>
              </a:ext>
            </a:extLst>
          </p:cNvPr>
          <p:cNvSpPr>
            <a:spLocks noGrp="1"/>
          </p:cNvSpPr>
          <p:nvPr>
            <p:ph sz="quarter" idx="26"/>
          </p:nvPr>
        </p:nvSpPr>
        <p:spPr>
          <a:xfrm>
            <a:off x="811185" y="2183642"/>
            <a:ext cx="6400800" cy="3931408"/>
          </a:xfrm>
        </p:spPr>
        <p:txBody>
          <a:bodyPr>
            <a:normAutofit/>
          </a:bodyPr>
          <a:lstStyle/>
          <a:p>
            <a:pPr marL="457200" indent="-457200">
              <a:buFont typeface="Arial" panose="020B0604020202020204" pitchFamily="34" charset="0"/>
              <a:buChar char="•"/>
            </a:pPr>
            <a:r>
              <a:rPr lang="en-US" sz="2800" dirty="0"/>
              <a:t>Enhance use of remaining hearing</a:t>
            </a:r>
          </a:p>
          <a:p>
            <a:pPr marL="457200" indent="-457200">
              <a:buFont typeface="Arial" panose="020B0604020202020204" pitchFamily="34" charset="0"/>
              <a:buChar char="•"/>
            </a:pPr>
            <a:r>
              <a:rPr lang="en-US" sz="2800" dirty="0"/>
              <a:t>Repeat then restate</a:t>
            </a:r>
          </a:p>
          <a:p>
            <a:pPr marL="457200" indent="-457200">
              <a:buFont typeface="Arial" panose="020B0604020202020204" pitchFamily="34" charset="0"/>
              <a:buChar char="•"/>
            </a:pPr>
            <a:r>
              <a:rPr lang="en-US" sz="2800" dirty="0"/>
              <a:t>Have learner repeat instructions</a:t>
            </a:r>
          </a:p>
          <a:p>
            <a:r>
              <a:rPr lang="en-US" sz="2800" dirty="0"/>
              <a:t>     to ensure understanding</a:t>
            </a:r>
          </a:p>
          <a:p>
            <a:pPr marL="457200" indent="-457200">
              <a:buFont typeface="Arial" panose="020B0604020202020204" pitchFamily="34" charset="0"/>
              <a:buChar char="•"/>
            </a:pPr>
            <a:r>
              <a:rPr lang="en-US" sz="2800" dirty="0"/>
              <a:t>Use of interpreters</a:t>
            </a:r>
          </a:p>
        </p:txBody>
      </p:sp>
      <p:pic>
        <p:nvPicPr>
          <p:cNvPr id="5" name="Picture 4" descr="Photograph of two people engaged in a conversation while holding electronic devices and signing to each other in a learning setting. Both individuals appear focused and expressive with one person copying the other's sign for the number one.">
            <a:extLst>
              <a:ext uri="{FF2B5EF4-FFF2-40B4-BE49-F238E27FC236}">
                <a16:creationId xmlns:a16="http://schemas.microsoft.com/office/drawing/2014/main" id="{2BE3F778-F78D-C473-909E-0A541CEE6633}"/>
              </a:ext>
            </a:extLst>
          </p:cNvPr>
          <p:cNvPicPr>
            <a:picLocks noChangeAspect="1"/>
          </p:cNvPicPr>
          <p:nvPr/>
        </p:nvPicPr>
        <p:blipFill>
          <a:blip r:embed="rId3">
            <a:extLst>
              <a:ext uri="{837473B0-CC2E-450A-ABE3-18F120FF3D39}">
                <a1611:picAttrSrcUrl xmlns:a1611="http://schemas.microsoft.com/office/drawing/2016/11/main" r:id="rId4"/>
              </a:ext>
            </a:extLst>
          </a:blip>
          <a:srcRect l="11240" r="9663" b="-1"/>
          <a:stretch>
            <a:fillRect/>
          </a:stretch>
        </p:blipFill>
        <p:spPr>
          <a:xfrm>
            <a:off x="7211985" y="2183642"/>
            <a:ext cx="4539583" cy="3931408"/>
          </a:xfrm>
          <a:prstGeom prst="rect">
            <a:avLst/>
          </a:prstGeom>
          <a:noFill/>
        </p:spPr>
      </p:pic>
      <p:sp>
        <p:nvSpPr>
          <p:cNvPr id="6" name="TextBox 5">
            <a:extLst>
              <a:ext uri="{FF2B5EF4-FFF2-40B4-BE49-F238E27FC236}">
                <a16:creationId xmlns:a16="http://schemas.microsoft.com/office/drawing/2014/main" id="{71B04D77-77B1-8FB9-20F8-F3DD8F6EFEED}"/>
              </a:ext>
            </a:extLst>
          </p:cNvPr>
          <p:cNvSpPr txBox="1"/>
          <p:nvPr/>
        </p:nvSpPr>
        <p:spPr>
          <a:xfrm>
            <a:off x="8906682" y="6386581"/>
            <a:ext cx="2733441"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4" tooltip="https://www.archimuse.com/mw2005/papers/proctor/proctor.html">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5" tooltip="https://creativecommons.org/licenses/by-nc-nd/3.0/">
                  <a:extLst>
                    <a:ext uri="{A12FA001-AC4F-418D-AE19-62706E023703}">
                      <ahyp:hlinkClr xmlns:ahyp="http://schemas.microsoft.com/office/drawing/2018/hyperlinkcolor" val="tx"/>
                    </a:ext>
                  </a:extLst>
                </a:hlinkClick>
              </a:rPr>
              <a:t>CC BY-NC-ND</a:t>
            </a:r>
            <a:endParaRPr lang="en-US" sz="700">
              <a:solidFill>
                <a:srgbClr val="FFFFFF"/>
              </a:solidFill>
            </a:endParaRPr>
          </a:p>
        </p:txBody>
      </p:sp>
    </p:spTree>
    <p:extLst>
      <p:ext uri="{BB962C8B-B14F-4D97-AF65-F5344CB8AC3E}">
        <p14:creationId xmlns:p14="http://schemas.microsoft.com/office/powerpoint/2010/main" val="42561983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10ECEA-96A6-DD0F-5B08-DDA84699A86B}"/>
              </a:ext>
            </a:extLst>
          </p:cNvPr>
          <p:cNvSpPr>
            <a:spLocks noGrp="1"/>
          </p:cNvSpPr>
          <p:nvPr>
            <p:ph type="title"/>
          </p:nvPr>
        </p:nvSpPr>
        <p:spPr>
          <a:xfrm>
            <a:off x="811185" y="621973"/>
            <a:ext cx="6400800" cy="700989"/>
          </a:xfrm>
        </p:spPr>
        <p:txBody>
          <a:bodyPr/>
          <a:lstStyle/>
          <a:p>
            <a:r>
              <a:rPr lang="en-US" dirty="0"/>
              <a:t>Pace of Instruction</a:t>
            </a:r>
          </a:p>
        </p:txBody>
      </p:sp>
      <p:sp>
        <p:nvSpPr>
          <p:cNvPr id="3" name="Content Placeholder 2">
            <a:extLst>
              <a:ext uri="{FF2B5EF4-FFF2-40B4-BE49-F238E27FC236}">
                <a16:creationId xmlns:a16="http://schemas.microsoft.com/office/drawing/2014/main" id="{8484D5C6-8508-9F97-AF93-DAD2E81372EA}"/>
              </a:ext>
            </a:extLst>
          </p:cNvPr>
          <p:cNvSpPr>
            <a:spLocks noGrp="1"/>
          </p:cNvSpPr>
          <p:nvPr>
            <p:ph sz="quarter" idx="14"/>
          </p:nvPr>
        </p:nvSpPr>
        <p:spPr>
          <a:xfrm>
            <a:off x="811184" y="1868873"/>
            <a:ext cx="9383693" cy="4709374"/>
          </a:xfrm>
        </p:spPr>
        <p:txBody>
          <a:bodyPr/>
          <a:lstStyle/>
          <a:p>
            <a:pPr marL="342900" indent="-342900">
              <a:buFont typeface="Arial" panose="020B0604020202020204" pitchFamily="34" charset="0"/>
              <a:buChar char="•"/>
            </a:pPr>
            <a:r>
              <a:rPr lang="en-US" sz="3600" dirty="0"/>
              <a:t>Identifying amount of time for instruction</a:t>
            </a:r>
          </a:p>
          <a:p>
            <a:pPr marL="342900" indent="-342900">
              <a:buFont typeface="Arial" panose="020B0604020202020204" pitchFamily="34" charset="0"/>
              <a:buChar char="•"/>
            </a:pPr>
            <a:r>
              <a:rPr lang="en-US" sz="3600" dirty="0"/>
              <a:t>Evaluating learner performance/ understanding</a:t>
            </a:r>
          </a:p>
        </p:txBody>
      </p:sp>
      <p:pic>
        <p:nvPicPr>
          <p:cNvPr id="7" name="Graphic 6" descr="Illustration of a male sprinter in mid-run wearing a blue tank top, black shorts, and black running shoes. The image emphasizes athletic motion and speed with a dynamic forward-leaning posture and bent limbs.&#10;&#10;">
            <a:extLst>
              <a:ext uri="{FF2B5EF4-FFF2-40B4-BE49-F238E27FC236}">
                <a16:creationId xmlns:a16="http://schemas.microsoft.com/office/drawing/2014/main" id="{4DE2FC81-9B0B-C41F-BA22-7654FF9B6591}"/>
              </a:ext>
            </a:extLst>
          </p:cNvPr>
          <p:cNvPicPr>
            <a:picLocks noChangeAspect="1"/>
          </p:cNvPicPr>
          <p:nvPr/>
        </p:nvPicPr>
        <p:blipFill>
          <a:blip r:embed="rId3">
            <a:extLst>
              <a:ext uri="{837473B0-CC2E-450A-ABE3-18F120FF3D39}">
                <a1611:picAttrSrcUrl xmlns:a1611="http://schemas.microsoft.com/office/drawing/2016/11/main" r:id="rId4"/>
              </a:ext>
            </a:extLst>
          </a:blip>
          <a:srcRect/>
          <a:stretch/>
        </p:blipFill>
        <p:spPr>
          <a:xfrm>
            <a:off x="7746281" y="3018946"/>
            <a:ext cx="3185575" cy="3559301"/>
          </a:xfrm>
          <a:prstGeom prst="rect">
            <a:avLst/>
          </a:prstGeom>
        </p:spPr>
      </p:pic>
      <p:pic>
        <p:nvPicPr>
          <p:cNvPr id="9" name="Picture 8" descr="Illustration of a green sea turtle with a dark green shell featuring lighter green patterns. The turtle has large, expressive eyes and a slight smile, with flippers extended as if swimming.&#10;&#10;">
            <a:extLst>
              <a:ext uri="{FF2B5EF4-FFF2-40B4-BE49-F238E27FC236}">
                <a16:creationId xmlns:a16="http://schemas.microsoft.com/office/drawing/2014/main" id="{374B12EE-DE1E-DE0F-09D3-78D2315A69F6}"/>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3852466" y="4407163"/>
            <a:ext cx="2500725" cy="2171084"/>
          </a:xfrm>
          <a:prstGeom prst="rect">
            <a:avLst/>
          </a:prstGeom>
        </p:spPr>
      </p:pic>
    </p:spTree>
    <p:extLst>
      <p:ext uri="{BB962C8B-B14F-4D97-AF65-F5344CB8AC3E}">
        <p14:creationId xmlns:p14="http://schemas.microsoft.com/office/powerpoint/2010/main" val="30105858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E4601-49E7-686D-FDCF-474B03CE49A7}"/>
              </a:ext>
            </a:extLst>
          </p:cNvPr>
          <p:cNvSpPr>
            <a:spLocks noGrp="1"/>
          </p:cNvSpPr>
          <p:nvPr>
            <p:ph type="title"/>
          </p:nvPr>
        </p:nvSpPr>
        <p:spPr>
          <a:xfrm>
            <a:off x="811185" y="621973"/>
            <a:ext cx="8760832" cy="1051184"/>
          </a:xfrm>
        </p:spPr>
        <p:txBody>
          <a:bodyPr/>
          <a:lstStyle/>
          <a:p>
            <a:r>
              <a:rPr lang="en-US" dirty="0"/>
              <a:t>Providing Feedback</a:t>
            </a:r>
          </a:p>
        </p:txBody>
      </p:sp>
      <p:sp>
        <p:nvSpPr>
          <p:cNvPr id="3" name="Content Placeholder 2">
            <a:extLst>
              <a:ext uri="{FF2B5EF4-FFF2-40B4-BE49-F238E27FC236}">
                <a16:creationId xmlns:a16="http://schemas.microsoft.com/office/drawing/2014/main" id="{2194398D-28E2-E11A-C7D7-4A9FE5A9B851}"/>
              </a:ext>
            </a:extLst>
          </p:cNvPr>
          <p:cNvSpPr>
            <a:spLocks noGrp="1"/>
          </p:cNvSpPr>
          <p:nvPr>
            <p:ph sz="quarter" idx="14"/>
          </p:nvPr>
        </p:nvSpPr>
        <p:spPr>
          <a:xfrm>
            <a:off x="811184" y="1673157"/>
            <a:ext cx="4279431" cy="4359179"/>
          </a:xfrm>
        </p:spPr>
        <p:txBody>
          <a:bodyPr/>
          <a:lstStyle/>
          <a:p>
            <a:pPr marL="571500" indent="-571500">
              <a:buFont typeface="Arial" panose="020B0604020202020204" pitchFamily="34" charset="0"/>
              <a:buChar char="•"/>
            </a:pPr>
            <a:r>
              <a:rPr lang="en-US" sz="4000" dirty="0"/>
              <a:t>Tone</a:t>
            </a:r>
          </a:p>
          <a:p>
            <a:pPr marL="571500" indent="-571500">
              <a:buFont typeface="Arial" panose="020B0604020202020204" pitchFamily="34" charset="0"/>
              <a:buChar char="•"/>
            </a:pPr>
            <a:r>
              <a:rPr lang="en-US" sz="4000" dirty="0"/>
              <a:t>How much</a:t>
            </a:r>
          </a:p>
          <a:p>
            <a:pPr marL="571500" indent="-571500">
              <a:buFont typeface="Arial" panose="020B0604020202020204" pitchFamily="34" charset="0"/>
              <a:buChar char="•"/>
            </a:pPr>
            <a:r>
              <a:rPr lang="en-US" sz="4000" dirty="0"/>
              <a:t>How often</a:t>
            </a:r>
          </a:p>
        </p:txBody>
      </p:sp>
      <p:pic>
        <p:nvPicPr>
          <p:cNvPr id="5" name="Picture 4">
            <a:extLst>
              <a:ext uri="{FF2B5EF4-FFF2-40B4-BE49-F238E27FC236}">
                <a16:creationId xmlns:a16="http://schemas.microsoft.com/office/drawing/2014/main" id="{770CA398-5652-5296-D079-FBFF1926E5E6}"/>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4876799" y="2476499"/>
            <a:ext cx="3817251" cy="2982227"/>
          </a:xfrm>
          <a:prstGeom prst="rect">
            <a:avLst/>
          </a:prstGeom>
        </p:spPr>
      </p:pic>
      <p:pic>
        <p:nvPicPr>
          <p:cNvPr id="7" name="Picture 6">
            <a:extLst>
              <a:ext uri="{FF2B5EF4-FFF2-40B4-BE49-F238E27FC236}">
                <a16:creationId xmlns:a16="http://schemas.microsoft.com/office/drawing/2014/main" id="{EF5591C6-530D-37CF-ECC9-901D0187B07F}"/>
              </a:ext>
            </a:extLst>
          </p:cNvPr>
          <p:cNvPicPr>
            <a:picLocks noChangeAspect="1"/>
          </p:cNvPicPr>
          <p:nvPr/>
        </p:nvPicPr>
        <p:blipFill>
          <a:blip r:embed="rId5">
            <a:extLst>
              <a:ext uri="{837473B0-CC2E-450A-ABE3-18F120FF3D39}">
                <a1611:picAttrSrcUrl xmlns:a1611="http://schemas.microsoft.com/office/drawing/2016/11/main" r:id="rId4"/>
              </a:ext>
            </a:extLst>
          </a:blip>
          <a:stretch>
            <a:fillRect/>
          </a:stretch>
        </p:blipFill>
        <p:spPr>
          <a:xfrm>
            <a:off x="4264799" y="2397900"/>
            <a:ext cx="6203033" cy="3697962"/>
          </a:xfrm>
          <a:prstGeom prst="rect">
            <a:avLst/>
          </a:prstGeom>
        </p:spPr>
      </p:pic>
    </p:spTree>
    <p:extLst>
      <p:ext uri="{BB962C8B-B14F-4D97-AF65-F5344CB8AC3E}">
        <p14:creationId xmlns:p14="http://schemas.microsoft.com/office/powerpoint/2010/main" val="2894217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9FB5F-3E04-53F3-9225-2C0BF9BD7C19}"/>
              </a:ext>
            </a:extLst>
          </p:cNvPr>
          <p:cNvSpPr>
            <a:spLocks noGrp="1"/>
          </p:cNvSpPr>
          <p:nvPr>
            <p:ph type="title"/>
          </p:nvPr>
        </p:nvSpPr>
        <p:spPr>
          <a:xfrm>
            <a:off x="811185" y="621973"/>
            <a:ext cx="6400800" cy="856631"/>
          </a:xfrm>
        </p:spPr>
        <p:txBody>
          <a:bodyPr/>
          <a:lstStyle/>
          <a:p>
            <a:r>
              <a:rPr lang="en-US" dirty="0"/>
              <a:t>Task Analysis</a:t>
            </a:r>
          </a:p>
        </p:txBody>
      </p:sp>
      <p:sp>
        <p:nvSpPr>
          <p:cNvPr id="3" name="Content Placeholder 2">
            <a:extLst>
              <a:ext uri="{FF2B5EF4-FFF2-40B4-BE49-F238E27FC236}">
                <a16:creationId xmlns:a16="http://schemas.microsoft.com/office/drawing/2014/main" id="{65C86060-8BA0-792A-958F-4295E42FDC10}"/>
              </a:ext>
            </a:extLst>
          </p:cNvPr>
          <p:cNvSpPr>
            <a:spLocks noGrp="1"/>
          </p:cNvSpPr>
          <p:nvPr>
            <p:ph sz="quarter" idx="14"/>
          </p:nvPr>
        </p:nvSpPr>
        <p:spPr>
          <a:xfrm>
            <a:off x="811184" y="1478604"/>
            <a:ext cx="7486655" cy="4553732"/>
          </a:xfrm>
        </p:spPr>
        <p:txBody>
          <a:bodyPr/>
          <a:lstStyle/>
          <a:p>
            <a:pPr marL="342900" indent="-342900">
              <a:buFont typeface="Arial" panose="020B0604020202020204" pitchFamily="34" charset="0"/>
              <a:buChar char="•"/>
            </a:pPr>
            <a:r>
              <a:rPr lang="en-US" sz="3200" dirty="0"/>
              <a:t>Guides instruction</a:t>
            </a:r>
          </a:p>
          <a:p>
            <a:pPr marL="342900" indent="-342900">
              <a:buFont typeface="Arial" panose="020B0604020202020204" pitchFamily="34" charset="0"/>
              <a:buChar char="•"/>
            </a:pPr>
            <a:r>
              <a:rPr lang="en-US" sz="3200" dirty="0"/>
              <a:t>Analyzes performance and progress</a:t>
            </a:r>
          </a:p>
          <a:p>
            <a:pPr marL="342900" indent="-342900">
              <a:buFont typeface="Arial" panose="020B0604020202020204" pitchFamily="34" charset="0"/>
              <a:buChar char="•"/>
            </a:pPr>
            <a:r>
              <a:rPr lang="en-US" sz="3200" dirty="0"/>
              <a:t>Impacts amount of time needed for instruction</a:t>
            </a:r>
          </a:p>
        </p:txBody>
      </p:sp>
      <p:pic>
        <p:nvPicPr>
          <p:cNvPr id="5" name="Picture 4" descr="Illustration of a clipboard with a checklist containing five items, each marked with a blue checkmark.">
            <a:extLst>
              <a:ext uri="{FF2B5EF4-FFF2-40B4-BE49-F238E27FC236}">
                <a16:creationId xmlns:a16="http://schemas.microsoft.com/office/drawing/2014/main" id="{A473EF3E-64C3-6220-16A4-8DAF1509C813}"/>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7752926" y="2333768"/>
            <a:ext cx="3873550" cy="3873550"/>
          </a:xfrm>
          <a:prstGeom prst="rect">
            <a:avLst/>
          </a:prstGeom>
        </p:spPr>
      </p:pic>
    </p:spTree>
    <p:extLst>
      <p:ext uri="{BB962C8B-B14F-4D97-AF65-F5344CB8AC3E}">
        <p14:creationId xmlns:p14="http://schemas.microsoft.com/office/powerpoint/2010/main" val="9824203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74384E-45BB-588A-723D-0455C6AC9D9D}"/>
              </a:ext>
            </a:extLst>
          </p:cNvPr>
          <p:cNvSpPr>
            <a:spLocks noGrp="1"/>
          </p:cNvSpPr>
          <p:nvPr>
            <p:ph type="title"/>
          </p:nvPr>
        </p:nvSpPr>
        <p:spPr>
          <a:xfrm>
            <a:off x="811185" y="621973"/>
            <a:ext cx="9616866" cy="1828800"/>
          </a:xfrm>
        </p:spPr>
        <p:txBody>
          <a:bodyPr/>
          <a:lstStyle/>
          <a:p>
            <a:r>
              <a:rPr lang="en-US" dirty="0"/>
              <a:t>Instruction on Adaptations</a:t>
            </a:r>
          </a:p>
        </p:txBody>
      </p:sp>
      <p:sp>
        <p:nvSpPr>
          <p:cNvPr id="3" name="Content Placeholder 2">
            <a:extLst>
              <a:ext uri="{FF2B5EF4-FFF2-40B4-BE49-F238E27FC236}">
                <a16:creationId xmlns:a16="http://schemas.microsoft.com/office/drawing/2014/main" id="{626C3545-384F-1F5D-CAA3-C6131B5D1FBC}"/>
              </a:ext>
            </a:extLst>
          </p:cNvPr>
          <p:cNvSpPr>
            <a:spLocks noGrp="1"/>
          </p:cNvSpPr>
          <p:nvPr>
            <p:ph sz="quarter" idx="14"/>
          </p:nvPr>
        </p:nvSpPr>
        <p:spPr>
          <a:xfrm>
            <a:off x="401751" y="1687676"/>
            <a:ext cx="8799743" cy="4767740"/>
          </a:xfrm>
        </p:spPr>
        <p:txBody>
          <a:bodyPr/>
          <a:lstStyle/>
          <a:p>
            <a:pPr marL="457200" indent="-457200">
              <a:buFont typeface="Arial" panose="020B0604020202020204" pitchFamily="34" charset="0"/>
              <a:buChar char="•"/>
            </a:pPr>
            <a:r>
              <a:rPr lang="en-US" sz="3200" dirty="0"/>
              <a:t>SEER approach</a:t>
            </a:r>
          </a:p>
          <a:p>
            <a:pPr marL="457200" indent="-457200">
              <a:buFont typeface="Arial" panose="020B0604020202020204" pitchFamily="34" charset="0"/>
              <a:buChar char="•"/>
            </a:pPr>
            <a:r>
              <a:rPr lang="en-US" sz="3200" dirty="0"/>
              <a:t>Least restrictive adaptation theory</a:t>
            </a:r>
          </a:p>
          <a:p>
            <a:pPr marL="457200" indent="-457200">
              <a:buFont typeface="Arial" panose="020B0604020202020204" pitchFamily="34" charset="0"/>
              <a:buChar char="•"/>
            </a:pPr>
            <a:r>
              <a:rPr lang="en-US" sz="3200" dirty="0"/>
              <a:t>Providing training on use of adaptive devices</a:t>
            </a:r>
          </a:p>
        </p:txBody>
      </p:sp>
      <p:pic>
        <p:nvPicPr>
          <p:cNvPr id="4" name="Picture 3" descr="3D text graphic displaying phrase &quot;LEAST RESTRICTIVE ENVIRONMENT.&quot;">
            <a:extLst>
              <a:ext uri="{FF2B5EF4-FFF2-40B4-BE49-F238E27FC236}">
                <a16:creationId xmlns:a16="http://schemas.microsoft.com/office/drawing/2014/main" id="{055D1C23-3022-34BF-45C2-1ADB9B1D37F4}"/>
              </a:ext>
            </a:extLst>
          </p:cNvPr>
          <p:cNvPicPr>
            <a:picLocks noChangeAspect="1"/>
          </p:cNvPicPr>
          <p:nvPr/>
        </p:nvPicPr>
        <p:blipFill>
          <a:blip r:embed="rId3"/>
          <a:stretch>
            <a:fillRect/>
          </a:stretch>
        </p:blipFill>
        <p:spPr>
          <a:xfrm>
            <a:off x="5619618" y="3671687"/>
            <a:ext cx="5048039" cy="2997273"/>
          </a:xfrm>
          <a:prstGeom prst="rect">
            <a:avLst/>
          </a:prstGeom>
        </p:spPr>
      </p:pic>
    </p:spTree>
    <p:extLst>
      <p:ext uri="{BB962C8B-B14F-4D97-AF65-F5344CB8AC3E}">
        <p14:creationId xmlns:p14="http://schemas.microsoft.com/office/powerpoint/2010/main" val="30225804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E4A598-9441-5F95-D5E9-25E4A366868C}"/>
              </a:ext>
            </a:extLst>
          </p:cNvPr>
          <p:cNvSpPr>
            <a:spLocks noGrp="1"/>
          </p:cNvSpPr>
          <p:nvPr>
            <p:ph type="title"/>
          </p:nvPr>
        </p:nvSpPr>
        <p:spPr/>
        <p:txBody>
          <a:bodyPr anchor="t">
            <a:normAutofit/>
          </a:bodyPr>
          <a:lstStyle/>
          <a:p>
            <a:r>
              <a:rPr lang="en-US" dirty="0"/>
              <a:t>Group Instruction</a:t>
            </a:r>
          </a:p>
        </p:txBody>
      </p:sp>
      <p:sp>
        <p:nvSpPr>
          <p:cNvPr id="3" name="Content Placeholder 2">
            <a:extLst>
              <a:ext uri="{FF2B5EF4-FFF2-40B4-BE49-F238E27FC236}">
                <a16:creationId xmlns:a16="http://schemas.microsoft.com/office/drawing/2014/main" id="{B24B35AB-DFC6-6C41-3B65-9103348D2A83}"/>
              </a:ext>
            </a:extLst>
          </p:cNvPr>
          <p:cNvSpPr>
            <a:spLocks noGrp="1"/>
          </p:cNvSpPr>
          <p:nvPr>
            <p:ph sz="quarter" idx="18"/>
          </p:nvPr>
        </p:nvSpPr>
        <p:spPr>
          <a:xfrm>
            <a:off x="811213" y="1939052"/>
            <a:ext cx="6275387" cy="3271324"/>
          </a:xfrm>
        </p:spPr>
        <p:txBody>
          <a:bodyPr>
            <a:normAutofit/>
          </a:bodyPr>
          <a:lstStyle/>
          <a:p>
            <a:pPr marL="571500" indent="-571500">
              <a:buFont typeface="Arial" panose="020B0604020202020204" pitchFamily="34" charset="0"/>
              <a:buChar char="•"/>
            </a:pPr>
            <a:r>
              <a:rPr lang="en-US" sz="3600" dirty="0"/>
              <a:t>Benefits</a:t>
            </a:r>
          </a:p>
          <a:p>
            <a:pPr marL="571500" indent="-571500">
              <a:buFont typeface="Arial" panose="020B0604020202020204" pitchFamily="34" charset="0"/>
              <a:buChar char="•"/>
            </a:pPr>
            <a:r>
              <a:rPr lang="en-US" sz="3600" dirty="0"/>
              <a:t>Considerations</a:t>
            </a:r>
          </a:p>
          <a:p>
            <a:pPr marL="571500" indent="-571500">
              <a:buFont typeface="Arial" panose="020B0604020202020204" pitchFamily="34" charset="0"/>
              <a:buChar char="•"/>
            </a:pPr>
            <a:r>
              <a:rPr lang="en-US" sz="3600" dirty="0"/>
              <a:t>Managing group dynamics</a:t>
            </a:r>
          </a:p>
        </p:txBody>
      </p:sp>
      <p:pic>
        <p:nvPicPr>
          <p:cNvPr id="5" name="Picture 4" descr="Group seated in a circle with a woman leading a group of seniors in a discussion.">
            <a:extLst>
              <a:ext uri="{FF2B5EF4-FFF2-40B4-BE49-F238E27FC236}">
                <a16:creationId xmlns:a16="http://schemas.microsoft.com/office/drawing/2014/main" id="{94FB5AEC-E76B-03DE-A08B-39E4F1041600}"/>
              </a:ext>
            </a:extLst>
          </p:cNvPr>
          <p:cNvPicPr>
            <a:picLocks noChangeAspect="1"/>
          </p:cNvPicPr>
          <p:nvPr/>
        </p:nvPicPr>
        <p:blipFill>
          <a:blip r:embed="rId3"/>
          <a:srcRect l="16043" r="11043" b="3"/>
          <a:stretch>
            <a:fillRect/>
          </a:stretch>
        </p:blipFill>
        <p:spPr>
          <a:xfrm>
            <a:off x="7253987" y="621973"/>
            <a:ext cx="4126800" cy="4126800"/>
          </a:xfrm>
          <a:custGeom>
            <a:avLst/>
            <a:gdLst>
              <a:gd name="connsiteX0" fmla="*/ 2063400 w 4126800"/>
              <a:gd name="connsiteY0" fmla="*/ 0 h 4126800"/>
              <a:gd name="connsiteX1" fmla="*/ 4126800 w 4126800"/>
              <a:gd name="connsiteY1" fmla="*/ 2063400 h 4126800"/>
              <a:gd name="connsiteX2" fmla="*/ 2063400 w 4126800"/>
              <a:gd name="connsiteY2" fmla="*/ 4126800 h 4126800"/>
              <a:gd name="connsiteX3" fmla="*/ 0 w 4126800"/>
              <a:gd name="connsiteY3" fmla="*/ 2063400 h 4126800"/>
              <a:gd name="connsiteX4" fmla="*/ 2063400 w 4126800"/>
              <a:gd name="connsiteY4" fmla="*/ 0 h 4126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26800" h="4126800">
                <a:moveTo>
                  <a:pt x="2063400" y="0"/>
                </a:moveTo>
                <a:cubicBezTo>
                  <a:pt x="3202984" y="0"/>
                  <a:pt x="4126800" y="923816"/>
                  <a:pt x="4126800" y="2063400"/>
                </a:cubicBezTo>
                <a:cubicBezTo>
                  <a:pt x="4126800" y="3202984"/>
                  <a:pt x="3202984" y="4126800"/>
                  <a:pt x="2063400" y="4126800"/>
                </a:cubicBezTo>
                <a:cubicBezTo>
                  <a:pt x="923816" y="4126800"/>
                  <a:pt x="0" y="3202984"/>
                  <a:pt x="0" y="2063400"/>
                </a:cubicBezTo>
                <a:cubicBezTo>
                  <a:pt x="0" y="923816"/>
                  <a:pt x="923816" y="0"/>
                  <a:pt x="2063400" y="0"/>
                </a:cubicBezTo>
                <a:close/>
              </a:path>
            </a:pathLst>
          </a:custGeom>
          <a:noFill/>
        </p:spPr>
      </p:pic>
    </p:spTree>
    <p:extLst>
      <p:ext uri="{BB962C8B-B14F-4D97-AF65-F5344CB8AC3E}">
        <p14:creationId xmlns:p14="http://schemas.microsoft.com/office/powerpoint/2010/main" val="12044044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B427A-8E34-3922-2D25-FE7D28DB8C56}"/>
              </a:ext>
            </a:extLst>
          </p:cNvPr>
          <p:cNvSpPr>
            <a:spLocks noGrp="1"/>
          </p:cNvSpPr>
          <p:nvPr>
            <p:ph type="title"/>
          </p:nvPr>
        </p:nvSpPr>
        <p:spPr/>
        <p:txBody>
          <a:bodyPr anchor="t">
            <a:normAutofit/>
          </a:bodyPr>
          <a:lstStyle/>
          <a:p>
            <a:r>
              <a:rPr lang="en-US" dirty="0"/>
              <a:t>Instructors Who Are B/LV</a:t>
            </a:r>
          </a:p>
        </p:txBody>
      </p:sp>
      <p:sp>
        <p:nvSpPr>
          <p:cNvPr id="3" name="Content Placeholder 2">
            <a:extLst>
              <a:ext uri="{FF2B5EF4-FFF2-40B4-BE49-F238E27FC236}">
                <a16:creationId xmlns:a16="http://schemas.microsoft.com/office/drawing/2014/main" id="{C2AFF711-908B-9437-A69E-34F7C40E662D}"/>
              </a:ext>
            </a:extLst>
          </p:cNvPr>
          <p:cNvSpPr>
            <a:spLocks noGrp="1"/>
          </p:cNvSpPr>
          <p:nvPr>
            <p:ph sz="quarter" idx="26"/>
          </p:nvPr>
        </p:nvSpPr>
        <p:spPr>
          <a:xfrm>
            <a:off x="579173" y="2248184"/>
            <a:ext cx="6400800" cy="3048000"/>
          </a:xfrm>
        </p:spPr>
        <p:txBody>
          <a:bodyPr>
            <a:normAutofit/>
          </a:bodyPr>
          <a:lstStyle/>
          <a:p>
            <a:pPr marL="571500" indent="-571500">
              <a:buFont typeface="Arial" panose="020B0604020202020204" pitchFamily="34" charset="0"/>
              <a:buChar char="•"/>
            </a:pPr>
            <a:r>
              <a:rPr lang="en-US" sz="3600" dirty="0"/>
              <a:t>Positive role model/professional image</a:t>
            </a:r>
          </a:p>
          <a:p>
            <a:pPr marL="571500" indent="-571500">
              <a:buFont typeface="Arial" panose="020B0604020202020204" pitchFamily="34" charset="0"/>
              <a:buChar char="•"/>
            </a:pPr>
            <a:r>
              <a:rPr lang="en-US" sz="3600" dirty="0"/>
              <a:t>Managing environments</a:t>
            </a:r>
          </a:p>
          <a:p>
            <a:pPr marL="571500" indent="-571500">
              <a:buFont typeface="Arial" panose="020B0604020202020204" pitchFamily="34" charset="0"/>
              <a:buChar char="•"/>
            </a:pPr>
            <a:r>
              <a:rPr lang="en-US" sz="3600" dirty="0"/>
              <a:t>Enhancing efficiency</a:t>
            </a:r>
          </a:p>
        </p:txBody>
      </p:sp>
      <p:pic>
        <p:nvPicPr>
          <p:cNvPr id="9" name="Picture 8" descr="Man who is blind with guide dog sitting in a bench outside in a park setting.">
            <a:extLst>
              <a:ext uri="{FF2B5EF4-FFF2-40B4-BE49-F238E27FC236}">
                <a16:creationId xmlns:a16="http://schemas.microsoft.com/office/drawing/2014/main" id="{E36DEBF4-737F-34C9-32CA-3150C3FC7431}"/>
              </a:ext>
            </a:extLst>
          </p:cNvPr>
          <p:cNvPicPr>
            <a:picLocks noChangeAspect="1"/>
          </p:cNvPicPr>
          <p:nvPr/>
        </p:nvPicPr>
        <p:blipFill>
          <a:blip r:embed="rId3">
            <a:extLst>
              <a:ext uri="{837473B0-CC2E-450A-ABE3-18F120FF3D39}">
                <a1611:picAttrSrcUrl xmlns:a1611="http://schemas.microsoft.com/office/drawing/2016/11/main" r:id="rId4"/>
              </a:ext>
            </a:extLst>
          </a:blip>
          <a:srcRect l="17496" r="23614" b="-1"/>
          <a:stretch>
            <a:fillRect/>
          </a:stretch>
        </p:blipFill>
        <p:spPr>
          <a:xfrm>
            <a:off x="7861300" y="3067050"/>
            <a:ext cx="3519515" cy="3048000"/>
          </a:xfrm>
          <a:prstGeom prst="rect">
            <a:avLst/>
          </a:prstGeom>
          <a:noFill/>
        </p:spPr>
      </p:pic>
      <p:sp>
        <p:nvSpPr>
          <p:cNvPr id="10" name="TextBox 9">
            <a:extLst>
              <a:ext uri="{FF2B5EF4-FFF2-40B4-BE49-F238E27FC236}">
                <a16:creationId xmlns:a16="http://schemas.microsoft.com/office/drawing/2014/main" id="{E4098D55-8665-42F0-B519-EF861EE0329A}"/>
              </a:ext>
            </a:extLst>
          </p:cNvPr>
          <p:cNvSpPr txBox="1"/>
          <p:nvPr/>
        </p:nvSpPr>
        <p:spPr>
          <a:xfrm>
            <a:off x="8964769" y="5914995"/>
            <a:ext cx="2416046"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4" tooltip="https://localwiki.org/sac/Guide_Dogs_for_the_Blind">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5" tooltip="https://creativecommons.org/licenses/by/3.0/">
                  <a:extLst>
                    <a:ext uri="{A12FA001-AC4F-418D-AE19-62706E023703}">
                      <ahyp:hlinkClr xmlns:ahyp="http://schemas.microsoft.com/office/drawing/2018/hyperlinkcolor" val="tx"/>
                    </a:ext>
                  </a:extLst>
                </a:hlinkClick>
              </a:rPr>
              <a:t>CC BY</a:t>
            </a:r>
            <a:endParaRPr lang="en-US" sz="700">
              <a:solidFill>
                <a:srgbClr val="FFFFFF"/>
              </a:solidFill>
            </a:endParaRPr>
          </a:p>
        </p:txBody>
      </p:sp>
    </p:spTree>
    <p:extLst>
      <p:ext uri="{BB962C8B-B14F-4D97-AF65-F5344CB8AC3E}">
        <p14:creationId xmlns:p14="http://schemas.microsoft.com/office/powerpoint/2010/main" val="41165654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66D24-7845-59B6-B7F8-321C8444735E}"/>
              </a:ext>
            </a:extLst>
          </p:cNvPr>
          <p:cNvSpPr>
            <a:spLocks noGrp="1"/>
          </p:cNvSpPr>
          <p:nvPr>
            <p:ph type="title"/>
          </p:nvPr>
        </p:nvSpPr>
        <p:spPr>
          <a:xfrm>
            <a:off x="900413" y="573206"/>
            <a:ext cx="7506607" cy="2445066"/>
          </a:xfrm>
        </p:spPr>
        <p:txBody>
          <a:bodyPr anchor="b">
            <a:normAutofit/>
          </a:bodyPr>
          <a:lstStyle/>
          <a:p>
            <a:r>
              <a:rPr lang="en-US" dirty="0"/>
              <a:t>Monitoring and Evaluation for B/LV instructors</a:t>
            </a:r>
          </a:p>
        </p:txBody>
      </p:sp>
      <p:sp>
        <p:nvSpPr>
          <p:cNvPr id="3" name="Content Placeholder 2">
            <a:extLst>
              <a:ext uri="{FF2B5EF4-FFF2-40B4-BE49-F238E27FC236}">
                <a16:creationId xmlns:a16="http://schemas.microsoft.com/office/drawing/2014/main" id="{3D274701-6F2B-0B33-7263-6A780980AF9E}"/>
              </a:ext>
            </a:extLst>
          </p:cNvPr>
          <p:cNvSpPr>
            <a:spLocks noGrp="1"/>
          </p:cNvSpPr>
          <p:nvPr>
            <p:ph type="body" sz="quarter" idx="13"/>
          </p:nvPr>
        </p:nvSpPr>
        <p:spPr>
          <a:xfrm>
            <a:off x="742946" y="3491650"/>
            <a:ext cx="6400799" cy="1966747"/>
          </a:xfrm>
        </p:spPr>
        <p:txBody>
          <a:bodyPr>
            <a:normAutofit fontScale="92500" lnSpcReduction="20000"/>
          </a:bodyPr>
          <a:lstStyle/>
          <a:p>
            <a:pPr marL="342900" indent="-342900">
              <a:buFont typeface="Arial" panose="020B0604020202020204" pitchFamily="34" charset="0"/>
              <a:buChar char="•"/>
            </a:pPr>
            <a:r>
              <a:rPr lang="en-US" dirty="0"/>
              <a:t>  </a:t>
            </a:r>
            <a:r>
              <a:rPr lang="en-US" sz="3600" dirty="0"/>
              <a:t>Physical monitoring</a:t>
            </a:r>
          </a:p>
          <a:p>
            <a:pPr marL="571500" indent="-571500">
              <a:buFont typeface="Arial" panose="020B0604020202020204" pitchFamily="34" charset="0"/>
              <a:buChar char="•"/>
            </a:pPr>
            <a:r>
              <a:rPr lang="en-US" sz="3600" dirty="0"/>
              <a:t>Client feedback</a:t>
            </a:r>
          </a:p>
          <a:p>
            <a:pPr marL="571500" indent="-571500">
              <a:buFont typeface="Arial" panose="020B0604020202020204" pitchFamily="34" charset="0"/>
              <a:buChar char="•"/>
            </a:pPr>
            <a:r>
              <a:rPr lang="en-US" sz="3600" dirty="0"/>
              <a:t>Verbal and nonverbal</a:t>
            </a:r>
          </a:p>
          <a:p>
            <a:r>
              <a:rPr lang="en-US" sz="3600" dirty="0"/>
              <a:t>    cues</a:t>
            </a:r>
          </a:p>
        </p:txBody>
      </p:sp>
      <p:pic>
        <p:nvPicPr>
          <p:cNvPr id="5" name="Picture 4" descr="Young woman with white cane in a gym. Her hair is mussed as if she has been exercising.">
            <a:extLst>
              <a:ext uri="{FF2B5EF4-FFF2-40B4-BE49-F238E27FC236}">
                <a16:creationId xmlns:a16="http://schemas.microsoft.com/office/drawing/2014/main" id="{BAE0896C-9C4C-6C40-15B0-372067A79505}"/>
              </a:ext>
            </a:extLst>
          </p:cNvPr>
          <p:cNvPicPr>
            <a:picLocks noChangeAspect="1"/>
          </p:cNvPicPr>
          <p:nvPr/>
        </p:nvPicPr>
        <p:blipFill>
          <a:blip r:embed="rId3"/>
          <a:srcRect l="15187" r="28564" b="2"/>
          <a:stretch>
            <a:fillRect/>
          </a:stretch>
        </p:blipFill>
        <p:spPr>
          <a:xfrm>
            <a:off x="8186721" y="2488833"/>
            <a:ext cx="3456590" cy="3456590"/>
          </a:xfrm>
          <a:custGeom>
            <a:avLst/>
            <a:gdLst>
              <a:gd name="connsiteX0" fmla="*/ 1728295 w 3456590"/>
              <a:gd name="connsiteY0" fmla="*/ 0 h 3456590"/>
              <a:gd name="connsiteX1" fmla="*/ 3456590 w 3456590"/>
              <a:gd name="connsiteY1" fmla="*/ 1728295 h 3456590"/>
              <a:gd name="connsiteX2" fmla="*/ 1728295 w 3456590"/>
              <a:gd name="connsiteY2" fmla="*/ 3456590 h 3456590"/>
              <a:gd name="connsiteX3" fmla="*/ 0 w 3456590"/>
              <a:gd name="connsiteY3" fmla="*/ 1728295 h 3456590"/>
              <a:gd name="connsiteX4" fmla="*/ 1728295 w 3456590"/>
              <a:gd name="connsiteY4" fmla="*/ 0 h 3456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6590" h="3456590">
                <a:moveTo>
                  <a:pt x="1728295" y="0"/>
                </a:moveTo>
                <a:cubicBezTo>
                  <a:pt x="2682806" y="0"/>
                  <a:pt x="3456590" y="773784"/>
                  <a:pt x="3456590" y="1728295"/>
                </a:cubicBezTo>
                <a:cubicBezTo>
                  <a:pt x="3456590" y="2682806"/>
                  <a:pt x="2682806" y="3456590"/>
                  <a:pt x="1728295" y="3456590"/>
                </a:cubicBezTo>
                <a:cubicBezTo>
                  <a:pt x="773784" y="3456590"/>
                  <a:pt x="0" y="2682806"/>
                  <a:pt x="0" y="1728295"/>
                </a:cubicBezTo>
                <a:cubicBezTo>
                  <a:pt x="0" y="773784"/>
                  <a:pt x="773784" y="0"/>
                  <a:pt x="1728295" y="0"/>
                </a:cubicBezTo>
                <a:close/>
              </a:path>
            </a:pathLst>
          </a:custGeom>
          <a:noFill/>
          <a:ln w="57150">
            <a:noFill/>
          </a:ln>
        </p:spPr>
      </p:pic>
    </p:spTree>
    <p:extLst>
      <p:ext uri="{BB962C8B-B14F-4D97-AF65-F5344CB8AC3E}">
        <p14:creationId xmlns:p14="http://schemas.microsoft.com/office/powerpoint/2010/main" val="30517279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C65DC-2765-F5E9-37F7-CC6F809F3DA1}"/>
              </a:ext>
            </a:extLst>
          </p:cNvPr>
          <p:cNvSpPr>
            <a:spLocks noGrp="1"/>
          </p:cNvSpPr>
          <p:nvPr>
            <p:ph type="title"/>
          </p:nvPr>
        </p:nvSpPr>
        <p:spPr>
          <a:xfrm>
            <a:off x="811184" y="621973"/>
            <a:ext cx="7200052" cy="1828800"/>
          </a:xfrm>
        </p:spPr>
        <p:txBody>
          <a:bodyPr anchor="t">
            <a:normAutofit/>
          </a:bodyPr>
          <a:lstStyle/>
          <a:p>
            <a:r>
              <a:rPr lang="en-US" dirty="0"/>
              <a:t>Additional Teaching Tips</a:t>
            </a:r>
          </a:p>
        </p:txBody>
      </p:sp>
      <p:sp>
        <p:nvSpPr>
          <p:cNvPr id="3" name="Content Placeholder 2">
            <a:extLst>
              <a:ext uri="{FF2B5EF4-FFF2-40B4-BE49-F238E27FC236}">
                <a16:creationId xmlns:a16="http://schemas.microsoft.com/office/drawing/2014/main" id="{FCC6C7A5-984E-AC45-EEAB-631D798BB38D}"/>
              </a:ext>
            </a:extLst>
          </p:cNvPr>
          <p:cNvSpPr>
            <a:spLocks noGrp="1"/>
          </p:cNvSpPr>
          <p:nvPr>
            <p:ph sz="quarter" idx="18"/>
          </p:nvPr>
        </p:nvSpPr>
        <p:spPr>
          <a:xfrm>
            <a:off x="740289" y="2024053"/>
            <a:ext cx="6275387" cy="3271324"/>
          </a:xfrm>
        </p:spPr>
        <p:txBody>
          <a:bodyPr>
            <a:normAutofit lnSpcReduction="10000"/>
          </a:bodyPr>
          <a:lstStyle/>
          <a:p>
            <a:pPr marL="285750" indent="-285750">
              <a:buFont typeface="Arial" panose="020B0604020202020204" pitchFamily="34" charset="0"/>
              <a:buChar char="•"/>
            </a:pPr>
            <a:r>
              <a:rPr lang="en-US" dirty="0"/>
              <a:t> </a:t>
            </a:r>
            <a:r>
              <a:rPr lang="en-US" sz="3200" dirty="0"/>
              <a:t>Begin lesson with check in</a:t>
            </a:r>
          </a:p>
          <a:p>
            <a:pPr marL="457200" indent="-457200">
              <a:buFont typeface="Arial" panose="020B0604020202020204" pitchFamily="34" charset="0"/>
              <a:buChar char="•"/>
            </a:pPr>
            <a:r>
              <a:rPr lang="en-US" sz="3200" dirty="0"/>
              <a:t>Teach the lesson</a:t>
            </a:r>
          </a:p>
          <a:p>
            <a:pPr marL="457200" indent="-457200">
              <a:buFont typeface="Arial" panose="020B0604020202020204" pitchFamily="34" charset="0"/>
              <a:buChar char="•"/>
            </a:pPr>
            <a:r>
              <a:rPr lang="en-US" sz="3200" dirty="0"/>
              <a:t>Recap what was learned</a:t>
            </a:r>
          </a:p>
          <a:p>
            <a:pPr marL="457200" indent="-457200">
              <a:buFont typeface="Arial" panose="020B0604020202020204" pitchFamily="34" charset="0"/>
              <a:buChar char="•"/>
            </a:pPr>
            <a:r>
              <a:rPr lang="en-US" sz="3200" dirty="0"/>
              <a:t>Inform about next steps</a:t>
            </a:r>
          </a:p>
          <a:p>
            <a:pPr marL="457200" indent="-457200">
              <a:buFont typeface="Arial" panose="020B0604020202020204" pitchFamily="34" charset="0"/>
              <a:buChar char="•"/>
            </a:pPr>
            <a:r>
              <a:rPr lang="en-US" sz="3200" dirty="0"/>
              <a:t>Documentation is a part of </a:t>
            </a:r>
          </a:p>
          <a:p>
            <a:r>
              <a:rPr lang="en-US" sz="3200" dirty="0"/>
              <a:t>    teaching</a:t>
            </a:r>
          </a:p>
        </p:txBody>
      </p:sp>
      <p:pic>
        <p:nvPicPr>
          <p:cNvPr id="8" name="Picture 7" descr="Illustration of a glowing lightbulb, underneath are the words helpful hints.">
            <a:extLst>
              <a:ext uri="{FF2B5EF4-FFF2-40B4-BE49-F238E27FC236}">
                <a16:creationId xmlns:a16="http://schemas.microsoft.com/office/drawing/2014/main" id="{0C662483-5C1D-90BF-B8C6-DFFEAAF1BE0A}"/>
              </a:ext>
            </a:extLst>
          </p:cNvPr>
          <p:cNvPicPr>
            <a:picLocks noChangeAspect="1"/>
          </p:cNvPicPr>
          <p:nvPr/>
        </p:nvPicPr>
        <p:blipFill>
          <a:blip r:embed="rId3"/>
          <a:srcRect l="2581" r="2591" b="-1"/>
          <a:stretch>
            <a:fillRect/>
          </a:stretch>
        </p:blipFill>
        <p:spPr>
          <a:xfrm>
            <a:off x="6944780" y="2291182"/>
            <a:ext cx="3577644" cy="3577644"/>
          </a:xfrm>
          <a:custGeom>
            <a:avLst/>
            <a:gdLst>
              <a:gd name="connsiteX0" fmla="*/ 2063400 w 4126800"/>
              <a:gd name="connsiteY0" fmla="*/ 0 h 4126800"/>
              <a:gd name="connsiteX1" fmla="*/ 4126800 w 4126800"/>
              <a:gd name="connsiteY1" fmla="*/ 2063400 h 4126800"/>
              <a:gd name="connsiteX2" fmla="*/ 2063400 w 4126800"/>
              <a:gd name="connsiteY2" fmla="*/ 4126800 h 4126800"/>
              <a:gd name="connsiteX3" fmla="*/ 0 w 4126800"/>
              <a:gd name="connsiteY3" fmla="*/ 2063400 h 4126800"/>
              <a:gd name="connsiteX4" fmla="*/ 2063400 w 4126800"/>
              <a:gd name="connsiteY4" fmla="*/ 0 h 4126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26800" h="4126800">
                <a:moveTo>
                  <a:pt x="2063400" y="0"/>
                </a:moveTo>
                <a:cubicBezTo>
                  <a:pt x="3202984" y="0"/>
                  <a:pt x="4126800" y="923816"/>
                  <a:pt x="4126800" y="2063400"/>
                </a:cubicBezTo>
                <a:cubicBezTo>
                  <a:pt x="4126800" y="3202984"/>
                  <a:pt x="3202984" y="4126800"/>
                  <a:pt x="2063400" y="4126800"/>
                </a:cubicBezTo>
                <a:cubicBezTo>
                  <a:pt x="923816" y="4126800"/>
                  <a:pt x="0" y="3202984"/>
                  <a:pt x="0" y="2063400"/>
                </a:cubicBezTo>
                <a:cubicBezTo>
                  <a:pt x="0" y="923816"/>
                  <a:pt x="923816" y="0"/>
                  <a:pt x="2063400" y="0"/>
                </a:cubicBezTo>
                <a:close/>
              </a:path>
            </a:pathLst>
          </a:custGeom>
          <a:noFill/>
        </p:spPr>
      </p:pic>
    </p:spTree>
    <p:extLst>
      <p:ext uri="{BB962C8B-B14F-4D97-AF65-F5344CB8AC3E}">
        <p14:creationId xmlns:p14="http://schemas.microsoft.com/office/powerpoint/2010/main" val="34271858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CCE595D9-27F3-FE1C-9A37-0F9F7903022E}"/>
              </a:ext>
            </a:extLst>
          </p:cNvPr>
          <p:cNvSpPr>
            <a:spLocks noGrp="1"/>
          </p:cNvSpPr>
          <p:nvPr>
            <p:ph type="ctrTitle"/>
          </p:nvPr>
        </p:nvSpPr>
        <p:spPr>
          <a:xfrm>
            <a:off x="811184" y="612647"/>
            <a:ext cx="10002589" cy="2789977"/>
          </a:xfrm>
        </p:spPr>
        <p:txBody>
          <a:bodyPr/>
          <a:lstStyle/>
          <a:p>
            <a:r>
              <a:rPr lang="en-US" dirty="0"/>
              <a:t>Thank you</a:t>
            </a:r>
          </a:p>
        </p:txBody>
      </p:sp>
      <p:sp>
        <p:nvSpPr>
          <p:cNvPr id="3" name="Subtitle 2">
            <a:extLst>
              <a:ext uri="{FF2B5EF4-FFF2-40B4-BE49-F238E27FC236}">
                <a16:creationId xmlns:a16="http://schemas.microsoft.com/office/drawing/2014/main" id="{8CFA4869-4108-EB15-4EB0-B65C291C5D97}"/>
              </a:ext>
            </a:extLst>
          </p:cNvPr>
          <p:cNvSpPr>
            <a:spLocks noGrp="1"/>
          </p:cNvSpPr>
          <p:nvPr>
            <p:ph type="subTitle" idx="1"/>
          </p:nvPr>
        </p:nvSpPr>
        <p:spPr>
          <a:xfrm>
            <a:off x="811185" y="3758331"/>
            <a:ext cx="7000972" cy="2675125"/>
          </a:xfrm>
        </p:spPr>
        <p:txBody>
          <a:bodyPr vert="horz" lIns="0" tIns="0" rIns="0" bIns="0" rtlCol="0" anchor="t">
            <a:noAutofit/>
          </a:bodyPr>
          <a:lstStyle/>
          <a:p>
            <a:r>
              <a:rPr lang="en-US" dirty="0"/>
              <a:t>Jennifer Ottowitz </a:t>
            </a:r>
            <a:endParaRPr lang="en-US"/>
          </a:p>
          <a:p>
            <a:r>
              <a:rPr lang="en-US" dirty="0"/>
              <a:t>   jottowitz@colled.msstate.edu</a:t>
            </a:r>
          </a:p>
          <a:p>
            <a:r>
              <a:rPr lang="en-US" dirty="0"/>
              <a:t>BJ LeJeune</a:t>
            </a:r>
          </a:p>
          <a:p>
            <a:r>
              <a:rPr lang="en-US" dirty="0"/>
              <a:t>   Bjlejeune2001@gmail.com</a:t>
            </a:r>
          </a:p>
        </p:txBody>
      </p:sp>
      <p:pic>
        <p:nvPicPr>
          <p:cNvPr id="2" name="Picture Placeholder 14" descr="Man gesturing the sign for thank you while communicating via a laptop. ">
            <a:extLst>
              <a:ext uri="{FF2B5EF4-FFF2-40B4-BE49-F238E27FC236}">
                <a16:creationId xmlns:a16="http://schemas.microsoft.com/office/drawing/2014/main" id="{90F55C00-5FEE-E64C-8ABE-F6E6F6E473C9}"/>
              </a:ext>
            </a:extLst>
          </p:cNvPr>
          <p:cNvPicPr>
            <a:picLocks noChangeAspect="1"/>
          </p:cNvPicPr>
          <p:nvPr/>
        </p:nvPicPr>
        <p:blipFill>
          <a:blip r:embed="rId3"/>
          <a:srcRect l="19048" r="19048"/>
          <a:stretch/>
        </p:blipFill>
        <p:spPr>
          <a:xfrm>
            <a:off x="7203325" y="1986385"/>
            <a:ext cx="3458070" cy="3458070"/>
          </a:xfrm>
          <a:custGeom>
            <a:avLst/>
            <a:gdLst>
              <a:gd name="connsiteX0" fmla="*/ 2063400 w 4126800"/>
              <a:gd name="connsiteY0" fmla="*/ 0 h 4126800"/>
              <a:gd name="connsiteX1" fmla="*/ 4126800 w 4126800"/>
              <a:gd name="connsiteY1" fmla="*/ 2063400 h 4126800"/>
              <a:gd name="connsiteX2" fmla="*/ 2063400 w 4126800"/>
              <a:gd name="connsiteY2" fmla="*/ 4126800 h 4126800"/>
              <a:gd name="connsiteX3" fmla="*/ 0 w 4126800"/>
              <a:gd name="connsiteY3" fmla="*/ 2063400 h 4126800"/>
              <a:gd name="connsiteX4" fmla="*/ 2063400 w 4126800"/>
              <a:gd name="connsiteY4" fmla="*/ 0 h 4126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26800" h="4126800">
                <a:moveTo>
                  <a:pt x="2063400" y="0"/>
                </a:moveTo>
                <a:cubicBezTo>
                  <a:pt x="3202984" y="0"/>
                  <a:pt x="4126800" y="923816"/>
                  <a:pt x="4126800" y="2063400"/>
                </a:cubicBezTo>
                <a:cubicBezTo>
                  <a:pt x="4126800" y="3202984"/>
                  <a:pt x="3202984" y="4126800"/>
                  <a:pt x="2063400" y="4126800"/>
                </a:cubicBezTo>
                <a:cubicBezTo>
                  <a:pt x="923816" y="4126800"/>
                  <a:pt x="0" y="3202984"/>
                  <a:pt x="0" y="2063400"/>
                </a:cubicBezTo>
                <a:cubicBezTo>
                  <a:pt x="0" y="923816"/>
                  <a:pt x="923816" y="0"/>
                  <a:pt x="2063400" y="0"/>
                </a:cubicBezTo>
                <a:close/>
              </a:path>
            </a:pathLst>
          </a:custGeom>
        </p:spPr>
      </p:pic>
    </p:spTree>
    <p:extLst>
      <p:ext uri="{BB962C8B-B14F-4D97-AF65-F5344CB8AC3E}">
        <p14:creationId xmlns:p14="http://schemas.microsoft.com/office/powerpoint/2010/main" val="3784505952"/>
      </p:ext>
    </p:extLst>
  </p:cSld>
  <p:clrMapOvr>
    <a:masterClrMapping/>
  </p:clrMapOvr>
</p:sld>
</file>

<file path=ppt/theme/theme1.xml><?xml version="1.0" encoding="utf-8"?>
<a:theme xmlns:a="http://schemas.openxmlformats.org/drawingml/2006/main" name="Custom">
  <a:themeElements>
    <a:clrScheme name="Foundations VRT">
      <a:dk1>
        <a:srgbClr val="000000"/>
      </a:dk1>
      <a:lt1>
        <a:srgbClr val="FFFFFF"/>
      </a:lt1>
      <a:dk2>
        <a:srgbClr val="002060"/>
      </a:dk2>
      <a:lt2>
        <a:srgbClr val="E7E6E6"/>
      </a:lt2>
      <a:accent1>
        <a:srgbClr val="92D050"/>
      </a:accent1>
      <a:accent2>
        <a:srgbClr val="92D050"/>
      </a:accent2>
      <a:accent3>
        <a:srgbClr val="0070C0"/>
      </a:accent3>
      <a:accent4>
        <a:srgbClr val="D3DDFE"/>
      </a:accent4>
      <a:accent5>
        <a:srgbClr val="FFFF00"/>
      </a:accent5>
      <a:accent6>
        <a:srgbClr val="A71E2B"/>
      </a:accent6>
      <a:hlink>
        <a:srgbClr val="3366FF"/>
      </a:hlink>
      <a:folHlink>
        <a:srgbClr val="3366FF"/>
      </a:folHlink>
    </a:clrScheme>
    <a:fontScheme name="Custom 12">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M03460604_win32_SL_V10" id="{99B34821-6204-44CE-8DD7-2088F7B07FF3}" vid="{E244DE33-B49D-4797-B149-ADA6E5DF59F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5B6D968-3BA5-45CA-AFA4-01F84FB04FAA}">
  <ds:schemaRefs>
    <ds:schemaRef ds:uri="http://schemas.microsoft.com/sharepoint/v3/contenttype/forms"/>
  </ds:schemaRefs>
</ds:datastoreItem>
</file>

<file path=customXml/itemProps2.xml><?xml version="1.0" encoding="utf-8"?>
<ds:datastoreItem xmlns:ds="http://schemas.openxmlformats.org/officeDocument/2006/customXml" ds:itemID="{677C52C5-6F65-4D42-B855-A3283C55581A}">
  <ds:schemaRefs>
    <ds:schemaRef ds:uri="http://purl.org/dc/terms/"/>
    <ds:schemaRef ds:uri="http://schemas.microsoft.com/office/2006/documentManagement/types"/>
    <ds:schemaRef ds:uri="http://schemas.microsoft.com/sharepoint/v3"/>
    <ds:schemaRef ds:uri="http://schemas.microsoft.com/office/2006/metadata/properties"/>
    <ds:schemaRef ds:uri="http://schemas.microsoft.com/office/infopath/2007/PartnerControls"/>
    <ds:schemaRef ds:uri="http://purl.org/dc/dcmitype/"/>
    <ds:schemaRef ds:uri="http://schemas.openxmlformats.org/package/2006/metadata/core-properties"/>
    <ds:schemaRef ds:uri="http://purl.org/dc/elements/1.1/"/>
    <ds:schemaRef ds:uri="230e9df3-be65-4c73-a93b-d1236ebd677e"/>
    <ds:schemaRef ds:uri="16c05727-aa75-4e4a-9b5f-8a80a1165891"/>
    <ds:schemaRef ds:uri="71af3243-3dd4-4a8d-8c0d-dd76da1f02a5"/>
    <ds:schemaRef ds:uri="http://www.w3.org/XML/1998/namespace"/>
  </ds:schemaRefs>
</ds:datastoreItem>
</file>

<file path=customXml/itemProps3.xml><?xml version="1.0" encoding="utf-8"?>
<ds:datastoreItem xmlns:ds="http://schemas.openxmlformats.org/officeDocument/2006/customXml" ds:itemID="{0354E976-D9B8-49D6-BB1E-30B410663C9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
  <TotalTime>12321</TotalTime>
  <Words>1421</Words>
  <Application>Microsoft Office PowerPoint</Application>
  <PresentationFormat>Widescreen</PresentationFormat>
  <Paragraphs>204</Paragraphs>
  <Slides>29</Slides>
  <Notes>29</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Custom</vt:lpstr>
      <vt:lpstr>PowerPoint Presentation</vt:lpstr>
      <vt:lpstr>Foundations of Vision Rehabilitation Therapy</vt:lpstr>
      <vt:lpstr>Foundations  of Vision  Rehabilitation  Therapy</vt:lpstr>
      <vt:lpstr>Earning ACVREP Continuing Education Credits</vt:lpstr>
      <vt:lpstr>Foundations of VRT: Chapter 4: Learning and Teaching</vt:lpstr>
      <vt:lpstr>Learning Objectives</vt:lpstr>
      <vt:lpstr>Major Strengths of the VRT</vt:lpstr>
      <vt:lpstr>Learning with Vision Loss</vt:lpstr>
      <vt:lpstr>Basic Learning Assumptions:  </vt:lpstr>
      <vt:lpstr>Adult Learning Theories</vt:lpstr>
      <vt:lpstr>Learning Styles (Canfield)</vt:lpstr>
      <vt:lpstr>Memory Strategies with Older Adults</vt:lpstr>
      <vt:lpstr>Include Learner’s Cultural Background</vt:lpstr>
      <vt:lpstr>Effects of Visual Impairment on Learning</vt:lpstr>
      <vt:lpstr>Teaching an Adult Student with Vision Loss</vt:lpstr>
      <vt:lpstr>Instructor Behaviors</vt:lpstr>
      <vt:lpstr>Building Rapport</vt:lpstr>
      <vt:lpstr>Aspects of Instruction</vt:lpstr>
      <vt:lpstr>Instructional Communication</vt:lpstr>
      <vt:lpstr>Adaptations for Those with Hearing Impairment</vt:lpstr>
      <vt:lpstr>Pace of Instruction</vt:lpstr>
      <vt:lpstr>Providing Feedback</vt:lpstr>
      <vt:lpstr>Task Analysis</vt:lpstr>
      <vt:lpstr>Instruction on Adaptations</vt:lpstr>
      <vt:lpstr>Group Instruction</vt:lpstr>
      <vt:lpstr>Instructors Who Are B/LV</vt:lpstr>
      <vt:lpstr>Monitoring and Evaluation for B/LV instructors</vt:lpstr>
      <vt:lpstr>Additional Teaching Tips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Angie Matthews</dc:creator>
  <cp:lastModifiedBy>BJ LeJeune</cp:lastModifiedBy>
  <cp:revision>50</cp:revision>
  <cp:lastPrinted>2026-09-10T19:25:08Z</cp:lastPrinted>
  <dcterms:created xsi:type="dcterms:W3CDTF">2025-07-03T14:00:17Z</dcterms:created>
  <dcterms:modified xsi:type="dcterms:W3CDTF">2026-09-17T23:57:11Z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