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1" r:id="rId4"/>
    <p:sldMasterId id="2147483712" r:id="rId5"/>
    <p:sldMasterId id="2147483713" r:id="rId6"/>
    <p:sldMasterId id="2147483714" r:id="rId7"/>
    <p:sldMasterId id="2147483715" r:id="rId8"/>
    <p:sldMasterId id="214748371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Lst>
  <p:sldSz cy="6858000" cx="12192000"/>
  <p:notesSz cx="6858000" cy="9144000"/>
  <p:embeddedFontLst>
    <p:embeddedFont>
      <p:font typeface="Roboto"/>
      <p:regular r:id="rId44"/>
      <p:bold r:id="rId45"/>
      <p:italic r:id="rId46"/>
      <p:boldItalic r:id="rId47"/>
    </p:embeddedFont>
    <p:embeddedFont>
      <p:font typeface="Nunito"/>
      <p:regular r:id="rId48"/>
      <p:bold r:id="rId49"/>
      <p:italic r:id="rId50"/>
      <p:boldItalic r:id="rId51"/>
    </p:embeddedFont>
    <p:embeddedFont>
      <p:font typeface="Lato"/>
      <p:regular r:id="rId52"/>
      <p:bold r:id="rId53"/>
      <p:italic r:id="rId54"/>
      <p:boldItalic r:id="rId55"/>
    </p:embeddedFont>
    <p:embeddedFont>
      <p:font typeface="Nunito ExtraBold"/>
      <p:bold r:id="rId56"/>
      <p:boldItalic r:id="rId57"/>
    </p:embeddedFont>
    <p:embeddedFont>
      <p:font typeface="Lato Black"/>
      <p:bold r:id="rId58"/>
      <p:boldItalic r:id="rId59"/>
    </p:embeddedFont>
    <p:embeddedFont>
      <p:font typeface="Helvetica Neue"/>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74BF77-E846-4954-B9C6-89543A6B307A}">
  <a:tblStyle styleId="{F074BF77-E846-4954-B9C6-89543A6B307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font" Target="fonts/Roboto-regular.fntdata"/><Relationship Id="rId43" Type="http://schemas.openxmlformats.org/officeDocument/2006/relationships/slide" Target="slides/slide33.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Nunito-regular.fntdata"/><Relationship Id="rId47" Type="http://schemas.openxmlformats.org/officeDocument/2006/relationships/font" Target="fonts/Roboto-boldItalic.fntdata"/><Relationship Id="rId49" Type="http://schemas.openxmlformats.org/officeDocument/2006/relationships/font" Target="fonts/Nunit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HelveticaNeue-italic.fntdata"/><Relationship Id="rId61" Type="http://schemas.openxmlformats.org/officeDocument/2006/relationships/font" Target="fonts/HelveticaNeue-bold.fntdata"/><Relationship Id="rId20" Type="http://schemas.openxmlformats.org/officeDocument/2006/relationships/slide" Target="slides/slide10.xml"/><Relationship Id="rId63" Type="http://schemas.openxmlformats.org/officeDocument/2006/relationships/font" Target="fonts/HelveticaNeue-boldItalic.fntdata"/><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60" Type="http://schemas.openxmlformats.org/officeDocument/2006/relationships/font" Target="fonts/HelveticaNeue-regular.fntdata"/><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Nunito-boldItalic.fntdata"/><Relationship Id="rId50" Type="http://schemas.openxmlformats.org/officeDocument/2006/relationships/font" Target="fonts/Nunito-italic.fntdata"/><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1.xml"/><Relationship Id="rId55" Type="http://schemas.openxmlformats.org/officeDocument/2006/relationships/font" Target="fonts/Lato-boldItalic.fntdata"/><Relationship Id="rId10" Type="http://schemas.openxmlformats.org/officeDocument/2006/relationships/notesMaster" Target="notesMasters/notesMaster1.xml"/><Relationship Id="rId54" Type="http://schemas.openxmlformats.org/officeDocument/2006/relationships/font" Target="fonts/Lato-italic.fntdata"/><Relationship Id="rId13" Type="http://schemas.openxmlformats.org/officeDocument/2006/relationships/slide" Target="slides/slide3.xml"/><Relationship Id="rId57" Type="http://schemas.openxmlformats.org/officeDocument/2006/relationships/font" Target="fonts/NunitoExtraBold-boldItalic.fntdata"/><Relationship Id="rId12" Type="http://schemas.openxmlformats.org/officeDocument/2006/relationships/slide" Target="slides/slide2.xml"/><Relationship Id="rId56" Type="http://schemas.openxmlformats.org/officeDocument/2006/relationships/font" Target="fonts/NunitoExtraBold-bold.fntdata"/><Relationship Id="rId15" Type="http://schemas.openxmlformats.org/officeDocument/2006/relationships/slide" Target="slides/slide5.xml"/><Relationship Id="rId59" Type="http://schemas.openxmlformats.org/officeDocument/2006/relationships/font" Target="fonts/LatoBlack-boldItalic.fntdata"/><Relationship Id="rId14" Type="http://schemas.openxmlformats.org/officeDocument/2006/relationships/slide" Target="slides/slide4.xml"/><Relationship Id="rId58" Type="http://schemas.openxmlformats.org/officeDocument/2006/relationships/font" Target="fonts/LatoBlack-bold.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c2962d6120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460" name="Google Shape;460;g2c2962d6120_7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7067e199be_1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470" name="Google Shape;470;g27067e199be_1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7067e199be_1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Random groups of 3 - 9 min.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5 min. whole group share</a:t>
            </a:r>
            <a:endParaRPr>
              <a:solidFill>
                <a:schemeClr val="dk1"/>
              </a:solidFill>
            </a:endParaRPr>
          </a:p>
        </p:txBody>
      </p:sp>
      <p:sp>
        <p:nvSpPr>
          <p:cNvPr id="482" name="Google Shape;482;g27067e199be_1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7067e199be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Same </a:t>
            </a:r>
            <a:r>
              <a:rPr lang="en-US">
                <a:solidFill>
                  <a:schemeClr val="dk1"/>
                </a:solidFill>
              </a:rPr>
              <a:t>groups of 3 - 12 mins. </a:t>
            </a:r>
            <a:endParaRPr>
              <a:solidFill>
                <a:schemeClr val="dk1"/>
              </a:solidFill>
            </a:endParaRPr>
          </a:p>
        </p:txBody>
      </p:sp>
      <p:sp>
        <p:nvSpPr>
          <p:cNvPr id="494" name="Google Shape;494;g27067e199be_1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cbabea47c9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505" name="Google Shape;505;g2cbabea47c9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513" name="Google Shape;51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7067e199be_1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7067e199be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7067e199be_1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27067e199be_1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29" name="Google Shape;529;g27067e199be_1_10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7067e199be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7067e199be_1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90000"/>
              </a:lnSpc>
              <a:spcBef>
                <a:spcPts val="0"/>
              </a:spcBef>
              <a:spcAft>
                <a:spcPts val="0"/>
              </a:spcAft>
              <a:buSzPts val="1100"/>
              <a:buNone/>
            </a:pPr>
            <a:r>
              <a:t/>
            </a:r>
            <a:endParaRPr/>
          </a:p>
        </p:txBody>
      </p:sp>
      <p:sp>
        <p:nvSpPr>
          <p:cNvPr id="385" name="Google Shape;385;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7067e199be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067e199be_1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7067e199be_1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2" name="Google Shape;552;g27067e199be_1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71267d8bc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0" name="Google Shape;560;g271267d8bc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c28bf9164b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g2c28bf9164b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6b8bbbf75b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26b8bbbf75b_2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6b8bbbf75b_2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g26b8bbbf75b_2_7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6b8bbbf75b_2_14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g26b8bbbf75b_2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dc101ea68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dc101ea680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11" name="Google Shape;611;g2dc101ea680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cf1845c5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cf1845c5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cf1845c50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cf1845c50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c1927e00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Ladder of student involvement</a:t>
            </a:r>
            <a:endParaRPr/>
          </a:p>
          <a:p>
            <a:pPr indent="0" lvl="0" marL="0" rtl="0" algn="l">
              <a:lnSpc>
                <a:spcPct val="100000"/>
              </a:lnSpc>
              <a:spcBef>
                <a:spcPts val="0"/>
              </a:spcBef>
              <a:spcAft>
                <a:spcPts val="0"/>
              </a:spcAft>
              <a:buSzPts val="1100"/>
              <a:buNone/>
            </a:pPr>
            <a:r>
              <a:rPr lang="en-US"/>
              <a:t>Challenge Protocol</a:t>
            </a:r>
            <a:endParaRPr/>
          </a:p>
          <a:p>
            <a:pPr indent="0" lvl="0" marL="0" rtl="0" algn="l">
              <a:lnSpc>
                <a:spcPct val="100000"/>
              </a:lnSpc>
              <a:spcBef>
                <a:spcPts val="0"/>
              </a:spcBef>
              <a:spcAft>
                <a:spcPts val="0"/>
              </a:spcAft>
              <a:buSzPts val="1100"/>
              <a:buNone/>
            </a:pPr>
            <a:r>
              <a:rPr lang="en-US"/>
              <a:t>Seeking questions vs. answers….</a:t>
            </a:r>
            <a:endParaRPr/>
          </a:p>
        </p:txBody>
      </p:sp>
      <p:sp>
        <p:nvSpPr>
          <p:cNvPr id="393" name="Google Shape;393;g2c1927e003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cf1845c50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cf1845c50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Lunch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6b8bbbf75b_2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6b8bbbf75b_2_1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45" name="Google Shape;645;g26b8bbbf75b_2_1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cf1845c50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cf1845c50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6b8bbbf75b_2_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7" name="Google Shape;657;g26b8bbbf75b_2_8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dc101ea680_0_6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401" name="Google Shape;401;g2dc101ea680_0_6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dc101ea680_0_7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410" name="Google Shape;410;g2dc101ea680_0_7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dc101ea680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dc101ea680_0_5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7067e199be_1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g27067e199be_1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c1927e0038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g2c1927e0038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6b622416e4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Jenni</a:t>
            </a:r>
            <a:endParaRPr/>
          </a:p>
        </p:txBody>
      </p:sp>
      <p:sp>
        <p:nvSpPr>
          <p:cNvPr id="445" name="Google Shape;445;g26b622416e4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 name="Shape 11"/>
        <p:cNvGrpSpPr/>
        <p:nvPr/>
      </p:nvGrpSpPr>
      <p:grpSpPr>
        <a:xfrm>
          <a:off x="0" y="0"/>
          <a:ext cx="0" cy="0"/>
          <a:chOff x="0" y="0"/>
          <a:chExt cx="0" cy="0"/>
        </a:xfrm>
      </p:grpSpPr>
      <p:sp>
        <p:nvSpPr>
          <p:cNvPr id="12" name="Google Shape;12;p2"/>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body"/>
          </p:nvPr>
        </p:nvSpPr>
        <p:spPr>
          <a:xfrm>
            <a:off x="415600" y="1536633"/>
            <a:ext cx="5333100" cy="4555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000"/>
              </a:spcBef>
              <a:spcAft>
                <a:spcPts val="0"/>
              </a:spcAft>
              <a:buSzPts val="1900"/>
              <a:buChar char="•"/>
              <a:defRPr sz="19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30200" lvl="5" marL="2743200" algn="l">
              <a:lnSpc>
                <a:spcPct val="90000"/>
              </a:lnSpc>
              <a:spcBef>
                <a:spcPts val="500"/>
              </a:spcBef>
              <a:spcAft>
                <a:spcPts val="0"/>
              </a:spcAft>
              <a:buSzPts val="1600"/>
              <a:buChar char="•"/>
              <a:defRPr sz="1600"/>
            </a:lvl6pPr>
            <a:lvl7pPr indent="-330200" lvl="6" marL="3200400" algn="l">
              <a:lnSpc>
                <a:spcPct val="90000"/>
              </a:lnSpc>
              <a:spcBef>
                <a:spcPts val="500"/>
              </a:spcBef>
              <a:spcAft>
                <a:spcPts val="0"/>
              </a:spcAft>
              <a:buSzPts val="1600"/>
              <a:buChar char="•"/>
              <a:defRPr sz="1600"/>
            </a:lvl7pPr>
            <a:lvl8pPr indent="-330200" lvl="7" marL="3657600" algn="l">
              <a:lnSpc>
                <a:spcPct val="90000"/>
              </a:lnSpc>
              <a:spcBef>
                <a:spcPts val="500"/>
              </a:spcBef>
              <a:spcAft>
                <a:spcPts val="0"/>
              </a:spcAft>
              <a:buSzPts val="1600"/>
              <a:buChar char="•"/>
              <a:defRPr sz="1600"/>
            </a:lvl8pPr>
            <a:lvl9pPr indent="-330200" lvl="8" marL="4114800" algn="l">
              <a:lnSpc>
                <a:spcPct val="90000"/>
              </a:lnSpc>
              <a:spcBef>
                <a:spcPts val="500"/>
              </a:spcBef>
              <a:spcAft>
                <a:spcPts val="0"/>
              </a:spcAft>
              <a:buSzPts val="1600"/>
              <a:buChar char="•"/>
              <a:defRPr sz="1600"/>
            </a:lvl9pPr>
          </a:lstStyle>
          <a:p/>
        </p:txBody>
      </p:sp>
      <p:sp>
        <p:nvSpPr>
          <p:cNvPr id="14" name="Google Shape;14;p2"/>
          <p:cNvSpPr txBox="1"/>
          <p:nvPr>
            <p:ph idx="2" type="body"/>
          </p:nvPr>
        </p:nvSpPr>
        <p:spPr>
          <a:xfrm>
            <a:off x="6443200" y="1536633"/>
            <a:ext cx="5333100" cy="4555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000"/>
              </a:spcBef>
              <a:spcAft>
                <a:spcPts val="0"/>
              </a:spcAft>
              <a:buSzPts val="1900"/>
              <a:buChar char="•"/>
              <a:defRPr sz="19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30200" lvl="5" marL="2743200" algn="l">
              <a:lnSpc>
                <a:spcPct val="90000"/>
              </a:lnSpc>
              <a:spcBef>
                <a:spcPts val="500"/>
              </a:spcBef>
              <a:spcAft>
                <a:spcPts val="0"/>
              </a:spcAft>
              <a:buSzPts val="1600"/>
              <a:buChar char="•"/>
              <a:defRPr sz="1600"/>
            </a:lvl6pPr>
            <a:lvl7pPr indent="-330200" lvl="6" marL="3200400" algn="l">
              <a:lnSpc>
                <a:spcPct val="90000"/>
              </a:lnSpc>
              <a:spcBef>
                <a:spcPts val="500"/>
              </a:spcBef>
              <a:spcAft>
                <a:spcPts val="0"/>
              </a:spcAft>
              <a:buSzPts val="1600"/>
              <a:buChar char="•"/>
              <a:defRPr sz="1600"/>
            </a:lvl7pPr>
            <a:lvl8pPr indent="-330200" lvl="7" marL="3657600" algn="l">
              <a:lnSpc>
                <a:spcPct val="90000"/>
              </a:lnSpc>
              <a:spcBef>
                <a:spcPts val="500"/>
              </a:spcBef>
              <a:spcAft>
                <a:spcPts val="0"/>
              </a:spcAft>
              <a:buSzPts val="1600"/>
              <a:buChar char="•"/>
              <a:defRPr sz="1600"/>
            </a:lvl8pPr>
            <a:lvl9pPr indent="-330200" lvl="8" marL="4114800" algn="l">
              <a:lnSpc>
                <a:spcPct val="90000"/>
              </a:lnSpc>
              <a:spcBef>
                <a:spcPts val="500"/>
              </a:spcBef>
              <a:spcAft>
                <a:spcPts val="0"/>
              </a:spcAft>
              <a:buSzPts val="1600"/>
              <a:buChar char="•"/>
              <a:defRPr sz="1600"/>
            </a:lvl9pPr>
          </a:lstStyle>
          <a:p/>
        </p:txBody>
      </p:sp>
      <p:sp>
        <p:nvSpPr>
          <p:cNvPr id="15" name="Google Shape;15;p2"/>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6" name="Google Shape;5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4"/>
          <p:cNvSpPr/>
          <p:nvPr>
            <p:ph idx="2" type="pic"/>
          </p:nvPr>
        </p:nvSpPr>
        <p:spPr>
          <a:xfrm>
            <a:off x="5183188" y="987425"/>
            <a:ext cx="6172200" cy="4873625"/>
          </a:xfrm>
          <a:prstGeom prst="rect">
            <a:avLst/>
          </a:prstGeom>
          <a:noFill/>
          <a:ln>
            <a:noFill/>
          </a:ln>
        </p:spPr>
      </p:sp>
      <p:sp>
        <p:nvSpPr>
          <p:cNvPr id="74" name="Google Shape;7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8"/>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9"/>
          <p:cNvSpPr txBox="1"/>
          <p:nvPr>
            <p:ph type="ctrTitle"/>
          </p:nvPr>
        </p:nvSpPr>
        <p:spPr>
          <a:xfrm>
            <a:off x="415611" y="992767"/>
            <a:ext cx="11360800" cy="2736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98" name="Google Shape;98;p19"/>
          <p:cNvSpPr txBox="1"/>
          <p:nvPr>
            <p:ph idx="1" type="subTitle"/>
          </p:nvPr>
        </p:nvSpPr>
        <p:spPr>
          <a:xfrm>
            <a:off x="415600" y="3778833"/>
            <a:ext cx="11360800" cy="105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99" name="Google Shape;99;p19"/>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20"/>
          <p:cNvSpPr txBox="1"/>
          <p:nvPr>
            <p:ph type="title"/>
          </p:nvPr>
        </p:nvSpPr>
        <p:spPr>
          <a:xfrm>
            <a:off x="415600" y="2867800"/>
            <a:ext cx="11360800" cy="11224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2" name="Google Shape;102;p2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2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5" name="Google Shape;105;p21"/>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06" name="Google Shape;106;p21"/>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 name="Shape 16"/>
        <p:cNvGrpSpPr/>
        <p:nvPr/>
      </p:nvGrpSpPr>
      <p:grpSpPr>
        <a:xfrm>
          <a:off x="0" y="0"/>
          <a:ext cx="0" cy="0"/>
          <a:chOff x="0" y="0"/>
          <a:chExt cx="0" cy="0"/>
        </a:xfrm>
      </p:grpSpPr>
      <p:sp>
        <p:nvSpPr>
          <p:cNvPr id="17" name="Google Shape;17;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7" name="Shape 107"/>
        <p:cNvGrpSpPr/>
        <p:nvPr/>
      </p:nvGrpSpPr>
      <p:grpSpPr>
        <a:xfrm>
          <a:off x="0" y="0"/>
          <a:ext cx="0" cy="0"/>
          <a:chOff x="0" y="0"/>
          <a:chExt cx="0" cy="0"/>
        </a:xfrm>
      </p:grpSpPr>
      <p:sp>
        <p:nvSpPr>
          <p:cNvPr id="108" name="Google Shape;108;p22"/>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9" name="Google Shape;109;p22"/>
          <p:cNvSpPr txBox="1"/>
          <p:nvPr>
            <p:ph idx="1" type="body"/>
          </p:nvPr>
        </p:nvSpPr>
        <p:spPr>
          <a:xfrm>
            <a:off x="4156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0" name="Google Shape;110;p22"/>
          <p:cNvSpPr txBox="1"/>
          <p:nvPr>
            <p:ph idx="2" type="body"/>
          </p:nvPr>
        </p:nvSpPr>
        <p:spPr>
          <a:xfrm>
            <a:off x="64432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1" name="Google Shape;111;p22"/>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23"/>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4" name="Google Shape;114;p2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5" name="Shape 115"/>
        <p:cNvGrpSpPr/>
        <p:nvPr/>
      </p:nvGrpSpPr>
      <p:grpSpPr>
        <a:xfrm>
          <a:off x="0" y="0"/>
          <a:ext cx="0" cy="0"/>
          <a:chOff x="0" y="0"/>
          <a:chExt cx="0" cy="0"/>
        </a:xfrm>
      </p:grpSpPr>
      <p:sp>
        <p:nvSpPr>
          <p:cNvPr id="116" name="Google Shape;116;p24"/>
          <p:cNvSpPr txBox="1"/>
          <p:nvPr>
            <p:ph type="title"/>
          </p:nvPr>
        </p:nvSpPr>
        <p:spPr>
          <a:xfrm>
            <a:off x="415600" y="740800"/>
            <a:ext cx="3744000" cy="100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17" name="Google Shape;117;p24"/>
          <p:cNvSpPr txBox="1"/>
          <p:nvPr>
            <p:ph idx="1" type="body"/>
          </p:nvPr>
        </p:nvSpPr>
        <p:spPr>
          <a:xfrm>
            <a:off x="415600" y="1852800"/>
            <a:ext cx="3744000" cy="42392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8" name="Google Shape;118;p24"/>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9" name="Shape 119"/>
        <p:cNvGrpSpPr/>
        <p:nvPr/>
      </p:nvGrpSpPr>
      <p:grpSpPr>
        <a:xfrm>
          <a:off x="0" y="0"/>
          <a:ext cx="0" cy="0"/>
          <a:chOff x="0" y="0"/>
          <a:chExt cx="0" cy="0"/>
        </a:xfrm>
      </p:grpSpPr>
      <p:sp>
        <p:nvSpPr>
          <p:cNvPr id="120" name="Google Shape;120;p25"/>
          <p:cNvSpPr txBox="1"/>
          <p:nvPr>
            <p:ph type="title"/>
          </p:nvPr>
        </p:nvSpPr>
        <p:spPr>
          <a:xfrm>
            <a:off x="653667" y="600200"/>
            <a:ext cx="8490400" cy="5454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21" name="Google Shape;121;p25"/>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2" name="Shape 122"/>
        <p:cNvGrpSpPr/>
        <p:nvPr/>
      </p:nvGrpSpPr>
      <p:grpSpPr>
        <a:xfrm>
          <a:off x="0" y="0"/>
          <a:ext cx="0" cy="0"/>
          <a:chOff x="0" y="0"/>
          <a:chExt cx="0" cy="0"/>
        </a:xfrm>
      </p:grpSpPr>
      <p:sp>
        <p:nvSpPr>
          <p:cNvPr id="123" name="Google Shape;123;p2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6"/>
          <p:cNvSpPr txBox="1"/>
          <p:nvPr>
            <p:ph type="title"/>
          </p:nvPr>
        </p:nvSpPr>
        <p:spPr>
          <a:xfrm>
            <a:off x="354000" y="1644233"/>
            <a:ext cx="53936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25" name="Google Shape;125;p26"/>
          <p:cNvSpPr txBox="1"/>
          <p:nvPr>
            <p:ph idx="1" type="subTitle"/>
          </p:nvPr>
        </p:nvSpPr>
        <p:spPr>
          <a:xfrm>
            <a:off x="354000" y="3737433"/>
            <a:ext cx="5393600" cy="164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6" name="Google Shape;126;p26"/>
          <p:cNvSpPr txBox="1"/>
          <p:nvPr>
            <p:ph idx="2" type="body"/>
          </p:nvPr>
        </p:nvSpPr>
        <p:spPr>
          <a:xfrm>
            <a:off x="6586000" y="965433"/>
            <a:ext cx="5116000" cy="49268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27" name="Google Shape;127;p26"/>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8" name="Shape 128"/>
        <p:cNvGrpSpPr/>
        <p:nvPr/>
      </p:nvGrpSpPr>
      <p:grpSpPr>
        <a:xfrm>
          <a:off x="0" y="0"/>
          <a:ext cx="0" cy="0"/>
          <a:chOff x="0" y="0"/>
          <a:chExt cx="0" cy="0"/>
        </a:xfrm>
      </p:grpSpPr>
      <p:sp>
        <p:nvSpPr>
          <p:cNvPr id="129" name="Google Shape;129;p27"/>
          <p:cNvSpPr txBox="1"/>
          <p:nvPr>
            <p:ph idx="1" type="body"/>
          </p:nvPr>
        </p:nvSpPr>
        <p:spPr>
          <a:xfrm>
            <a:off x="415600" y="5640767"/>
            <a:ext cx="7998400" cy="8068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30" name="Google Shape;130;p27"/>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1" name="Shape 131"/>
        <p:cNvGrpSpPr/>
        <p:nvPr/>
      </p:nvGrpSpPr>
      <p:grpSpPr>
        <a:xfrm>
          <a:off x="0" y="0"/>
          <a:ext cx="0" cy="0"/>
          <a:chOff x="0" y="0"/>
          <a:chExt cx="0" cy="0"/>
        </a:xfrm>
      </p:grpSpPr>
      <p:sp>
        <p:nvSpPr>
          <p:cNvPr id="132" name="Google Shape;132;p28"/>
          <p:cNvSpPr txBox="1"/>
          <p:nvPr>
            <p:ph hasCustomPrompt="1" type="title"/>
          </p:nvPr>
        </p:nvSpPr>
        <p:spPr>
          <a:xfrm>
            <a:off x="415600" y="1474833"/>
            <a:ext cx="11360800" cy="26180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33" name="Google Shape;133;p28"/>
          <p:cNvSpPr txBox="1"/>
          <p:nvPr>
            <p:ph idx="1" type="body"/>
          </p:nvPr>
        </p:nvSpPr>
        <p:spPr>
          <a:xfrm>
            <a:off x="415600" y="4202967"/>
            <a:ext cx="11360800" cy="17344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34" name="Google Shape;134;p28"/>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5" name="Shape 135"/>
        <p:cNvGrpSpPr/>
        <p:nvPr/>
      </p:nvGrpSpPr>
      <p:grpSpPr>
        <a:xfrm>
          <a:off x="0" y="0"/>
          <a:ext cx="0" cy="0"/>
          <a:chOff x="0" y="0"/>
          <a:chExt cx="0" cy="0"/>
        </a:xfrm>
      </p:grpSpPr>
      <p:sp>
        <p:nvSpPr>
          <p:cNvPr id="136" name="Google Shape;136;p29"/>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7" name="Google Shape;137;p2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8" name="Google Shape;138;p2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9" name="Google Shape;139;p29"/>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40" name="Google Shape;140;p29"/>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41" name="Google Shape;141;p29"/>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8" name="Shape 148"/>
        <p:cNvGrpSpPr/>
        <p:nvPr/>
      </p:nvGrpSpPr>
      <p:grpSpPr>
        <a:xfrm>
          <a:off x="0" y="0"/>
          <a:ext cx="0" cy="0"/>
          <a:chOff x="0" y="0"/>
          <a:chExt cx="0" cy="0"/>
        </a:xfrm>
      </p:grpSpPr>
      <p:sp>
        <p:nvSpPr>
          <p:cNvPr id="149" name="Google Shape;149;p31"/>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0" name="Google Shape;150;p3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51" name="Google Shape;151;p3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52" name="Google Shape;152;p31"/>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3" name="Google Shape;153;p31"/>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4" name="Google Shape;154;p31"/>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
        <p:nvSpPr>
          <p:cNvPr id="156" name="Google Shape;156;p32"/>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7" name="Google Shape;157;p32"/>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8" name="Google Shape;158;p32"/>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9" name="Shape 159"/>
        <p:cNvGrpSpPr/>
        <p:nvPr/>
      </p:nvGrpSpPr>
      <p:grpSpPr>
        <a:xfrm>
          <a:off x="0" y="0"/>
          <a:ext cx="0" cy="0"/>
          <a:chOff x="0" y="0"/>
          <a:chExt cx="0" cy="0"/>
        </a:xfrm>
      </p:grpSpPr>
      <p:sp>
        <p:nvSpPr>
          <p:cNvPr id="160" name="Google Shape;160;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1" name="Google Shape;161;p33"/>
          <p:cNvSpPr txBox="1"/>
          <p:nvPr>
            <p:ph idx="1" type="subTitle"/>
          </p:nvPr>
        </p:nvSpPr>
        <p:spPr>
          <a:xfrm>
            <a:off x="1524000" y="3602038"/>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2" name="Google Shape;162;p33"/>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3" name="Google Shape;163;p33"/>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4" name="Google Shape;164;p33"/>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5" name="Shape 165"/>
        <p:cNvGrpSpPr/>
        <p:nvPr/>
      </p:nvGrpSpPr>
      <p:grpSpPr>
        <a:xfrm>
          <a:off x="0" y="0"/>
          <a:ext cx="0" cy="0"/>
          <a:chOff x="0" y="0"/>
          <a:chExt cx="0" cy="0"/>
        </a:xfrm>
      </p:grpSpPr>
      <p:sp>
        <p:nvSpPr>
          <p:cNvPr id="166" name="Google Shape;166;p34"/>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7" name="Google Shape;167;p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68" name="Google Shape;168;p34"/>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9" name="Google Shape;169;p34"/>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0" name="Google Shape;170;p34"/>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1" name="Shape 171"/>
        <p:cNvGrpSpPr/>
        <p:nvPr/>
      </p:nvGrpSpPr>
      <p:grpSpPr>
        <a:xfrm>
          <a:off x="0" y="0"/>
          <a:ext cx="0" cy="0"/>
          <a:chOff x="0" y="0"/>
          <a:chExt cx="0" cy="0"/>
        </a:xfrm>
      </p:grpSpPr>
      <p:sp>
        <p:nvSpPr>
          <p:cNvPr id="172" name="Google Shape;172;p35"/>
          <p:cNvSpPr txBox="1"/>
          <p:nvPr>
            <p:ph type="title"/>
          </p:nvPr>
        </p:nvSpPr>
        <p:spPr>
          <a:xfrm>
            <a:off x="839788"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3" name="Google Shape;173;p35"/>
          <p:cNvSpPr txBox="1"/>
          <p:nvPr>
            <p:ph idx="1" type="body"/>
          </p:nvPr>
        </p:nvSpPr>
        <p:spPr>
          <a:xfrm>
            <a:off x="839788" y="1681163"/>
            <a:ext cx="51576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4" name="Google Shape;174;p35"/>
          <p:cNvSpPr txBox="1"/>
          <p:nvPr>
            <p:ph idx="2" type="body"/>
          </p:nvPr>
        </p:nvSpPr>
        <p:spPr>
          <a:xfrm>
            <a:off x="839788" y="2505075"/>
            <a:ext cx="5157600" cy="368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75" name="Google Shape;175;p35"/>
          <p:cNvSpPr txBox="1"/>
          <p:nvPr>
            <p:ph idx="3" type="body"/>
          </p:nvPr>
        </p:nvSpPr>
        <p:spPr>
          <a:xfrm>
            <a:off x="6172200" y="1681163"/>
            <a:ext cx="51832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6" name="Google Shape;176;p35"/>
          <p:cNvSpPr txBox="1"/>
          <p:nvPr>
            <p:ph idx="4" type="body"/>
          </p:nvPr>
        </p:nvSpPr>
        <p:spPr>
          <a:xfrm>
            <a:off x="6172200" y="2505075"/>
            <a:ext cx="5183200" cy="368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77" name="Google Shape;177;p35"/>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8" name="Google Shape;178;p35"/>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9" name="Google Shape;179;p35"/>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0" name="Shape 180"/>
        <p:cNvGrpSpPr/>
        <p:nvPr/>
      </p:nvGrpSpPr>
      <p:grpSpPr>
        <a:xfrm>
          <a:off x="0" y="0"/>
          <a:ext cx="0" cy="0"/>
          <a:chOff x="0" y="0"/>
          <a:chExt cx="0" cy="0"/>
        </a:xfrm>
      </p:grpSpPr>
      <p:sp>
        <p:nvSpPr>
          <p:cNvPr id="181" name="Google Shape;181;p36"/>
          <p:cNvSpPr txBox="1"/>
          <p:nvPr>
            <p:ph type="title"/>
          </p:nvPr>
        </p:nvSpPr>
        <p:spPr>
          <a:xfrm>
            <a:off x="831850" y="1709738"/>
            <a:ext cx="10515600" cy="2852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2" name="Google Shape;182;p36"/>
          <p:cNvSpPr txBox="1"/>
          <p:nvPr>
            <p:ph idx="1" type="body"/>
          </p:nvPr>
        </p:nvSpPr>
        <p:spPr>
          <a:xfrm>
            <a:off x="831850" y="4589463"/>
            <a:ext cx="10515600" cy="1500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3" name="Google Shape;183;p36"/>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4" name="Google Shape;184;p36"/>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5" name="Google Shape;185;p36"/>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6" name="Shape 186"/>
        <p:cNvGrpSpPr/>
        <p:nvPr/>
      </p:nvGrpSpPr>
      <p:grpSpPr>
        <a:xfrm>
          <a:off x="0" y="0"/>
          <a:ext cx="0" cy="0"/>
          <a:chOff x="0" y="0"/>
          <a:chExt cx="0" cy="0"/>
        </a:xfrm>
      </p:grpSpPr>
      <p:sp>
        <p:nvSpPr>
          <p:cNvPr id="187" name="Google Shape;187;p37"/>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8" name="Google Shape;188;p37"/>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9" name="Google Shape;189;p37"/>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0" name="Google Shape;190;p37"/>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1" name="Shape 191"/>
        <p:cNvGrpSpPr/>
        <p:nvPr/>
      </p:nvGrpSpPr>
      <p:grpSpPr>
        <a:xfrm>
          <a:off x="0" y="0"/>
          <a:ext cx="0" cy="0"/>
          <a:chOff x="0" y="0"/>
          <a:chExt cx="0" cy="0"/>
        </a:xfrm>
      </p:grpSpPr>
      <p:sp>
        <p:nvSpPr>
          <p:cNvPr id="192" name="Google Shape;192;p38"/>
          <p:cNvSpPr txBox="1"/>
          <p:nvPr>
            <p:ph type="title"/>
          </p:nvPr>
        </p:nvSpPr>
        <p:spPr>
          <a:xfrm>
            <a:off x="839788" y="457200"/>
            <a:ext cx="39324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3" name="Google Shape;193;p38"/>
          <p:cNvSpPr txBox="1"/>
          <p:nvPr>
            <p:ph idx="1" type="body"/>
          </p:nvPr>
        </p:nvSpPr>
        <p:spPr>
          <a:xfrm>
            <a:off x="5183188" y="987425"/>
            <a:ext cx="6172400" cy="48736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4" name="Google Shape;194;p38"/>
          <p:cNvSpPr txBox="1"/>
          <p:nvPr>
            <p:ph idx="2" type="body"/>
          </p:nvPr>
        </p:nvSpPr>
        <p:spPr>
          <a:xfrm>
            <a:off x="839788" y="2057400"/>
            <a:ext cx="39324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195" name="Google Shape;195;p38"/>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6" name="Google Shape;196;p38"/>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7" name="Google Shape;197;p38"/>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8" name="Shape 198"/>
        <p:cNvGrpSpPr/>
        <p:nvPr/>
      </p:nvGrpSpPr>
      <p:grpSpPr>
        <a:xfrm>
          <a:off x="0" y="0"/>
          <a:ext cx="0" cy="0"/>
          <a:chOff x="0" y="0"/>
          <a:chExt cx="0" cy="0"/>
        </a:xfrm>
      </p:grpSpPr>
      <p:sp>
        <p:nvSpPr>
          <p:cNvPr id="199" name="Google Shape;199;p39"/>
          <p:cNvSpPr txBox="1"/>
          <p:nvPr>
            <p:ph type="title"/>
          </p:nvPr>
        </p:nvSpPr>
        <p:spPr>
          <a:xfrm>
            <a:off x="839788" y="457200"/>
            <a:ext cx="39324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0" name="Google Shape;200;p39"/>
          <p:cNvSpPr/>
          <p:nvPr>
            <p:ph idx="2" type="pic"/>
          </p:nvPr>
        </p:nvSpPr>
        <p:spPr>
          <a:xfrm>
            <a:off x="5183188" y="987425"/>
            <a:ext cx="6172400" cy="4873600"/>
          </a:xfrm>
          <a:prstGeom prst="rect">
            <a:avLst/>
          </a:prstGeom>
          <a:noFill/>
          <a:ln>
            <a:noFill/>
          </a:ln>
        </p:spPr>
      </p:sp>
      <p:sp>
        <p:nvSpPr>
          <p:cNvPr id="201" name="Google Shape;201;p39"/>
          <p:cNvSpPr txBox="1"/>
          <p:nvPr>
            <p:ph idx="1" type="body"/>
          </p:nvPr>
        </p:nvSpPr>
        <p:spPr>
          <a:xfrm>
            <a:off x="839788" y="2057400"/>
            <a:ext cx="39324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02" name="Google Shape;202;p39"/>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3" name="Google Shape;203;p39"/>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4" name="Google Shape;204;p39"/>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5" name="Shape 205"/>
        <p:cNvGrpSpPr/>
        <p:nvPr/>
      </p:nvGrpSpPr>
      <p:grpSpPr>
        <a:xfrm>
          <a:off x="0" y="0"/>
          <a:ext cx="0" cy="0"/>
          <a:chOff x="0" y="0"/>
          <a:chExt cx="0" cy="0"/>
        </a:xfrm>
      </p:grpSpPr>
      <p:sp>
        <p:nvSpPr>
          <p:cNvPr id="206" name="Google Shape;206;p40"/>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7" name="Google Shape;207;p4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8" name="Google Shape;208;p40"/>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9" name="Google Shape;209;p40"/>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0" name="Google Shape;210;p40"/>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1" name="Shape 211"/>
        <p:cNvGrpSpPr/>
        <p:nvPr/>
      </p:nvGrpSpPr>
      <p:grpSpPr>
        <a:xfrm>
          <a:off x="0" y="0"/>
          <a:ext cx="0" cy="0"/>
          <a:chOff x="0" y="0"/>
          <a:chExt cx="0" cy="0"/>
        </a:xfrm>
      </p:grpSpPr>
      <p:sp>
        <p:nvSpPr>
          <p:cNvPr id="212" name="Google Shape;212;p41"/>
          <p:cNvSpPr txBox="1"/>
          <p:nvPr>
            <p:ph type="title"/>
          </p:nvPr>
        </p:nvSpPr>
        <p:spPr>
          <a:xfrm rot="5400000">
            <a:off x="7133400" y="1956725"/>
            <a:ext cx="5812000" cy="2628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3" name="Google Shape;213;p41"/>
          <p:cNvSpPr txBox="1"/>
          <p:nvPr>
            <p:ph idx="1" type="body"/>
          </p:nvPr>
        </p:nvSpPr>
        <p:spPr>
          <a:xfrm rot="5400000">
            <a:off x="1799300" y="-596075"/>
            <a:ext cx="5812000" cy="773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4" name="Google Shape;214;p41"/>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5" name="Google Shape;215;p41"/>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6" name="Google Shape;216;p41"/>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3" name="Shape 223"/>
        <p:cNvGrpSpPr/>
        <p:nvPr/>
      </p:nvGrpSpPr>
      <p:grpSpPr>
        <a:xfrm>
          <a:off x="0" y="0"/>
          <a:ext cx="0" cy="0"/>
          <a:chOff x="0" y="0"/>
          <a:chExt cx="0" cy="0"/>
        </a:xfrm>
      </p:grpSpPr>
      <p:sp>
        <p:nvSpPr>
          <p:cNvPr id="224" name="Google Shape;224;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5" name="Google Shape;225;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26" name="Google Shape;22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7" name="Google Shape;22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8" name="Google Shape;22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9" name="Shape 229"/>
        <p:cNvGrpSpPr/>
        <p:nvPr/>
      </p:nvGrpSpPr>
      <p:grpSpPr>
        <a:xfrm>
          <a:off x="0" y="0"/>
          <a:ext cx="0" cy="0"/>
          <a:chOff x="0" y="0"/>
          <a:chExt cx="0" cy="0"/>
        </a:xfrm>
      </p:grpSpPr>
      <p:sp>
        <p:nvSpPr>
          <p:cNvPr id="230" name="Google Shape;230;p4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1" name="Google Shape;231;p4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2" name="Google Shape;23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3" name="Google Shape;23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4" name="Google Shape;23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5" name="Shape 235"/>
        <p:cNvGrpSpPr/>
        <p:nvPr/>
      </p:nvGrpSpPr>
      <p:grpSpPr>
        <a:xfrm>
          <a:off x="0" y="0"/>
          <a:ext cx="0" cy="0"/>
          <a:chOff x="0" y="0"/>
          <a:chExt cx="0" cy="0"/>
        </a:xfrm>
      </p:grpSpPr>
      <p:sp>
        <p:nvSpPr>
          <p:cNvPr id="236" name="Google Shape;236;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7" name="Google Shape;237;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38" name="Google Shape;23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9" name="Google Shape;23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0" name="Google Shape;24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1" name="Shape 241"/>
        <p:cNvGrpSpPr/>
        <p:nvPr/>
      </p:nvGrpSpPr>
      <p:grpSpPr>
        <a:xfrm>
          <a:off x="0" y="0"/>
          <a:ext cx="0" cy="0"/>
          <a:chOff x="0" y="0"/>
          <a:chExt cx="0" cy="0"/>
        </a:xfrm>
      </p:grpSpPr>
      <p:sp>
        <p:nvSpPr>
          <p:cNvPr id="242" name="Google Shape;242;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3" name="Google Shape;243;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4" name="Google Shape;244;p4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5" name="Google Shape;245;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6" name="Google Shape;246;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7" name="Google Shape;247;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8" name="Shape 248"/>
        <p:cNvGrpSpPr/>
        <p:nvPr/>
      </p:nvGrpSpPr>
      <p:grpSpPr>
        <a:xfrm>
          <a:off x="0" y="0"/>
          <a:ext cx="0" cy="0"/>
          <a:chOff x="0" y="0"/>
          <a:chExt cx="0" cy="0"/>
        </a:xfrm>
      </p:grpSpPr>
      <p:sp>
        <p:nvSpPr>
          <p:cNvPr id="249" name="Google Shape;249;p4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0" name="Google Shape;250;p4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1" name="Google Shape;251;p4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2" name="Google Shape;252;p4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3" name="Google Shape;253;p4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4" name="Google Shape;25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5" name="Google Shape;25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6" name="Google Shape;25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7" name="Shape 257"/>
        <p:cNvGrpSpPr/>
        <p:nvPr/>
      </p:nvGrpSpPr>
      <p:grpSpPr>
        <a:xfrm>
          <a:off x="0" y="0"/>
          <a:ext cx="0" cy="0"/>
          <a:chOff x="0" y="0"/>
          <a:chExt cx="0" cy="0"/>
        </a:xfrm>
      </p:grpSpPr>
      <p:sp>
        <p:nvSpPr>
          <p:cNvPr id="258" name="Google Shape;258;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9" name="Google Shape;25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0" name="Google Shape;26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1" name="Google Shape;26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2" name="Shape 262"/>
        <p:cNvGrpSpPr/>
        <p:nvPr/>
      </p:nvGrpSpPr>
      <p:grpSpPr>
        <a:xfrm>
          <a:off x="0" y="0"/>
          <a:ext cx="0" cy="0"/>
          <a:chOff x="0" y="0"/>
          <a:chExt cx="0" cy="0"/>
        </a:xfrm>
      </p:grpSpPr>
      <p:sp>
        <p:nvSpPr>
          <p:cNvPr id="263" name="Google Shape;26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4" name="Google Shape;26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5" name="Google Shape;26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6" name="Shape 266"/>
        <p:cNvGrpSpPr/>
        <p:nvPr/>
      </p:nvGrpSpPr>
      <p:grpSpPr>
        <a:xfrm>
          <a:off x="0" y="0"/>
          <a:ext cx="0" cy="0"/>
          <a:chOff x="0" y="0"/>
          <a:chExt cx="0" cy="0"/>
        </a:xfrm>
      </p:grpSpPr>
      <p:sp>
        <p:nvSpPr>
          <p:cNvPr id="267" name="Google Shape;267;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8" name="Google Shape;268;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9" name="Google Shape;269;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70" name="Google Shape;270;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1" name="Google Shape;271;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2" name="Google Shape;272;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3" name="Shape 273"/>
        <p:cNvGrpSpPr/>
        <p:nvPr/>
      </p:nvGrpSpPr>
      <p:grpSpPr>
        <a:xfrm>
          <a:off x="0" y="0"/>
          <a:ext cx="0" cy="0"/>
          <a:chOff x="0" y="0"/>
          <a:chExt cx="0" cy="0"/>
        </a:xfrm>
      </p:grpSpPr>
      <p:sp>
        <p:nvSpPr>
          <p:cNvPr id="274" name="Google Shape;274;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5" name="Google Shape;275;p51"/>
          <p:cNvSpPr/>
          <p:nvPr>
            <p:ph idx="2" type="pic"/>
          </p:nvPr>
        </p:nvSpPr>
        <p:spPr>
          <a:xfrm>
            <a:off x="5183188" y="987425"/>
            <a:ext cx="6172200" cy="4873625"/>
          </a:xfrm>
          <a:prstGeom prst="rect">
            <a:avLst/>
          </a:prstGeom>
          <a:noFill/>
          <a:ln>
            <a:noFill/>
          </a:ln>
        </p:spPr>
      </p:sp>
      <p:sp>
        <p:nvSpPr>
          <p:cNvPr id="276" name="Google Shape;276;p5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77" name="Google Shape;277;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8" name="Google Shape;278;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9" name="Google Shape;27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0" name="Shape 280"/>
        <p:cNvGrpSpPr/>
        <p:nvPr/>
      </p:nvGrpSpPr>
      <p:grpSpPr>
        <a:xfrm>
          <a:off x="0" y="0"/>
          <a:ext cx="0" cy="0"/>
          <a:chOff x="0" y="0"/>
          <a:chExt cx="0" cy="0"/>
        </a:xfrm>
      </p:grpSpPr>
      <p:sp>
        <p:nvSpPr>
          <p:cNvPr id="281" name="Google Shape;281;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2" name="Google Shape;282;p5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3" name="Google Shape;283;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4" name="Google Shape;28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5" name="Google Shape;28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6" name="Shape 286"/>
        <p:cNvGrpSpPr/>
        <p:nvPr/>
      </p:nvGrpSpPr>
      <p:grpSpPr>
        <a:xfrm>
          <a:off x="0" y="0"/>
          <a:ext cx="0" cy="0"/>
          <a:chOff x="0" y="0"/>
          <a:chExt cx="0" cy="0"/>
        </a:xfrm>
      </p:grpSpPr>
      <p:sp>
        <p:nvSpPr>
          <p:cNvPr id="287" name="Google Shape;287;p5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8" name="Google Shape;288;p5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9" name="Google Shape;28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0" name="Google Shape;29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1" name="Google Shape;29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2" name="Shape 292"/>
        <p:cNvGrpSpPr/>
        <p:nvPr/>
      </p:nvGrpSpPr>
      <p:grpSpPr>
        <a:xfrm>
          <a:off x="0" y="0"/>
          <a:ext cx="0" cy="0"/>
          <a:chOff x="0" y="0"/>
          <a:chExt cx="0" cy="0"/>
        </a:xfrm>
      </p:grpSpPr>
      <p:sp>
        <p:nvSpPr>
          <p:cNvPr id="293" name="Google Shape;293;p54"/>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94" name="Google Shape;294;p54"/>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9250" lvl="3" marL="1828800" rtl="0">
              <a:spcBef>
                <a:spcPts val="500"/>
              </a:spcBef>
              <a:spcAft>
                <a:spcPts val="0"/>
              </a:spcAft>
              <a:buSzPts val="1900"/>
              <a:buChar char="•"/>
              <a:defRPr/>
            </a:lvl4pPr>
            <a:lvl5pPr indent="-349250" lvl="4" marL="2286000" rtl="0">
              <a:spcBef>
                <a:spcPts val="500"/>
              </a:spcBef>
              <a:spcAft>
                <a:spcPts val="0"/>
              </a:spcAft>
              <a:buSzPts val="1900"/>
              <a:buChar char="•"/>
              <a:defRPr/>
            </a:lvl5pPr>
            <a:lvl6pPr indent="-349250" lvl="5" marL="2743200" rtl="0">
              <a:spcBef>
                <a:spcPts val="500"/>
              </a:spcBef>
              <a:spcAft>
                <a:spcPts val="0"/>
              </a:spcAft>
              <a:buSzPts val="1900"/>
              <a:buChar char="•"/>
              <a:defRPr/>
            </a:lvl6pPr>
            <a:lvl7pPr indent="-349250" lvl="6" marL="3200400" rtl="0">
              <a:spcBef>
                <a:spcPts val="500"/>
              </a:spcBef>
              <a:spcAft>
                <a:spcPts val="0"/>
              </a:spcAft>
              <a:buSzPts val="1900"/>
              <a:buChar char="•"/>
              <a:defRPr/>
            </a:lvl7pPr>
            <a:lvl8pPr indent="-349250" lvl="7" marL="3657600" rtl="0">
              <a:spcBef>
                <a:spcPts val="500"/>
              </a:spcBef>
              <a:spcAft>
                <a:spcPts val="0"/>
              </a:spcAft>
              <a:buSzPts val="1900"/>
              <a:buChar char="•"/>
              <a:defRPr/>
            </a:lvl8pPr>
            <a:lvl9pPr indent="-349250" lvl="8" marL="4114800" rtl="0">
              <a:spcBef>
                <a:spcPts val="500"/>
              </a:spcBef>
              <a:spcAft>
                <a:spcPts val="0"/>
              </a:spcAft>
              <a:buSzPts val="1900"/>
              <a:buChar char="•"/>
              <a:defRPr/>
            </a:lvl9pPr>
          </a:lstStyle>
          <a:p/>
        </p:txBody>
      </p:sp>
      <p:sp>
        <p:nvSpPr>
          <p:cNvPr id="295" name="Google Shape;295;p54"/>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p:cSld name="Text Only Slide">
    <p:spTree>
      <p:nvGrpSpPr>
        <p:cNvPr id="296" name="Shape 296"/>
        <p:cNvGrpSpPr/>
        <p:nvPr/>
      </p:nvGrpSpPr>
      <p:grpSpPr>
        <a:xfrm>
          <a:off x="0" y="0"/>
          <a:ext cx="0" cy="0"/>
          <a:chOff x="0" y="0"/>
          <a:chExt cx="0" cy="0"/>
        </a:xfrm>
      </p:grpSpPr>
      <p:sp>
        <p:nvSpPr>
          <p:cNvPr id="297" name="Google Shape;297;p55"/>
          <p:cNvSpPr txBox="1"/>
          <p:nvPr>
            <p:ph idx="1" type="body"/>
          </p:nvPr>
        </p:nvSpPr>
        <p:spPr>
          <a:xfrm>
            <a:off x="381000" y="1380682"/>
            <a:ext cx="11203500" cy="4410300"/>
          </a:xfrm>
          <a:prstGeom prst="rect">
            <a:avLst/>
          </a:prstGeom>
          <a:noFill/>
          <a:ln>
            <a:noFill/>
          </a:ln>
        </p:spPr>
        <p:txBody>
          <a:bodyPr anchorCtr="0" anchor="t" bIns="45700" lIns="0" spcFirstLastPara="1" rIns="0" wrap="square" tIns="45700">
            <a:noAutofit/>
          </a:bodyPr>
          <a:lstStyle>
            <a:lvl1pPr indent="-349250" lvl="0" marL="457200" marR="0" rtl="0" algn="l">
              <a:lnSpc>
                <a:spcPct val="100000"/>
              </a:lnSpc>
              <a:spcBef>
                <a:spcPts val="1100"/>
              </a:spcBef>
              <a:spcAft>
                <a:spcPts val="0"/>
              </a:spcAft>
              <a:buClr>
                <a:schemeClr val="accent2"/>
              </a:buClr>
              <a:buSzPts val="1900"/>
              <a:buFont typeface="Arial"/>
              <a:buChar char="•"/>
              <a:defRPr b="0" i="0" sz="1900" u="none" cap="none" strike="noStrike">
                <a:solidFill>
                  <a:schemeClr val="accent1"/>
                </a:solidFill>
                <a:latin typeface="Verdana"/>
                <a:ea typeface="Verdana"/>
                <a:cs typeface="Verdana"/>
                <a:sym typeface="Verdana"/>
              </a:defRPr>
            </a:lvl1pPr>
            <a:lvl2pPr indent="-323850" lvl="1" marL="914400" marR="0" rtl="0" algn="l">
              <a:lnSpc>
                <a:spcPct val="100000"/>
              </a:lnSpc>
              <a:spcBef>
                <a:spcPts val="1100"/>
              </a:spcBef>
              <a:spcAft>
                <a:spcPts val="0"/>
              </a:spcAft>
              <a:buClr>
                <a:schemeClr val="accent3"/>
              </a:buClr>
              <a:buSzPts val="1500"/>
              <a:buFont typeface="Arial"/>
              <a:buChar char="•"/>
              <a:defRPr b="0" i="0" sz="1700" u="none" cap="none" strike="noStrike">
                <a:solidFill>
                  <a:schemeClr val="accent1"/>
                </a:solidFill>
                <a:latin typeface="Verdana"/>
                <a:ea typeface="Verdana"/>
                <a:cs typeface="Verdana"/>
                <a:sym typeface="Verdana"/>
              </a:defRPr>
            </a:lvl2pPr>
            <a:lvl3pPr indent="-311150" lvl="2" marL="1371600" marR="0" rtl="0" algn="l">
              <a:lnSpc>
                <a:spcPct val="100000"/>
              </a:lnSpc>
              <a:spcBef>
                <a:spcPts val="1100"/>
              </a:spcBef>
              <a:spcAft>
                <a:spcPts val="0"/>
              </a:spcAft>
              <a:buClr>
                <a:schemeClr val="accent1"/>
              </a:buClr>
              <a:buSzPts val="1300"/>
              <a:buFont typeface="Arial"/>
              <a:buChar char="•"/>
              <a:defRPr b="0" i="0" sz="1500" u="none" cap="none" strike="noStrike">
                <a:solidFill>
                  <a:schemeClr val="accent1"/>
                </a:solidFill>
                <a:latin typeface="Verdana"/>
                <a:ea typeface="Verdana"/>
                <a:cs typeface="Verdana"/>
                <a:sym typeface="Verdana"/>
              </a:defRPr>
            </a:lvl3pPr>
            <a:lvl4pPr indent="-323850" lvl="3" marL="1828800" marR="0" rtl="0" algn="l">
              <a:lnSpc>
                <a:spcPct val="100000"/>
              </a:lnSpc>
              <a:spcBef>
                <a:spcPts val="1100"/>
              </a:spcBef>
              <a:spcAft>
                <a:spcPts val="0"/>
              </a:spcAft>
              <a:buClr>
                <a:schemeClr val="accent1"/>
              </a:buClr>
              <a:buSzPts val="1500"/>
              <a:buFont typeface="Arial"/>
              <a:buChar char="•"/>
              <a:defRPr b="0" i="0" sz="1600" u="none" cap="none" strike="noStrike">
                <a:solidFill>
                  <a:schemeClr val="dk2"/>
                </a:solidFill>
                <a:latin typeface="Verdana"/>
                <a:ea typeface="Verdana"/>
                <a:cs typeface="Verdana"/>
                <a:sym typeface="Verdana"/>
              </a:defRPr>
            </a:lvl4pPr>
            <a:lvl5pPr indent="-304800" lvl="4" marL="2286000" marR="0" rtl="0" algn="l">
              <a:lnSpc>
                <a:spcPct val="100000"/>
              </a:lnSpc>
              <a:spcBef>
                <a:spcPts val="1100"/>
              </a:spcBef>
              <a:spcAft>
                <a:spcPts val="0"/>
              </a:spcAft>
              <a:buClr>
                <a:schemeClr val="accent2"/>
              </a:buClr>
              <a:buSzPts val="1200"/>
              <a:buFont typeface="Arial"/>
              <a:buChar char="•"/>
              <a:defRPr b="0" i="0" sz="1500" u="none" cap="none" strike="noStrike">
                <a:solidFill>
                  <a:schemeClr val="dk2"/>
                </a:solidFill>
                <a:latin typeface="Verdana"/>
                <a:ea typeface="Verdana"/>
                <a:cs typeface="Verdana"/>
                <a:sym typeface="Verdana"/>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9pPr>
          </a:lstStyle>
          <a:p/>
        </p:txBody>
      </p:sp>
      <p:sp>
        <p:nvSpPr>
          <p:cNvPr id="298" name="Google Shape;298;p55"/>
          <p:cNvSpPr txBox="1"/>
          <p:nvPr>
            <p:ph type="title"/>
          </p:nvPr>
        </p:nvSpPr>
        <p:spPr>
          <a:xfrm>
            <a:off x="381000" y="381001"/>
            <a:ext cx="11430000" cy="491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2500"/>
              <a:buFont typeface="Verdana"/>
              <a:buNone/>
              <a:defRPr b="1" i="0" sz="2500" u="none" cap="none" strike="noStrike">
                <a:solidFill>
                  <a:schemeClr val="accent1"/>
                </a:solidFill>
                <a:latin typeface="Verdana"/>
                <a:ea typeface="Verdana"/>
                <a:cs typeface="Verdana"/>
                <a:sym typeface="Verdana"/>
              </a:defRPr>
            </a:lvl1pPr>
            <a:lvl2pPr lvl="1" rtl="0" algn="l">
              <a:lnSpc>
                <a:spcPct val="100000"/>
              </a:lnSpc>
              <a:spcBef>
                <a:spcPts val="0"/>
              </a:spcBef>
              <a:spcAft>
                <a:spcPts val="0"/>
              </a:spcAft>
              <a:buSzPts val="2400"/>
              <a:buNone/>
              <a:defRPr sz="1900"/>
            </a:lvl2pPr>
            <a:lvl3pPr lvl="2" rtl="0" algn="l">
              <a:lnSpc>
                <a:spcPct val="100000"/>
              </a:lnSpc>
              <a:spcBef>
                <a:spcPts val="0"/>
              </a:spcBef>
              <a:spcAft>
                <a:spcPts val="0"/>
              </a:spcAft>
              <a:buSzPts val="2400"/>
              <a:buNone/>
              <a:defRPr sz="1900"/>
            </a:lvl3pPr>
            <a:lvl4pPr lvl="3" rtl="0" algn="l">
              <a:lnSpc>
                <a:spcPct val="100000"/>
              </a:lnSpc>
              <a:spcBef>
                <a:spcPts val="0"/>
              </a:spcBef>
              <a:spcAft>
                <a:spcPts val="0"/>
              </a:spcAft>
              <a:buSzPts val="2400"/>
              <a:buNone/>
              <a:defRPr sz="1900"/>
            </a:lvl4pPr>
            <a:lvl5pPr lvl="4" rtl="0" algn="l">
              <a:lnSpc>
                <a:spcPct val="100000"/>
              </a:lnSpc>
              <a:spcBef>
                <a:spcPts val="0"/>
              </a:spcBef>
              <a:spcAft>
                <a:spcPts val="0"/>
              </a:spcAft>
              <a:buSzPts val="2400"/>
              <a:buNone/>
              <a:defRPr sz="1900"/>
            </a:lvl5pPr>
            <a:lvl6pPr lvl="5" rtl="0" algn="l">
              <a:lnSpc>
                <a:spcPct val="100000"/>
              </a:lnSpc>
              <a:spcBef>
                <a:spcPts val="0"/>
              </a:spcBef>
              <a:spcAft>
                <a:spcPts val="0"/>
              </a:spcAft>
              <a:buSzPts val="2400"/>
              <a:buNone/>
              <a:defRPr sz="1900"/>
            </a:lvl6pPr>
            <a:lvl7pPr lvl="6" rtl="0" algn="l">
              <a:lnSpc>
                <a:spcPct val="100000"/>
              </a:lnSpc>
              <a:spcBef>
                <a:spcPts val="0"/>
              </a:spcBef>
              <a:spcAft>
                <a:spcPts val="0"/>
              </a:spcAft>
              <a:buSzPts val="2400"/>
              <a:buNone/>
              <a:defRPr sz="1900"/>
            </a:lvl7pPr>
            <a:lvl8pPr lvl="7" rtl="0" algn="l">
              <a:lnSpc>
                <a:spcPct val="100000"/>
              </a:lnSpc>
              <a:spcBef>
                <a:spcPts val="0"/>
              </a:spcBef>
              <a:spcAft>
                <a:spcPts val="0"/>
              </a:spcAft>
              <a:buSzPts val="2400"/>
              <a:buNone/>
              <a:defRPr sz="1900"/>
            </a:lvl8pPr>
            <a:lvl9pPr lvl="8" rtl="0" algn="l">
              <a:lnSpc>
                <a:spcPct val="100000"/>
              </a:lnSpc>
              <a:spcBef>
                <a:spcPts val="0"/>
              </a:spcBef>
              <a:spcAft>
                <a:spcPts val="0"/>
              </a:spcAft>
              <a:buSzPts val="2400"/>
              <a:buNone/>
              <a:defRPr sz="19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5" name="Shape 305"/>
        <p:cNvGrpSpPr/>
        <p:nvPr/>
      </p:nvGrpSpPr>
      <p:grpSpPr>
        <a:xfrm>
          <a:off x="0" y="0"/>
          <a:ext cx="0" cy="0"/>
          <a:chOff x="0" y="0"/>
          <a:chExt cx="0" cy="0"/>
        </a:xfrm>
      </p:grpSpPr>
      <p:sp>
        <p:nvSpPr>
          <p:cNvPr id="306" name="Google Shape;306;p5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7" name="Google Shape;307;p5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8" name="Google Shape;308;p5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9" name="Shape 309"/>
        <p:cNvGrpSpPr/>
        <p:nvPr/>
      </p:nvGrpSpPr>
      <p:grpSpPr>
        <a:xfrm>
          <a:off x="0" y="0"/>
          <a:ext cx="0" cy="0"/>
          <a:chOff x="0" y="0"/>
          <a:chExt cx="0" cy="0"/>
        </a:xfrm>
      </p:grpSpPr>
      <p:sp>
        <p:nvSpPr>
          <p:cNvPr id="310" name="Google Shape;310;p58"/>
          <p:cNvSpPr txBox="1"/>
          <p:nvPr>
            <p:ph type="ctrTitle"/>
          </p:nvPr>
        </p:nvSpPr>
        <p:spPr>
          <a:xfrm>
            <a:off x="457200" y="1420283"/>
            <a:ext cx="5181600" cy="980017"/>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1" name="Google Shape;311;p58"/>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p:txBody>
      </p:sp>
      <p:sp>
        <p:nvSpPr>
          <p:cNvPr id="312" name="Google Shape;312;p58"/>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3" name="Google Shape;313;p58"/>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4" name="Google Shape;314;p58"/>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5" name="Shape 315"/>
        <p:cNvGrpSpPr/>
        <p:nvPr/>
      </p:nvGrpSpPr>
      <p:grpSpPr>
        <a:xfrm>
          <a:off x="0" y="0"/>
          <a:ext cx="0" cy="0"/>
          <a:chOff x="0" y="0"/>
          <a:chExt cx="0" cy="0"/>
        </a:xfrm>
      </p:grpSpPr>
      <p:sp>
        <p:nvSpPr>
          <p:cNvPr id="316" name="Google Shape;316;p59"/>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7" name="Google Shape;317;p59"/>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318" name="Google Shape;318;p59"/>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9" name="Google Shape;319;p59"/>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0" name="Google Shape;320;p59"/>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1" name="Shape 321"/>
        <p:cNvGrpSpPr/>
        <p:nvPr/>
      </p:nvGrpSpPr>
      <p:grpSpPr>
        <a:xfrm>
          <a:off x="0" y="0"/>
          <a:ext cx="0" cy="0"/>
          <a:chOff x="0" y="0"/>
          <a:chExt cx="0" cy="0"/>
        </a:xfrm>
      </p:grpSpPr>
      <p:sp>
        <p:nvSpPr>
          <p:cNvPr id="322" name="Google Shape;322;p60"/>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2700"/>
              <a:buFont typeface="Calibri"/>
              <a:buNone/>
              <a:defRPr b="1" sz="27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3" name="Google Shape;323;p60"/>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1300"/>
              <a:buNone/>
              <a:defRPr sz="1300">
                <a:solidFill>
                  <a:srgbClr val="888888"/>
                </a:solidFill>
              </a:defRPr>
            </a:lvl1pPr>
            <a:lvl2pPr indent="-228600" lvl="1" marL="914400" algn="l">
              <a:lnSpc>
                <a:spcPct val="100000"/>
              </a:lnSpc>
              <a:spcBef>
                <a:spcPts val="300"/>
              </a:spcBef>
              <a:spcAft>
                <a:spcPts val="0"/>
              </a:spcAft>
              <a:buClr>
                <a:srgbClr val="888888"/>
              </a:buClr>
              <a:buSzPts val="1200"/>
              <a:buNone/>
              <a:defRPr sz="1200">
                <a:solidFill>
                  <a:srgbClr val="888888"/>
                </a:solidFill>
              </a:defRPr>
            </a:lvl2pPr>
            <a:lvl3pPr indent="-228600" lvl="2" marL="1371600" algn="l">
              <a:lnSpc>
                <a:spcPct val="100000"/>
              </a:lnSpc>
              <a:spcBef>
                <a:spcPts val="300"/>
              </a:spcBef>
              <a:spcAft>
                <a:spcPts val="0"/>
              </a:spcAft>
              <a:buClr>
                <a:srgbClr val="888888"/>
              </a:buClr>
              <a:buSzPts val="1100"/>
              <a:buNone/>
              <a:defRPr sz="1100">
                <a:solidFill>
                  <a:srgbClr val="888888"/>
                </a:solidFill>
              </a:defRPr>
            </a:lvl3pPr>
            <a:lvl4pPr indent="-228600" lvl="3" marL="1828800" algn="l">
              <a:lnSpc>
                <a:spcPct val="100000"/>
              </a:lnSpc>
              <a:spcBef>
                <a:spcPts val="100"/>
              </a:spcBef>
              <a:spcAft>
                <a:spcPts val="0"/>
              </a:spcAft>
              <a:buClr>
                <a:srgbClr val="888888"/>
              </a:buClr>
              <a:buSzPts val="900"/>
              <a:buNone/>
              <a:defRPr sz="900">
                <a:solidFill>
                  <a:srgbClr val="888888"/>
                </a:solidFill>
              </a:defRPr>
            </a:lvl4pPr>
            <a:lvl5pPr indent="-228600" lvl="4" marL="2286000" algn="l">
              <a:lnSpc>
                <a:spcPct val="100000"/>
              </a:lnSpc>
              <a:spcBef>
                <a:spcPts val="100"/>
              </a:spcBef>
              <a:spcAft>
                <a:spcPts val="0"/>
              </a:spcAft>
              <a:buClr>
                <a:srgbClr val="888888"/>
              </a:buClr>
              <a:buSzPts val="900"/>
              <a:buNone/>
              <a:defRPr sz="900">
                <a:solidFill>
                  <a:srgbClr val="888888"/>
                </a:solidFill>
              </a:defRPr>
            </a:lvl5pPr>
            <a:lvl6pPr indent="-228600" lvl="5" marL="2743200" algn="l">
              <a:lnSpc>
                <a:spcPct val="100000"/>
              </a:lnSpc>
              <a:spcBef>
                <a:spcPts val="100"/>
              </a:spcBef>
              <a:spcAft>
                <a:spcPts val="0"/>
              </a:spcAft>
              <a:buClr>
                <a:srgbClr val="888888"/>
              </a:buClr>
              <a:buSzPts val="900"/>
              <a:buNone/>
              <a:defRPr sz="900">
                <a:solidFill>
                  <a:srgbClr val="888888"/>
                </a:solidFill>
              </a:defRPr>
            </a:lvl6pPr>
            <a:lvl7pPr indent="-228600" lvl="6" marL="3200400" algn="l">
              <a:lnSpc>
                <a:spcPct val="100000"/>
              </a:lnSpc>
              <a:spcBef>
                <a:spcPts val="100"/>
              </a:spcBef>
              <a:spcAft>
                <a:spcPts val="0"/>
              </a:spcAft>
              <a:buClr>
                <a:srgbClr val="888888"/>
              </a:buClr>
              <a:buSzPts val="900"/>
              <a:buNone/>
              <a:defRPr sz="900">
                <a:solidFill>
                  <a:srgbClr val="888888"/>
                </a:solidFill>
              </a:defRPr>
            </a:lvl7pPr>
            <a:lvl8pPr indent="-228600" lvl="7" marL="3657600" algn="l">
              <a:lnSpc>
                <a:spcPct val="100000"/>
              </a:lnSpc>
              <a:spcBef>
                <a:spcPts val="100"/>
              </a:spcBef>
              <a:spcAft>
                <a:spcPts val="0"/>
              </a:spcAft>
              <a:buClr>
                <a:srgbClr val="888888"/>
              </a:buClr>
              <a:buSzPts val="900"/>
              <a:buNone/>
              <a:defRPr sz="900">
                <a:solidFill>
                  <a:srgbClr val="888888"/>
                </a:solidFill>
              </a:defRPr>
            </a:lvl8pPr>
            <a:lvl9pPr indent="-228600" lvl="8" marL="4114800" algn="l">
              <a:lnSpc>
                <a:spcPct val="100000"/>
              </a:lnSpc>
              <a:spcBef>
                <a:spcPts val="100"/>
              </a:spcBef>
              <a:spcAft>
                <a:spcPts val="0"/>
              </a:spcAft>
              <a:buClr>
                <a:srgbClr val="888888"/>
              </a:buClr>
              <a:buSzPts val="900"/>
              <a:buNone/>
              <a:defRPr sz="900">
                <a:solidFill>
                  <a:srgbClr val="888888"/>
                </a:solidFill>
              </a:defRPr>
            </a:lvl9pPr>
          </a:lstStyle>
          <a:p/>
        </p:txBody>
      </p:sp>
      <p:sp>
        <p:nvSpPr>
          <p:cNvPr id="324" name="Google Shape;324;p6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5" name="Google Shape;325;p6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6" name="Google Shape;326;p6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7" name="Shape 327"/>
        <p:cNvGrpSpPr/>
        <p:nvPr/>
      </p:nvGrpSpPr>
      <p:grpSpPr>
        <a:xfrm>
          <a:off x="0" y="0"/>
          <a:ext cx="0" cy="0"/>
          <a:chOff x="0" y="0"/>
          <a:chExt cx="0" cy="0"/>
        </a:xfrm>
      </p:grpSpPr>
      <p:sp>
        <p:nvSpPr>
          <p:cNvPr id="328" name="Google Shape;328;p61"/>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9" name="Google Shape;329;p61"/>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304800" lvl="5" marL="2743200" algn="l">
              <a:lnSpc>
                <a:spcPct val="100000"/>
              </a:lnSpc>
              <a:spcBef>
                <a:spcPts val="300"/>
              </a:spcBef>
              <a:spcAft>
                <a:spcPts val="0"/>
              </a:spcAft>
              <a:buClr>
                <a:schemeClr val="dk1"/>
              </a:buClr>
              <a:buSzPts val="1200"/>
              <a:buChar char="•"/>
              <a:defRPr sz="1200"/>
            </a:lvl6pPr>
            <a:lvl7pPr indent="-304800" lvl="6" marL="3200400" algn="l">
              <a:lnSpc>
                <a:spcPct val="100000"/>
              </a:lnSpc>
              <a:spcBef>
                <a:spcPts val="300"/>
              </a:spcBef>
              <a:spcAft>
                <a:spcPts val="0"/>
              </a:spcAft>
              <a:buClr>
                <a:schemeClr val="dk1"/>
              </a:buClr>
              <a:buSzPts val="1200"/>
              <a:buChar char="•"/>
              <a:defRPr sz="1200"/>
            </a:lvl7pPr>
            <a:lvl8pPr indent="-304800" lvl="7" marL="3657600" algn="l">
              <a:lnSpc>
                <a:spcPct val="100000"/>
              </a:lnSpc>
              <a:spcBef>
                <a:spcPts val="300"/>
              </a:spcBef>
              <a:spcAft>
                <a:spcPts val="0"/>
              </a:spcAft>
              <a:buClr>
                <a:schemeClr val="dk1"/>
              </a:buClr>
              <a:buSzPts val="1200"/>
              <a:buChar char="•"/>
              <a:defRPr sz="1200"/>
            </a:lvl8pPr>
            <a:lvl9pPr indent="-304800" lvl="8" marL="4114800" algn="l">
              <a:lnSpc>
                <a:spcPct val="100000"/>
              </a:lnSpc>
              <a:spcBef>
                <a:spcPts val="300"/>
              </a:spcBef>
              <a:spcAft>
                <a:spcPts val="0"/>
              </a:spcAft>
              <a:buClr>
                <a:schemeClr val="dk1"/>
              </a:buClr>
              <a:buSzPts val="1200"/>
              <a:buChar char="•"/>
              <a:defRPr sz="1200"/>
            </a:lvl9pPr>
          </a:lstStyle>
          <a:p/>
        </p:txBody>
      </p:sp>
      <p:sp>
        <p:nvSpPr>
          <p:cNvPr id="330" name="Google Shape;330;p61"/>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304800" lvl="5" marL="2743200" algn="l">
              <a:lnSpc>
                <a:spcPct val="100000"/>
              </a:lnSpc>
              <a:spcBef>
                <a:spcPts val="300"/>
              </a:spcBef>
              <a:spcAft>
                <a:spcPts val="0"/>
              </a:spcAft>
              <a:buClr>
                <a:schemeClr val="dk1"/>
              </a:buClr>
              <a:buSzPts val="1200"/>
              <a:buChar char="•"/>
              <a:defRPr sz="1200"/>
            </a:lvl6pPr>
            <a:lvl7pPr indent="-304800" lvl="6" marL="3200400" algn="l">
              <a:lnSpc>
                <a:spcPct val="100000"/>
              </a:lnSpc>
              <a:spcBef>
                <a:spcPts val="300"/>
              </a:spcBef>
              <a:spcAft>
                <a:spcPts val="0"/>
              </a:spcAft>
              <a:buClr>
                <a:schemeClr val="dk1"/>
              </a:buClr>
              <a:buSzPts val="1200"/>
              <a:buChar char="•"/>
              <a:defRPr sz="1200"/>
            </a:lvl7pPr>
            <a:lvl8pPr indent="-304800" lvl="7" marL="3657600" algn="l">
              <a:lnSpc>
                <a:spcPct val="100000"/>
              </a:lnSpc>
              <a:spcBef>
                <a:spcPts val="300"/>
              </a:spcBef>
              <a:spcAft>
                <a:spcPts val="0"/>
              </a:spcAft>
              <a:buClr>
                <a:schemeClr val="dk1"/>
              </a:buClr>
              <a:buSzPts val="1200"/>
              <a:buChar char="•"/>
              <a:defRPr sz="1200"/>
            </a:lvl8pPr>
            <a:lvl9pPr indent="-304800" lvl="8" marL="4114800" algn="l">
              <a:lnSpc>
                <a:spcPct val="100000"/>
              </a:lnSpc>
              <a:spcBef>
                <a:spcPts val="300"/>
              </a:spcBef>
              <a:spcAft>
                <a:spcPts val="0"/>
              </a:spcAft>
              <a:buClr>
                <a:schemeClr val="dk1"/>
              </a:buClr>
              <a:buSzPts val="1200"/>
              <a:buChar char="•"/>
              <a:defRPr sz="1200"/>
            </a:lvl9pPr>
          </a:lstStyle>
          <a:p/>
        </p:txBody>
      </p:sp>
      <p:sp>
        <p:nvSpPr>
          <p:cNvPr id="331" name="Google Shape;331;p6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2" name="Google Shape;332;p6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3" name="Google Shape;333;p6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4" name="Shape 334"/>
        <p:cNvGrpSpPr/>
        <p:nvPr/>
      </p:nvGrpSpPr>
      <p:grpSpPr>
        <a:xfrm>
          <a:off x="0" y="0"/>
          <a:ext cx="0" cy="0"/>
          <a:chOff x="0" y="0"/>
          <a:chExt cx="0" cy="0"/>
        </a:xfrm>
      </p:grpSpPr>
      <p:sp>
        <p:nvSpPr>
          <p:cNvPr id="335" name="Google Shape;335;p62"/>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6" name="Google Shape;336;p62"/>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300"/>
              </a:spcBef>
              <a:spcAft>
                <a:spcPts val="0"/>
              </a:spcAft>
              <a:buClr>
                <a:schemeClr val="dk1"/>
              </a:buClr>
              <a:buSzPts val="1200"/>
              <a:buNone/>
              <a:defRPr b="1" sz="1200"/>
            </a:lvl3pPr>
            <a:lvl4pPr indent="-228600" lvl="3" marL="1828800" algn="l">
              <a:lnSpc>
                <a:spcPct val="100000"/>
              </a:lnSpc>
              <a:spcBef>
                <a:spcPts val="300"/>
              </a:spcBef>
              <a:spcAft>
                <a:spcPts val="0"/>
              </a:spcAft>
              <a:buClr>
                <a:schemeClr val="dk1"/>
              </a:buClr>
              <a:buSzPts val="1100"/>
              <a:buNone/>
              <a:defRPr b="1" sz="1100"/>
            </a:lvl4pPr>
            <a:lvl5pPr indent="-228600" lvl="4" marL="2286000" algn="l">
              <a:lnSpc>
                <a:spcPct val="100000"/>
              </a:lnSpc>
              <a:spcBef>
                <a:spcPts val="300"/>
              </a:spcBef>
              <a:spcAft>
                <a:spcPts val="0"/>
              </a:spcAft>
              <a:buClr>
                <a:schemeClr val="dk1"/>
              </a:buClr>
              <a:buSzPts val="1100"/>
              <a:buNone/>
              <a:defRPr b="1" sz="1100"/>
            </a:lvl5pPr>
            <a:lvl6pPr indent="-228600" lvl="5" marL="2743200" algn="l">
              <a:lnSpc>
                <a:spcPct val="100000"/>
              </a:lnSpc>
              <a:spcBef>
                <a:spcPts val="300"/>
              </a:spcBef>
              <a:spcAft>
                <a:spcPts val="0"/>
              </a:spcAft>
              <a:buClr>
                <a:schemeClr val="dk1"/>
              </a:buClr>
              <a:buSzPts val="1100"/>
              <a:buNone/>
              <a:defRPr b="1" sz="1100"/>
            </a:lvl6pPr>
            <a:lvl7pPr indent="-228600" lvl="6" marL="3200400" algn="l">
              <a:lnSpc>
                <a:spcPct val="100000"/>
              </a:lnSpc>
              <a:spcBef>
                <a:spcPts val="300"/>
              </a:spcBef>
              <a:spcAft>
                <a:spcPts val="0"/>
              </a:spcAft>
              <a:buClr>
                <a:schemeClr val="dk1"/>
              </a:buClr>
              <a:buSzPts val="1100"/>
              <a:buNone/>
              <a:defRPr b="1" sz="1100"/>
            </a:lvl7pPr>
            <a:lvl8pPr indent="-228600" lvl="7" marL="3657600" algn="l">
              <a:lnSpc>
                <a:spcPct val="100000"/>
              </a:lnSpc>
              <a:spcBef>
                <a:spcPts val="300"/>
              </a:spcBef>
              <a:spcAft>
                <a:spcPts val="0"/>
              </a:spcAft>
              <a:buClr>
                <a:schemeClr val="dk1"/>
              </a:buClr>
              <a:buSzPts val="1100"/>
              <a:buNone/>
              <a:defRPr b="1" sz="1100"/>
            </a:lvl8pPr>
            <a:lvl9pPr indent="-228600" lvl="8" marL="4114800" algn="l">
              <a:lnSpc>
                <a:spcPct val="100000"/>
              </a:lnSpc>
              <a:spcBef>
                <a:spcPts val="300"/>
              </a:spcBef>
              <a:spcAft>
                <a:spcPts val="0"/>
              </a:spcAft>
              <a:buClr>
                <a:schemeClr val="dk1"/>
              </a:buClr>
              <a:buSzPts val="1100"/>
              <a:buNone/>
              <a:defRPr b="1" sz="1100"/>
            </a:lvl9pPr>
          </a:lstStyle>
          <a:p/>
        </p:txBody>
      </p:sp>
      <p:sp>
        <p:nvSpPr>
          <p:cNvPr id="337" name="Google Shape;337;p62"/>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300"/>
              </a:spcBef>
              <a:spcAft>
                <a:spcPts val="0"/>
              </a:spcAft>
              <a:buClr>
                <a:schemeClr val="dk1"/>
              </a:buClr>
              <a:buSzPts val="1200"/>
              <a:buChar char="•"/>
              <a:defRPr sz="1200"/>
            </a:lvl3pPr>
            <a:lvl4pPr indent="-298450" lvl="3" marL="1828800" algn="l">
              <a:lnSpc>
                <a:spcPct val="100000"/>
              </a:lnSpc>
              <a:spcBef>
                <a:spcPts val="300"/>
              </a:spcBef>
              <a:spcAft>
                <a:spcPts val="0"/>
              </a:spcAft>
              <a:buClr>
                <a:schemeClr val="dk1"/>
              </a:buClr>
              <a:buSzPts val="1100"/>
              <a:buChar char="–"/>
              <a:defRPr sz="1100"/>
            </a:lvl4pPr>
            <a:lvl5pPr indent="-298450" lvl="4" marL="2286000" algn="l">
              <a:lnSpc>
                <a:spcPct val="100000"/>
              </a:lnSpc>
              <a:spcBef>
                <a:spcPts val="300"/>
              </a:spcBef>
              <a:spcAft>
                <a:spcPts val="0"/>
              </a:spcAft>
              <a:buClr>
                <a:schemeClr val="dk1"/>
              </a:buClr>
              <a:buSzPts val="1100"/>
              <a:buChar char="»"/>
              <a:defRPr sz="1100"/>
            </a:lvl5pPr>
            <a:lvl6pPr indent="-298450" lvl="5" marL="2743200" algn="l">
              <a:lnSpc>
                <a:spcPct val="100000"/>
              </a:lnSpc>
              <a:spcBef>
                <a:spcPts val="300"/>
              </a:spcBef>
              <a:spcAft>
                <a:spcPts val="0"/>
              </a:spcAft>
              <a:buClr>
                <a:schemeClr val="dk1"/>
              </a:buClr>
              <a:buSzPts val="1100"/>
              <a:buChar char="•"/>
              <a:defRPr sz="1100"/>
            </a:lvl6pPr>
            <a:lvl7pPr indent="-298450" lvl="6" marL="3200400" algn="l">
              <a:lnSpc>
                <a:spcPct val="100000"/>
              </a:lnSpc>
              <a:spcBef>
                <a:spcPts val="300"/>
              </a:spcBef>
              <a:spcAft>
                <a:spcPts val="0"/>
              </a:spcAft>
              <a:buClr>
                <a:schemeClr val="dk1"/>
              </a:buClr>
              <a:buSzPts val="1100"/>
              <a:buChar char="•"/>
              <a:defRPr sz="1100"/>
            </a:lvl7pPr>
            <a:lvl8pPr indent="-298450" lvl="7" marL="3657600" algn="l">
              <a:lnSpc>
                <a:spcPct val="100000"/>
              </a:lnSpc>
              <a:spcBef>
                <a:spcPts val="300"/>
              </a:spcBef>
              <a:spcAft>
                <a:spcPts val="0"/>
              </a:spcAft>
              <a:buClr>
                <a:schemeClr val="dk1"/>
              </a:buClr>
              <a:buSzPts val="1100"/>
              <a:buChar char="•"/>
              <a:defRPr sz="1100"/>
            </a:lvl8pPr>
            <a:lvl9pPr indent="-298450" lvl="8" marL="4114800" algn="l">
              <a:lnSpc>
                <a:spcPct val="100000"/>
              </a:lnSpc>
              <a:spcBef>
                <a:spcPts val="300"/>
              </a:spcBef>
              <a:spcAft>
                <a:spcPts val="0"/>
              </a:spcAft>
              <a:buClr>
                <a:schemeClr val="dk1"/>
              </a:buClr>
              <a:buSzPts val="1100"/>
              <a:buChar char="•"/>
              <a:defRPr sz="1100"/>
            </a:lvl9pPr>
          </a:lstStyle>
          <a:p/>
        </p:txBody>
      </p:sp>
      <p:sp>
        <p:nvSpPr>
          <p:cNvPr id="338" name="Google Shape;338;p62"/>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300"/>
              </a:spcBef>
              <a:spcAft>
                <a:spcPts val="0"/>
              </a:spcAft>
              <a:buClr>
                <a:schemeClr val="dk1"/>
              </a:buClr>
              <a:buSzPts val="1200"/>
              <a:buNone/>
              <a:defRPr b="1" sz="1200"/>
            </a:lvl3pPr>
            <a:lvl4pPr indent="-228600" lvl="3" marL="1828800" algn="l">
              <a:lnSpc>
                <a:spcPct val="100000"/>
              </a:lnSpc>
              <a:spcBef>
                <a:spcPts val="300"/>
              </a:spcBef>
              <a:spcAft>
                <a:spcPts val="0"/>
              </a:spcAft>
              <a:buClr>
                <a:schemeClr val="dk1"/>
              </a:buClr>
              <a:buSzPts val="1100"/>
              <a:buNone/>
              <a:defRPr b="1" sz="1100"/>
            </a:lvl4pPr>
            <a:lvl5pPr indent="-228600" lvl="4" marL="2286000" algn="l">
              <a:lnSpc>
                <a:spcPct val="100000"/>
              </a:lnSpc>
              <a:spcBef>
                <a:spcPts val="300"/>
              </a:spcBef>
              <a:spcAft>
                <a:spcPts val="0"/>
              </a:spcAft>
              <a:buClr>
                <a:schemeClr val="dk1"/>
              </a:buClr>
              <a:buSzPts val="1100"/>
              <a:buNone/>
              <a:defRPr b="1" sz="1100"/>
            </a:lvl5pPr>
            <a:lvl6pPr indent="-228600" lvl="5" marL="2743200" algn="l">
              <a:lnSpc>
                <a:spcPct val="100000"/>
              </a:lnSpc>
              <a:spcBef>
                <a:spcPts val="300"/>
              </a:spcBef>
              <a:spcAft>
                <a:spcPts val="0"/>
              </a:spcAft>
              <a:buClr>
                <a:schemeClr val="dk1"/>
              </a:buClr>
              <a:buSzPts val="1100"/>
              <a:buNone/>
              <a:defRPr b="1" sz="1100"/>
            </a:lvl6pPr>
            <a:lvl7pPr indent="-228600" lvl="6" marL="3200400" algn="l">
              <a:lnSpc>
                <a:spcPct val="100000"/>
              </a:lnSpc>
              <a:spcBef>
                <a:spcPts val="300"/>
              </a:spcBef>
              <a:spcAft>
                <a:spcPts val="0"/>
              </a:spcAft>
              <a:buClr>
                <a:schemeClr val="dk1"/>
              </a:buClr>
              <a:buSzPts val="1100"/>
              <a:buNone/>
              <a:defRPr b="1" sz="1100"/>
            </a:lvl7pPr>
            <a:lvl8pPr indent="-228600" lvl="7" marL="3657600" algn="l">
              <a:lnSpc>
                <a:spcPct val="100000"/>
              </a:lnSpc>
              <a:spcBef>
                <a:spcPts val="300"/>
              </a:spcBef>
              <a:spcAft>
                <a:spcPts val="0"/>
              </a:spcAft>
              <a:buClr>
                <a:schemeClr val="dk1"/>
              </a:buClr>
              <a:buSzPts val="1100"/>
              <a:buNone/>
              <a:defRPr b="1" sz="1100"/>
            </a:lvl8pPr>
            <a:lvl9pPr indent="-228600" lvl="8" marL="4114800" algn="l">
              <a:lnSpc>
                <a:spcPct val="100000"/>
              </a:lnSpc>
              <a:spcBef>
                <a:spcPts val="300"/>
              </a:spcBef>
              <a:spcAft>
                <a:spcPts val="0"/>
              </a:spcAft>
              <a:buClr>
                <a:schemeClr val="dk1"/>
              </a:buClr>
              <a:buSzPts val="1100"/>
              <a:buNone/>
              <a:defRPr b="1" sz="1100"/>
            </a:lvl9pPr>
          </a:lstStyle>
          <a:p/>
        </p:txBody>
      </p:sp>
      <p:sp>
        <p:nvSpPr>
          <p:cNvPr id="339" name="Google Shape;339;p62"/>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300"/>
              </a:spcBef>
              <a:spcAft>
                <a:spcPts val="0"/>
              </a:spcAft>
              <a:buClr>
                <a:schemeClr val="dk1"/>
              </a:buClr>
              <a:buSzPts val="1200"/>
              <a:buChar char="•"/>
              <a:defRPr sz="1200"/>
            </a:lvl3pPr>
            <a:lvl4pPr indent="-298450" lvl="3" marL="1828800" algn="l">
              <a:lnSpc>
                <a:spcPct val="100000"/>
              </a:lnSpc>
              <a:spcBef>
                <a:spcPts val="300"/>
              </a:spcBef>
              <a:spcAft>
                <a:spcPts val="0"/>
              </a:spcAft>
              <a:buClr>
                <a:schemeClr val="dk1"/>
              </a:buClr>
              <a:buSzPts val="1100"/>
              <a:buChar char="–"/>
              <a:defRPr sz="1100"/>
            </a:lvl4pPr>
            <a:lvl5pPr indent="-298450" lvl="4" marL="2286000" algn="l">
              <a:lnSpc>
                <a:spcPct val="100000"/>
              </a:lnSpc>
              <a:spcBef>
                <a:spcPts val="300"/>
              </a:spcBef>
              <a:spcAft>
                <a:spcPts val="0"/>
              </a:spcAft>
              <a:buClr>
                <a:schemeClr val="dk1"/>
              </a:buClr>
              <a:buSzPts val="1100"/>
              <a:buChar char="»"/>
              <a:defRPr sz="1100"/>
            </a:lvl5pPr>
            <a:lvl6pPr indent="-298450" lvl="5" marL="2743200" algn="l">
              <a:lnSpc>
                <a:spcPct val="100000"/>
              </a:lnSpc>
              <a:spcBef>
                <a:spcPts val="300"/>
              </a:spcBef>
              <a:spcAft>
                <a:spcPts val="0"/>
              </a:spcAft>
              <a:buClr>
                <a:schemeClr val="dk1"/>
              </a:buClr>
              <a:buSzPts val="1100"/>
              <a:buChar char="•"/>
              <a:defRPr sz="1100"/>
            </a:lvl6pPr>
            <a:lvl7pPr indent="-298450" lvl="6" marL="3200400" algn="l">
              <a:lnSpc>
                <a:spcPct val="100000"/>
              </a:lnSpc>
              <a:spcBef>
                <a:spcPts val="300"/>
              </a:spcBef>
              <a:spcAft>
                <a:spcPts val="0"/>
              </a:spcAft>
              <a:buClr>
                <a:schemeClr val="dk1"/>
              </a:buClr>
              <a:buSzPts val="1100"/>
              <a:buChar char="•"/>
              <a:defRPr sz="1100"/>
            </a:lvl7pPr>
            <a:lvl8pPr indent="-298450" lvl="7" marL="3657600" algn="l">
              <a:lnSpc>
                <a:spcPct val="100000"/>
              </a:lnSpc>
              <a:spcBef>
                <a:spcPts val="300"/>
              </a:spcBef>
              <a:spcAft>
                <a:spcPts val="0"/>
              </a:spcAft>
              <a:buClr>
                <a:schemeClr val="dk1"/>
              </a:buClr>
              <a:buSzPts val="1100"/>
              <a:buChar char="•"/>
              <a:defRPr sz="1100"/>
            </a:lvl8pPr>
            <a:lvl9pPr indent="-298450" lvl="8" marL="4114800" algn="l">
              <a:lnSpc>
                <a:spcPct val="100000"/>
              </a:lnSpc>
              <a:spcBef>
                <a:spcPts val="300"/>
              </a:spcBef>
              <a:spcAft>
                <a:spcPts val="0"/>
              </a:spcAft>
              <a:buClr>
                <a:schemeClr val="dk1"/>
              </a:buClr>
              <a:buSzPts val="1100"/>
              <a:buChar char="•"/>
              <a:defRPr sz="1100"/>
            </a:lvl9pPr>
          </a:lstStyle>
          <a:p/>
        </p:txBody>
      </p:sp>
      <p:sp>
        <p:nvSpPr>
          <p:cNvPr id="340" name="Google Shape;340;p6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1" name="Google Shape;341;p6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2" name="Google Shape;342;p6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3" name="Shape 343"/>
        <p:cNvGrpSpPr/>
        <p:nvPr/>
      </p:nvGrpSpPr>
      <p:grpSpPr>
        <a:xfrm>
          <a:off x="0" y="0"/>
          <a:ext cx="0" cy="0"/>
          <a:chOff x="0" y="0"/>
          <a:chExt cx="0" cy="0"/>
        </a:xfrm>
      </p:grpSpPr>
      <p:sp>
        <p:nvSpPr>
          <p:cNvPr id="344" name="Google Shape;344;p63"/>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5" name="Google Shape;345;p63"/>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6" name="Google Shape;346;p63"/>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7" name="Google Shape;347;p63"/>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8" name="Shape 348"/>
        <p:cNvGrpSpPr/>
        <p:nvPr/>
      </p:nvGrpSpPr>
      <p:grpSpPr>
        <a:xfrm>
          <a:off x="0" y="0"/>
          <a:ext cx="0" cy="0"/>
          <a:chOff x="0" y="0"/>
          <a:chExt cx="0" cy="0"/>
        </a:xfrm>
      </p:grpSpPr>
      <p:sp>
        <p:nvSpPr>
          <p:cNvPr id="349" name="Google Shape;349;p64"/>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0" name="Google Shape;350;p64"/>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00"/>
              </a:spcBef>
              <a:spcAft>
                <a:spcPts val="0"/>
              </a:spcAft>
              <a:buClr>
                <a:schemeClr val="dk1"/>
              </a:buClr>
              <a:buSzPts val="2100"/>
              <a:buChar char="•"/>
              <a:defRPr sz="2100"/>
            </a:lvl1pPr>
            <a:lvl2pPr indent="-349250" lvl="1" marL="914400" algn="l">
              <a:lnSpc>
                <a:spcPct val="100000"/>
              </a:lnSpc>
              <a:spcBef>
                <a:spcPts val="400"/>
              </a:spcBef>
              <a:spcAft>
                <a:spcPts val="0"/>
              </a:spcAft>
              <a:buClr>
                <a:schemeClr val="dk1"/>
              </a:buClr>
              <a:buSzPts val="1900"/>
              <a:buChar char="–"/>
              <a:defRPr sz="1900"/>
            </a:lvl2pPr>
            <a:lvl3pPr indent="-330200" lvl="2" marL="1371600" algn="l">
              <a:lnSpc>
                <a:spcPct val="100000"/>
              </a:lnSpc>
              <a:spcBef>
                <a:spcPts val="300"/>
              </a:spcBef>
              <a:spcAft>
                <a:spcPts val="0"/>
              </a:spcAft>
              <a:buClr>
                <a:schemeClr val="dk1"/>
              </a:buClr>
              <a:buSzPts val="1600"/>
              <a:buChar char="•"/>
              <a:defRPr sz="1600"/>
            </a:lvl3pPr>
            <a:lvl4pPr indent="-311150" lvl="3" marL="1828800" algn="l">
              <a:lnSpc>
                <a:spcPct val="100000"/>
              </a:lnSpc>
              <a:spcBef>
                <a:spcPts val="300"/>
              </a:spcBef>
              <a:spcAft>
                <a:spcPts val="0"/>
              </a:spcAft>
              <a:buClr>
                <a:schemeClr val="dk1"/>
              </a:buClr>
              <a:buSzPts val="1300"/>
              <a:buChar char="–"/>
              <a:defRPr sz="1300"/>
            </a:lvl4pPr>
            <a:lvl5pPr indent="-311150" lvl="4" marL="2286000" algn="l">
              <a:lnSpc>
                <a:spcPct val="100000"/>
              </a:lnSpc>
              <a:spcBef>
                <a:spcPts val="300"/>
              </a:spcBef>
              <a:spcAft>
                <a:spcPts val="0"/>
              </a:spcAft>
              <a:buClr>
                <a:schemeClr val="dk1"/>
              </a:buClr>
              <a:buSzPts val="1300"/>
              <a:buChar char="»"/>
              <a:defRPr sz="1300"/>
            </a:lvl5pPr>
            <a:lvl6pPr indent="-311150" lvl="5" marL="2743200" algn="l">
              <a:lnSpc>
                <a:spcPct val="100000"/>
              </a:lnSpc>
              <a:spcBef>
                <a:spcPts val="300"/>
              </a:spcBef>
              <a:spcAft>
                <a:spcPts val="0"/>
              </a:spcAft>
              <a:buClr>
                <a:schemeClr val="dk1"/>
              </a:buClr>
              <a:buSzPts val="1300"/>
              <a:buChar char="•"/>
              <a:defRPr sz="1300"/>
            </a:lvl6pPr>
            <a:lvl7pPr indent="-311150" lvl="6" marL="3200400" algn="l">
              <a:lnSpc>
                <a:spcPct val="100000"/>
              </a:lnSpc>
              <a:spcBef>
                <a:spcPts val="300"/>
              </a:spcBef>
              <a:spcAft>
                <a:spcPts val="0"/>
              </a:spcAft>
              <a:buClr>
                <a:schemeClr val="dk1"/>
              </a:buClr>
              <a:buSzPts val="1300"/>
              <a:buChar char="•"/>
              <a:defRPr sz="1300"/>
            </a:lvl7pPr>
            <a:lvl8pPr indent="-311150" lvl="7" marL="3657600" algn="l">
              <a:lnSpc>
                <a:spcPct val="100000"/>
              </a:lnSpc>
              <a:spcBef>
                <a:spcPts val="300"/>
              </a:spcBef>
              <a:spcAft>
                <a:spcPts val="0"/>
              </a:spcAft>
              <a:buClr>
                <a:schemeClr val="dk1"/>
              </a:buClr>
              <a:buSzPts val="1300"/>
              <a:buChar char="•"/>
              <a:defRPr sz="1300"/>
            </a:lvl8pPr>
            <a:lvl9pPr indent="-311150" lvl="8" marL="4114800" algn="l">
              <a:lnSpc>
                <a:spcPct val="100000"/>
              </a:lnSpc>
              <a:spcBef>
                <a:spcPts val="300"/>
              </a:spcBef>
              <a:spcAft>
                <a:spcPts val="0"/>
              </a:spcAft>
              <a:buClr>
                <a:schemeClr val="dk1"/>
              </a:buClr>
              <a:buSzPts val="1300"/>
              <a:buChar char="•"/>
              <a:defRPr sz="1300"/>
            </a:lvl9pPr>
          </a:lstStyle>
          <a:p/>
        </p:txBody>
      </p:sp>
      <p:sp>
        <p:nvSpPr>
          <p:cNvPr id="351" name="Google Shape;351;p64"/>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
              </a:spcBef>
              <a:spcAft>
                <a:spcPts val="0"/>
              </a:spcAft>
              <a:buClr>
                <a:schemeClr val="dk1"/>
              </a:buClr>
              <a:buSzPts val="900"/>
              <a:buNone/>
              <a:defRPr sz="900"/>
            </a:lvl1pPr>
            <a:lvl2pPr indent="-228600" lvl="1" marL="914400" algn="l">
              <a:lnSpc>
                <a:spcPct val="100000"/>
              </a:lnSpc>
              <a:spcBef>
                <a:spcPts val="1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352" name="Google Shape;352;p6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3" name="Google Shape;353;p6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4" name="Google Shape;354;p6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36" name="Shape 36"/>
        <p:cNvGrpSpPr/>
        <p:nvPr/>
      </p:nvGrpSpPr>
      <p:grpSpPr>
        <a:xfrm>
          <a:off x="0" y="0"/>
          <a:ext cx="0" cy="0"/>
          <a:chOff x="0" y="0"/>
          <a:chExt cx="0" cy="0"/>
        </a:xfrm>
      </p:grpSpPr>
      <p:sp>
        <p:nvSpPr>
          <p:cNvPr id="37" name="Google Shape;37;p7"/>
          <p:cNvSpPr txBox="1"/>
          <p:nvPr>
            <p:ph type="title"/>
          </p:nvPr>
        </p:nvSpPr>
        <p:spPr>
          <a:xfrm>
            <a:off x="892970" y="312540"/>
            <a:ext cx="10406063" cy="1518047"/>
          </a:xfrm>
          <a:prstGeom prst="rect">
            <a:avLst/>
          </a:prstGeom>
          <a:noFill/>
          <a:ln>
            <a:noFill/>
          </a:ln>
        </p:spPr>
        <p:txBody>
          <a:bodyPr anchorCtr="0" anchor="ctr" bIns="32125" lIns="64275" spcFirstLastPara="1" rIns="64275" wrap="square" tIns="32125">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892970" y="1830587"/>
            <a:ext cx="10406063" cy="4420195"/>
          </a:xfrm>
          <a:prstGeom prst="rect">
            <a:avLst/>
          </a:prstGeom>
          <a:noFill/>
          <a:ln>
            <a:noFill/>
          </a:ln>
        </p:spPr>
        <p:txBody>
          <a:bodyPr anchorCtr="0" anchor="t" bIns="32125" lIns="64275" spcFirstLastPara="1" rIns="64275" wrap="square" tIns="32125">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9" name="Google Shape;39;p7"/>
          <p:cNvSpPr txBox="1"/>
          <p:nvPr>
            <p:ph idx="12" type="sldNum"/>
          </p:nvPr>
        </p:nvSpPr>
        <p:spPr>
          <a:xfrm>
            <a:off x="5917311" y="6505278"/>
            <a:ext cx="345472" cy="267891"/>
          </a:xfrm>
          <a:prstGeom prst="rect">
            <a:avLst/>
          </a:prstGeom>
          <a:noFill/>
          <a:ln>
            <a:noFill/>
          </a:ln>
        </p:spPr>
        <p:txBody>
          <a:bodyPr anchorCtr="0" anchor="ctr" bIns="32125" lIns="64275" spcFirstLastPara="1" rIns="64275" wrap="square" tIns="321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5" name="Shape 355"/>
        <p:cNvGrpSpPr/>
        <p:nvPr/>
      </p:nvGrpSpPr>
      <p:grpSpPr>
        <a:xfrm>
          <a:off x="0" y="0"/>
          <a:ext cx="0" cy="0"/>
          <a:chOff x="0" y="0"/>
          <a:chExt cx="0" cy="0"/>
        </a:xfrm>
      </p:grpSpPr>
      <p:sp>
        <p:nvSpPr>
          <p:cNvPr id="356" name="Google Shape;356;p65"/>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7" name="Google Shape;357;p65"/>
          <p:cNvSpPr/>
          <p:nvPr>
            <p:ph idx="2" type="pic"/>
          </p:nvPr>
        </p:nvSpPr>
        <p:spPr>
          <a:xfrm>
            <a:off x="1194859" y="408517"/>
            <a:ext cx="3657600" cy="2743200"/>
          </a:xfrm>
          <a:prstGeom prst="rect">
            <a:avLst/>
          </a:prstGeom>
          <a:noFill/>
          <a:ln>
            <a:noFill/>
          </a:ln>
        </p:spPr>
      </p:sp>
      <p:sp>
        <p:nvSpPr>
          <p:cNvPr id="358" name="Google Shape;358;p65"/>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
              </a:spcBef>
              <a:spcAft>
                <a:spcPts val="0"/>
              </a:spcAft>
              <a:buClr>
                <a:schemeClr val="dk1"/>
              </a:buClr>
              <a:buSzPts val="900"/>
              <a:buNone/>
              <a:defRPr sz="900"/>
            </a:lvl1pPr>
            <a:lvl2pPr indent="-228600" lvl="1" marL="914400" algn="l">
              <a:lnSpc>
                <a:spcPct val="100000"/>
              </a:lnSpc>
              <a:spcBef>
                <a:spcPts val="1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359" name="Google Shape;359;p65"/>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0" name="Google Shape;360;p65"/>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1" name="Google Shape;361;p65"/>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2" name="Shape 362"/>
        <p:cNvGrpSpPr/>
        <p:nvPr/>
      </p:nvGrpSpPr>
      <p:grpSpPr>
        <a:xfrm>
          <a:off x="0" y="0"/>
          <a:ext cx="0" cy="0"/>
          <a:chOff x="0" y="0"/>
          <a:chExt cx="0" cy="0"/>
        </a:xfrm>
      </p:grpSpPr>
      <p:sp>
        <p:nvSpPr>
          <p:cNvPr id="363" name="Google Shape;363;p66"/>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4" name="Google Shape;364;p66"/>
          <p:cNvSpPr txBox="1"/>
          <p:nvPr>
            <p:ph idx="1" type="body"/>
          </p:nvPr>
        </p:nvSpPr>
        <p:spPr>
          <a:xfrm rot="5400000">
            <a:off x="1539346" y="-167745"/>
            <a:ext cx="3017309" cy="54864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365" name="Google Shape;365;p6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6" name="Google Shape;366;p6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7" name="Google Shape;367;p6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68" name="Shape 368"/>
        <p:cNvGrpSpPr/>
        <p:nvPr/>
      </p:nvGrpSpPr>
      <p:grpSpPr>
        <a:xfrm>
          <a:off x="0" y="0"/>
          <a:ext cx="0" cy="0"/>
          <a:chOff x="0" y="0"/>
          <a:chExt cx="0" cy="0"/>
        </a:xfrm>
      </p:grpSpPr>
      <p:sp>
        <p:nvSpPr>
          <p:cNvPr id="369" name="Google Shape;369;p67"/>
          <p:cNvSpPr txBox="1"/>
          <p:nvPr>
            <p:ph type="title"/>
          </p:nvPr>
        </p:nvSpPr>
        <p:spPr>
          <a:xfrm rot="5400000">
            <a:off x="3154892" y="1447800"/>
            <a:ext cx="3901017" cy="13716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70" name="Google Shape;370;p67"/>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371" name="Google Shape;371;p6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72" name="Google Shape;372;p6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73" name="Google Shape;373;p6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5" name="Shape 37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40" name="Shape 40"/>
        <p:cNvGrpSpPr/>
        <p:nvPr/>
      </p:nvGrpSpPr>
      <p:grpSpPr>
        <a:xfrm>
          <a:off x="0" y="0"/>
          <a:ext cx="0" cy="0"/>
          <a:chOff x="0" y="0"/>
          <a:chExt cx="0" cy="0"/>
        </a:xfrm>
      </p:grpSpPr>
      <p:sp>
        <p:nvSpPr>
          <p:cNvPr id="41" name="Google Shape;41;p8"/>
          <p:cNvSpPr txBox="1"/>
          <p:nvPr>
            <p:ph type="title"/>
          </p:nvPr>
        </p:nvSpPr>
        <p:spPr>
          <a:xfrm>
            <a:off x="304800" y="838200"/>
            <a:ext cx="10160000" cy="838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solidFill>
                  <a:srgbClr val="1913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
          <p:cNvSpPr txBox="1"/>
          <p:nvPr>
            <p:ph idx="1" type="body"/>
          </p:nvPr>
        </p:nvSpPr>
        <p:spPr>
          <a:xfrm>
            <a:off x="304800" y="1752600"/>
            <a:ext cx="10160000" cy="41148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solidFill>
                  <a:srgbClr val="191300"/>
                </a:solidFill>
              </a:defRPr>
            </a:lvl1pPr>
            <a:lvl2pPr indent="-381000" lvl="1" marL="914400" algn="l">
              <a:lnSpc>
                <a:spcPct val="90000"/>
              </a:lnSpc>
              <a:spcBef>
                <a:spcPts val="500"/>
              </a:spcBef>
              <a:spcAft>
                <a:spcPts val="0"/>
              </a:spcAft>
              <a:buSzPts val="2400"/>
              <a:buChar char="•"/>
              <a:defRPr>
                <a:solidFill>
                  <a:srgbClr val="191300"/>
                </a:solidFill>
              </a:defRPr>
            </a:lvl2pPr>
            <a:lvl3pPr indent="-355600" lvl="2" marL="1371600" algn="l">
              <a:lnSpc>
                <a:spcPct val="90000"/>
              </a:lnSpc>
              <a:spcBef>
                <a:spcPts val="500"/>
              </a:spcBef>
              <a:spcAft>
                <a:spcPts val="0"/>
              </a:spcAft>
              <a:buSzPts val="2000"/>
              <a:buChar char="•"/>
              <a:defRPr>
                <a:solidFill>
                  <a:srgbClr val="191300"/>
                </a:solidFill>
              </a:defRPr>
            </a:lvl3pPr>
            <a:lvl4pPr indent="-342900" lvl="3" marL="1828800" algn="l">
              <a:lnSpc>
                <a:spcPct val="90000"/>
              </a:lnSpc>
              <a:spcBef>
                <a:spcPts val="500"/>
              </a:spcBef>
              <a:spcAft>
                <a:spcPts val="0"/>
              </a:spcAft>
              <a:buSzPts val="1800"/>
              <a:buChar char="•"/>
              <a:defRPr>
                <a:solidFill>
                  <a:srgbClr val="191300"/>
                </a:solidFill>
              </a:defRPr>
            </a:lvl4pPr>
            <a:lvl5pPr indent="-342900" lvl="4" marL="2286000" algn="l">
              <a:lnSpc>
                <a:spcPct val="90000"/>
              </a:lnSpc>
              <a:spcBef>
                <a:spcPts val="500"/>
              </a:spcBef>
              <a:spcAft>
                <a:spcPts val="0"/>
              </a:spcAft>
              <a:buSzPts val="1800"/>
              <a:buChar char="•"/>
              <a:defRPr>
                <a:solidFill>
                  <a:srgbClr val="191300"/>
                </a:solidFil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43" name="Shape 4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6.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2" Type="http://schemas.openxmlformats.org/officeDocument/2006/relationships/theme" Target="../theme/theme1.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2" Type="http://schemas.openxmlformats.org/officeDocument/2006/relationships/theme" Target="../theme/theme2.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 name="Shape 90"/>
        <p:cNvGrpSpPr/>
        <p:nvPr/>
      </p:nvGrpSpPr>
      <p:grpSpPr>
        <a:xfrm>
          <a:off x="0" y="0"/>
          <a:ext cx="0" cy="0"/>
          <a:chOff x="0" y="0"/>
          <a:chExt cx="0" cy="0"/>
        </a:xfrm>
      </p:grpSpPr>
      <p:sp>
        <p:nvSpPr>
          <p:cNvPr id="91" name="Google Shape;91;p17"/>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92" name="Google Shape;92;p17"/>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93" name="Google Shape;93;p17"/>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mc:Choice Requires="p14">
      <p:transition spd="slow" p14:dur="26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30"/>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4" name="Google Shape;144;p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45" name="Google Shape;145;p30"/>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46" name="Google Shape;146;p30"/>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47" name="Google Shape;147;p30"/>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mc:Choice Requires="p14">
      <p:transition spd="slow" p14:dur="26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19" name="Google Shape;219;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20" name="Google Shape;220;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21" name="Google Shape;221;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22" name="Google Shape;222;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56"/>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01" name="Google Shape;301;p56"/>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302" name="Google Shape;302;p5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03" name="Google Shape;303;p5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04" name="Google Shape;304;p5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hyperlink" Target="https://hbr.org/search?term=arnaud%20chevallier" TargetMode="External"/><Relationship Id="rId5" Type="http://schemas.openxmlformats.org/officeDocument/2006/relationships/hyperlink" Target="https://hbr.org/search?term=fr%C3%A9d%C3%A9ric%20dalsace" TargetMode="External"/><Relationship Id="rId6" Type="http://schemas.openxmlformats.org/officeDocument/2006/relationships/hyperlink" Target="https://hbr.org/search?term=jean-louis%20barsou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jp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7.xml"/><Relationship Id="rId3" Type="http://schemas.openxmlformats.org/officeDocument/2006/relationships/hyperlink" Target="mailto:Alyssa.Gallagher@btsspark.org" TargetMode="External"/><Relationship Id="rId4" Type="http://schemas.openxmlformats.org/officeDocument/2006/relationships/image" Target="../media/image12.png"/><Relationship Id="rId5"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9.png"/><Relationship Id="rId13" Type="http://schemas.openxmlformats.org/officeDocument/2006/relationships/image" Target="../media/image48.png"/><Relationship Id="rId12" Type="http://schemas.openxmlformats.org/officeDocument/2006/relationships/image" Target="../media/image34.png"/><Relationship Id="rId1" Type="http://schemas.openxmlformats.org/officeDocument/2006/relationships/slideLayout" Target="../slideLayouts/slideLayout52.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40.png"/><Relationship Id="rId15" Type="http://schemas.openxmlformats.org/officeDocument/2006/relationships/image" Target="../media/image35.png"/><Relationship Id="rId14" Type="http://schemas.openxmlformats.org/officeDocument/2006/relationships/image" Target="../media/image45.png"/><Relationship Id="rId16" Type="http://schemas.openxmlformats.org/officeDocument/2006/relationships/image" Target="../media/image41.png"/><Relationship Id="rId5" Type="http://schemas.openxmlformats.org/officeDocument/2006/relationships/image" Target="../media/image46.png"/><Relationship Id="rId6" Type="http://schemas.openxmlformats.org/officeDocument/2006/relationships/image" Target="../media/image30.png"/><Relationship Id="rId7" Type="http://schemas.openxmlformats.org/officeDocument/2006/relationships/image" Target="../media/image37.png"/><Relationship Id="rId8"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hyperlink" Target="https://hbr.org/search?term=arnaud%20chevallier" TargetMode="External"/><Relationship Id="rId6" Type="http://schemas.openxmlformats.org/officeDocument/2006/relationships/hyperlink" Target="https://hbr.org/search?term=fr%C3%A9d%C3%A9ric%20dalsace" TargetMode="External"/><Relationship Id="rId7" Type="http://schemas.openxmlformats.org/officeDocument/2006/relationships/hyperlink" Target="https://hbr.org/search?term=jean-louis%20barsou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erson with curly hair&#10;&#10;Description automatically generated with low confidence" id="380" name="Google Shape;380;p70"/>
          <p:cNvPicPr preferRelativeResize="0"/>
          <p:nvPr/>
        </p:nvPicPr>
        <p:blipFill rotWithShape="1">
          <a:blip r:embed="rId3">
            <a:alphaModFix/>
          </a:blip>
          <a:srcRect b="0" l="0" r="0" t="0"/>
          <a:stretch/>
        </p:blipFill>
        <p:spPr>
          <a:xfrm>
            <a:off x="0" y="457200"/>
            <a:ext cx="12192000" cy="6400800"/>
          </a:xfrm>
          <a:prstGeom prst="rect">
            <a:avLst/>
          </a:prstGeom>
          <a:noFill/>
          <a:ln>
            <a:noFill/>
          </a:ln>
        </p:spPr>
      </p:pic>
      <p:sp>
        <p:nvSpPr>
          <p:cNvPr id="381" name="Google Shape;381;p70"/>
          <p:cNvSpPr/>
          <p:nvPr/>
        </p:nvSpPr>
        <p:spPr>
          <a:xfrm>
            <a:off x="0" y="0"/>
            <a:ext cx="12192000" cy="457200"/>
          </a:xfrm>
          <a:prstGeom prst="rect">
            <a:avLst/>
          </a:prstGeom>
          <a:solidFill>
            <a:srgbClr val="55A29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5A29A"/>
              </a:solidFill>
              <a:latin typeface="Calibri"/>
              <a:ea typeface="Calibri"/>
              <a:cs typeface="Calibri"/>
              <a:sym typeface="Calibri"/>
            </a:endParaRPr>
          </a:p>
        </p:txBody>
      </p:sp>
      <p:pic>
        <p:nvPicPr>
          <p:cNvPr id="382" name="Google Shape;382;p70"/>
          <p:cNvPicPr preferRelativeResize="0"/>
          <p:nvPr/>
        </p:nvPicPr>
        <p:blipFill rotWithShape="1">
          <a:blip r:embed="rId4">
            <a:alphaModFix/>
          </a:blip>
          <a:srcRect b="2253" l="0" r="0" t="2253"/>
          <a:stretch/>
        </p:blipFill>
        <p:spPr>
          <a:xfrm>
            <a:off x="0" y="457200"/>
            <a:ext cx="12192000" cy="640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79"/>
          <p:cNvPicPr preferRelativeResize="0"/>
          <p:nvPr/>
        </p:nvPicPr>
        <p:blipFill rotWithShape="1">
          <a:blip r:embed="rId3">
            <a:alphaModFix/>
          </a:blip>
          <a:srcRect b="0" l="0" r="0" t="0"/>
          <a:stretch/>
        </p:blipFill>
        <p:spPr>
          <a:xfrm>
            <a:off x="317187" y="81842"/>
            <a:ext cx="11740276" cy="6553200"/>
          </a:xfrm>
          <a:prstGeom prst="rect">
            <a:avLst/>
          </a:prstGeom>
          <a:noFill/>
          <a:ln>
            <a:noFill/>
          </a:ln>
        </p:spPr>
      </p:pic>
      <p:sp>
        <p:nvSpPr>
          <p:cNvPr id="456" name="Google Shape;456;p79"/>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57" name="Google Shape;457;p79"/>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8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3" name="Google Shape;463;p80"/>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464" name="Google Shape;464;p80"/>
          <p:cNvSpPr txBox="1"/>
          <p:nvPr/>
        </p:nvSpPr>
        <p:spPr>
          <a:xfrm>
            <a:off x="479549" y="22695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lang="en-US" sz="3400">
                <a:solidFill>
                  <a:srgbClr val="55A29A"/>
                </a:solidFill>
              </a:rPr>
              <a:t>Collaborative Inquiry</a:t>
            </a:r>
            <a:endParaRPr b="0" i="0" sz="2100" u="none" cap="none" strike="noStrike">
              <a:solidFill>
                <a:schemeClr val="dk1"/>
              </a:solidFill>
              <a:latin typeface="Arial"/>
              <a:ea typeface="Arial"/>
              <a:cs typeface="Arial"/>
              <a:sym typeface="Arial"/>
            </a:endParaRPr>
          </a:p>
        </p:txBody>
      </p:sp>
      <p:sp>
        <p:nvSpPr>
          <p:cNvPr id="465" name="Google Shape;465;p80"/>
          <p:cNvSpPr txBox="1"/>
          <p:nvPr/>
        </p:nvSpPr>
        <p:spPr>
          <a:xfrm>
            <a:off x="1176681" y="1071460"/>
            <a:ext cx="10095000" cy="4371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Hearing about others’ inquiries makes you consider new ideas both for yourself and for your district.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Documenting your own learning (placemat) helps you understand what this process is like for others.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Relationships don’t need to come before the work begins; they can develop as you do the work.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Learning with an ‘outside’ critical friend can be an important part of the learning experience. </a:t>
            </a:r>
            <a:r>
              <a:rPr lang="en-US" sz="2800">
                <a:latin typeface="Helvetica Neue"/>
                <a:ea typeface="Helvetica Neue"/>
                <a:cs typeface="Helvetica Neue"/>
                <a:sym typeface="Helvetica Neue"/>
              </a:rPr>
              <a:t> </a:t>
            </a:r>
            <a:endParaRPr b="0" i="0" sz="2800" u="none" cap="none" strike="noStrike">
              <a:solidFill>
                <a:srgbClr val="000000"/>
              </a:solidFill>
              <a:latin typeface="Helvetica Neue"/>
              <a:ea typeface="Helvetica Neue"/>
              <a:cs typeface="Helvetica Neue"/>
              <a:sym typeface="Helvetica Neue"/>
            </a:endParaRPr>
          </a:p>
        </p:txBody>
      </p:sp>
      <p:pic>
        <p:nvPicPr>
          <p:cNvPr id="466" name="Google Shape;466;p80"/>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
        <p:nvSpPr>
          <p:cNvPr id="467" name="Google Shape;467;p80"/>
          <p:cNvSpPr txBox="1"/>
          <p:nvPr/>
        </p:nvSpPr>
        <p:spPr>
          <a:xfrm>
            <a:off x="161500" y="5990600"/>
            <a:ext cx="9450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Katz, S. (2015). What Are We Learning About Supervisory Officer Learning?</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Ontario Public Supervisory </a:t>
            </a:r>
            <a:r>
              <a:rPr lang="en-US" sz="2400">
                <a:solidFill>
                  <a:schemeClr val="dk1"/>
                </a:solidFill>
                <a:latin typeface="Calibri"/>
                <a:ea typeface="Calibri"/>
                <a:cs typeface="Calibri"/>
                <a:sym typeface="Calibri"/>
              </a:rPr>
              <a:t>Officers</a:t>
            </a:r>
            <a:r>
              <a:rPr lang="en-US" sz="2400">
                <a:solidFill>
                  <a:schemeClr val="dk1"/>
                </a:solidFill>
                <a:latin typeface="Calibri"/>
                <a:ea typeface="Calibri"/>
                <a:cs typeface="Calibri"/>
                <a:sym typeface="Calibri"/>
              </a:rPr>
              <a:t> Association</a:t>
            </a:r>
            <a:endParaRPr sz="2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3" name="Google Shape;473;p81"/>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474" name="Google Shape;474;p81"/>
          <p:cNvSpPr txBox="1"/>
          <p:nvPr/>
        </p:nvSpPr>
        <p:spPr>
          <a:xfrm>
            <a:off x="479549" y="22695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lang="en-US" sz="3400">
                <a:solidFill>
                  <a:srgbClr val="55A29A"/>
                </a:solidFill>
              </a:rPr>
              <a:t>What Are We Learning? </a:t>
            </a:r>
            <a:endParaRPr b="0" i="0" sz="2100" u="none" cap="none" strike="noStrike">
              <a:solidFill>
                <a:schemeClr val="dk1"/>
              </a:solidFill>
              <a:latin typeface="Arial"/>
              <a:ea typeface="Arial"/>
              <a:cs typeface="Arial"/>
              <a:sym typeface="Arial"/>
            </a:endParaRPr>
          </a:p>
        </p:txBody>
      </p:sp>
      <p:sp>
        <p:nvSpPr>
          <p:cNvPr id="475" name="Google Shape;475;p81"/>
          <p:cNvSpPr txBox="1"/>
          <p:nvPr/>
        </p:nvSpPr>
        <p:spPr>
          <a:xfrm>
            <a:off x="1176681" y="1071460"/>
            <a:ext cx="10095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800" u="none" cap="none" strike="noStrike">
              <a:solidFill>
                <a:srgbClr val="000000"/>
              </a:solidFill>
              <a:latin typeface="Helvetica Neue"/>
              <a:ea typeface="Helvetica Neue"/>
              <a:cs typeface="Helvetica Neue"/>
              <a:sym typeface="Helvetica Neue"/>
            </a:endParaRPr>
          </a:p>
        </p:txBody>
      </p:sp>
      <p:pic>
        <p:nvPicPr>
          <p:cNvPr id="476" name="Google Shape;476;p81"/>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
        <p:nvSpPr>
          <p:cNvPr id="477" name="Google Shape;477;p81"/>
          <p:cNvSpPr txBox="1"/>
          <p:nvPr/>
        </p:nvSpPr>
        <p:spPr>
          <a:xfrm>
            <a:off x="161500" y="5990600"/>
            <a:ext cx="9450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Katz, S. (2015). What Are We Learning About Supervisory Officer Learning?</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Ontario Public Supervisory Officers Association</a:t>
            </a:r>
            <a:endParaRPr sz="2400">
              <a:solidFill>
                <a:schemeClr val="dk1"/>
              </a:solidFill>
              <a:latin typeface="Calibri"/>
              <a:ea typeface="Calibri"/>
              <a:cs typeface="Calibri"/>
              <a:sym typeface="Calibri"/>
            </a:endParaRPr>
          </a:p>
        </p:txBody>
      </p:sp>
      <p:pic>
        <p:nvPicPr>
          <p:cNvPr id="478" name="Google Shape;478;p81"/>
          <p:cNvPicPr preferRelativeResize="0"/>
          <p:nvPr/>
        </p:nvPicPr>
        <p:blipFill>
          <a:blip r:embed="rId4">
            <a:alphaModFix/>
          </a:blip>
          <a:stretch>
            <a:fillRect/>
          </a:stretch>
        </p:blipFill>
        <p:spPr>
          <a:xfrm>
            <a:off x="1333675" y="1156410"/>
            <a:ext cx="2951012" cy="3923271"/>
          </a:xfrm>
          <a:prstGeom prst="rect">
            <a:avLst/>
          </a:prstGeom>
          <a:noFill/>
          <a:ln cap="flat" cmpd="sng" w="9525">
            <a:solidFill>
              <a:schemeClr val="dk2"/>
            </a:solidFill>
            <a:prstDash val="solid"/>
            <a:round/>
            <a:headEnd len="sm" w="sm" type="none"/>
            <a:tailEnd len="sm" w="sm" type="none"/>
          </a:ln>
        </p:spPr>
      </p:pic>
      <p:sp>
        <p:nvSpPr>
          <p:cNvPr id="479" name="Google Shape;479;p81"/>
          <p:cNvSpPr txBox="1"/>
          <p:nvPr/>
        </p:nvSpPr>
        <p:spPr>
          <a:xfrm>
            <a:off x="5512650" y="1842550"/>
            <a:ext cx="5595000" cy="201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As you read the article code the text:</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I = Interesting to me</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C = Connections to my experience</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Q= Questions that come to mind </a:t>
            </a:r>
            <a:endParaRPr b="0" i="0" sz="2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8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5" name="Google Shape;485;p82"/>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486" name="Google Shape;486;p82"/>
          <p:cNvSpPr txBox="1"/>
          <p:nvPr/>
        </p:nvSpPr>
        <p:spPr>
          <a:xfrm>
            <a:off x="479549" y="22695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lang="en-US" sz="3400">
                <a:solidFill>
                  <a:srgbClr val="55A29A"/>
                </a:solidFill>
              </a:rPr>
              <a:t>What Are We </a:t>
            </a:r>
            <a:r>
              <a:rPr b="1" lang="en-US" sz="3400">
                <a:solidFill>
                  <a:srgbClr val="55A29A"/>
                </a:solidFill>
              </a:rPr>
              <a:t>Learning</a:t>
            </a:r>
            <a:r>
              <a:rPr b="1" lang="en-US" sz="3400">
                <a:solidFill>
                  <a:srgbClr val="55A29A"/>
                </a:solidFill>
              </a:rPr>
              <a:t>? </a:t>
            </a:r>
            <a:endParaRPr b="0" i="0" sz="2100" u="none" cap="none" strike="noStrike">
              <a:solidFill>
                <a:schemeClr val="dk1"/>
              </a:solidFill>
              <a:latin typeface="Arial"/>
              <a:ea typeface="Arial"/>
              <a:cs typeface="Arial"/>
              <a:sym typeface="Arial"/>
            </a:endParaRPr>
          </a:p>
        </p:txBody>
      </p:sp>
      <p:sp>
        <p:nvSpPr>
          <p:cNvPr id="487" name="Google Shape;487;p82"/>
          <p:cNvSpPr txBox="1"/>
          <p:nvPr/>
        </p:nvSpPr>
        <p:spPr>
          <a:xfrm>
            <a:off x="1176681" y="1071460"/>
            <a:ext cx="10095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800" u="none" cap="none" strike="noStrike">
              <a:solidFill>
                <a:srgbClr val="000000"/>
              </a:solidFill>
              <a:latin typeface="Helvetica Neue"/>
              <a:ea typeface="Helvetica Neue"/>
              <a:cs typeface="Helvetica Neue"/>
              <a:sym typeface="Helvetica Neue"/>
            </a:endParaRPr>
          </a:p>
        </p:txBody>
      </p:sp>
      <p:pic>
        <p:nvPicPr>
          <p:cNvPr id="488" name="Google Shape;488;p82"/>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
        <p:nvSpPr>
          <p:cNvPr id="489" name="Google Shape;489;p82"/>
          <p:cNvSpPr txBox="1"/>
          <p:nvPr/>
        </p:nvSpPr>
        <p:spPr>
          <a:xfrm>
            <a:off x="161500" y="5990600"/>
            <a:ext cx="9450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Katz, S. (2015). What Are We Learning About Supervisory Officer Learning?</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Ontario Public Supervisory Officers Association</a:t>
            </a:r>
            <a:endParaRPr sz="2400">
              <a:solidFill>
                <a:schemeClr val="dk1"/>
              </a:solidFill>
              <a:latin typeface="Calibri"/>
              <a:ea typeface="Calibri"/>
              <a:cs typeface="Calibri"/>
              <a:sym typeface="Calibri"/>
            </a:endParaRPr>
          </a:p>
        </p:txBody>
      </p:sp>
      <p:pic>
        <p:nvPicPr>
          <p:cNvPr id="490" name="Google Shape;490;p82"/>
          <p:cNvPicPr preferRelativeResize="0"/>
          <p:nvPr/>
        </p:nvPicPr>
        <p:blipFill>
          <a:blip r:embed="rId4">
            <a:alphaModFix/>
          </a:blip>
          <a:stretch>
            <a:fillRect/>
          </a:stretch>
        </p:blipFill>
        <p:spPr>
          <a:xfrm>
            <a:off x="1333675" y="1156410"/>
            <a:ext cx="2951012" cy="3923271"/>
          </a:xfrm>
          <a:prstGeom prst="rect">
            <a:avLst/>
          </a:prstGeom>
          <a:noFill/>
          <a:ln cap="flat" cmpd="sng" w="9525">
            <a:solidFill>
              <a:schemeClr val="dk2"/>
            </a:solidFill>
            <a:prstDash val="solid"/>
            <a:round/>
            <a:headEnd len="sm" w="sm" type="none"/>
            <a:tailEnd len="sm" w="sm" type="none"/>
          </a:ln>
        </p:spPr>
      </p:pic>
      <p:sp>
        <p:nvSpPr>
          <p:cNvPr id="491" name="Google Shape;491;p82"/>
          <p:cNvSpPr txBox="1"/>
          <p:nvPr/>
        </p:nvSpPr>
        <p:spPr>
          <a:xfrm>
            <a:off x="4823575" y="1842550"/>
            <a:ext cx="6284100" cy="240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In small groups discuss: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387350" lvl="0" marL="457200" marR="0" rtl="0" algn="l">
              <a:lnSpc>
                <a:spcPct val="100000"/>
              </a:lnSpc>
              <a:spcBef>
                <a:spcPts val="0"/>
              </a:spcBef>
              <a:spcAft>
                <a:spcPts val="0"/>
              </a:spcAft>
              <a:buSzPts val="2500"/>
              <a:buFont typeface="Helvetica Neue"/>
              <a:buChar char="●"/>
            </a:pPr>
            <a:r>
              <a:rPr lang="en-US" sz="2500">
                <a:latin typeface="Helvetica Neue"/>
                <a:ea typeface="Helvetica Neue"/>
                <a:cs typeface="Helvetica Neue"/>
                <a:sym typeface="Helvetica Neue"/>
              </a:rPr>
              <a:t>What did you find interesting? </a:t>
            </a:r>
            <a:endParaRPr sz="2500">
              <a:latin typeface="Helvetica Neue"/>
              <a:ea typeface="Helvetica Neue"/>
              <a:cs typeface="Helvetica Neue"/>
              <a:sym typeface="Helvetica Neue"/>
            </a:endParaRPr>
          </a:p>
          <a:p>
            <a:pPr indent="-387350" lvl="0" marL="457200" marR="0" rtl="0" algn="l">
              <a:lnSpc>
                <a:spcPct val="100000"/>
              </a:lnSpc>
              <a:spcBef>
                <a:spcPts val="0"/>
              </a:spcBef>
              <a:spcAft>
                <a:spcPts val="0"/>
              </a:spcAft>
              <a:buSzPts val="2500"/>
              <a:buFont typeface="Helvetica Neue"/>
              <a:buChar char="●"/>
            </a:pPr>
            <a:r>
              <a:rPr lang="en-US" sz="2500">
                <a:latin typeface="Helvetica Neue"/>
                <a:ea typeface="Helvetica Neue"/>
                <a:cs typeface="Helvetica Neue"/>
                <a:sym typeface="Helvetica Neue"/>
              </a:rPr>
              <a:t>What connections did you make to</a:t>
            </a:r>
            <a:br>
              <a:rPr lang="en-US" sz="2500">
                <a:latin typeface="Helvetica Neue"/>
                <a:ea typeface="Helvetica Neue"/>
                <a:cs typeface="Helvetica Neue"/>
                <a:sym typeface="Helvetica Neue"/>
              </a:rPr>
            </a:br>
            <a:r>
              <a:rPr lang="en-US" sz="2500">
                <a:latin typeface="Helvetica Neue"/>
                <a:ea typeface="Helvetica Neue"/>
                <a:cs typeface="Helvetica Neue"/>
                <a:sym typeface="Helvetica Neue"/>
              </a:rPr>
              <a:t>your own experience?</a:t>
            </a:r>
            <a:endParaRPr sz="2500">
              <a:latin typeface="Helvetica Neue"/>
              <a:ea typeface="Helvetica Neue"/>
              <a:cs typeface="Helvetica Neue"/>
              <a:sym typeface="Helvetica Neue"/>
            </a:endParaRPr>
          </a:p>
          <a:p>
            <a:pPr indent="-387350" lvl="0" marL="457200" marR="0" rtl="0" algn="l">
              <a:lnSpc>
                <a:spcPct val="100000"/>
              </a:lnSpc>
              <a:spcBef>
                <a:spcPts val="0"/>
              </a:spcBef>
              <a:spcAft>
                <a:spcPts val="0"/>
              </a:spcAft>
              <a:buSzPts val="2500"/>
              <a:buFont typeface="Helvetica Neue"/>
              <a:buChar char="●"/>
            </a:pPr>
            <a:r>
              <a:rPr lang="en-US" sz="2500">
                <a:latin typeface="Helvetica Neue"/>
                <a:ea typeface="Helvetica Neue"/>
                <a:cs typeface="Helvetica Neue"/>
                <a:sym typeface="Helvetica Neue"/>
              </a:rPr>
              <a:t>What questions came to mind? </a:t>
            </a:r>
            <a:endParaRPr b="0" i="0" sz="2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83"/>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7" name="Google Shape;497;p83"/>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498" name="Google Shape;498;p83"/>
          <p:cNvSpPr txBox="1"/>
          <p:nvPr/>
        </p:nvSpPr>
        <p:spPr>
          <a:xfrm>
            <a:off x="479549" y="22695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lang="en-US" sz="3400">
                <a:solidFill>
                  <a:srgbClr val="55A29A"/>
                </a:solidFill>
              </a:rPr>
              <a:t>What Are We Learning? </a:t>
            </a:r>
            <a:endParaRPr b="0" i="0" sz="2100" u="none" cap="none" strike="noStrike">
              <a:solidFill>
                <a:schemeClr val="dk1"/>
              </a:solidFill>
              <a:latin typeface="Arial"/>
              <a:ea typeface="Arial"/>
              <a:cs typeface="Arial"/>
              <a:sym typeface="Arial"/>
            </a:endParaRPr>
          </a:p>
        </p:txBody>
      </p:sp>
      <p:sp>
        <p:nvSpPr>
          <p:cNvPr id="499" name="Google Shape;499;p83"/>
          <p:cNvSpPr txBox="1"/>
          <p:nvPr/>
        </p:nvSpPr>
        <p:spPr>
          <a:xfrm>
            <a:off x="1176681" y="1071460"/>
            <a:ext cx="10095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800" u="none" cap="none" strike="noStrike">
              <a:solidFill>
                <a:srgbClr val="000000"/>
              </a:solidFill>
              <a:latin typeface="Helvetica Neue"/>
              <a:ea typeface="Helvetica Neue"/>
              <a:cs typeface="Helvetica Neue"/>
              <a:sym typeface="Helvetica Neue"/>
            </a:endParaRPr>
          </a:p>
        </p:txBody>
      </p:sp>
      <p:pic>
        <p:nvPicPr>
          <p:cNvPr id="500" name="Google Shape;500;p83"/>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
        <p:nvSpPr>
          <p:cNvPr id="501" name="Google Shape;501;p83"/>
          <p:cNvSpPr txBox="1"/>
          <p:nvPr/>
        </p:nvSpPr>
        <p:spPr>
          <a:xfrm>
            <a:off x="161500" y="5990600"/>
            <a:ext cx="9450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Katz, S. (2015). What Are We Learning About Supervisory Officer Learning?</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Ontario Public Supervisory Officers Association</a:t>
            </a:r>
            <a:endParaRPr sz="2400">
              <a:solidFill>
                <a:schemeClr val="dk1"/>
              </a:solidFill>
              <a:latin typeface="Calibri"/>
              <a:ea typeface="Calibri"/>
              <a:cs typeface="Calibri"/>
              <a:sym typeface="Calibri"/>
            </a:endParaRPr>
          </a:p>
        </p:txBody>
      </p:sp>
      <p:sp>
        <p:nvSpPr>
          <p:cNvPr id="502" name="Google Shape;502;p83"/>
          <p:cNvSpPr txBox="1"/>
          <p:nvPr/>
        </p:nvSpPr>
        <p:spPr>
          <a:xfrm>
            <a:off x="902250" y="1249925"/>
            <a:ext cx="10810200" cy="3804900"/>
          </a:xfrm>
          <a:prstGeom prst="rect">
            <a:avLst/>
          </a:prstGeom>
          <a:noFill/>
          <a:ln>
            <a:noFill/>
          </a:ln>
        </p:spPr>
        <p:txBody>
          <a:bodyPr anchorCtr="0" anchor="t" bIns="45700" lIns="91425" spcFirstLastPara="1" rIns="91425" wrap="square" tIns="45700">
            <a:spAutoFit/>
          </a:bodyPr>
          <a:lstStyle/>
          <a:p>
            <a:pPr indent="-381000" lvl="0" marL="457200" rtl="0" algn="l">
              <a:lnSpc>
                <a:spcPct val="115000"/>
              </a:lnSpc>
              <a:spcBef>
                <a:spcPts val="0"/>
              </a:spcBef>
              <a:spcAft>
                <a:spcPts val="0"/>
              </a:spcAft>
              <a:buSzPts val="2400"/>
              <a:buFont typeface="Helvetica Neue"/>
              <a:buAutoNum type="arabicPeriod"/>
            </a:pPr>
            <a:r>
              <a:rPr lang="en-US" sz="2400">
                <a:solidFill>
                  <a:schemeClr val="dk1"/>
                </a:solidFill>
                <a:latin typeface="Helvetica Neue"/>
                <a:ea typeface="Helvetica Neue"/>
                <a:cs typeface="Helvetica Neue"/>
                <a:sym typeface="Helvetica Neue"/>
              </a:rPr>
              <a:t>How are the findings from this study’s </a:t>
            </a:r>
            <a:r>
              <a:rPr i="1" lang="en-US" sz="2400">
                <a:solidFill>
                  <a:schemeClr val="dk1"/>
                </a:solidFill>
                <a:latin typeface="Helvetica Neue"/>
                <a:ea typeface="Helvetica Neue"/>
                <a:cs typeface="Helvetica Neue"/>
                <a:sym typeface="Helvetica Neue"/>
              </a:rPr>
              <a:t>Learning About the Process</a:t>
            </a:r>
            <a:r>
              <a:rPr lang="en-US" sz="2400">
                <a:solidFill>
                  <a:schemeClr val="dk1"/>
                </a:solidFill>
                <a:latin typeface="Helvetica Neue"/>
                <a:ea typeface="Helvetica Neue"/>
                <a:cs typeface="Helvetica Neue"/>
                <a:sym typeface="Helvetica Neue"/>
              </a:rPr>
              <a:t> similar or different from what you’ve experienced as part of the Next Level Leaders Network?</a:t>
            </a:r>
            <a:endParaRPr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Helvetica Neue"/>
              <a:buAutoNum type="arabicPeriod"/>
            </a:pPr>
            <a:r>
              <a:rPr lang="en-US" sz="2400">
                <a:solidFill>
                  <a:schemeClr val="dk1"/>
                </a:solidFill>
                <a:latin typeface="Helvetica Neue"/>
                <a:ea typeface="Helvetica Neue"/>
                <a:cs typeface="Helvetica Neue"/>
                <a:sym typeface="Helvetica Neue"/>
              </a:rPr>
              <a:t>What promising leadership practices resonate with you? Why?</a:t>
            </a:r>
            <a:endParaRPr sz="2400">
              <a:solidFill>
                <a:schemeClr val="dk1"/>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Helvetica Neue"/>
              <a:buAutoNum type="arabicPeriod"/>
            </a:pPr>
            <a:r>
              <a:rPr lang="en-US" sz="2400">
                <a:solidFill>
                  <a:schemeClr val="dk1"/>
                </a:solidFill>
                <a:latin typeface="Helvetica Neue"/>
                <a:ea typeface="Helvetica Neue"/>
                <a:cs typeface="Helvetica Neue"/>
                <a:sym typeface="Helvetica Neue"/>
              </a:rPr>
              <a:t>How does the template for inquiry (Figure 1) help you in thinking about your leadership ‘moves’ and what you might learn FROM them and ABOUT them as you support teachers in improving teaching and learning?</a:t>
            </a:r>
            <a:endParaRPr sz="2400">
              <a:solidFill>
                <a:schemeClr val="dk1"/>
              </a:solidFill>
              <a:latin typeface="Helvetica Neue"/>
              <a:ea typeface="Helvetica Neue"/>
              <a:cs typeface="Helvetica Neue"/>
              <a:sym typeface="Helvetica Neue"/>
            </a:endParaRPr>
          </a:p>
          <a:p>
            <a:pPr indent="-381000" lvl="0" marL="457200" marR="0" rtl="0" algn="l">
              <a:lnSpc>
                <a:spcPct val="100000"/>
              </a:lnSpc>
              <a:spcBef>
                <a:spcPts val="0"/>
              </a:spcBef>
              <a:spcAft>
                <a:spcPts val="0"/>
              </a:spcAft>
              <a:buSzPts val="2400"/>
              <a:buFont typeface="Helvetica Neue"/>
              <a:buAutoNum type="arabicPeriod"/>
            </a:pPr>
            <a:r>
              <a:rPr lang="en-US" sz="2400">
                <a:solidFill>
                  <a:schemeClr val="dk1"/>
                </a:solidFill>
                <a:latin typeface="Helvetica Neue"/>
                <a:ea typeface="Helvetica Neue"/>
                <a:cs typeface="Helvetica Neue"/>
                <a:sym typeface="Helvetica Neue"/>
              </a:rPr>
              <a:t>How do you learn which things you do as a school leader make a difference on the instructional capacity of teachers?</a:t>
            </a:r>
            <a:endParaRPr sz="24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4"/>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8" name="Google Shape;508;p84"/>
          <p:cNvSpPr txBox="1"/>
          <p:nvPr/>
        </p:nvSpPr>
        <p:spPr>
          <a:xfrm>
            <a:off x="479549" y="45555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i="0" lang="en-US" sz="3400" u="none" cap="none" strike="noStrike">
                <a:solidFill>
                  <a:srgbClr val="55A29A"/>
                </a:solidFill>
                <a:latin typeface="Arial"/>
                <a:ea typeface="Arial"/>
                <a:cs typeface="Arial"/>
                <a:sym typeface="Arial"/>
              </a:rPr>
              <a:t>Q &amp; A</a:t>
            </a:r>
            <a:endParaRPr b="0" i="0" sz="2100" u="none" cap="none" strike="noStrike">
              <a:solidFill>
                <a:schemeClr val="dk1"/>
              </a:solidFill>
              <a:latin typeface="Arial"/>
              <a:ea typeface="Arial"/>
              <a:cs typeface="Arial"/>
              <a:sym typeface="Arial"/>
            </a:endParaRPr>
          </a:p>
        </p:txBody>
      </p:sp>
      <p:pic>
        <p:nvPicPr>
          <p:cNvPr descr="A screenshot of a email&#10;&#10;Description automatically generated" id="509" name="Google Shape;509;p84"/>
          <p:cNvPicPr preferRelativeResize="0"/>
          <p:nvPr/>
        </p:nvPicPr>
        <p:blipFill rotWithShape="1">
          <a:blip r:embed="rId3">
            <a:alphaModFix/>
          </a:blip>
          <a:srcRect b="0" l="0" r="0" t="0"/>
          <a:stretch/>
        </p:blipFill>
        <p:spPr>
          <a:xfrm>
            <a:off x="2351798" y="1324737"/>
            <a:ext cx="7115906" cy="4208525"/>
          </a:xfrm>
          <a:prstGeom prst="rect">
            <a:avLst/>
          </a:prstGeom>
          <a:noFill/>
          <a:ln>
            <a:noFill/>
          </a:ln>
        </p:spPr>
      </p:pic>
      <p:pic>
        <p:nvPicPr>
          <p:cNvPr id="510" name="Google Shape;510;p84"/>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5"/>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6" name="Google Shape;516;p85"/>
          <p:cNvSpPr txBox="1"/>
          <p:nvPr/>
        </p:nvSpPr>
        <p:spPr>
          <a:xfrm>
            <a:off x="479549" y="455555"/>
            <a:ext cx="11232900" cy="824811"/>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i="0" lang="en-US" sz="3400" u="none" cap="none" strike="noStrike">
                <a:solidFill>
                  <a:srgbClr val="55A29A"/>
                </a:solidFill>
                <a:latin typeface="Arial"/>
                <a:ea typeface="Arial"/>
                <a:cs typeface="Arial"/>
                <a:sym typeface="Arial"/>
              </a:rPr>
              <a:t>Q &amp; A</a:t>
            </a:r>
            <a:endParaRPr b="0" i="0" sz="2100" u="none" cap="none" strike="noStrike">
              <a:solidFill>
                <a:schemeClr val="dk1"/>
              </a:solidFill>
              <a:latin typeface="Arial"/>
              <a:ea typeface="Arial"/>
              <a:cs typeface="Arial"/>
              <a:sym typeface="Arial"/>
            </a:endParaRPr>
          </a:p>
        </p:txBody>
      </p:sp>
      <p:pic>
        <p:nvPicPr>
          <p:cNvPr descr="A screenshot of a chat&#10;&#10;Description automatically generated" id="517" name="Google Shape;517;p85"/>
          <p:cNvPicPr preferRelativeResize="0"/>
          <p:nvPr/>
        </p:nvPicPr>
        <p:blipFill rotWithShape="1">
          <a:blip r:embed="rId3">
            <a:alphaModFix/>
          </a:blip>
          <a:srcRect b="0" l="0" r="0" t="0"/>
          <a:stretch/>
        </p:blipFill>
        <p:spPr>
          <a:xfrm>
            <a:off x="2789424" y="1157817"/>
            <a:ext cx="6613149" cy="4542365"/>
          </a:xfrm>
          <a:prstGeom prst="rect">
            <a:avLst/>
          </a:prstGeom>
          <a:noFill/>
          <a:ln>
            <a:noFill/>
          </a:ln>
        </p:spPr>
      </p:pic>
      <p:pic>
        <p:nvPicPr>
          <p:cNvPr id="518" name="Google Shape;518;p85"/>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graphicFrame>
        <p:nvGraphicFramePr>
          <p:cNvPr id="523" name="Google Shape;523;p86"/>
          <p:cNvGraphicFramePr/>
          <p:nvPr/>
        </p:nvGraphicFramePr>
        <p:xfrm>
          <a:off x="0" y="165525"/>
          <a:ext cx="3000000" cy="3000000"/>
        </p:xfrm>
        <a:graphic>
          <a:graphicData uri="http://schemas.openxmlformats.org/drawingml/2006/table">
            <a:tbl>
              <a:tblPr>
                <a:noFill/>
                <a:tableStyleId>{F074BF77-E846-4954-B9C6-89543A6B307A}</a:tableStyleId>
              </a:tblPr>
              <a:tblGrid>
                <a:gridCol w="2370025"/>
                <a:gridCol w="9761850"/>
              </a:tblGrid>
              <a:tr h="521975">
                <a:tc>
                  <a:txBody>
                    <a:bodyPr/>
                    <a:lstStyle/>
                    <a:p>
                      <a:pPr indent="0" lvl="0" marL="0" rtl="0" algn="ctr">
                        <a:lnSpc>
                          <a:spcPct val="100000"/>
                        </a:lnSpc>
                        <a:spcBef>
                          <a:spcPts val="0"/>
                        </a:spcBef>
                        <a:spcAft>
                          <a:spcPts val="0"/>
                        </a:spcAft>
                        <a:buNone/>
                      </a:pPr>
                      <a:r>
                        <a:rPr b="1" lang="en-US" sz="2400">
                          <a:solidFill>
                            <a:srgbClr val="0D0D0D"/>
                          </a:solidFill>
                          <a:highlight>
                            <a:srgbClr val="FFFFFF"/>
                          </a:highlight>
                          <a:latin typeface="Times New Roman"/>
                          <a:ea typeface="Times New Roman"/>
                          <a:cs typeface="Times New Roman"/>
                          <a:sym typeface="Times New Roman"/>
                        </a:rPr>
                        <a:t>Category</a:t>
                      </a:r>
                      <a:endParaRPr b="1" sz="2400">
                        <a:solidFill>
                          <a:srgbClr val="0D0D0D"/>
                        </a:solidFill>
                        <a:highlight>
                          <a:srgbClr val="FFFFFF"/>
                        </a:highlight>
                        <a:latin typeface="Times New Roman"/>
                        <a:ea typeface="Times New Roman"/>
                        <a:cs typeface="Times New Roman"/>
                        <a:sym typeface="Times New Roman"/>
                      </a:endParaRPr>
                    </a:p>
                  </a:txBody>
                  <a:tcPr marT="91425" marB="91425" marR="91425" marL="91425" anchor="b">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2400">
                          <a:solidFill>
                            <a:srgbClr val="0D0D0D"/>
                          </a:solidFill>
                          <a:highlight>
                            <a:srgbClr val="FFFFFF"/>
                          </a:highlight>
                          <a:latin typeface="Times New Roman"/>
                          <a:ea typeface="Times New Roman"/>
                          <a:cs typeface="Times New Roman"/>
                          <a:sym typeface="Times New Roman"/>
                        </a:rPr>
                        <a:t>Questions</a:t>
                      </a:r>
                      <a:endParaRPr b="1" sz="2400">
                        <a:solidFill>
                          <a:srgbClr val="0D0D0D"/>
                        </a:solidFill>
                        <a:highlight>
                          <a:srgbClr val="FFFFFF"/>
                        </a:highlight>
                        <a:latin typeface="Times New Roman"/>
                        <a:ea typeface="Times New Roman"/>
                        <a:cs typeface="Times New Roman"/>
                        <a:sym typeface="Times New Roman"/>
                      </a:endParaRPr>
                    </a:p>
                  </a:txBody>
                  <a:tcPr marT="91425" marB="91425" marR="91425" marL="91425" anchor="b">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2029025">
                <a:tc>
                  <a:txBody>
                    <a:bodyPr/>
                    <a:lstStyle/>
                    <a:p>
                      <a:pPr indent="0" lvl="0" marL="0" rtl="0" algn="l">
                        <a:lnSpc>
                          <a:spcPct val="100000"/>
                        </a:lnSpc>
                        <a:spcBef>
                          <a:spcPts val="0"/>
                        </a:spcBef>
                        <a:spcAft>
                          <a:spcPts val="0"/>
                        </a:spcAft>
                        <a:buNone/>
                      </a:pPr>
                      <a:r>
                        <a:rPr b="1" lang="en-US" sz="1800">
                          <a:solidFill>
                            <a:srgbClr val="0D0D0D"/>
                          </a:solidFill>
                          <a:latin typeface="Times New Roman"/>
                          <a:ea typeface="Times New Roman"/>
                          <a:cs typeface="Times New Roman"/>
                          <a:sym typeface="Times New Roman"/>
                        </a:rPr>
                        <a:t>Research</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1. How to best find the time to be intentional and effective, yet well-informed?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2. What conditions best support teacher growth, our current reality, and where are we hitting/missing the mark? 3. Who is the researcher and how was it verified?</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4. Best practice for improving attendance or supporting students with trauma?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5. How do we know what research is most relevant?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6. What are top needs of current leaders and how do we strengthen networking to have a sustainable leadership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7. How do you narrow the body of research to find what you are interested in with limited time?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8. What are some ways to empower students, colleagues, and families to support student growth?</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9. Tier 1 strategies for new principals to focus on within their SIP?</a:t>
                      </a:r>
                      <a:endParaRPr>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1594950">
                <a:tc>
                  <a:txBody>
                    <a:bodyPr/>
                    <a:lstStyle/>
                    <a:p>
                      <a:pPr indent="0" lvl="0" marL="0" rtl="0" algn="l">
                        <a:lnSpc>
                          <a:spcPct val="100000"/>
                        </a:lnSpc>
                        <a:spcBef>
                          <a:spcPts val="0"/>
                        </a:spcBef>
                        <a:spcAft>
                          <a:spcPts val="0"/>
                        </a:spcAft>
                        <a:buNone/>
                      </a:pPr>
                      <a:r>
                        <a:rPr b="1" lang="en-US" sz="1800">
                          <a:solidFill>
                            <a:srgbClr val="0D0D0D"/>
                          </a:solidFill>
                          <a:latin typeface="Times New Roman"/>
                          <a:ea typeface="Times New Roman"/>
                          <a:cs typeface="Times New Roman"/>
                          <a:sym typeface="Times New Roman"/>
                        </a:rPr>
                        <a:t>Practical Strategy</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1. How best can I work my elementary staff into looking at things completely differently?</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2. How do I spend my time effectively to improve instruction?</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3. What systems or strategies do others use to stay in front or ahead of the work?</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4. What strategies are you using to re engage families in the schools?</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5. How do I have candid conversations with low-performance staff while maintaining honor?</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6. Can we generate a bank of PD strategies for new central office leaders?</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7. Managing needed change within tighter resources?</a:t>
                      </a:r>
                      <a:endParaRPr>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2223300">
                <a:tc>
                  <a:txBody>
                    <a:bodyPr/>
                    <a:lstStyle/>
                    <a:p>
                      <a:pPr indent="0" lvl="0" marL="0" rtl="0" algn="l">
                        <a:lnSpc>
                          <a:spcPct val="100000"/>
                        </a:lnSpc>
                        <a:spcBef>
                          <a:spcPts val="0"/>
                        </a:spcBef>
                        <a:spcAft>
                          <a:spcPts val="0"/>
                        </a:spcAft>
                        <a:buNone/>
                      </a:pPr>
                      <a:r>
                        <a:rPr b="1" lang="en-US" sz="1800">
                          <a:solidFill>
                            <a:srgbClr val="0D0D0D"/>
                          </a:solidFill>
                          <a:latin typeface="Times New Roman"/>
                          <a:ea typeface="Times New Roman"/>
                          <a:cs typeface="Times New Roman"/>
                          <a:sym typeface="Times New Roman"/>
                        </a:rPr>
                        <a:t>Dilemma</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1. How can I convince my staff that they need to work all day long, not just when students are in their classrooms?</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2. Best way of transitioning work to a new principal after moving to another role?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3. How can we address attendance and apathy in a way that makes a difference?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4. How do I start over, training my staff on PLC work when they don’t want to attend?</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5. Working with Fundamentalist Teachers who want to maintain the status quo.</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6. How do I support the person taking over my building and support my current staff through the transition?</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7. Building instructional leadership capacity of central office.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8. How to staff for student achievement and improvement with limited staffing?</a:t>
                      </a:r>
                      <a:endParaRPr>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bl>
          </a:graphicData>
        </a:graphic>
      </p:graphicFrame>
      <p:sp>
        <p:nvSpPr>
          <p:cNvPr id="524" name="Google Shape;524;p86"/>
          <p:cNvSpPr/>
          <p:nvPr/>
        </p:nvSpPr>
        <p:spPr>
          <a:xfrm>
            <a:off x="0" y="6323600"/>
            <a:ext cx="12192000" cy="565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25" name="Google Shape;525;p86"/>
          <p:cNvPicPr preferRelativeResize="0"/>
          <p:nvPr/>
        </p:nvPicPr>
        <p:blipFill rotWithShape="1">
          <a:blip r:embed="rId3">
            <a:alphaModFix/>
          </a:blip>
          <a:srcRect b="79" l="0" r="0" t="79"/>
          <a:stretch/>
        </p:blipFill>
        <p:spPr>
          <a:xfrm>
            <a:off x="10239393" y="6323600"/>
            <a:ext cx="1818082" cy="4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87"/>
          <p:cNvPicPr preferRelativeResize="0"/>
          <p:nvPr/>
        </p:nvPicPr>
        <p:blipFill rotWithShape="1">
          <a:blip r:embed="rId3">
            <a:alphaModFix/>
          </a:blip>
          <a:srcRect b="0" l="0" r="0" t="0"/>
          <a:stretch/>
        </p:blipFill>
        <p:spPr>
          <a:xfrm>
            <a:off x="7017271" y="-1317983"/>
            <a:ext cx="6528815" cy="3671370"/>
          </a:xfrm>
          <a:prstGeom prst="rect">
            <a:avLst/>
          </a:prstGeom>
          <a:noFill/>
          <a:ln>
            <a:noFill/>
          </a:ln>
        </p:spPr>
      </p:pic>
      <p:sp>
        <p:nvSpPr>
          <p:cNvPr id="532" name="Google Shape;532;p87"/>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33" name="Google Shape;533;p87"/>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graphicFrame>
        <p:nvGraphicFramePr>
          <p:cNvPr id="534" name="Google Shape;534;p87"/>
          <p:cNvGraphicFramePr/>
          <p:nvPr/>
        </p:nvGraphicFramePr>
        <p:xfrm>
          <a:off x="0" y="115550"/>
          <a:ext cx="3000000" cy="3000000"/>
        </p:xfrm>
        <a:graphic>
          <a:graphicData uri="http://schemas.openxmlformats.org/drawingml/2006/table">
            <a:tbl>
              <a:tblPr>
                <a:noFill/>
                <a:tableStyleId>{F074BF77-E846-4954-B9C6-89543A6B307A}</a:tableStyleId>
              </a:tblPr>
              <a:tblGrid>
                <a:gridCol w="6096000"/>
                <a:gridCol w="6096000"/>
              </a:tblGrid>
              <a:tr h="605850">
                <a:tc>
                  <a:txBody>
                    <a:bodyPr/>
                    <a:lstStyle/>
                    <a:p>
                      <a:pPr indent="0" lvl="0" marL="0" rtl="0" algn="ctr">
                        <a:lnSpc>
                          <a:spcPct val="171429"/>
                        </a:lnSpc>
                        <a:spcBef>
                          <a:spcPts val="0"/>
                        </a:spcBef>
                        <a:spcAft>
                          <a:spcPts val="0"/>
                        </a:spcAft>
                        <a:buNone/>
                      </a:pPr>
                      <a:r>
                        <a:rPr b="1" lang="en-US" sz="2400">
                          <a:solidFill>
                            <a:srgbClr val="0D0D0D"/>
                          </a:solidFill>
                          <a:latin typeface="Times New Roman"/>
                          <a:ea typeface="Times New Roman"/>
                          <a:cs typeface="Times New Roman"/>
                          <a:sym typeface="Times New Roman"/>
                        </a:rPr>
                        <a:t>Theme</a:t>
                      </a:r>
                      <a:endParaRPr b="1" sz="24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ctr">
                        <a:lnSpc>
                          <a:spcPct val="171429"/>
                        </a:lnSpc>
                        <a:spcBef>
                          <a:spcPts val="0"/>
                        </a:spcBef>
                        <a:spcAft>
                          <a:spcPts val="0"/>
                        </a:spcAft>
                        <a:buNone/>
                      </a:pPr>
                      <a:r>
                        <a:rPr b="1" lang="en-US" sz="2400">
                          <a:solidFill>
                            <a:srgbClr val="0D0D0D"/>
                          </a:solidFill>
                          <a:latin typeface="Times New Roman"/>
                          <a:ea typeface="Times New Roman"/>
                          <a:cs typeface="Times New Roman"/>
                          <a:sym typeface="Times New Roman"/>
                        </a:rPr>
                        <a:t>Description</a:t>
                      </a:r>
                      <a:endParaRPr b="1" sz="24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Time Management and Prioritization</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Questions show a need for managing time effectively and prioritizing tasks amidst a busy schedule. Leaders are seeking strategies to efficiently allocate time to research, strategic planning, and daily responsibilities to maximize their effectiveness in leadership roles.</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Professional Development and Empowerment</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There is a focus on enhancing professional development for educators and empowering school communities. This includes building leadership skills, fostering student and staff ownership of educational processes, and implementing impactful professional development strategies.</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Engagement and Relationship Building</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Leaders are interested in improving engagement with families, staff, and other stakeholders. They seek methods to strengthen community ties, enhance communication, and create collaborative environments that support educational goals.</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Resource Management and Strategic Implementation</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With constraints in funding and resources, questions center on utilizing existing resources most effectively and strategically implementing changes to achieve educational outcomes. Leaders are looking for guidance on navigating these challenges to support student achievement and school improvement.</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538" name="Shape 538"/>
        <p:cNvGrpSpPr/>
        <p:nvPr/>
      </p:nvGrpSpPr>
      <p:grpSpPr>
        <a:xfrm>
          <a:off x="0" y="0"/>
          <a:ext cx="0" cy="0"/>
          <a:chOff x="0" y="0"/>
          <a:chExt cx="0" cy="0"/>
        </a:xfrm>
      </p:grpSpPr>
      <p:sp>
        <p:nvSpPr>
          <p:cNvPr id="539" name="Google Shape;539;p88"/>
          <p:cNvSpPr/>
          <p:nvPr/>
        </p:nvSpPr>
        <p:spPr>
          <a:xfrm>
            <a:off x="7883900" y="0"/>
            <a:ext cx="4331116" cy="4908583"/>
          </a:xfrm>
          <a:custGeom>
            <a:rect b="b" l="l" r="r" t="t"/>
            <a:pathLst>
              <a:path extrusionOk="0" h="7353682" w="7372112">
                <a:moveTo>
                  <a:pt x="0" y="0"/>
                </a:moveTo>
                <a:lnTo>
                  <a:pt x="7372112" y="0"/>
                </a:lnTo>
                <a:lnTo>
                  <a:pt x="7372112" y="7353682"/>
                </a:lnTo>
                <a:lnTo>
                  <a:pt x="0" y="7353682"/>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40" name="Google Shape;540;p88"/>
          <p:cNvSpPr txBox="1"/>
          <p:nvPr/>
        </p:nvSpPr>
        <p:spPr>
          <a:xfrm>
            <a:off x="124863" y="55362"/>
            <a:ext cx="7473000" cy="6280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Arial"/>
                <a:ea typeface="Arial"/>
                <a:cs typeface="Arial"/>
                <a:sym typeface="Arial"/>
              </a:rPr>
              <a:t>Questioning is a uniquely powerful tool for unlocking value in organizations: It spurs learning and the exchange of ideas, it fuels innovation and performance improvement, it builds rapport and trust among team members. And it can mitigate business risk by uncovering unforeseen pitfalls and hazards.</a:t>
            </a:r>
            <a:endParaRPr sz="900"/>
          </a:p>
          <a:p>
            <a:pPr indent="0" lvl="0" marL="0" marR="0" rtl="0" algn="l">
              <a:lnSpc>
                <a:spcPct val="140000"/>
              </a:lnSpc>
              <a:spcBef>
                <a:spcPts val="0"/>
              </a:spcBef>
              <a:spcAft>
                <a:spcPts val="0"/>
              </a:spcAft>
              <a:buNone/>
            </a:pPr>
            <a:r>
              <a:t/>
            </a:r>
            <a:endParaRPr sz="30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t/>
            </a:r>
            <a:endParaRPr sz="3000">
              <a:solidFill>
                <a:srgbClr val="000000"/>
              </a:solidFill>
              <a:latin typeface="Arial"/>
              <a:ea typeface="Arial"/>
              <a:cs typeface="Arial"/>
              <a:sym typeface="Arial"/>
            </a:endParaRPr>
          </a:p>
        </p:txBody>
      </p:sp>
      <p:sp>
        <p:nvSpPr>
          <p:cNvPr id="541" name="Google Shape;541;p88"/>
          <p:cNvSpPr txBox="1"/>
          <p:nvPr/>
        </p:nvSpPr>
        <p:spPr>
          <a:xfrm>
            <a:off x="124879" y="5182150"/>
            <a:ext cx="10049700" cy="812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000000"/>
                </a:solidFill>
                <a:latin typeface="Arial"/>
                <a:ea typeface="Arial"/>
                <a:cs typeface="Arial"/>
                <a:sym typeface="Arial"/>
              </a:rPr>
              <a:t>Wood-Brooks, A; John, Leslie, K. The Surprising Power of Questions. Harvard Business Review. </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7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8" name="Google Shape;388;p71"/>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pic>
        <p:nvPicPr>
          <p:cNvPr id="389" name="Google Shape;389;p71"/>
          <p:cNvPicPr preferRelativeResize="0"/>
          <p:nvPr/>
        </p:nvPicPr>
        <p:blipFill rotWithShape="1">
          <a:blip r:embed="rId3">
            <a:alphaModFix/>
          </a:blip>
          <a:srcRect b="0" l="0" r="0" t="0"/>
          <a:stretch/>
        </p:blipFill>
        <p:spPr>
          <a:xfrm>
            <a:off x="152400" y="519250"/>
            <a:ext cx="11723701" cy="5151075"/>
          </a:xfrm>
          <a:prstGeom prst="rect">
            <a:avLst/>
          </a:prstGeom>
          <a:noFill/>
          <a:ln>
            <a:noFill/>
          </a:ln>
        </p:spPr>
      </p:pic>
      <p:pic>
        <p:nvPicPr>
          <p:cNvPr id="390" name="Google Shape;390;p71"/>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07D"/>
        </a:solidFill>
      </p:bgPr>
    </p:bg>
    <p:spTree>
      <p:nvGrpSpPr>
        <p:cNvPr id="545" name="Shape 545"/>
        <p:cNvGrpSpPr/>
        <p:nvPr/>
      </p:nvGrpSpPr>
      <p:grpSpPr>
        <a:xfrm>
          <a:off x="0" y="0"/>
          <a:ext cx="0" cy="0"/>
          <a:chOff x="0" y="0"/>
          <a:chExt cx="0" cy="0"/>
        </a:xfrm>
      </p:grpSpPr>
      <p:sp>
        <p:nvSpPr>
          <p:cNvPr id="546" name="Google Shape;546;p89"/>
          <p:cNvSpPr txBox="1"/>
          <p:nvPr/>
        </p:nvSpPr>
        <p:spPr>
          <a:xfrm>
            <a:off x="191658" y="1052640"/>
            <a:ext cx="7080000" cy="4549800"/>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lang="en-US" sz="4500">
                <a:solidFill>
                  <a:schemeClr val="lt1"/>
                </a:solidFill>
              </a:rPr>
              <a:t>“Question-storming”—brainstorming for questions rather than answers—is now a creativity technique.</a:t>
            </a:r>
            <a:endParaRPr sz="3600">
              <a:solidFill>
                <a:schemeClr val="lt1"/>
              </a:solidFill>
            </a:endParaRPr>
          </a:p>
          <a:p>
            <a:pPr indent="0" lvl="0" marL="0" marR="0" rtl="0" algn="l">
              <a:lnSpc>
                <a:spcPct val="144469"/>
              </a:lnSpc>
              <a:spcBef>
                <a:spcPts val="0"/>
              </a:spcBef>
              <a:spcAft>
                <a:spcPts val="0"/>
              </a:spcAft>
              <a:buNone/>
            </a:pPr>
            <a:r>
              <a:t/>
            </a:r>
            <a:endParaRPr sz="1700">
              <a:solidFill>
                <a:srgbClr val="FFFFFF"/>
              </a:solidFill>
              <a:latin typeface="Arial"/>
              <a:ea typeface="Arial"/>
              <a:cs typeface="Arial"/>
              <a:sym typeface="Arial"/>
            </a:endParaRPr>
          </a:p>
          <a:p>
            <a:pPr indent="0" lvl="0" marL="0" marR="0" rtl="0" algn="l">
              <a:lnSpc>
                <a:spcPct val="140029"/>
              </a:lnSpc>
              <a:spcBef>
                <a:spcPts val="0"/>
              </a:spcBef>
              <a:spcAft>
                <a:spcPts val="0"/>
              </a:spcAft>
              <a:buNone/>
            </a:pPr>
            <a:r>
              <a:rPr lang="en-US" sz="1900">
                <a:solidFill>
                  <a:srgbClr val="FFFFFF"/>
                </a:solidFill>
                <a:latin typeface="Arial"/>
                <a:ea typeface="Arial"/>
                <a:cs typeface="Arial"/>
                <a:sym typeface="Arial"/>
              </a:rPr>
              <a:t> </a:t>
            </a:r>
            <a:endParaRPr sz="900"/>
          </a:p>
        </p:txBody>
      </p:sp>
      <p:sp>
        <p:nvSpPr>
          <p:cNvPr id="547" name="Google Shape;547;p89"/>
          <p:cNvSpPr/>
          <p:nvPr/>
        </p:nvSpPr>
        <p:spPr>
          <a:xfrm>
            <a:off x="7475193" y="1125215"/>
            <a:ext cx="4612038" cy="4642939"/>
          </a:xfrm>
          <a:custGeom>
            <a:rect b="b" l="l" r="r" t="t"/>
            <a:pathLst>
              <a:path extrusionOk="0" h="6955714" w="6909420">
                <a:moveTo>
                  <a:pt x="0" y="0"/>
                </a:moveTo>
                <a:lnTo>
                  <a:pt x="6909420" y="0"/>
                </a:lnTo>
                <a:lnTo>
                  <a:pt x="6909420" y="6955714"/>
                </a:lnTo>
                <a:lnTo>
                  <a:pt x="0" y="6955714"/>
                </a:lnTo>
                <a:lnTo>
                  <a:pt x="0" y="0"/>
                </a:lnTo>
                <a:close/>
              </a:path>
            </a:pathLst>
          </a:custGeom>
          <a:blipFill rotWithShape="1">
            <a:blip r:embed="rId3">
              <a:alphaModFix/>
            </a:blip>
            <a:stretch>
              <a:fillRect b="0" l="0" r="0" t="0"/>
            </a:stretch>
          </a:blipFill>
          <a:ln>
            <a:noFill/>
          </a:ln>
        </p:spPr>
        <p:txBody>
          <a:bodyPr anchorCtr="0" anchor="t" bIns="30475" lIns="60975" spcFirstLastPara="1" rIns="60975"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48" name="Google Shape;548;p89"/>
          <p:cNvSpPr txBox="1"/>
          <p:nvPr/>
        </p:nvSpPr>
        <p:spPr>
          <a:xfrm>
            <a:off x="1475594" y="334233"/>
            <a:ext cx="8083200" cy="723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700">
                <a:solidFill>
                  <a:srgbClr val="FFFFFF"/>
                </a:solidFill>
              </a:rPr>
              <a:t>Question - Storming</a:t>
            </a:r>
            <a:r>
              <a:rPr lang="en-US" sz="4700">
                <a:solidFill>
                  <a:srgbClr val="FFFFFF"/>
                </a:solidFill>
                <a:latin typeface="Arial"/>
                <a:ea typeface="Arial"/>
                <a:cs typeface="Arial"/>
                <a:sym typeface="Arial"/>
              </a:rPr>
              <a:t>?</a:t>
            </a:r>
            <a:endParaRPr sz="900"/>
          </a:p>
        </p:txBody>
      </p:sp>
      <p:sp>
        <p:nvSpPr>
          <p:cNvPr id="549" name="Google Shape;549;p89"/>
          <p:cNvSpPr txBox="1"/>
          <p:nvPr/>
        </p:nvSpPr>
        <p:spPr>
          <a:xfrm>
            <a:off x="0" y="6018467"/>
            <a:ext cx="12816300" cy="982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787878"/>
              </a:buClr>
              <a:buSzPts val="2000"/>
              <a:buFont typeface="Arial"/>
              <a:buNone/>
            </a:pPr>
            <a:r>
              <a:rPr lang="en-US" sz="1900" u="sng">
                <a:solidFill>
                  <a:schemeClr val="lt1"/>
                </a:solidFill>
                <a:hlinkClick r:id="rId4">
                  <a:extLst>
                    <a:ext uri="{A12FA001-AC4F-418D-AE19-62706E023703}">
                      <ahyp:hlinkClr val="tx"/>
                    </a:ext>
                  </a:extLst>
                </a:hlinkClick>
              </a:rPr>
              <a:t>Arnaud Chevallier,</a:t>
            </a:r>
            <a:r>
              <a:rPr lang="en-US" sz="1900">
                <a:solidFill>
                  <a:schemeClr val="lt1"/>
                </a:solidFill>
              </a:rPr>
              <a:t> </a:t>
            </a:r>
            <a:r>
              <a:rPr lang="en-US" sz="1900" u="sng">
                <a:solidFill>
                  <a:schemeClr val="lt1"/>
                </a:solidFill>
                <a:hlinkClick r:id="rId5">
                  <a:extLst>
                    <a:ext uri="{A12FA001-AC4F-418D-AE19-62706E023703}">
                      <ahyp:hlinkClr val="tx"/>
                    </a:ext>
                  </a:extLst>
                </a:hlinkClick>
              </a:rPr>
              <a:t>Frédéric Dalsace,</a:t>
            </a:r>
            <a:r>
              <a:rPr lang="en-US" sz="1900">
                <a:solidFill>
                  <a:schemeClr val="lt1"/>
                </a:solidFill>
              </a:rPr>
              <a:t> and </a:t>
            </a:r>
            <a:r>
              <a:rPr lang="en-US" sz="1900" u="sng">
                <a:solidFill>
                  <a:schemeClr val="lt1"/>
                </a:solidFill>
                <a:hlinkClick r:id="rId6">
                  <a:extLst>
                    <a:ext uri="{A12FA001-AC4F-418D-AE19-62706E023703}">
                      <ahyp:hlinkClr val="tx"/>
                    </a:ext>
                  </a:extLst>
                </a:hlinkClick>
              </a:rPr>
              <a:t>Jean-Louis Barsoux</a:t>
            </a:r>
            <a:endParaRPr sz="1900" u="sng">
              <a:solidFill>
                <a:schemeClr val="lt1"/>
              </a:solidFill>
            </a:endParaRPr>
          </a:p>
          <a:p>
            <a:pPr indent="0" lvl="0" marL="0" rtl="0" algn="l">
              <a:spcBef>
                <a:spcPts val="0"/>
              </a:spcBef>
              <a:spcAft>
                <a:spcPts val="0"/>
              </a:spcAft>
              <a:buClr>
                <a:schemeClr val="dk1"/>
              </a:buClr>
              <a:buSzPts val="1500"/>
              <a:buFont typeface="Arial"/>
              <a:buNone/>
            </a:pPr>
            <a:r>
              <a:rPr b="1" lang="en-US" sz="1900">
                <a:solidFill>
                  <a:schemeClr val="lt1"/>
                </a:solidFill>
              </a:rPr>
              <a:t>The Art of Asking Smarter Questions. Harvard Business Review.</a:t>
            </a:r>
            <a:endParaRPr b="1" sz="1900">
              <a:solidFill>
                <a:schemeClr val="lt1"/>
              </a:solidFill>
            </a:endParaRPr>
          </a:p>
          <a:p>
            <a:pPr indent="0" lvl="0" marL="0" marR="0" rtl="0" algn="ctr">
              <a:lnSpc>
                <a:spcPct val="140011"/>
              </a:lnSpc>
              <a:spcBef>
                <a:spcPts val="0"/>
              </a:spcBef>
              <a:spcAft>
                <a:spcPts val="0"/>
              </a:spcAft>
              <a:buNone/>
            </a:pPr>
            <a:r>
              <a:t/>
            </a:r>
            <a:endParaRPr sz="23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9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555" name="Google Shape;555;p90"/>
          <p:cNvSpPr txBox="1"/>
          <p:nvPr>
            <p:ph type="title"/>
          </p:nvPr>
        </p:nvSpPr>
        <p:spPr>
          <a:xfrm>
            <a:off x="249125"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Success Criteria  </a:t>
            </a:r>
            <a:endParaRPr b="1" sz="3100"/>
          </a:p>
        </p:txBody>
      </p:sp>
      <p:sp>
        <p:nvSpPr>
          <p:cNvPr id="556" name="Google Shape;556;p90"/>
          <p:cNvSpPr txBox="1"/>
          <p:nvPr>
            <p:ph idx="1" type="body"/>
          </p:nvPr>
        </p:nvSpPr>
        <p:spPr>
          <a:xfrm>
            <a:off x="249125" y="933525"/>
            <a:ext cx="11943000" cy="5181600"/>
          </a:xfrm>
          <a:prstGeom prst="rect">
            <a:avLst/>
          </a:prstGeom>
          <a:noFill/>
          <a:ln>
            <a:noFill/>
          </a:ln>
        </p:spPr>
        <p:txBody>
          <a:bodyPr anchorCtr="0" anchor="t" bIns="45700" lIns="91425" spcFirstLastPara="1" rIns="91425" wrap="square" tIns="45700">
            <a:noAutofit/>
          </a:bodyPr>
          <a:lstStyle/>
          <a:p>
            <a:pPr indent="0" lvl="0" marL="0" marR="101600" rtl="0" algn="l">
              <a:lnSpc>
                <a:spcPct val="100000"/>
              </a:lnSpc>
              <a:spcBef>
                <a:spcPts val="0"/>
              </a:spcBef>
              <a:spcAft>
                <a:spcPts val="0"/>
              </a:spcAft>
              <a:buSzPts val="700"/>
              <a:buNone/>
            </a:pPr>
            <a:r>
              <a:rPr b="1" lang="en-US" sz="3100">
                <a:solidFill>
                  <a:schemeClr val="accent1"/>
                </a:solidFill>
                <a:highlight>
                  <a:srgbClr val="FFFFFF"/>
                </a:highlight>
              </a:rPr>
              <a:t>By the end of this session, we will be able to:</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identify ways that collaborative inquiry can be a powerful design for professional learning.</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identify our next steps in our inquiry process.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1900"/>
              <a:buNone/>
            </a:pPr>
            <a:r>
              <a:t/>
            </a:r>
            <a:endParaRPr b="1" sz="2400">
              <a:solidFill>
                <a:srgbClr val="0D0D0D"/>
              </a:solidFill>
              <a:highlight>
                <a:srgbClr val="FFFFFF"/>
              </a:highlight>
            </a:endParaRPr>
          </a:p>
        </p:txBody>
      </p:sp>
      <p:pic>
        <p:nvPicPr>
          <p:cNvPr id="557" name="Google Shape;557;p90"/>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9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563" name="Google Shape;563;p91"/>
          <p:cNvSpPr txBox="1"/>
          <p:nvPr>
            <p:ph type="title"/>
          </p:nvPr>
        </p:nvSpPr>
        <p:spPr>
          <a:xfrm>
            <a:off x="249125"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Feedback</a:t>
            </a:r>
            <a:r>
              <a:rPr b="1" lang="en-US" sz="3100"/>
              <a:t> </a:t>
            </a:r>
            <a:endParaRPr b="1" sz="3100"/>
          </a:p>
        </p:txBody>
      </p:sp>
      <p:pic>
        <p:nvPicPr>
          <p:cNvPr id="564" name="Google Shape;564;p91"/>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pic>
        <p:nvPicPr>
          <p:cNvPr id="565" name="Google Shape;565;p91"/>
          <p:cNvPicPr preferRelativeResize="0"/>
          <p:nvPr/>
        </p:nvPicPr>
        <p:blipFill>
          <a:blip r:embed="rId4">
            <a:alphaModFix/>
          </a:blip>
          <a:stretch>
            <a:fillRect/>
          </a:stretch>
        </p:blipFill>
        <p:spPr>
          <a:xfrm>
            <a:off x="3459075" y="789949"/>
            <a:ext cx="4940801" cy="4940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571" name="Google Shape;571;p92"/>
          <p:cNvSpPr txBox="1"/>
          <p:nvPr>
            <p:ph type="title"/>
          </p:nvPr>
        </p:nvSpPr>
        <p:spPr>
          <a:xfrm>
            <a:off x="249125"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Until Next time…..and additional opportunities </a:t>
            </a:r>
            <a:endParaRPr b="1" sz="3100"/>
          </a:p>
        </p:txBody>
      </p:sp>
      <p:pic>
        <p:nvPicPr>
          <p:cNvPr id="572" name="Google Shape;572;p92"/>
          <p:cNvPicPr preferRelativeResize="0"/>
          <p:nvPr/>
        </p:nvPicPr>
        <p:blipFill rotWithShape="1">
          <a:blip r:embed="rId3">
            <a:alphaModFix/>
          </a:blip>
          <a:srcRect b="0" l="0" r="0" t="0"/>
          <a:stretch/>
        </p:blipFill>
        <p:spPr>
          <a:xfrm>
            <a:off x="1490663" y="790575"/>
            <a:ext cx="9210675" cy="4972050"/>
          </a:xfrm>
          <a:prstGeom prst="rect">
            <a:avLst/>
          </a:prstGeom>
          <a:noFill/>
          <a:ln>
            <a:noFill/>
          </a:ln>
        </p:spPr>
      </p:pic>
      <p:pic>
        <p:nvPicPr>
          <p:cNvPr id="573" name="Google Shape;573;p92"/>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93"/>
          <p:cNvPicPr preferRelativeResize="0"/>
          <p:nvPr/>
        </p:nvPicPr>
        <p:blipFill rotWithShape="1">
          <a:blip r:embed="rId3">
            <a:alphaModFix/>
          </a:blip>
          <a:srcRect b="0" l="0" r="0" t="0"/>
          <a:stretch/>
        </p:blipFill>
        <p:spPr>
          <a:xfrm>
            <a:off x="0" y="0"/>
            <a:ext cx="12192002" cy="6861593"/>
          </a:xfrm>
          <a:prstGeom prst="rect">
            <a:avLst/>
          </a:prstGeom>
          <a:noFill/>
          <a:ln>
            <a:noFill/>
          </a:ln>
        </p:spPr>
      </p:pic>
      <p:sp>
        <p:nvSpPr>
          <p:cNvPr id="579" name="Google Shape;579;p93"/>
          <p:cNvSpPr txBox="1"/>
          <p:nvPr/>
        </p:nvSpPr>
        <p:spPr>
          <a:xfrm>
            <a:off x="188867" y="129833"/>
            <a:ext cx="6400000" cy="2298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300"/>
              <a:buFont typeface="Arial"/>
              <a:buNone/>
            </a:pPr>
            <a:r>
              <a:rPr b="0" i="0" lang="en-US" sz="4300" u="none" cap="none" strike="noStrike">
                <a:solidFill>
                  <a:srgbClr val="486C68"/>
                </a:solidFill>
                <a:latin typeface="Nunito ExtraBold"/>
                <a:ea typeface="Nunito ExtraBold"/>
                <a:cs typeface="Nunito ExtraBold"/>
                <a:sym typeface="Nunito ExtraBold"/>
              </a:rPr>
              <a:t>NEXT LEVEL LEADERS June MEETING</a:t>
            </a:r>
            <a:endParaRPr b="0" i="0" sz="4300" u="none" cap="none" strike="noStrike">
              <a:solidFill>
                <a:srgbClr val="486C68"/>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86C68"/>
                </a:solidFill>
                <a:latin typeface="Nunito ExtraBold"/>
                <a:ea typeface="Nunito ExtraBold"/>
                <a:cs typeface="Nunito ExtraBold"/>
                <a:sym typeface="Nunito ExtraBold"/>
              </a:rPr>
              <a:t>GRAND HOTEL, SPOKANE</a:t>
            </a:r>
            <a:endParaRPr b="0" i="0" sz="2400" u="none" cap="none" strike="noStrike">
              <a:solidFill>
                <a:srgbClr val="486C68"/>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86C68"/>
                </a:solidFill>
                <a:latin typeface="Nunito ExtraBold"/>
                <a:ea typeface="Nunito ExtraBold"/>
                <a:cs typeface="Nunito ExtraBold"/>
                <a:sym typeface="Nunito ExtraBold"/>
              </a:rPr>
              <a:t>JUNE 21, 2024 (arrive June 20)</a:t>
            </a:r>
            <a:endParaRPr b="0" i="0" sz="1900" u="none" cap="none" strike="noStrike">
              <a:solidFill>
                <a:srgbClr val="486C68"/>
              </a:solidFill>
              <a:latin typeface="Arial"/>
              <a:ea typeface="Arial"/>
              <a:cs typeface="Arial"/>
              <a:sym typeface="Arial"/>
            </a:endParaRPr>
          </a:p>
        </p:txBody>
      </p:sp>
      <p:pic>
        <p:nvPicPr>
          <p:cNvPr id="580" name="Google Shape;580;p93"/>
          <p:cNvPicPr preferRelativeResize="0"/>
          <p:nvPr/>
        </p:nvPicPr>
        <p:blipFill rotWithShape="1">
          <a:blip r:embed="rId4">
            <a:alphaModFix/>
          </a:blip>
          <a:srcRect b="0" l="0" r="0" t="0"/>
          <a:stretch/>
        </p:blipFill>
        <p:spPr>
          <a:xfrm>
            <a:off x="0" y="6248000"/>
            <a:ext cx="12191997" cy="610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4"/>
          <p:cNvSpPr txBox="1"/>
          <p:nvPr>
            <p:ph type="title"/>
          </p:nvPr>
        </p:nvSpPr>
        <p:spPr>
          <a:xfrm>
            <a:off x="7177633" y="1257800"/>
            <a:ext cx="5210800" cy="4342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300"/>
              <a:buNone/>
            </a:pPr>
            <a:r>
              <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SAVE THE DATE!</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2024-2025</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Professional Learning</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Schedule</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t/>
            </a:r>
            <a:endParaRPr sz="4400">
              <a:solidFill>
                <a:srgbClr val="365A8A"/>
              </a:solidFill>
              <a:latin typeface="Nunito"/>
              <a:ea typeface="Nunito"/>
              <a:cs typeface="Nunito"/>
              <a:sym typeface="Nunito"/>
            </a:endParaRPr>
          </a:p>
          <a:p>
            <a:pPr indent="0" lvl="0" marL="0" rtl="0" algn="ctr">
              <a:lnSpc>
                <a:spcPct val="100000"/>
              </a:lnSpc>
              <a:spcBef>
                <a:spcPts val="0"/>
              </a:spcBef>
              <a:spcAft>
                <a:spcPts val="0"/>
              </a:spcAft>
              <a:buSzPts val="1300"/>
              <a:buNone/>
            </a:pPr>
            <a:r>
              <a:t/>
            </a:r>
            <a:endParaRPr i="1" sz="3400">
              <a:latin typeface="Nunito"/>
              <a:ea typeface="Nunito"/>
              <a:cs typeface="Nunito"/>
              <a:sym typeface="Nunito"/>
            </a:endParaRPr>
          </a:p>
        </p:txBody>
      </p:sp>
      <p:pic>
        <p:nvPicPr>
          <p:cNvPr id="586" name="Google Shape;586;p94"/>
          <p:cNvPicPr preferRelativeResize="0"/>
          <p:nvPr/>
        </p:nvPicPr>
        <p:blipFill rotWithShape="1">
          <a:blip r:embed="rId3">
            <a:alphaModFix/>
          </a:blip>
          <a:srcRect b="0" l="0" r="0" t="0"/>
          <a:stretch/>
        </p:blipFill>
        <p:spPr>
          <a:xfrm>
            <a:off x="0" y="6248000"/>
            <a:ext cx="12191997" cy="610000"/>
          </a:xfrm>
          <a:prstGeom prst="rect">
            <a:avLst/>
          </a:prstGeom>
          <a:noFill/>
          <a:ln>
            <a:noFill/>
          </a:ln>
        </p:spPr>
      </p:pic>
      <p:pic>
        <p:nvPicPr>
          <p:cNvPr id="587" name="Google Shape;587;p94"/>
          <p:cNvPicPr preferRelativeResize="0"/>
          <p:nvPr/>
        </p:nvPicPr>
        <p:blipFill rotWithShape="1">
          <a:blip r:embed="rId4">
            <a:alphaModFix/>
          </a:blip>
          <a:srcRect b="0" l="0" r="0" t="0"/>
          <a:stretch/>
        </p:blipFill>
        <p:spPr>
          <a:xfrm>
            <a:off x="203200" y="203200"/>
            <a:ext cx="6891033" cy="6044800"/>
          </a:xfrm>
          <a:prstGeom prst="rect">
            <a:avLst/>
          </a:prstGeom>
          <a:noFill/>
          <a:ln>
            <a:noFill/>
          </a:ln>
        </p:spPr>
      </p:pic>
      <p:pic>
        <p:nvPicPr>
          <p:cNvPr id="588" name="Google Shape;588;p94"/>
          <p:cNvPicPr preferRelativeResize="0"/>
          <p:nvPr/>
        </p:nvPicPr>
        <p:blipFill rotWithShape="1">
          <a:blip r:embed="rId5">
            <a:alphaModFix/>
          </a:blip>
          <a:srcRect b="79" l="0" r="0" t="79"/>
          <a:stretch/>
        </p:blipFill>
        <p:spPr>
          <a:xfrm>
            <a:off x="9374030" y="332871"/>
            <a:ext cx="2589767" cy="9249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5"/>
          <p:cNvSpPr/>
          <p:nvPr/>
        </p:nvSpPr>
        <p:spPr>
          <a:xfrm>
            <a:off x="0" y="708025"/>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594" name="Google Shape;594;p95"/>
          <p:cNvSpPr/>
          <p:nvPr/>
        </p:nvSpPr>
        <p:spPr>
          <a:xfrm>
            <a:off x="0" y="1309688"/>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595" name="Google Shape;595;p95"/>
          <p:cNvSpPr/>
          <p:nvPr/>
        </p:nvSpPr>
        <p:spPr>
          <a:xfrm>
            <a:off x="0" y="1706563"/>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596" name="Google Shape;596;p95"/>
          <p:cNvSpPr/>
          <p:nvPr/>
        </p:nvSpPr>
        <p:spPr>
          <a:xfrm>
            <a:off x="0" y="1973263"/>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597" name="Google Shape;597;p95"/>
          <p:cNvSpPr/>
          <p:nvPr/>
        </p:nvSpPr>
        <p:spPr>
          <a:xfrm>
            <a:off x="0" y="40005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598" name="Google Shape;598;p95"/>
          <p:cNvSpPr/>
          <p:nvPr/>
        </p:nvSpPr>
        <p:spPr>
          <a:xfrm>
            <a:off x="0" y="66675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599" name="Google Shape;599;p95"/>
          <p:cNvSpPr/>
          <p:nvPr/>
        </p:nvSpPr>
        <p:spPr>
          <a:xfrm>
            <a:off x="0" y="6873875"/>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600" name="Google Shape;600;p95"/>
          <p:cNvSpPr/>
          <p:nvPr/>
        </p:nvSpPr>
        <p:spPr>
          <a:xfrm>
            <a:off x="0" y="78867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601" name="Google Shape;601;p95"/>
          <p:cNvSpPr/>
          <p:nvPr/>
        </p:nvSpPr>
        <p:spPr>
          <a:xfrm>
            <a:off x="0" y="8428038"/>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602" name="Google Shape;602;p95"/>
          <p:cNvSpPr/>
          <p:nvPr/>
        </p:nvSpPr>
        <p:spPr>
          <a:xfrm>
            <a:off x="0" y="86487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603" name="Google Shape;603;p95"/>
          <p:cNvSpPr/>
          <p:nvPr/>
        </p:nvSpPr>
        <p:spPr>
          <a:xfrm>
            <a:off x="0" y="8899525"/>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grpSp>
        <p:nvGrpSpPr>
          <p:cNvPr id="604" name="Google Shape;604;p95"/>
          <p:cNvGrpSpPr/>
          <p:nvPr/>
        </p:nvGrpSpPr>
        <p:grpSpPr>
          <a:xfrm>
            <a:off x="4" y="12"/>
            <a:ext cx="12192068" cy="6458161"/>
            <a:chOff x="726937" y="268598"/>
            <a:chExt cx="10738126" cy="5888722"/>
          </a:xfrm>
        </p:grpSpPr>
        <p:pic>
          <p:nvPicPr>
            <p:cNvPr descr="A black and gold business card&#10;&#10;Description automatically generated" id="605" name="Google Shape;605;p95"/>
            <p:cNvPicPr preferRelativeResize="0"/>
            <p:nvPr/>
          </p:nvPicPr>
          <p:blipFill rotWithShape="1">
            <a:blip r:embed="rId3">
              <a:alphaModFix/>
            </a:blip>
            <a:srcRect b="0" l="0" r="0" t="0"/>
            <a:stretch/>
          </p:blipFill>
          <p:spPr>
            <a:xfrm>
              <a:off x="726937" y="268598"/>
              <a:ext cx="10738126" cy="5647955"/>
            </a:xfrm>
            <a:prstGeom prst="rect">
              <a:avLst/>
            </a:prstGeom>
            <a:noFill/>
            <a:ln>
              <a:noFill/>
            </a:ln>
          </p:spPr>
        </p:pic>
        <p:sp>
          <p:nvSpPr>
            <p:cNvPr id="606" name="Google Shape;606;p95"/>
            <p:cNvSpPr txBox="1"/>
            <p:nvPr/>
          </p:nvSpPr>
          <p:spPr>
            <a:xfrm>
              <a:off x="3445195" y="4714072"/>
              <a:ext cx="5301610" cy="144324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600"/>
                <a:buFont typeface="Arial"/>
                <a:buNone/>
              </a:pPr>
              <a:r>
                <a:rPr b="1" i="0" lang="en-US" sz="3600" u="none" cap="none" strike="noStrike">
                  <a:solidFill>
                    <a:srgbClr val="00304A"/>
                  </a:solidFill>
                  <a:latin typeface="Arial"/>
                  <a:ea typeface="Arial"/>
                  <a:cs typeface="Arial"/>
                  <a:sym typeface="Arial"/>
                </a:rPr>
                <a:t>REGISTRATION IS OPEN!</a:t>
              </a:r>
              <a:endParaRPr b="0" i="0" sz="1500" u="none" cap="none" strike="noStrike">
                <a:solidFill>
                  <a:srgbClr val="000000"/>
                </a:solidFill>
                <a:latin typeface="Arial"/>
                <a:ea typeface="Arial"/>
                <a:cs typeface="Arial"/>
                <a:sym typeface="Arial"/>
              </a:endParaRPr>
            </a:p>
            <a:p>
              <a:pPr indent="0" lvl="0" marL="0" marR="0" rtl="0" algn="ctr">
                <a:lnSpc>
                  <a:spcPct val="90000"/>
                </a:lnSpc>
                <a:spcBef>
                  <a:spcPts val="70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wasa-oly.org/Summer24</a:t>
              </a:r>
              <a:endParaRPr b="0" i="0" sz="1500" u="none" cap="none" strike="noStrike">
                <a:solidFill>
                  <a:srgbClr val="000000"/>
                </a:solidFill>
                <a:latin typeface="Arial"/>
                <a:ea typeface="Arial"/>
                <a:cs typeface="Arial"/>
                <a:sym typeface="Arial"/>
              </a:endParaRPr>
            </a:p>
          </p:txBody>
        </p:sp>
      </p:grpSp>
      <p:pic>
        <p:nvPicPr>
          <p:cNvPr id="607" name="Google Shape;607;p95"/>
          <p:cNvPicPr preferRelativeResize="0"/>
          <p:nvPr/>
        </p:nvPicPr>
        <p:blipFill rotWithShape="1">
          <a:blip r:embed="rId4">
            <a:alphaModFix/>
          </a:blip>
          <a:srcRect b="0" l="0" r="0" t="0"/>
          <a:stretch/>
        </p:blipFill>
        <p:spPr>
          <a:xfrm>
            <a:off x="0" y="6248000"/>
            <a:ext cx="12191995" cy="610000"/>
          </a:xfrm>
          <a:prstGeom prst="rect">
            <a:avLst/>
          </a:prstGeom>
          <a:noFill/>
          <a:ln>
            <a:noFill/>
          </a:ln>
        </p:spPr>
      </p:pic>
    </p:spTree>
  </p:cSld>
  <p:clrMapOvr>
    <a:masterClrMapping/>
  </p:clrMapOvr>
  <mc:AlternateContent>
    <mc:Choice Requires="p14">
      <p:transition spd="slow" p14:dur="50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6"/>
          <p:cNvSpPr txBox="1"/>
          <p:nvPr>
            <p:ph idx="1" type="body"/>
          </p:nvPr>
        </p:nvSpPr>
        <p:spPr>
          <a:xfrm>
            <a:off x="494290" y="2613122"/>
            <a:ext cx="11203500" cy="44103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2800"/>
              <a:buNone/>
            </a:pPr>
            <a:r>
              <a:rPr lang="en-US" sz="2800">
                <a:solidFill>
                  <a:schemeClr val="accent3"/>
                </a:solidFill>
              </a:rPr>
              <a:t>1:1 Leadership Coaching Offer</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Personalized Leadership Coach</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Six (3) x 60-minute sessions and a leadership assessment!</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Your schedule, your context</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No additional costs!</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To secure your spot sign up using the QR code or email </a:t>
            </a:r>
            <a:endParaRPr/>
          </a:p>
          <a:p>
            <a:pPr indent="0" lvl="2" marL="406400" rtl="0" algn="l">
              <a:lnSpc>
                <a:spcPct val="100000"/>
              </a:lnSpc>
              <a:spcBef>
                <a:spcPts val="1100"/>
              </a:spcBef>
              <a:spcAft>
                <a:spcPts val="0"/>
              </a:spcAft>
              <a:buSzPts val="1900"/>
              <a:buNone/>
            </a:pPr>
            <a:r>
              <a:rPr lang="en-US" sz="2000" u="sng">
                <a:solidFill>
                  <a:schemeClr val="hlink"/>
                </a:solidFill>
                <a:hlinkClick r:id="rId3"/>
              </a:rPr>
              <a:t>Alyssa.Gallagher@btsspark.org</a:t>
            </a:r>
            <a:endParaRPr sz="2000">
              <a:solidFill>
                <a:schemeClr val="dk1"/>
              </a:solidFill>
            </a:endParaRPr>
          </a:p>
          <a:p>
            <a:pPr indent="0" lvl="2" marL="406400" rtl="0" algn="l">
              <a:lnSpc>
                <a:spcPct val="100000"/>
              </a:lnSpc>
              <a:spcBef>
                <a:spcPts val="1100"/>
              </a:spcBef>
              <a:spcAft>
                <a:spcPts val="0"/>
              </a:spcAft>
              <a:buSzPts val="1900"/>
              <a:buNone/>
            </a:pPr>
            <a:r>
              <a:t/>
            </a:r>
            <a:endParaRPr sz="2000">
              <a:solidFill>
                <a:schemeClr val="dk1"/>
              </a:solidFill>
            </a:endParaRPr>
          </a:p>
          <a:p>
            <a:pPr indent="0" lvl="0" marL="241300" rtl="0" algn="l">
              <a:lnSpc>
                <a:spcPct val="100000"/>
              </a:lnSpc>
              <a:spcBef>
                <a:spcPts val="1100"/>
              </a:spcBef>
              <a:spcAft>
                <a:spcPts val="0"/>
              </a:spcAft>
              <a:buClr>
                <a:schemeClr val="accent2"/>
              </a:buClr>
              <a:buSzPts val="3600"/>
              <a:buFont typeface="Arial"/>
              <a:buNone/>
            </a:pPr>
            <a:r>
              <a:t/>
            </a:r>
            <a:endParaRPr sz="3600"/>
          </a:p>
        </p:txBody>
      </p:sp>
      <p:pic>
        <p:nvPicPr>
          <p:cNvPr descr="A close-up of a logo&#10;&#10;Description automatically generated" id="614" name="Google Shape;614;p96"/>
          <p:cNvPicPr preferRelativeResize="0"/>
          <p:nvPr/>
        </p:nvPicPr>
        <p:blipFill rotWithShape="1">
          <a:blip r:embed="rId4">
            <a:alphaModFix/>
          </a:blip>
          <a:srcRect b="0" l="0" r="0" t="0"/>
          <a:stretch/>
        </p:blipFill>
        <p:spPr>
          <a:xfrm>
            <a:off x="2905760" y="368301"/>
            <a:ext cx="5436344" cy="1945641"/>
          </a:xfrm>
          <a:prstGeom prst="rect">
            <a:avLst/>
          </a:prstGeom>
          <a:noFill/>
          <a:ln>
            <a:noFill/>
          </a:ln>
        </p:spPr>
      </p:pic>
      <p:pic>
        <p:nvPicPr>
          <p:cNvPr id="615" name="Google Shape;615;p96"/>
          <p:cNvPicPr preferRelativeResize="0"/>
          <p:nvPr/>
        </p:nvPicPr>
        <p:blipFill rotWithShape="1">
          <a:blip r:embed="rId5">
            <a:alphaModFix/>
          </a:blip>
          <a:srcRect b="0" l="0" r="0" t="0"/>
          <a:stretch/>
        </p:blipFill>
        <p:spPr>
          <a:xfrm>
            <a:off x="9128901" y="505765"/>
            <a:ext cx="2391685" cy="23916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97"/>
          <p:cNvPicPr preferRelativeResize="0"/>
          <p:nvPr/>
        </p:nvPicPr>
        <p:blipFill>
          <a:blip r:embed="rId3">
            <a:alphaModFix/>
          </a:blip>
          <a:stretch>
            <a:fillRect/>
          </a:stretch>
        </p:blipFill>
        <p:spPr>
          <a:xfrm>
            <a:off x="0" y="-508000"/>
            <a:ext cx="12192005" cy="6828240"/>
          </a:xfrm>
          <a:prstGeom prst="rect">
            <a:avLst/>
          </a:prstGeom>
          <a:noFill/>
          <a:ln>
            <a:noFill/>
          </a:ln>
        </p:spPr>
      </p:pic>
      <p:sp>
        <p:nvSpPr>
          <p:cNvPr id="621" name="Google Shape;621;p97"/>
          <p:cNvSpPr/>
          <p:nvPr/>
        </p:nvSpPr>
        <p:spPr>
          <a:xfrm>
            <a:off x="-10400" y="6004667"/>
            <a:ext cx="12192000" cy="8532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622" name="Google Shape;622;p97"/>
          <p:cNvSpPr txBox="1"/>
          <p:nvPr/>
        </p:nvSpPr>
        <p:spPr>
          <a:xfrm>
            <a:off x="939067" y="6038333"/>
            <a:ext cx="10292400" cy="6348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200">
                <a:solidFill>
                  <a:schemeClr val="dk2"/>
                </a:solidFill>
                <a:latin typeface="Lato Black"/>
                <a:ea typeface="Lato Black"/>
                <a:cs typeface="Lato Black"/>
                <a:sym typeface="Lato Black"/>
              </a:rPr>
              <a:t>Register today at www.awsp.org/LSL</a:t>
            </a:r>
            <a:endParaRPr sz="3200">
              <a:solidFill>
                <a:schemeClr val="dk2"/>
              </a:solidFill>
              <a:latin typeface="Lato Black"/>
              <a:ea typeface="Lato Black"/>
              <a:cs typeface="Lato Black"/>
              <a:sym typeface="Lato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98"/>
          <p:cNvSpPr txBox="1"/>
          <p:nvPr/>
        </p:nvSpPr>
        <p:spPr>
          <a:xfrm>
            <a:off x="274667" y="4722633"/>
            <a:ext cx="11802000" cy="130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6300">
                <a:solidFill>
                  <a:srgbClr val="DA763B"/>
                </a:solidFill>
              </a:rPr>
              <a:t>REGISTER NOW @AWSP.OG</a:t>
            </a:r>
            <a:endParaRPr b="1" sz="6300">
              <a:solidFill>
                <a:srgbClr val="DA763B"/>
              </a:solidFill>
            </a:endParaRPr>
          </a:p>
        </p:txBody>
      </p:sp>
      <p:pic>
        <p:nvPicPr>
          <p:cNvPr id="628" name="Google Shape;628;p98"/>
          <p:cNvPicPr preferRelativeResize="0"/>
          <p:nvPr/>
        </p:nvPicPr>
        <p:blipFill>
          <a:blip r:embed="rId3">
            <a:alphaModFix/>
          </a:blip>
          <a:stretch>
            <a:fillRect/>
          </a:stretch>
        </p:blipFill>
        <p:spPr>
          <a:xfrm>
            <a:off x="0" y="-520333"/>
            <a:ext cx="12191995" cy="6858003"/>
          </a:xfrm>
          <a:prstGeom prst="rect">
            <a:avLst/>
          </a:prstGeom>
          <a:noFill/>
          <a:ln>
            <a:noFill/>
          </a:ln>
        </p:spPr>
      </p:pic>
      <p:sp>
        <p:nvSpPr>
          <p:cNvPr id="629" name="Google Shape;629;p98"/>
          <p:cNvSpPr/>
          <p:nvPr/>
        </p:nvSpPr>
        <p:spPr>
          <a:xfrm>
            <a:off x="-10400" y="6004667"/>
            <a:ext cx="12192000" cy="8532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630" name="Google Shape;630;p98"/>
          <p:cNvSpPr txBox="1"/>
          <p:nvPr/>
        </p:nvSpPr>
        <p:spPr>
          <a:xfrm>
            <a:off x="939067" y="6038333"/>
            <a:ext cx="10292400" cy="6348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200">
                <a:solidFill>
                  <a:schemeClr val="dk2"/>
                </a:solidFill>
                <a:latin typeface="Lato Black"/>
                <a:ea typeface="Lato Black"/>
                <a:cs typeface="Lato Black"/>
                <a:sym typeface="Lato Black"/>
              </a:rPr>
              <a:t>Register today at www.awsp.org/BEL</a:t>
            </a:r>
            <a:endParaRPr sz="3200">
              <a:solidFill>
                <a:schemeClr val="dk2"/>
              </a:solidFill>
              <a:latin typeface="Lato Black"/>
              <a:ea typeface="Lato Black"/>
              <a:cs typeface="Lato Black"/>
              <a:sym typeface="La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396" name="Google Shape;396;p72"/>
          <p:cNvSpPr txBox="1"/>
          <p:nvPr>
            <p:ph type="title"/>
          </p:nvPr>
        </p:nvSpPr>
        <p:spPr>
          <a:xfrm>
            <a:off x="415650" y="8"/>
            <a:ext cx="11360700" cy="1066800"/>
          </a:xfrm>
          <a:prstGeom prst="rect">
            <a:avLst/>
          </a:prstGeom>
          <a:noFill/>
          <a:ln>
            <a:noFill/>
          </a:ln>
        </p:spPr>
        <p:txBody>
          <a:bodyPr anchorCtr="0" anchor="ctr" bIns="45700" lIns="91425" spcFirstLastPara="1" rIns="91425" wrap="square" tIns="45700">
            <a:normAutofit/>
          </a:bodyPr>
          <a:lstStyle/>
          <a:p>
            <a:pPr indent="0" lvl="0" marL="0" marR="101600" rtl="0" algn="l">
              <a:lnSpc>
                <a:spcPct val="100000"/>
              </a:lnSpc>
              <a:spcBef>
                <a:spcPts val="0"/>
              </a:spcBef>
              <a:spcAft>
                <a:spcPts val="0"/>
              </a:spcAft>
              <a:buClr>
                <a:schemeClr val="dk1"/>
              </a:buClr>
              <a:buSzPts val="700"/>
              <a:buFont typeface="Arial"/>
              <a:buNone/>
            </a:pPr>
            <a:r>
              <a:rPr b="1" lang="en-US" sz="3100">
                <a:solidFill>
                  <a:schemeClr val="accent1"/>
                </a:solidFill>
                <a:highlight>
                  <a:schemeClr val="lt1"/>
                </a:highlight>
              </a:rPr>
              <a:t>To review: </a:t>
            </a:r>
            <a:endParaRPr b="1" sz="3100"/>
          </a:p>
        </p:txBody>
      </p:sp>
      <p:sp>
        <p:nvSpPr>
          <p:cNvPr id="397" name="Google Shape;397;p72"/>
          <p:cNvSpPr txBox="1"/>
          <p:nvPr>
            <p:ph idx="1" type="body"/>
          </p:nvPr>
        </p:nvSpPr>
        <p:spPr>
          <a:xfrm>
            <a:off x="479550" y="1432813"/>
            <a:ext cx="11232900" cy="4023900"/>
          </a:xfrm>
          <a:prstGeom prst="rect">
            <a:avLst/>
          </a:prstGeom>
          <a:noFill/>
          <a:ln>
            <a:noFill/>
          </a:ln>
        </p:spPr>
        <p:txBody>
          <a:bodyPr anchorCtr="0" anchor="t" bIns="45700" lIns="91425" spcFirstLastPara="1" rIns="91425" wrap="square" tIns="45700">
            <a:noAutofit/>
          </a:bodyPr>
          <a:lstStyle/>
          <a:p>
            <a:pPr indent="0" lvl="0" marL="0" marR="101600" rtl="0" algn="l">
              <a:lnSpc>
                <a:spcPct val="100000"/>
              </a:lnSpc>
              <a:spcBef>
                <a:spcPts val="0"/>
              </a:spcBef>
              <a:spcAft>
                <a:spcPts val="0"/>
              </a:spcAft>
              <a:buSzPts val="700"/>
              <a:buNone/>
            </a:pPr>
            <a:r>
              <a:rPr b="1" lang="en-US" sz="3100">
                <a:solidFill>
                  <a:schemeClr val="accent1"/>
                </a:solidFill>
                <a:highlight>
                  <a:srgbClr val="FFFFFF"/>
                </a:highlight>
              </a:rPr>
              <a:t>In our last session:</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chemeClr val="lt1"/>
                </a:highlight>
              </a:rPr>
              <a:t>articulate ways to increase meaningful student involvement in initiatives in your school/district. </a:t>
            </a:r>
            <a:endParaRPr b="1" sz="3100">
              <a:solidFill>
                <a:schemeClr val="accent1"/>
              </a:solidFill>
              <a:highlight>
                <a:schemeClr val="lt1"/>
              </a:highlight>
            </a:endParaRPr>
          </a:p>
          <a:p>
            <a:pPr indent="0" lvl="0" marL="457200" marR="101600" rtl="0" algn="l">
              <a:lnSpc>
                <a:spcPct val="100000"/>
              </a:lnSpc>
              <a:spcBef>
                <a:spcPts val="0"/>
              </a:spcBef>
              <a:spcAft>
                <a:spcPts val="0"/>
              </a:spcAft>
              <a:buClr>
                <a:schemeClr val="dk1"/>
              </a:buClr>
              <a:buSzPts val="1100"/>
              <a:buFont typeface="Arial"/>
              <a:buNone/>
            </a:pPr>
            <a:r>
              <a:t/>
            </a:r>
            <a:endParaRPr b="1" sz="3100">
              <a:solidFill>
                <a:schemeClr val="accent1"/>
              </a:solidFill>
              <a:highlight>
                <a:schemeClr val="lt1"/>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chemeClr val="lt1"/>
                </a:highlight>
              </a:rPr>
              <a:t>identify ways that collaborative inquiry can be a powerful design for professional learning.</a:t>
            </a:r>
            <a:endParaRPr b="1" sz="3100">
              <a:solidFill>
                <a:schemeClr val="accent1"/>
              </a:solidFill>
              <a:highlight>
                <a:schemeClr val="lt1"/>
              </a:highlight>
            </a:endParaRPr>
          </a:p>
          <a:p>
            <a:pPr indent="0" lvl="0" marL="457200" marR="101600" rtl="0" algn="l">
              <a:lnSpc>
                <a:spcPct val="100000"/>
              </a:lnSpc>
              <a:spcBef>
                <a:spcPts val="0"/>
              </a:spcBef>
              <a:spcAft>
                <a:spcPts val="0"/>
              </a:spcAft>
              <a:buClr>
                <a:schemeClr val="dk1"/>
              </a:buClr>
              <a:buSzPts val="1100"/>
              <a:buFont typeface="Arial"/>
              <a:buNone/>
            </a:pPr>
            <a:r>
              <a:t/>
            </a:r>
            <a:endParaRPr b="1" sz="3100">
              <a:solidFill>
                <a:schemeClr val="accent1"/>
              </a:solidFill>
              <a:highlight>
                <a:schemeClr val="lt1"/>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chemeClr val="lt1"/>
                </a:highlight>
              </a:rPr>
              <a:t>brainstorm solutions to challenges of implementation.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1900"/>
              <a:buNone/>
            </a:pPr>
            <a:r>
              <a:t/>
            </a:r>
            <a:endParaRPr b="1" sz="2400">
              <a:solidFill>
                <a:srgbClr val="0D0D0D"/>
              </a:solidFill>
              <a:highlight>
                <a:srgbClr val="FFFFFF"/>
              </a:highlight>
            </a:endParaRPr>
          </a:p>
        </p:txBody>
      </p:sp>
      <p:pic>
        <p:nvPicPr>
          <p:cNvPr id="398" name="Google Shape;398;p72"/>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F1EE"/>
        </a:solidFill>
      </p:bgPr>
    </p:bg>
    <p:spTree>
      <p:nvGrpSpPr>
        <p:cNvPr id="634" name="Shape 634"/>
        <p:cNvGrpSpPr/>
        <p:nvPr/>
      </p:nvGrpSpPr>
      <p:grpSpPr>
        <a:xfrm>
          <a:off x="0" y="0"/>
          <a:ext cx="0" cy="0"/>
          <a:chOff x="0" y="0"/>
          <a:chExt cx="0" cy="0"/>
        </a:xfrm>
      </p:grpSpPr>
      <p:sp>
        <p:nvSpPr>
          <p:cNvPr id="635" name="Google Shape;635;p99"/>
          <p:cNvSpPr/>
          <p:nvPr/>
        </p:nvSpPr>
        <p:spPr>
          <a:xfrm>
            <a:off x="0" y="0"/>
            <a:ext cx="12192000" cy="266400"/>
          </a:xfrm>
          <a:prstGeom prst="rect">
            <a:avLst/>
          </a:prstGeom>
          <a:solidFill>
            <a:srgbClr val="004086"/>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p99"/>
          <p:cNvSpPr/>
          <p:nvPr/>
        </p:nvSpPr>
        <p:spPr>
          <a:xfrm>
            <a:off x="0" y="266400"/>
            <a:ext cx="12192000" cy="133200"/>
          </a:xfrm>
          <a:prstGeom prst="rect">
            <a:avLst/>
          </a:prstGeom>
          <a:solidFill>
            <a:srgbClr val="EC6428"/>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7" name="Google Shape;637;p99"/>
          <p:cNvSpPr/>
          <p:nvPr/>
        </p:nvSpPr>
        <p:spPr>
          <a:xfrm>
            <a:off x="0" y="6724800"/>
            <a:ext cx="12192000" cy="133200"/>
          </a:xfrm>
          <a:prstGeom prst="rect">
            <a:avLst/>
          </a:prstGeom>
          <a:solidFill>
            <a:srgbClr val="1AA495"/>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8" name="Google Shape;638;p99"/>
          <p:cNvSpPr txBox="1"/>
          <p:nvPr/>
        </p:nvSpPr>
        <p:spPr>
          <a:xfrm>
            <a:off x="-430967" y="4910767"/>
            <a:ext cx="12192000" cy="2042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rgbClr val="004086"/>
                </a:solidFill>
              </a:rPr>
              <a:t> </a:t>
            </a:r>
            <a:endParaRPr sz="2400">
              <a:solidFill>
                <a:srgbClr val="004086"/>
              </a:solidFill>
            </a:endParaRPr>
          </a:p>
          <a:p>
            <a:pPr indent="0" lvl="0" marL="0" rtl="0" algn="ctr">
              <a:spcBef>
                <a:spcPts val="0"/>
              </a:spcBef>
              <a:spcAft>
                <a:spcPts val="0"/>
              </a:spcAft>
              <a:buNone/>
            </a:pPr>
            <a:r>
              <a:t/>
            </a:r>
            <a:endParaRPr sz="2400">
              <a:solidFill>
                <a:schemeClr val="dk1"/>
              </a:solidFill>
            </a:endParaRPr>
          </a:p>
        </p:txBody>
      </p:sp>
      <p:pic>
        <p:nvPicPr>
          <p:cNvPr id="639" name="Google Shape;639;p99"/>
          <p:cNvPicPr preferRelativeResize="0"/>
          <p:nvPr/>
        </p:nvPicPr>
        <p:blipFill>
          <a:blip r:embed="rId3">
            <a:alphaModFix/>
          </a:blip>
          <a:stretch>
            <a:fillRect/>
          </a:stretch>
        </p:blipFill>
        <p:spPr>
          <a:xfrm>
            <a:off x="2305833" y="608967"/>
            <a:ext cx="8121329" cy="4567068"/>
          </a:xfrm>
          <a:prstGeom prst="rect">
            <a:avLst/>
          </a:prstGeom>
          <a:noFill/>
          <a:ln cap="flat" cmpd="sng" w="28575">
            <a:solidFill>
              <a:schemeClr val="dk2"/>
            </a:solidFill>
            <a:prstDash val="solid"/>
            <a:round/>
            <a:headEnd len="sm" w="sm" type="none"/>
            <a:tailEnd len="sm" w="sm" type="none"/>
          </a:ln>
        </p:spPr>
      </p:pic>
      <p:sp>
        <p:nvSpPr>
          <p:cNvPr id="640" name="Google Shape;640;p99"/>
          <p:cNvSpPr txBox="1"/>
          <p:nvPr/>
        </p:nvSpPr>
        <p:spPr>
          <a:xfrm>
            <a:off x="353825" y="5642613"/>
            <a:ext cx="519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641" name="Google Shape;641;p99"/>
          <p:cNvPicPr preferRelativeResize="0"/>
          <p:nvPr/>
        </p:nvPicPr>
        <p:blipFill>
          <a:blip r:embed="rId4">
            <a:alphaModFix/>
          </a:blip>
          <a:stretch>
            <a:fillRect/>
          </a:stretch>
        </p:blipFill>
        <p:spPr>
          <a:xfrm>
            <a:off x="573775" y="5385388"/>
            <a:ext cx="10629900" cy="962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100"/>
          <p:cNvSpPr txBox="1"/>
          <p:nvPr/>
        </p:nvSpPr>
        <p:spPr>
          <a:xfrm>
            <a:off x="0" y="6457890"/>
            <a:ext cx="12192000" cy="400110"/>
          </a:xfrm>
          <a:prstGeom prst="rect">
            <a:avLst/>
          </a:prstGeom>
          <a:solidFill>
            <a:srgbClr val="F89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304A"/>
                </a:solidFill>
                <a:latin typeface="Calibri"/>
                <a:ea typeface="Calibri"/>
                <a:cs typeface="Calibri"/>
                <a:sym typeface="Calibri"/>
              </a:rPr>
              <a:t>      </a:t>
            </a:r>
            <a:endParaRPr b="0" i="0" sz="1500" u="none" cap="none" strike="noStrike">
              <a:solidFill>
                <a:srgbClr val="000000"/>
              </a:solidFill>
              <a:latin typeface="Arial"/>
              <a:ea typeface="Arial"/>
              <a:cs typeface="Arial"/>
              <a:sym typeface="Arial"/>
            </a:endParaRPr>
          </a:p>
        </p:txBody>
      </p:sp>
      <p:pic>
        <p:nvPicPr>
          <p:cNvPr descr="A picture containing text, sign, outdoor, dark&#10;&#10;Description automatically generated" id="648" name="Google Shape;648;p100"/>
          <p:cNvPicPr preferRelativeResize="0"/>
          <p:nvPr/>
        </p:nvPicPr>
        <p:blipFill rotWithShape="1">
          <a:blip r:embed="rId3">
            <a:alphaModFix/>
          </a:blip>
          <a:srcRect b="0" l="0" r="0" t="0"/>
          <a:stretch/>
        </p:blipFill>
        <p:spPr>
          <a:xfrm>
            <a:off x="677227" y="6511749"/>
            <a:ext cx="1034041" cy="304388"/>
          </a:xfrm>
          <a:prstGeom prst="rect">
            <a:avLst/>
          </a:prstGeom>
          <a:noFill/>
          <a:ln>
            <a:noFill/>
          </a:ln>
        </p:spPr>
      </p:pic>
      <p:pic>
        <p:nvPicPr>
          <p:cNvPr descr="A white and blue sign with black text&#10;&#10;Description automatically generated" id="649" name="Google Shape;649;p100"/>
          <p:cNvPicPr preferRelativeResize="0"/>
          <p:nvPr/>
        </p:nvPicPr>
        <p:blipFill rotWithShape="1">
          <a:blip r:embed="rId4">
            <a:alphaModFix/>
          </a:blip>
          <a:srcRect b="0" l="0" r="0" t="0"/>
          <a:stretch/>
        </p:blipFill>
        <p:spPr>
          <a:xfrm>
            <a:off x="996017" y="347374"/>
            <a:ext cx="10199966" cy="6110516"/>
          </a:xfrm>
          <a:prstGeom prst="rect">
            <a:avLst/>
          </a:prstGeom>
          <a:noFill/>
          <a:ln>
            <a:noFill/>
          </a:ln>
        </p:spPr>
      </p:pic>
    </p:spTree>
  </p:cSld>
  <p:clrMapOvr>
    <a:masterClrMapping/>
  </p:clrMapOvr>
  <mc:AlternateContent>
    <mc:Choice Requires="p14">
      <p:transition spd="slow" p14:dur="50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101"/>
          <p:cNvPicPr preferRelativeResize="0"/>
          <p:nvPr/>
        </p:nvPicPr>
        <p:blipFill>
          <a:blip r:embed="rId3">
            <a:alphaModFix/>
          </a:blip>
          <a:stretch>
            <a:fillRect/>
          </a:stretch>
        </p:blipFill>
        <p:spPr>
          <a:xfrm>
            <a:off x="1212767" y="203200"/>
            <a:ext cx="10117059" cy="6451601"/>
          </a:xfrm>
          <a:prstGeom prst="rect">
            <a:avLst/>
          </a:prstGeom>
          <a:noFill/>
          <a:ln cap="flat" cmpd="sng" w="28575">
            <a:solidFill>
              <a:srgbClr val="074086"/>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pSp>
        <p:nvGrpSpPr>
          <p:cNvPr id="659" name="Google Shape;659;p102"/>
          <p:cNvGrpSpPr/>
          <p:nvPr/>
        </p:nvGrpSpPr>
        <p:grpSpPr>
          <a:xfrm>
            <a:off x="-342900" y="5732859"/>
            <a:ext cx="14336549" cy="2153841"/>
            <a:chOff x="0" y="-38100"/>
            <a:chExt cx="5663822" cy="850900"/>
          </a:xfrm>
        </p:grpSpPr>
        <p:sp>
          <p:nvSpPr>
            <p:cNvPr id="660" name="Google Shape;660;p102"/>
            <p:cNvSpPr/>
            <p:nvPr/>
          </p:nvSpPr>
          <p:spPr>
            <a:xfrm>
              <a:off x="0" y="0"/>
              <a:ext cx="5663822" cy="812800"/>
            </a:xfrm>
            <a:custGeom>
              <a:rect b="b" l="l" r="r" t="t"/>
              <a:pathLst>
                <a:path extrusionOk="0" h="812800" w="5663822">
                  <a:moveTo>
                    <a:pt x="0" y="0"/>
                  </a:moveTo>
                  <a:lnTo>
                    <a:pt x="5663822" y="0"/>
                  </a:lnTo>
                  <a:lnTo>
                    <a:pt x="5663822" y="812800"/>
                  </a:lnTo>
                  <a:lnTo>
                    <a:pt x="0" y="812800"/>
                  </a:lnTo>
                  <a:close/>
                </a:path>
              </a:pathLst>
            </a:custGeom>
            <a:gradFill>
              <a:gsLst>
                <a:gs pos="0">
                  <a:srgbClr val="004086"/>
                </a:gs>
                <a:gs pos="100000">
                  <a:srgbClr val="89C455"/>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1" name="Google Shape;661;p102"/>
            <p:cNvSpPr txBox="1"/>
            <p:nvPr/>
          </p:nvSpPr>
          <p:spPr>
            <a:xfrm>
              <a:off x="0" y="-38100"/>
              <a:ext cx="812800" cy="850900"/>
            </a:xfrm>
            <a:prstGeom prst="rect">
              <a:avLst/>
            </a:prstGeom>
            <a:noFill/>
            <a:ln>
              <a:noFill/>
            </a:ln>
          </p:spPr>
          <p:txBody>
            <a:bodyPr anchorCtr="0" anchor="ctr" bIns="33875" lIns="33875" spcFirstLastPara="1" rIns="33875" wrap="square" tIns="33875">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sp>
        <p:nvSpPr>
          <p:cNvPr id="662" name="Google Shape;662;p102"/>
          <p:cNvSpPr/>
          <p:nvPr/>
        </p:nvSpPr>
        <p:spPr>
          <a:xfrm>
            <a:off x="11153379" y="5997235"/>
            <a:ext cx="705642" cy="705642"/>
          </a:xfrm>
          <a:custGeom>
            <a:rect b="b" l="l" r="r" t="t"/>
            <a:pathLst>
              <a:path extrusionOk="0" h="1058463" w="1058463">
                <a:moveTo>
                  <a:pt x="0" y="0"/>
                </a:moveTo>
                <a:lnTo>
                  <a:pt x="1058464" y="0"/>
                </a:lnTo>
                <a:lnTo>
                  <a:pt x="1058464" y="1058463"/>
                </a:lnTo>
                <a:lnTo>
                  <a:pt x="0" y="10584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3" name="Google Shape;663;p102"/>
          <p:cNvSpPr/>
          <p:nvPr/>
        </p:nvSpPr>
        <p:spPr>
          <a:xfrm>
            <a:off x="1" y="0"/>
            <a:ext cx="2934647" cy="1643403"/>
          </a:xfrm>
          <a:custGeom>
            <a:rect b="b" l="l" r="r" t="t"/>
            <a:pathLst>
              <a:path extrusionOk="0" h="2465104" w="4401971">
                <a:moveTo>
                  <a:pt x="0" y="0"/>
                </a:moveTo>
                <a:lnTo>
                  <a:pt x="4401971" y="0"/>
                </a:lnTo>
                <a:lnTo>
                  <a:pt x="4401971" y="2465104"/>
                </a:lnTo>
                <a:lnTo>
                  <a:pt x="0" y="246510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4" name="Google Shape;664;p102"/>
          <p:cNvSpPr/>
          <p:nvPr/>
        </p:nvSpPr>
        <p:spPr>
          <a:xfrm>
            <a:off x="3061340" y="0"/>
            <a:ext cx="2916861" cy="1643403"/>
          </a:xfrm>
          <a:custGeom>
            <a:rect b="b" l="l" r="r" t="t"/>
            <a:pathLst>
              <a:path extrusionOk="0" h="2465104" w="4375292">
                <a:moveTo>
                  <a:pt x="0" y="0"/>
                </a:moveTo>
                <a:lnTo>
                  <a:pt x="4375292" y="0"/>
                </a:lnTo>
                <a:lnTo>
                  <a:pt x="4375292" y="2465104"/>
                </a:lnTo>
                <a:lnTo>
                  <a:pt x="0" y="2465104"/>
                </a:lnTo>
                <a:lnTo>
                  <a:pt x="0" y="0"/>
                </a:lnTo>
                <a:close/>
              </a:path>
            </a:pathLst>
          </a:custGeom>
          <a:blipFill rotWithShape="1">
            <a:blip r:embed="rId5">
              <a:alphaModFix/>
            </a:blip>
            <a:stretch>
              <a:fillRect b="0" l="-6433" r="-6432"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5" name="Google Shape;665;p102"/>
          <p:cNvSpPr/>
          <p:nvPr/>
        </p:nvSpPr>
        <p:spPr>
          <a:xfrm>
            <a:off x="6168239" y="0"/>
            <a:ext cx="2916861" cy="1643403"/>
          </a:xfrm>
          <a:custGeom>
            <a:rect b="b" l="l" r="r" t="t"/>
            <a:pathLst>
              <a:path extrusionOk="0" h="2465104" w="4375292">
                <a:moveTo>
                  <a:pt x="0" y="0"/>
                </a:moveTo>
                <a:lnTo>
                  <a:pt x="4375292" y="0"/>
                </a:lnTo>
                <a:lnTo>
                  <a:pt x="4375292" y="2465104"/>
                </a:lnTo>
                <a:lnTo>
                  <a:pt x="0" y="246510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6" name="Google Shape;666;p102"/>
          <p:cNvSpPr/>
          <p:nvPr/>
        </p:nvSpPr>
        <p:spPr>
          <a:xfrm>
            <a:off x="9275139" y="0"/>
            <a:ext cx="2916861" cy="1643403"/>
          </a:xfrm>
          <a:custGeom>
            <a:rect b="b" l="l" r="r" t="t"/>
            <a:pathLst>
              <a:path extrusionOk="0" h="2465104" w="4375292">
                <a:moveTo>
                  <a:pt x="0" y="0"/>
                </a:moveTo>
                <a:lnTo>
                  <a:pt x="4375292" y="0"/>
                </a:lnTo>
                <a:lnTo>
                  <a:pt x="4375292" y="2465104"/>
                </a:lnTo>
                <a:lnTo>
                  <a:pt x="0" y="246510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7" name="Google Shape;667;p102"/>
          <p:cNvSpPr/>
          <p:nvPr/>
        </p:nvSpPr>
        <p:spPr>
          <a:xfrm>
            <a:off x="1" y="1878155"/>
            <a:ext cx="2934647" cy="1653423"/>
          </a:xfrm>
          <a:custGeom>
            <a:rect b="b" l="l" r="r" t="t"/>
            <a:pathLst>
              <a:path extrusionOk="0" h="2480135" w="4401971">
                <a:moveTo>
                  <a:pt x="0" y="0"/>
                </a:moveTo>
                <a:lnTo>
                  <a:pt x="4401971" y="0"/>
                </a:lnTo>
                <a:lnTo>
                  <a:pt x="4401971" y="2480135"/>
                </a:lnTo>
                <a:lnTo>
                  <a:pt x="0" y="24801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8" name="Google Shape;668;p102"/>
          <p:cNvSpPr/>
          <p:nvPr/>
        </p:nvSpPr>
        <p:spPr>
          <a:xfrm>
            <a:off x="3061340" y="1878155"/>
            <a:ext cx="2934647" cy="1653423"/>
          </a:xfrm>
          <a:custGeom>
            <a:rect b="b" l="l" r="r" t="t"/>
            <a:pathLst>
              <a:path extrusionOk="0" h="2480135" w="4401971">
                <a:moveTo>
                  <a:pt x="0" y="0"/>
                </a:moveTo>
                <a:lnTo>
                  <a:pt x="4401971" y="0"/>
                </a:lnTo>
                <a:lnTo>
                  <a:pt x="4401971" y="2480135"/>
                </a:lnTo>
                <a:lnTo>
                  <a:pt x="0" y="248013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69" name="Google Shape;669;p102"/>
          <p:cNvSpPr/>
          <p:nvPr/>
        </p:nvSpPr>
        <p:spPr>
          <a:xfrm>
            <a:off x="6168239" y="1889651"/>
            <a:ext cx="2914242" cy="1641927"/>
          </a:xfrm>
          <a:custGeom>
            <a:rect b="b" l="l" r="r" t="t"/>
            <a:pathLst>
              <a:path extrusionOk="0" h="2462890" w="4371363">
                <a:moveTo>
                  <a:pt x="0" y="0"/>
                </a:moveTo>
                <a:lnTo>
                  <a:pt x="4371364" y="0"/>
                </a:lnTo>
                <a:lnTo>
                  <a:pt x="4371364" y="2462890"/>
                </a:lnTo>
                <a:lnTo>
                  <a:pt x="0" y="246289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70" name="Google Shape;670;p102"/>
          <p:cNvSpPr/>
          <p:nvPr/>
        </p:nvSpPr>
        <p:spPr>
          <a:xfrm>
            <a:off x="9266247" y="1889652"/>
            <a:ext cx="2934647" cy="1653423"/>
          </a:xfrm>
          <a:custGeom>
            <a:rect b="b" l="l" r="r" t="t"/>
            <a:pathLst>
              <a:path extrusionOk="0" h="2480135" w="4401971">
                <a:moveTo>
                  <a:pt x="0" y="0"/>
                </a:moveTo>
                <a:lnTo>
                  <a:pt x="4401970" y="0"/>
                </a:lnTo>
                <a:lnTo>
                  <a:pt x="4401970" y="2480135"/>
                </a:lnTo>
                <a:lnTo>
                  <a:pt x="0" y="248013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71" name="Google Shape;671;p102"/>
          <p:cNvSpPr/>
          <p:nvPr/>
        </p:nvSpPr>
        <p:spPr>
          <a:xfrm>
            <a:off x="-23249" y="3855069"/>
            <a:ext cx="2934647" cy="1650739"/>
          </a:xfrm>
          <a:custGeom>
            <a:rect b="b" l="l" r="r" t="t"/>
            <a:pathLst>
              <a:path extrusionOk="0" h="2476108" w="4401971">
                <a:moveTo>
                  <a:pt x="0" y="0"/>
                </a:moveTo>
                <a:lnTo>
                  <a:pt x="4401971" y="0"/>
                </a:lnTo>
                <a:lnTo>
                  <a:pt x="4401971" y="2476109"/>
                </a:lnTo>
                <a:lnTo>
                  <a:pt x="0" y="247610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72" name="Google Shape;672;p102"/>
          <p:cNvSpPr/>
          <p:nvPr/>
        </p:nvSpPr>
        <p:spPr>
          <a:xfrm>
            <a:off x="3067354" y="3855069"/>
            <a:ext cx="2928633" cy="1650739"/>
          </a:xfrm>
          <a:custGeom>
            <a:rect b="b" l="l" r="r" t="t"/>
            <a:pathLst>
              <a:path extrusionOk="0" h="2476108" w="4392949">
                <a:moveTo>
                  <a:pt x="0" y="0"/>
                </a:moveTo>
                <a:lnTo>
                  <a:pt x="4392950" y="0"/>
                </a:lnTo>
                <a:lnTo>
                  <a:pt x="4392950" y="2476109"/>
                </a:lnTo>
                <a:lnTo>
                  <a:pt x="0" y="2476109"/>
                </a:lnTo>
                <a:lnTo>
                  <a:pt x="0" y="0"/>
                </a:lnTo>
                <a:close/>
              </a:path>
            </a:pathLst>
          </a:custGeom>
          <a:blipFill rotWithShape="1">
            <a:blip r:embed="rId13">
              <a:alphaModFix/>
            </a:blip>
            <a:stretch>
              <a:fillRect b="0" l="-19" r="-1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73" name="Google Shape;673;p102"/>
          <p:cNvSpPr/>
          <p:nvPr/>
        </p:nvSpPr>
        <p:spPr>
          <a:xfrm>
            <a:off x="6168239" y="3852386"/>
            <a:ext cx="2914242" cy="1653423"/>
          </a:xfrm>
          <a:custGeom>
            <a:rect b="b" l="l" r="r" t="t"/>
            <a:pathLst>
              <a:path extrusionOk="0" h="2480135" w="4371363">
                <a:moveTo>
                  <a:pt x="0" y="0"/>
                </a:moveTo>
                <a:lnTo>
                  <a:pt x="4371364" y="0"/>
                </a:lnTo>
                <a:lnTo>
                  <a:pt x="4371364" y="2480135"/>
                </a:lnTo>
                <a:lnTo>
                  <a:pt x="0" y="2480135"/>
                </a:lnTo>
                <a:lnTo>
                  <a:pt x="0" y="0"/>
                </a:lnTo>
                <a:close/>
              </a:path>
            </a:pathLst>
          </a:custGeom>
          <a:blipFill rotWithShape="1">
            <a:blip r:embed="rId14">
              <a:alphaModFix/>
            </a:blip>
            <a:stretch>
              <a:fillRect b="-880" l="0" r="-2475" t="-88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74" name="Google Shape;674;p102"/>
          <p:cNvSpPr/>
          <p:nvPr/>
        </p:nvSpPr>
        <p:spPr>
          <a:xfrm>
            <a:off x="9275139" y="3855070"/>
            <a:ext cx="2925754" cy="1682627"/>
          </a:xfrm>
          <a:custGeom>
            <a:rect b="b" l="l" r="r" t="t"/>
            <a:pathLst>
              <a:path extrusionOk="0" h="2523941" w="4388631">
                <a:moveTo>
                  <a:pt x="0" y="0"/>
                </a:moveTo>
                <a:lnTo>
                  <a:pt x="4388631" y="0"/>
                </a:lnTo>
                <a:lnTo>
                  <a:pt x="4388631" y="2523941"/>
                </a:lnTo>
                <a:lnTo>
                  <a:pt x="0" y="2523941"/>
                </a:lnTo>
                <a:lnTo>
                  <a:pt x="0" y="0"/>
                </a:lnTo>
                <a:close/>
              </a:path>
            </a:pathLst>
          </a:custGeom>
          <a:blipFill rotWithShape="1">
            <a:blip r:embed="rId15">
              <a:alphaModFix/>
            </a:blip>
            <a:stretch>
              <a:fillRect b="0" l="-2073"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75" name="Google Shape;675;p102"/>
          <p:cNvSpPr txBox="1"/>
          <p:nvPr/>
        </p:nvSpPr>
        <p:spPr>
          <a:xfrm>
            <a:off x="1444075" y="6148125"/>
            <a:ext cx="9019282" cy="708143"/>
          </a:xfrm>
          <a:prstGeom prst="rect">
            <a:avLst/>
          </a:prstGeom>
          <a:noFill/>
          <a:ln>
            <a:noFill/>
          </a:ln>
        </p:spPr>
        <p:txBody>
          <a:bodyPr anchorCtr="0" anchor="t" bIns="0" lIns="0" spcFirstLastPara="1" rIns="0" wrap="square" tIns="0">
            <a:spAutoFit/>
          </a:bodyPr>
          <a:lstStyle/>
          <a:p>
            <a:pPr indent="0" lvl="0" marL="0" marR="0" rtl="0" algn="ctr">
              <a:lnSpc>
                <a:spcPct val="139952"/>
              </a:lnSpc>
              <a:spcBef>
                <a:spcPts val="0"/>
              </a:spcBef>
              <a:spcAft>
                <a:spcPts val="0"/>
              </a:spcAft>
              <a:buClr>
                <a:srgbClr val="000000"/>
              </a:buClr>
              <a:buSzPts val="2100"/>
              <a:buFont typeface="Arial"/>
              <a:buNone/>
            </a:pPr>
            <a:r>
              <a:rPr b="1" i="0" lang="en-US" sz="2100" u="none" cap="none" strike="noStrike">
                <a:solidFill>
                  <a:srgbClr val="FFFFFF"/>
                </a:solidFill>
                <a:latin typeface="Lato"/>
                <a:ea typeface="Lato"/>
                <a:cs typeface="Lato"/>
                <a:sym typeface="Lato"/>
              </a:rPr>
              <a:t>STUDENT ENGAGEMENT. STUDENT EMPOWERMENT. STUDENT VOICE.</a:t>
            </a:r>
            <a:endParaRPr b="0" i="0" sz="1500" u="none" cap="none" strike="noStrike">
              <a:solidFill>
                <a:srgbClr val="000000"/>
              </a:solidFill>
              <a:latin typeface="Arial"/>
              <a:ea typeface="Arial"/>
              <a:cs typeface="Arial"/>
              <a:sym typeface="Arial"/>
            </a:endParaRPr>
          </a:p>
        </p:txBody>
      </p:sp>
      <p:pic>
        <p:nvPicPr>
          <p:cNvPr id="676" name="Google Shape;676;p102"/>
          <p:cNvPicPr preferRelativeResize="0"/>
          <p:nvPr/>
        </p:nvPicPr>
        <p:blipFill rotWithShape="1">
          <a:blip r:embed="rId16">
            <a:alphaModFix/>
          </a:blip>
          <a:srcRect b="0" l="0" r="0" t="0"/>
          <a:stretch/>
        </p:blipFill>
        <p:spPr>
          <a:xfrm>
            <a:off x="5422900" y="3194050"/>
            <a:ext cx="1346200" cy="469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3"/>
          <p:cNvSpPr txBox="1"/>
          <p:nvPr/>
        </p:nvSpPr>
        <p:spPr>
          <a:xfrm>
            <a:off x="0" y="5546374"/>
            <a:ext cx="12192000" cy="1708500"/>
          </a:xfrm>
          <a:prstGeom prst="rect">
            <a:avLst/>
          </a:prstGeom>
          <a:solidFill>
            <a:srgbClr val="C8E0E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dk1"/>
                </a:solidFill>
                <a:latin typeface="Helvetica Neue"/>
                <a:ea typeface="Helvetica Neue"/>
                <a:cs typeface="Helvetica Neue"/>
                <a:sym typeface="Helvetica Neue"/>
              </a:rPr>
              <a:t>How have you used the ladder of </a:t>
            </a:r>
            <a:endParaRPr/>
          </a:p>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dk1"/>
                </a:solidFill>
                <a:latin typeface="Helvetica Neue"/>
                <a:ea typeface="Helvetica Neue"/>
                <a:cs typeface="Helvetica Neue"/>
                <a:sym typeface="Helvetica Neue"/>
              </a:rPr>
              <a:t>student involvement? </a:t>
            </a:r>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chemeClr val="dk1"/>
              </a:solidFill>
              <a:latin typeface="Helvetica Neue"/>
              <a:ea typeface="Helvetica Neue"/>
              <a:cs typeface="Helvetica Neue"/>
              <a:sym typeface="Helvetica Neue"/>
            </a:endParaRPr>
          </a:p>
        </p:txBody>
      </p:sp>
      <p:sp>
        <p:nvSpPr>
          <p:cNvPr id="404" name="Google Shape;404;p73"/>
          <p:cNvSpPr txBox="1"/>
          <p:nvPr/>
        </p:nvSpPr>
        <p:spPr>
          <a:xfrm>
            <a:off x="479550" y="6922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i="0" lang="en-US" sz="3400" u="none" cap="none" strike="noStrike">
                <a:solidFill>
                  <a:srgbClr val="55A29A"/>
                </a:solidFill>
                <a:latin typeface="Arial"/>
                <a:ea typeface="Arial"/>
                <a:cs typeface="Arial"/>
                <a:sym typeface="Arial"/>
              </a:rPr>
              <a:t>Ladder of Student Involvement </a:t>
            </a:r>
            <a:endParaRPr b="0" i="0" sz="2100" u="none" cap="none" strike="noStrike">
              <a:solidFill>
                <a:schemeClr val="dk1"/>
              </a:solidFill>
              <a:latin typeface="Arial"/>
              <a:ea typeface="Arial"/>
              <a:cs typeface="Arial"/>
              <a:sym typeface="Arial"/>
            </a:endParaRPr>
          </a:p>
        </p:txBody>
      </p:sp>
      <p:pic>
        <p:nvPicPr>
          <p:cNvPr id="405" name="Google Shape;405;p73"/>
          <p:cNvPicPr preferRelativeResize="0"/>
          <p:nvPr/>
        </p:nvPicPr>
        <p:blipFill rotWithShape="1">
          <a:blip r:embed="rId3">
            <a:alphaModFix/>
          </a:blip>
          <a:srcRect b="0" l="0" r="0" t="0"/>
          <a:stretch/>
        </p:blipFill>
        <p:spPr>
          <a:xfrm>
            <a:off x="3262025" y="777225"/>
            <a:ext cx="4870588" cy="4061149"/>
          </a:xfrm>
          <a:prstGeom prst="rect">
            <a:avLst/>
          </a:prstGeom>
          <a:noFill/>
          <a:ln>
            <a:noFill/>
          </a:ln>
        </p:spPr>
      </p:pic>
      <p:pic>
        <p:nvPicPr>
          <p:cNvPr id="406" name="Google Shape;406;p73"/>
          <p:cNvPicPr preferRelativeResize="0"/>
          <p:nvPr/>
        </p:nvPicPr>
        <p:blipFill rotWithShape="1">
          <a:blip r:embed="rId4">
            <a:alphaModFix/>
          </a:blip>
          <a:srcRect b="0" l="0" r="0" t="0"/>
          <a:stretch/>
        </p:blipFill>
        <p:spPr>
          <a:xfrm>
            <a:off x="9607650" y="350613"/>
            <a:ext cx="2085700" cy="1066800"/>
          </a:xfrm>
          <a:prstGeom prst="rect">
            <a:avLst/>
          </a:prstGeom>
          <a:noFill/>
          <a:ln>
            <a:noFill/>
          </a:ln>
        </p:spPr>
      </p:pic>
      <p:pic>
        <p:nvPicPr>
          <p:cNvPr id="407" name="Google Shape;407;p73"/>
          <p:cNvPicPr preferRelativeResize="0"/>
          <p:nvPr/>
        </p:nvPicPr>
        <p:blipFill rotWithShape="1">
          <a:blip r:embed="rId5">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74"/>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3" name="Google Shape;413;p74"/>
          <p:cNvSpPr txBox="1"/>
          <p:nvPr>
            <p:ph type="title"/>
          </p:nvPr>
        </p:nvSpPr>
        <p:spPr>
          <a:xfrm>
            <a:off x="838200" y="189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300"/>
              </a:spcBef>
              <a:spcAft>
                <a:spcPts val="0"/>
              </a:spcAft>
              <a:buSzPts val="1800"/>
              <a:buNone/>
            </a:pPr>
            <a:r>
              <a:rPr b="1" lang="en-US" sz="4000">
                <a:solidFill>
                  <a:srgbClr val="55A29A"/>
                </a:solidFill>
                <a:latin typeface="Arial"/>
                <a:ea typeface="Arial"/>
                <a:cs typeface="Arial"/>
                <a:sym typeface="Arial"/>
              </a:rPr>
              <a:t>Challenge Protocol Debrief</a:t>
            </a:r>
            <a:endParaRPr b="1" sz="3200">
              <a:latin typeface="Arial"/>
              <a:ea typeface="Arial"/>
              <a:cs typeface="Arial"/>
              <a:sym typeface="Arial"/>
            </a:endParaRPr>
          </a:p>
        </p:txBody>
      </p:sp>
      <p:sp>
        <p:nvSpPr>
          <p:cNvPr id="414" name="Google Shape;414;p74"/>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415" name="Google Shape;415;p74"/>
          <p:cNvSpPr txBox="1"/>
          <p:nvPr/>
        </p:nvSpPr>
        <p:spPr>
          <a:xfrm>
            <a:off x="372425" y="1224875"/>
            <a:ext cx="9095400" cy="43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What about the protocol was the most challenging for you?</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What about the protocol was the most helpful for you?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How might you use this protocol in the future?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416" name="Google Shape;416;p74"/>
          <p:cNvPicPr preferRelativeResize="0"/>
          <p:nvPr/>
        </p:nvPicPr>
        <p:blipFill>
          <a:blip r:embed="rId3">
            <a:alphaModFix/>
          </a:blip>
          <a:stretch>
            <a:fillRect/>
          </a:stretch>
        </p:blipFill>
        <p:spPr>
          <a:xfrm>
            <a:off x="9018096" y="1598973"/>
            <a:ext cx="2827200" cy="2827226"/>
          </a:xfrm>
          <a:prstGeom prst="rect">
            <a:avLst/>
          </a:prstGeom>
          <a:noFill/>
          <a:ln>
            <a:noFill/>
          </a:ln>
        </p:spPr>
      </p:pic>
      <p:pic>
        <p:nvPicPr>
          <p:cNvPr id="417" name="Google Shape;417;p74"/>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07D"/>
        </a:solidFill>
      </p:bgPr>
    </p:bg>
    <p:spTree>
      <p:nvGrpSpPr>
        <p:cNvPr id="421" name="Shape 421"/>
        <p:cNvGrpSpPr/>
        <p:nvPr/>
      </p:nvGrpSpPr>
      <p:grpSpPr>
        <a:xfrm>
          <a:off x="0" y="0"/>
          <a:ext cx="0" cy="0"/>
          <a:chOff x="0" y="0"/>
          <a:chExt cx="0" cy="0"/>
        </a:xfrm>
      </p:grpSpPr>
      <p:sp>
        <p:nvSpPr>
          <p:cNvPr id="422" name="Google Shape;422;p75"/>
          <p:cNvSpPr/>
          <p:nvPr/>
        </p:nvSpPr>
        <p:spPr>
          <a:xfrm>
            <a:off x="9193167" y="5834930"/>
            <a:ext cx="3002581" cy="1014027"/>
          </a:xfrm>
          <a:custGeom>
            <a:rect b="b" l="l" r="r" t="t"/>
            <a:pathLst>
              <a:path extrusionOk="0" h="1519142" w="4498249">
                <a:moveTo>
                  <a:pt x="0" y="0"/>
                </a:moveTo>
                <a:lnTo>
                  <a:pt x="4498249" y="0"/>
                </a:lnTo>
                <a:lnTo>
                  <a:pt x="4498249" y="1519142"/>
                </a:lnTo>
                <a:lnTo>
                  <a:pt x="0" y="1519142"/>
                </a:lnTo>
                <a:lnTo>
                  <a:pt x="0" y="0"/>
                </a:lnTo>
                <a:close/>
              </a:path>
            </a:pathLst>
          </a:custGeom>
          <a:blipFill rotWithShape="1">
            <a:blip r:embed="rId3">
              <a:alphaModFix/>
            </a:blip>
            <a:stretch>
              <a:fillRect b="-8809" l="0" r="0" t="-8809"/>
            </a:stretch>
          </a:blipFill>
          <a:ln>
            <a:noFill/>
          </a:ln>
        </p:spPr>
        <p:txBody>
          <a:bodyPr anchorCtr="0" anchor="t" bIns="30475" lIns="60975" spcFirstLastPara="1" rIns="60975"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3" name="Google Shape;423;p75"/>
          <p:cNvSpPr txBox="1"/>
          <p:nvPr/>
        </p:nvSpPr>
        <p:spPr>
          <a:xfrm>
            <a:off x="191658" y="1052640"/>
            <a:ext cx="7080000" cy="4549800"/>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lang="en-US" sz="4500">
                <a:solidFill>
                  <a:schemeClr val="lt1"/>
                </a:solidFill>
              </a:rPr>
              <a:t>“Question-storming”—brainstorming for questions rather than answers—is now a creativity technique.</a:t>
            </a:r>
            <a:endParaRPr sz="3600">
              <a:solidFill>
                <a:schemeClr val="lt1"/>
              </a:solidFill>
            </a:endParaRPr>
          </a:p>
          <a:p>
            <a:pPr indent="0" lvl="0" marL="0" marR="0" rtl="0" algn="l">
              <a:lnSpc>
                <a:spcPct val="144469"/>
              </a:lnSpc>
              <a:spcBef>
                <a:spcPts val="0"/>
              </a:spcBef>
              <a:spcAft>
                <a:spcPts val="0"/>
              </a:spcAft>
              <a:buNone/>
            </a:pPr>
            <a:r>
              <a:t/>
            </a:r>
            <a:endParaRPr sz="1700">
              <a:solidFill>
                <a:srgbClr val="FFFFFF"/>
              </a:solidFill>
              <a:latin typeface="Arial"/>
              <a:ea typeface="Arial"/>
              <a:cs typeface="Arial"/>
              <a:sym typeface="Arial"/>
            </a:endParaRPr>
          </a:p>
          <a:p>
            <a:pPr indent="0" lvl="0" marL="0" marR="0" rtl="0" algn="l">
              <a:lnSpc>
                <a:spcPct val="140029"/>
              </a:lnSpc>
              <a:spcBef>
                <a:spcPts val="0"/>
              </a:spcBef>
              <a:spcAft>
                <a:spcPts val="0"/>
              </a:spcAft>
              <a:buNone/>
            </a:pPr>
            <a:r>
              <a:rPr lang="en-US" sz="1900">
                <a:solidFill>
                  <a:srgbClr val="FFFFFF"/>
                </a:solidFill>
                <a:latin typeface="Arial"/>
                <a:ea typeface="Arial"/>
                <a:cs typeface="Arial"/>
                <a:sym typeface="Arial"/>
              </a:rPr>
              <a:t> </a:t>
            </a:r>
            <a:endParaRPr sz="900"/>
          </a:p>
        </p:txBody>
      </p:sp>
      <p:sp>
        <p:nvSpPr>
          <p:cNvPr id="424" name="Google Shape;424;p75"/>
          <p:cNvSpPr/>
          <p:nvPr/>
        </p:nvSpPr>
        <p:spPr>
          <a:xfrm>
            <a:off x="7475193" y="1125215"/>
            <a:ext cx="4612038" cy="4642939"/>
          </a:xfrm>
          <a:custGeom>
            <a:rect b="b" l="l" r="r" t="t"/>
            <a:pathLst>
              <a:path extrusionOk="0" h="6955714" w="6909420">
                <a:moveTo>
                  <a:pt x="0" y="0"/>
                </a:moveTo>
                <a:lnTo>
                  <a:pt x="6909420" y="0"/>
                </a:lnTo>
                <a:lnTo>
                  <a:pt x="6909420" y="6955714"/>
                </a:lnTo>
                <a:lnTo>
                  <a:pt x="0" y="6955714"/>
                </a:lnTo>
                <a:lnTo>
                  <a:pt x="0" y="0"/>
                </a:lnTo>
                <a:close/>
              </a:path>
            </a:pathLst>
          </a:custGeom>
          <a:blipFill rotWithShape="1">
            <a:blip r:embed="rId4">
              <a:alphaModFix/>
            </a:blip>
            <a:stretch>
              <a:fillRect b="0" l="0" r="0" t="0"/>
            </a:stretch>
          </a:blipFill>
          <a:ln>
            <a:noFill/>
          </a:ln>
        </p:spPr>
        <p:txBody>
          <a:bodyPr anchorCtr="0" anchor="t" bIns="30475" lIns="60975" spcFirstLastPara="1" rIns="60975"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5" name="Google Shape;425;p75"/>
          <p:cNvSpPr txBox="1"/>
          <p:nvPr/>
        </p:nvSpPr>
        <p:spPr>
          <a:xfrm>
            <a:off x="1475594" y="334233"/>
            <a:ext cx="8083200" cy="723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700">
                <a:solidFill>
                  <a:srgbClr val="FFFFFF"/>
                </a:solidFill>
              </a:rPr>
              <a:t>Question - Storming</a:t>
            </a:r>
            <a:r>
              <a:rPr lang="en-US" sz="4700">
                <a:solidFill>
                  <a:srgbClr val="FFFFFF"/>
                </a:solidFill>
                <a:latin typeface="Arial"/>
                <a:ea typeface="Arial"/>
                <a:cs typeface="Arial"/>
                <a:sym typeface="Arial"/>
              </a:rPr>
              <a:t>?</a:t>
            </a:r>
            <a:endParaRPr sz="900"/>
          </a:p>
        </p:txBody>
      </p:sp>
      <p:sp>
        <p:nvSpPr>
          <p:cNvPr id="426" name="Google Shape;426;p75"/>
          <p:cNvSpPr txBox="1"/>
          <p:nvPr/>
        </p:nvSpPr>
        <p:spPr>
          <a:xfrm>
            <a:off x="0" y="6018467"/>
            <a:ext cx="12816300" cy="982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787878"/>
              </a:buClr>
              <a:buSzPts val="2000"/>
              <a:buFont typeface="Arial"/>
              <a:buNone/>
            </a:pPr>
            <a:r>
              <a:rPr lang="en-US" sz="1900" u="sng">
                <a:solidFill>
                  <a:schemeClr val="lt1"/>
                </a:solidFill>
                <a:hlinkClick r:id="rId5">
                  <a:extLst>
                    <a:ext uri="{A12FA001-AC4F-418D-AE19-62706E023703}">
                      <ahyp:hlinkClr val="tx"/>
                    </a:ext>
                  </a:extLst>
                </a:hlinkClick>
              </a:rPr>
              <a:t>Arnaud Chevallier,</a:t>
            </a:r>
            <a:r>
              <a:rPr lang="en-US" sz="1900">
                <a:solidFill>
                  <a:schemeClr val="lt1"/>
                </a:solidFill>
              </a:rPr>
              <a:t> </a:t>
            </a:r>
            <a:r>
              <a:rPr lang="en-US" sz="1900" u="sng">
                <a:solidFill>
                  <a:schemeClr val="lt1"/>
                </a:solidFill>
                <a:hlinkClick r:id="rId6">
                  <a:extLst>
                    <a:ext uri="{A12FA001-AC4F-418D-AE19-62706E023703}">
                      <ahyp:hlinkClr val="tx"/>
                    </a:ext>
                  </a:extLst>
                </a:hlinkClick>
              </a:rPr>
              <a:t>Frédéric Dalsace,</a:t>
            </a:r>
            <a:r>
              <a:rPr lang="en-US" sz="1900">
                <a:solidFill>
                  <a:schemeClr val="lt1"/>
                </a:solidFill>
              </a:rPr>
              <a:t> and </a:t>
            </a:r>
            <a:r>
              <a:rPr lang="en-US" sz="1900" u="sng">
                <a:solidFill>
                  <a:schemeClr val="lt1"/>
                </a:solidFill>
                <a:hlinkClick r:id="rId7">
                  <a:extLst>
                    <a:ext uri="{A12FA001-AC4F-418D-AE19-62706E023703}">
                      <ahyp:hlinkClr val="tx"/>
                    </a:ext>
                  </a:extLst>
                </a:hlinkClick>
              </a:rPr>
              <a:t>Jean-Louis Barsoux</a:t>
            </a:r>
            <a:endParaRPr sz="1900" u="sng">
              <a:solidFill>
                <a:schemeClr val="lt1"/>
              </a:solidFill>
            </a:endParaRPr>
          </a:p>
          <a:p>
            <a:pPr indent="0" lvl="0" marL="0" rtl="0" algn="l">
              <a:spcBef>
                <a:spcPts val="0"/>
              </a:spcBef>
              <a:spcAft>
                <a:spcPts val="0"/>
              </a:spcAft>
              <a:buClr>
                <a:schemeClr val="dk1"/>
              </a:buClr>
              <a:buSzPts val="1500"/>
              <a:buFont typeface="Arial"/>
              <a:buNone/>
            </a:pPr>
            <a:r>
              <a:rPr b="1" lang="en-US" sz="1900">
                <a:solidFill>
                  <a:schemeClr val="lt1"/>
                </a:solidFill>
              </a:rPr>
              <a:t>The Art of Asking Smarter Questions. Harvard Business Review.</a:t>
            </a:r>
            <a:endParaRPr b="1" sz="1900">
              <a:solidFill>
                <a:schemeClr val="lt1"/>
              </a:solidFill>
            </a:endParaRPr>
          </a:p>
          <a:p>
            <a:pPr indent="0" lvl="0" marL="0" marR="0" rtl="0" algn="ctr">
              <a:lnSpc>
                <a:spcPct val="140011"/>
              </a:lnSpc>
              <a:spcBef>
                <a:spcPts val="0"/>
              </a:spcBef>
              <a:spcAft>
                <a:spcPts val="0"/>
              </a:spcAft>
              <a:buNone/>
            </a:pPr>
            <a:r>
              <a:t/>
            </a:r>
            <a:endParaRPr sz="23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76"/>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432" name="Google Shape;432;p76"/>
          <p:cNvSpPr txBox="1"/>
          <p:nvPr>
            <p:ph type="title"/>
          </p:nvPr>
        </p:nvSpPr>
        <p:spPr>
          <a:xfrm>
            <a:off x="415650"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Learning Intentions  </a:t>
            </a:r>
            <a:endParaRPr b="1" sz="3100"/>
          </a:p>
        </p:txBody>
      </p:sp>
      <p:sp>
        <p:nvSpPr>
          <p:cNvPr id="433" name="Google Shape;433;p76"/>
          <p:cNvSpPr txBox="1"/>
          <p:nvPr>
            <p:ph idx="1" type="body"/>
          </p:nvPr>
        </p:nvSpPr>
        <p:spPr>
          <a:xfrm>
            <a:off x="479550" y="1432813"/>
            <a:ext cx="11232900" cy="4023900"/>
          </a:xfrm>
          <a:prstGeom prst="rect">
            <a:avLst/>
          </a:prstGeom>
          <a:noFill/>
          <a:ln>
            <a:noFill/>
          </a:ln>
        </p:spPr>
        <p:txBody>
          <a:bodyPr anchorCtr="0" anchor="t" bIns="45700" lIns="91425" spcFirstLastPara="1" rIns="91425" wrap="square" tIns="45700">
            <a:noAutofit/>
          </a:bodyPr>
          <a:lstStyle/>
          <a:p>
            <a:pPr indent="0" lvl="0" marL="0" marR="101600" rtl="0" algn="l">
              <a:lnSpc>
                <a:spcPct val="100000"/>
              </a:lnSpc>
              <a:spcBef>
                <a:spcPts val="0"/>
              </a:spcBef>
              <a:spcAft>
                <a:spcPts val="0"/>
              </a:spcAft>
              <a:buSzPts val="700"/>
              <a:buNone/>
            </a:pPr>
            <a:r>
              <a:rPr b="1" lang="en-US" sz="3100">
                <a:solidFill>
                  <a:schemeClr val="accent1"/>
                </a:solidFill>
                <a:highlight>
                  <a:srgbClr val="FFFFFF"/>
                </a:highlight>
              </a:rPr>
              <a:t>Today, we are continuing to learn:</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to apply what we’ve learned in our leadership practice.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how collaborative inquiry can help with improvement efforts.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0" lvl="0" marL="0" marR="101600" rtl="0" algn="l">
              <a:lnSpc>
                <a:spcPct val="100000"/>
              </a:lnSpc>
              <a:spcBef>
                <a:spcPts val="0"/>
              </a:spcBef>
              <a:spcAft>
                <a:spcPts val="0"/>
              </a:spcAft>
              <a:buNone/>
            </a:pPr>
            <a:r>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1900"/>
              <a:buNone/>
            </a:pPr>
            <a:r>
              <a:t/>
            </a:r>
            <a:endParaRPr b="1" sz="2400">
              <a:solidFill>
                <a:srgbClr val="0D0D0D"/>
              </a:solidFill>
              <a:highlight>
                <a:srgbClr val="FFFFFF"/>
              </a:highlight>
            </a:endParaRPr>
          </a:p>
        </p:txBody>
      </p:sp>
      <p:pic>
        <p:nvPicPr>
          <p:cNvPr id="434" name="Google Shape;434;p76"/>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7"/>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440" name="Google Shape;440;p77"/>
          <p:cNvSpPr txBox="1"/>
          <p:nvPr>
            <p:ph type="title"/>
          </p:nvPr>
        </p:nvSpPr>
        <p:spPr>
          <a:xfrm>
            <a:off x="249125"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Success Criteria  </a:t>
            </a:r>
            <a:endParaRPr b="1" sz="3100"/>
          </a:p>
        </p:txBody>
      </p:sp>
      <p:sp>
        <p:nvSpPr>
          <p:cNvPr id="441" name="Google Shape;441;p77"/>
          <p:cNvSpPr txBox="1"/>
          <p:nvPr>
            <p:ph idx="1" type="body"/>
          </p:nvPr>
        </p:nvSpPr>
        <p:spPr>
          <a:xfrm>
            <a:off x="249125" y="933525"/>
            <a:ext cx="11943000" cy="5181600"/>
          </a:xfrm>
          <a:prstGeom prst="rect">
            <a:avLst/>
          </a:prstGeom>
          <a:noFill/>
          <a:ln>
            <a:noFill/>
          </a:ln>
        </p:spPr>
        <p:txBody>
          <a:bodyPr anchorCtr="0" anchor="t" bIns="45700" lIns="91425" spcFirstLastPara="1" rIns="91425" wrap="square" tIns="45700">
            <a:noAutofit/>
          </a:bodyPr>
          <a:lstStyle/>
          <a:p>
            <a:pPr indent="0" lvl="0" marL="0" marR="101600" rtl="0" algn="l">
              <a:lnSpc>
                <a:spcPct val="100000"/>
              </a:lnSpc>
              <a:spcBef>
                <a:spcPts val="0"/>
              </a:spcBef>
              <a:spcAft>
                <a:spcPts val="0"/>
              </a:spcAft>
              <a:buSzPts val="700"/>
              <a:buNone/>
            </a:pPr>
            <a:r>
              <a:rPr b="1" lang="en-US" sz="3100">
                <a:solidFill>
                  <a:schemeClr val="accent1"/>
                </a:solidFill>
                <a:highlight>
                  <a:srgbClr val="FFFFFF"/>
                </a:highlight>
              </a:rPr>
              <a:t>By the end of this session, we will be able to:</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identify ways that collaborative inquiry can be a powerful design for professional learning.</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identify our next steps in our inquiry process.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1900"/>
              <a:buNone/>
            </a:pPr>
            <a:r>
              <a:t/>
            </a:r>
            <a:endParaRPr b="1" sz="2400">
              <a:solidFill>
                <a:srgbClr val="0D0D0D"/>
              </a:solidFill>
              <a:highlight>
                <a:srgbClr val="FFFFFF"/>
              </a:highlight>
            </a:endParaRPr>
          </a:p>
        </p:txBody>
      </p:sp>
      <p:pic>
        <p:nvPicPr>
          <p:cNvPr id="442" name="Google Shape;442;p77"/>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8"/>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diagram of a reflection in a circle&#10;&#10;Description automatically generated" id="448" name="Google Shape;448;p78"/>
          <p:cNvPicPr preferRelativeResize="0"/>
          <p:nvPr/>
        </p:nvPicPr>
        <p:blipFill rotWithShape="1">
          <a:blip r:embed="rId3">
            <a:alphaModFix/>
          </a:blip>
          <a:srcRect b="0" l="0" r="0" t="0"/>
          <a:stretch/>
        </p:blipFill>
        <p:spPr>
          <a:xfrm>
            <a:off x="1176400" y="474550"/>
            <a:ext cx="9839200" cy="5153076"/>
          </a:xfrm>
          <a:prstGeom prst="rect">
            <a:avLst/>
          </a:prstGeom>
          <a:noFill/>
          <a:ln>
            <a:noFill/>
          </a:ln>
        </p:spPr>
      </p:pic>
      <p:sp>
        <p:nvSpPr>
          <p:cNvPr id="449" name="Google Shape;449;p78"/>
          <p:cNvSpPr txBox="1"/>
          <p:nvPr/>
        </p:nvSpPr>
        <p:spPr>
          <a:xfrm>
            <a:off x="552524" y="5971400"/>
            <a:ext cx="7581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Helvetica Neue"/>
                <a:ea typeface="Helvetica Neue"/>
                <a:cs typeface="Helvetica Neue"/>
                <a:sym typeface="Helvetica Neue"/>
              </a:rPr>
              <a:t>School Leader Paradigm</a:t>
            </a:r>
            <a:endParaRPr b="0" i="0" sz="1400" u="none" cap="none" strike="noStrike">
              <a:solidFill>
                <a:srgbClr val="000000"/>
              </a:solidFill>
              <a:latin typeface="Arial"/>
              <a:ea typeface="Arial"/>
              <a:cs typeface="Arial"/>
              <a:sym typeface="Arial"/>
            </a:endParaRPr>
          </a:p>
        </p:txBody>
      </p:sp>
      <p:pic>
        <p:nvPicPr>
          <p:cNvPr id="450" name="Google Shape;450;p78"/>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