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84" r:id="rId3"/>
    <p:sldMasterId id="2147483686" r:id="rId4"/>
    <p:sldMasterId id="2147483727" r:id="rId5"/>
  </p:sldMasterIdLst>
  <p:notesMasterIdLst>
    <p:notesMasterId r:id="rId35"/>
  </p:notesMasterIdLst>
  <p:sldIdLst>
    <p:sldId id="256" r:id="rId6"/>
    <p:sldId id="257" r:id="rId7"/>
    <p:sldId id="258" r:id="rId8"/>
    <p:sldId id="259" r:id="rId9"/>
    <p:sldId id="260" r:id="rId10"/>
    <p:sldId id="261" r:id="rId11"/>
    <p:sldId id="262" r:id="rId12"/>
    <p:sldId id="263" r:id="rId13"/>
    <p:sldId id="285" r:id="rId14"/>
    <p:sldId id="286" r:id="rId15"/>
    <p:sldId id="266" r:id="rId16"/>
    <p:sldId id="267" r:id="rId17"/>
    <p:sldId id="268" r:id="rId18"/>
    <p:sldId id="269" r:id="rId19"/>
    <p:sldId id="264" r:id="rId20"/>
    <p:sldId id="265"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70" r:id="rId34"/>
  </p:sldIdLst>
  <p:sldSz cx="18288000" cy="10287000"/>
  <p:notesSz cx="6858000" cy="9144000"/>
  <p:embeddedFontLst>
    <p:embeddedFont>
      <p:font typeface="Georgia" panose="02040502050405020303" pitchFamily="18" charset="0"/>
      <p:regular r:id="rId36"/>
      <p:bold r:id="rId37"/>
      <p:italic r:id="rId38"/>
      <p:boldItalic r:id="rId39"/>
    </p:embeddedFont>
    <p:embeddedFont>
      <p:font typeface="IBM Plex Mono" panose="020B0509050203000203" pitchFamily="49" charset="0"/>
      <p:regular r:id="rId40"/>
      <p:bold r:id="rId41"/>
      <p:italic r:id="rId42"/>
      <p:boldItalic r:id="rId43"/>
    </p:embeddedFont>
    <p:embeddedFont>
      <p:font typeface="IBM Plex Mono Light" panose="020B0409050203000203" pitchFamily="49" charset="0"/>
      <p:regular r:id="rId44"/>
      <p:bold r:id="rId45"/>
      <p:italic r:id="rId46"/>
      <p:boldItalic r:id="rId47"/>
    </p:embeddedFont>
    <p:embeddedFont>
      <p:font typeface="IBM Plex Mono Medium" panose="020B0609050203000203" pitchFamily="49" charset="0"/>
      <p:regular r:id="rId48"/>
    </p:embeddedFont>
    <p:embeddedFont>
      <p:font typeface="IBM Plex Sans" panose="020B0503050203000203" pitchFamily="34" charset="0"/>
      <p:regular r:id="rId49"/>
      <p:bold r:id="rId50"/>
      <p:italic r:id="rId51"/>
      <p:boldItalic r:id="rId52"/>
    </p:embeddedFont>
    <p:embeddedFont>
      <p:font typeface="IBM Plex Sans Light" panose="020B0403050203000203" pitchFamily="34" charset="0"/>
      <p:regular r:id="rId53"/>
      <p:bold r:id="rId54"/>
      <p:italic r:id="rId55"/>
      <p:boldItalic r:id="rId56"/>
    </p:embeddedFont>
    <p:embeddedFont>
      <p:font typeface="IBM Plex Sans Medium" panose="020B0603050203000203" pitchFamily="34" charset="0"/>
      <p:regular r:id="rId57"/>
      <p:bold r:id="rId58"/>
      <p:italic r:id="rId59"/>
      <p:boldItalic r:id="rId60"/>
    </p:embeddedFont>
    <p:embeddedFont>
      <p:font typeface="Inclusive Sans" panose="020B0604020202020204" charset="0"/>
      <p:regular r:id="rId61"/>
      <p:bold r:id="rId62"/>
      <p:italic r:id="rId63"/>
      <p:boldItalic r:id="rId64"/>
    </p:embeddedFont>
    <p:embeddedFont>
      <p:font typeface="Libre Franklin" pitchFamily="2" charset="0"/>
      <p:regular r:id="rId65"/>
      <p:bold r:id="rId66"/>
      <p:italic r:id="rId67"/>
      <p:boldItalic r:id="rId68"/>
    </p:embeddedFont>
    <p:embeddedFont>
      <p:font typeface="Libre Franklin Medium" pitchFamily="2"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3" roundtripDataSignature="AMtx7mhzUhuxiN6LIEY6Y3RItmSm2XD3r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322" autoAdjust="0"/>
    <p:restoredTop sz="94660"/>
  </p:normalViewPr>
  <p:slideViewPr>
    <p:cSldViewPr snapToGrid="0">
      <p:cViewPr varScale="1">
        <p:scale>
          <a:sx n="45" d="100"/>
          <a:sy n="45" d="100"/>
        </p:scale>
        <p:origin x="1332"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font" Target="fonts/font7.fntdata"/><Relationship Id="rId47" Type="http://schemas.openxmlformats.org/officeDocument/2006/relationships/font" Target="fonts/font12.fntdata"/><Relationship Id="rId63" Type="http://schemas.openxmlformats.org/officeDocument/2006/relationships/font" Target="fonts/font28.fntdata"/><Relationship Id="rId68" Type="http://schemas.openxmlformats.org/officeDocument/2006/relationships/font" Target="fonts/font33.fntdata"/><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font" Target="fonts/font31.fntdata"/><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font" Target="fonts/font26.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69" Type="http://schemas.openxmlformats.org/officeDocument/2006/relationships/font" Target="fonts/font34.fntdata"/><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16.fntdata"/><Relationship Id="rId72" Type="http://schemas.openxmlformats.org/officeDocument/2006/relationships/font" Target="fonts/font37.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font" Target="fonts/font32.fntdata"/><Relationship Id="rId20" Type="http://schemas.openxmlformats.org/officeDocument/2006/relationships/slide" Target="slides/slide15.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70" Type="http://schemas.openxmlformats.org/officeDocument/2006/relationships/font" Target="fonts/font35.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73"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font" Target="fonts/font4.fntdata"/><Relationship Id="rId34" Type="http://schemas.openxmlformats.org/officeDocument/2006/relationships/slide" Target="slides/slide29.xml"/><Relationship Id="rId50" Type="http://schemas.openxmlformats.org/officeDocument/2006/relationships/font" Target="fonts/font15.fntdata"/><Relationship Id="rId55" Type="http://schemas.openxmlformats.org/officeDocument/2006/relationships/font" Target="fonts/font20.fntdata"/><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font" Target="fonts/font36.fntdata"/><Relationship Id="rId2" Type="http://schemas.openxmlformats.org/officeDocument/2006/relationships/slideMaster" Target="slideMasters/slideMaster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d5c29d4498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3d5c29d4498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3d5c29d449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4" name="Google Shape;404;g3d5c29d4498_0_2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d5c29d4498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0" name="Google Shape;410;g3d5c29d4498_0_2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d5c29d4498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6" name="Google Shape;416;g3d5c29d4498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d5c29d4498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2" name="Google Shape;422;g3d5c29d4498_0_2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d5c29d4498_3_66:notes"/>
          <p:cNvSpPr>
            <a:spLocks noGrp="1" noRot="1" noChangeAspect="1"/>
          </p:cNvSpPr>
          <p:nvPr>
            <p:ph type="sldImg" idx="2"/>
          </p:nvPr>
        </p:nvSpPr>
        <p:spPr>
          <a:xfrm>
            <a:off x="1828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g3d5c29d4498_3_66:notes"/>
          <p:cNvSpPr txBox="1">
            <a:spLocks noGrp="1"/>
          </p:cNvSpPr>
          <p:nvPr>
            <p:ph type="body" idx="1"/>
          </p:nvPr>
        </p:nvSpPr>
        <p:spPr>
          <a:xfrm>
            <a:off x="914400" y="4400550"/>
            <a:ext cx="73152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9" name="Google Shape;799;g3d5c29d4498_3_66:notes"/>
          <p:cNvSpPr txBox="1">
            <a:spLocks noGrp="1"/>
          </p:cNvSpPr>
          <p:nvPr>
            <p:ph type="sldNum" idx="12"/>
          </p:nvPr>
        </p:nvSpPr>
        <p:spPr>
          <a:xfrm>
            <a:off x="5179484" y="8685213"/>
            <a:ext cx="39624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3d5c29d4498_3_80:notes"/>
          <p:cNvSpPr>
            <a:spLocks noGrp="1" noRot="1" noChangeAspect="1"/>
          </p:cNvSpPr>
          <p:nvPr>
            <p:ph type="sldImg" idx="2"/>
          </p:nvPr>
        </p:nvSpPr>
        <p:spPr>
          <a:xfrm>
            <a:off x="1828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g3d5c29d4498_3_80:notes"/>
          <p:cNvSpPr txBox="1">
            <a:spLocks noGrp="1"/>
          </p:cNvSpPr>
          <p:nvPr>
            <p:ph type="body" idx="1"/>
          </p:nvPr>
        </p:nvSpPr>
        <p:spPr>
          <a:xfrm>
            <a:off x="914400" y="4400550"/>
            <a:ext cx="73152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4" name="Google Shape;814;g3d5c29d4498_3_80:notes"/>
          <p:cNvSpPr txBox="1">
            <a:spLocks noGrp="1"/>
          </p:cNvSpPr>
          <p:nvPr>
            <p:ph type="sldNum" idx="12"/>
          </p:nvPr>
        </p:nvSpPr>
        <p:spPr>
          <a:xfrm>
            <a:off x="5179484" y="8685213"/>
            <a:ext cx="39624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3d5c29d4498_4_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9" name="Google Shape;909;g3d5c29d4498_4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3d5c29d4498_3_10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3d5c29d4498_3_10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3d5c29d4498_3_1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6" name="Google Shape;966;g3d5c29d4498_3_1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3d5c29d4498_3_1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3d5c29d4498_3_1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3d5c29d4498_3_1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 name="Google Shape;993;g3d5c29d4498_3_1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3d5c29d4498_3_1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3d5c29d4498_3_1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3d5c29d4498_3_1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3d5c29d4498_3_1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3d5c29d4498_3_1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3d5c29d4498_3_1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3d5c29d4498_3_1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3d5c29d4498_3_1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3d5c29d4498_3_1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3d5c29d4498_3_1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3d5c29d4498_3_1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6" name="Google Shape;1036;g3d5c29d4498_3_1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3d5c29d4498_4_0:notes"/>
          <p:cNvSpPr>
            <a:spLocks noGrp="1" noRot="1" noChangeAspect="1"/>
          </p:cNvSpPr>
          <p:nvPr>
            <p:ph type="sldImg" idx="2"/>
          </p:nvPr>
        </p:nvSpPr>
        <p:spPr>
          <a:xfrm>
            <a:off x="1828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3" name="Google Shape;1043;g3d5c29d4498_4_0:notes"/>
          <p:cNvSpPr txBox="1">
            <a:spLocks noGrp="1"/>
          </p:cNvSpPr>
          <p:nvPr>
            <p:ph type="body" idx="1"/>
          </p:nvPr>
        </p:nvSpPr>
        <p:spPr>
          <a:xfrm>
            <a:off x="914400" y="4400550"/>
            <a:ext cx="73152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4" name="Google Shape;1044;g3d5c29d4498_4_0:notes"/>
          <p:cNvSpPr txBox="1">
            <a:spLocks noGrp="1"/>
          </p:cNvSpPr>
          <p:nvPr>
            <p:ph type="sldNum" idx="12"/>
          </p:nvPr>
        </p:nvSpPr>
        <p:spPr>
          <a:xfrm>
            <a:off x="5179484" y="8685213"/>
            <a:ext cx="39624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8" name="Google Shape;42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9" name="Google Shape;22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 name="Google Shape;24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5" name="Google Shape;35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3" name="Google Shape;39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4"/>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5"/>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5"/>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
        <p:cNvGrpSpPr/>
        <p:nvPr/>
      </p:nvGrpSpPr>
      <p:grpSpPr>
        <a:xfrm>
          <a:off x="0" y="0"/>
          <a:ext cx="0" cy="0"/>
          <a:chOff x="0" y="0"/>
          <a:chExt cx="0" cy="0"/>
        </a:xfrm>
      </p:grpSpPr>
      <p:sp>
        <p:nvSpPr>
          <p:cNvPr id="87" name="Google Shape;87;g3d5c29d4498_0_103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g3d5c29d4498_0_103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g3d5c29d4498_0_103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g3d5c29d4498_0_1037"/>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g3d5c29d4498_0_103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93" name="Google Shape;93;g3d5c29d4498_0_103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g3d5c29d4498_0_103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g3d5c29d4498_0_103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g3d5c29d4498_0_10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g3d5c29d4498_0_104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9" name="Google Shape;99;g3d5c29d4498_0_104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g3d5c29d4498_0_104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g3d5c29d4498_0_104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g3d5c29d4498_0_1049"/>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3d5c29d4498_0_1049"/>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05" name="Google Shape;105;g3d5c29d4498_0_104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g3d5c29d4498_0_104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g3d5c29d4498_0_104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g3d5c29d4498_0_105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g3d5c29d4498_0_1055"/>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1" name="Google Shape;111;g3d5c29d4498_0_1055"/>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2" name="Google Shape;112;g3d5c29d4498_0_105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g3d5c29d4498_0_105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g3d5c29d4498_0_105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g3d5c29d4498_0_10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g3d5c29d4498_0_1062"/>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18" name="Google Shape;118;g3d5c29d4498_0_1062"/>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19" name="Google Shape;119;g3d5c29d4498_0_1062"/>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0" name="Google Shape;120;g3d5c29d4498_0_1062"/>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1" name="Google Shape;121;g3d5c29d4498_0_106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g3d5c29d4498_0_106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g3d5c29d4498_0_106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g3d5c29d4498_0_10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g3d5c29d4498_0_107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g3d5c29d4498_0_107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g3d5c29d4498_0_107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
        <p:cNvGrpSpPr/>
        <p:nvPr/>
      </p:nvGrpSpPr>
      <p:grpSpPr>
        <a:xfrm>
          <a:off x="0" y="0"/>
          <a:ext cx="0" cy="0"/>
          <a:chOff x="0" y="0"/>
          <a:chExt cx="0" cy="0"/>
        </a:xfrm>
      </p:grpSpPr>
      <p:sp>
        <p:nvSpPr>
          <p:cNvPr id="130" name="Google Shape;130;g3d5c29d4498_0_1076"/>
          <p:cNvSpPr txBox="1">
            <a:spLocks noGrp="1"/>
          </p:cNvSpPr>
          <p:nvPr>
            <p:ph type="title"/>
          </p:nvPr>
        </p:nvSpPr>
        <p:spPr>
          <a:xfrm>
            <a:off x="457200" y="273050"/>
            <a:ext cx="3008400" cy="1162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g3d5c29d4498_0_1076"/>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32" name="Google Shape;132;g3d5c29d4498_0_1076"/>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33" name="Google Shape;133;g3d5c29d4498_0_107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g3d5c29d4498_0_107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g3d5c29d4498_0_107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
        <p:cNvGrpSpPr/>
        <p:nvPr/>
      </p:nvGrpSpPr>
      <p:grpSpPr>
        <a:xfrm>
          <a:off x="0" y="0"/>
          <a:ext cx="0" cy="0"/>
          <a:chOff x="0" y="0"/>
          <a:chExt cx="0" cy="0"/>
        </a:xfrm>
      </p:grpSpPr>
      <p:sp>
        <p:nvSpPr>
          <p:cNvPr id="137" name="Google Shape;137;g3d5c29d4498_0_1083"/>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g3d5c29d4498_0_1083"/>
          <p:cNvSpPr>
            <a:spLocks noGrp="1"/>
          </p:cNvSpPr>
          <p:nvPr>
            <p:ph type="pic" idx="2"/>
          </p:nvPr>
        </p:nvSpPr>
        <p:spPr>
          <a:xfrm>
            <a:off x="1792288" y="612775"/>
            <a:ext cx="5486400" cy="4114800"/>
          </a:xfrm>
          <a:prstGeom prst="rect">
            <a:avLst/>
          </a:prstGeom>
          <a:noFill/>
          <a:ln>
            <a:noFill/>
          </a:ln>
        </p:spPr>
      </p:sp>
      <p:sp>
        <p:nvSpPr>
          <p:cNvPr id="139" name="Google Shape;139;g3d5c29d4498_0_1083"/>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40" name="Google Shape;140;g3d5c29d4498_0_108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g3d5c29d4498_0_108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g3d5c29d4498_0_108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3"/>
        <p:cNvGrpSpPr/>
        <p:nvPr/>
      </p:nvGrpSpPr>
      <p:grpSpPr>
        <a:xfrm>
          <a:off x="0" y="0"/>
          <a:ext cx="0" cy="0"/>
          <a:chOff x="0" y="0"/>
          <a:chExt cx="0" cy="0"/>
        </a:xfrm>
      </p:grpSpPr>
      <p:sp>
        <p:nvSpPr>
          <p:cNvPr id="144" name="Google Shape;144;g3d5c29d4498_0_10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g3d5c29d4498_0_1090"/>
          <p:cNvSpPr txBox="1">
            <a:spLocks noGrp="1"/>
          </p:cNvSpPr>
          <p:nvPr>
            <p:ph type="body" idx="1"/>
          </p:nvPr>
        </p:nvSpPr>
        <p:spPr>
          <a:xfrm rot="5400000">
            <a:off x="2308951" y="-251550"/>
            <a:ext cx="4526100"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6" name="Google Shape;146;g3d5c29d4498_0_109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g3d5c29d4498_0_109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g3d5c29d4498_0_109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9"/>
        <p:cNvGrpSpPr/>
        <p:nvPr/>
      </p:nvGrpSpPr>
      <p:grpSpPr>
        <a:xfrm>
          <a:off x="0" y="0"/>
          <a:ext cx="0" cy="0"/>
          <a:chOff x="0" y="0"/>
          <a:chExt cx="0" cy="0"/>
        </a:xfrm>
      </p:grpSpPr>
      <p:sp>
        <p:nvSpPr>
          <p:cNvPr id="150" name="Google Shape;150;g3d5c29d4498_0_1096"/>
          <p:cNvSpPr txBox="1">
            <a:spLocks noGrp="1"/>
          </p:cNvSpPr>
          <p:nvPr>
            <p:ph type="title"/>
          </p:nvPr>
        </p:nvSpPr>
        <p:spPr>
          <a:xfrm rot="5400000">
            <a:off x="4732351" y="2171689"/>
            <a:ext cx="5851500"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g3d5c29d4498_0_1096"/>
          <p:cNvSpPr txBox="1">
            <a:spLocks noGrp="1"/>
          </p:cNvSpPr>
          <p:nvPr>
            <p:ph type="body" idx="1"/>
          </p:nvPr>
        </p:nvSpPr>
        <p:spPr>
          <a:xfrm rot="5400000">
            <a:off x="541350" y="190487"/>
            <a:ext cx="5851500"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2" name="Google Shape;152;g3d5c29d4498_0_109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g3d5c29d4498_0_109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g3d5c29d4498_0_109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235"/>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image with footer" type="title">
  <p:cSld name="TITLE">
    <p:spTree>
      <p:nvGrpSpPr>
        <p:cNvPr id="1" name="Shape 240"/>
        <p:cNvGrpSpPr/>
        <p:nvPr/>
      </p:nvGrpSpPr>
      <p:grpSpPr>
        <a:xfrm>
          <a:off x="0" y="0"/>
          <a:ext cx="0" cy="0"/>
          <a:chOff x="0" y="0"/>
          <a:chExt cx="0" cy="0"/>
        </a:xfrm>
      </p:grpSpPr>
      <p:sp>
        <p:nvSpPr>
          <p:cNvPr id="241" name="Google Shape;241;g3d5c29d4498_3_1174"/>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242" name="Google Shape;242;g3d5c29d4498_3_1174"/>
          <p:cNvSpPr txBox="1">
            <a:spLocks noGrp="1"/>
          </p:cNvSpPr>
          <p:nvPr>
            <p:ph type="title"/>
          </p:nvPr>
        </p:nvSpPr>
        <p:spPr>
          <a:xfrm>
            <a:off x="685800" y="905850"/>
            <a:ext cx="7089600" cy="8232000"/>
          </a:xfrm>
          <a:prstGeom prst="rect">
            <a:avLst/>
          </a:prstGeom>
        </p:spPr>
        <p:txBody>
          <a:bodyPr spcFirstLastPara="1" wrap="square" lIns="182850" tIns="182850" rIns="182850" bIns="182850" anchor="t" anchorCtr="0">
            <a:noAutofit/>
          </a:bodyPr>
          <a:lstStyle>
            <a:lvl1pPr lvl="0">
              <a:spcBef>
                <a:spcPts val="0"/>
              </a:spcBef>
              <a:spcAft>
                <a:spcPts val="0"/>
              </a:spcAft>
              <a:buSzPts val="8400"/>
              <a:buNone/>
              <a:defRPr/>
            </a:lvl1pPr>
            <a:lvl2pPr lvl="1">
              <a:spcBef>
                <a:spcPts val="0"/>
              </a:spcBef>
              <a:spcAft>
                <a:spcPts val="0"/>
              </a:spcAft>
              <a:buSzPts val="8400"/>
              <a:buNone/>
              <a:defRPr/>
            </a:lvl2pPr>
            <a:lvl3pPr lvl="2">
              <a:spcBef>
                <a:spcPts val="0"/>
              </a:spcBef>
              <a:spcAft>
                <a:spcPts val="0"/>
              </a:spcAft>
              <a:buSzPts val="8400"/>
              <a:buNone/>
              <a:defRPr/>
            </a:lvl3pPr>
            <a:lvl4pPr lvl="3">
              <a:spcBef>
                <a:spcPts val="0"/>
              </a:spcBef>
              <a:spcAft>
                <a:spcPts val="0"/>
              </a:spcAft>
              <a:buSzPts val="8400"/>
              <a:buNone/>
              <a:defRPr/>
            </a:lvl4pPr>
            <a:lvl5pPr lvl="4">
              <a:spcBef>
                <a:spcPts val="0"/>
              </a:spcBef>
              <a:spcAft>
                <a:spcPts val="0"/>
              </a:spcAft>
              <a:buSzPts val="8400"/>
              <a:buNone/>
              <a:defRPr/>
            </a:lvl5pPr>
            <a:lvl6pPr lvl="5">
              <a:spcBef>
                <a:spcPts val="0"/>
              </a:spcBef>
              <a:spcAft>
                <a:spcPts val="0"/>
              </a:spcAft>
              <a:buSzPts val="8400"/>
              <a:buNone/>
              <a:defRPr/>
            </a:lvl6pPr>
            <a:lvl7pPr lvl="6">
              <a:spcBef>
                <a:spcPts val="0"/>
              </a:spcBef>
              <a:spcAft>
                <a:spcPts val="0"/>
              </a:spcAft>
              <a:buSzPts val="8400"/>
              <a:buNone/>
              <a:defRPr/>
            </a:lvl7pPr>
            <a:lvl8pPr lvl="7">
              <a:spcBef>
                <a:spcPts val="0"/>
              </a:spcBef>
              <a:spcAft>
                <a:spcPts val="0"/>
              </a:spcAft>
              <a:buSzPts val="8400"/>
              <a:buNone/>
              <a:defRPr/>
            </a:lvl8pPr>
            <a:lvl9pPr lvl="8">
              <a:spcBef>
                <a:spcPts val="0"/>
              </a:spcBef>
              <a:spcAft>
                <a:spcPts val="0"/>
              </a:spcAft>
              <a:buSzPts val="8400"/>
              <a:buNone/>
              <a:defRPr/>
            </a:lvl9pPr>
          </a:lstStyle>
          <a:p>
            <a:endParaRPr/>
          </a:p>
        </p:txBody>
      </p:sp>
      <p:sp>
        <p:nvSpPr>
          <p:cNvPr id="243" name="Google Shape;243;g3d5c29d4498_3_1174"/>
          <p:cNvSpPr txBox="1">
            <a:spLocks noGrp="1"/>
          </p:cNvSpPr>
          <p:nvPr>
            <p:ph type="subTitle" idx="1"/>
          </p:nvPr>
        </p:nvSpPr>
        <p:spPr>
          <a:xfrm>
            <a:off x="685800" y="9598341"/>
            <a:ext cx="8479800" cy="547800"/>
          </a:xfrm>
          <a:prstGeom prst="rect">
            <a:avLst/>
          </a:prstGeom>
        </p:spPr>
        <p:txBody>
          <a:bodyPr spcFirstLastPara="1" wrap="square" lIns="274300" tIns="182850" rIns="182850" bIns="182850" anchor="ctr" anchorCtr="0">
            <a:noAutofit/>
          </a:bodyPr>
          <a:lstStyle>
            <a:lvl1pPr lvl="0">
              <a:spcBef>
                <a:spcPts val="0"/>
              </a:spcBef>
              <a:spcAft>
                <a:spcPts val="0"/>
              </a:spcAft>
              <a:buSzPts val="1600"/>
              <a:buFont typeface="IBM Plex Mono Light"/>
              <a:buNone/>
              <a:defRPr sz="1600">
                <a:latin typeface="IBM Plex Mono Light"/>
                <a:ea typeface="IBM Plex Mono Light"/>
                <a:cs typeface="IBM Plex Mono Light"/>
                <a:sym typeface="IBM Plex Mono Light"/>
              </a:defRPr>
            </a:lvl1pPr>
            <a:lvl2pPr lvl="1">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2pPr>
            <a:lvl3pPr lvl="2">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3pPr>
            <a:lvl4pPr lvl="3">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4pPr>
            <a:lvl5pPr lvl="4">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5pPr>
            <a:lvl6pPr lvl="5">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6pPr>
            <a:lvl7pPr lvl="6">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7pPr>
            <a:lvl8pPr lvl="7">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8pPr>
            <a:lvl9pPr lvl="8">
              <a:spcBef>
                <a:spcPts val="800"/>
              </a:spcBef>
              <a:spcAft>
                <a:spcPts val="800"/>
              </a:spcAft>
              <a:buSzPts val="1600"/>
              <a:buFont typeface="IBM Plex Mono Light"/>
              <a:buNone/>
              <a:defRPr sz="1600">
                <a:latin typeface="IBM Plex Mono Light"/>
                <a:ea typeface="IBM Plex Mono Light"/>
                <a:cs typeface="IBM Plex Mono Light"/>
                <a:sym typeface="IBM Plex Mono Light"/>
              </a:defRPr>
            </a:lvl9pPr>
          </a:lstStyle>
          <a:p>
            <a:endParaRPr/>
          </a:p>
        </p:txBody>
      </p:sp>
      <p:sp>
        <p:nvSpPr>
          <p:cNvPr id="244" name="Google Shape;244;g3d5c29d4498_3_1174"/>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extLst>
    <p:ext uri="{DCECCB84-F9BA-43D5-87BE-67443E8EF086}">
      <p15:sldGuideLst xmlns:p15="http://schemas.microsoft.com/office/powerpoint/2012/main">
        <p15:guide id="1" orient="horz" pos="5760">
          <p15:clr>
            <a:srgbClr val="E46962"/>
          </p15:clr>
        </p15:guide>
        <p15:guide id="2" orient="horz" pos="864">
          <p15:clr>
            <a:srgbClr val="E46962"/>
          </p15:clr>
        </p15:guide>
        <p15:guide id="3" orient="horz" pos="5472">
          <p15:clr>
            <a:srgbClr val="E46962"/>
          </p15:clr>
        </p15:guide>
        <p15:guide id="4" pos="10368">
          <p15:clr>
            <a:srgbClr val="E4696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_COLUMN_TEXT_1">
    <p:spTree>
      <p:nvGrpSpPr>
        <p:cNvPr id="1" name="Shape 245"/>
        <p:cNvGrpSpPr/>
        <p:nvPr/>
      </p:nvGrpSpPr>
      <p:grpSpPr>
        <a:xfrm>
          <a:off x="0" y="0"/>
          <a:ext cx="0" cy="0"/>
          <a:chOff x="0" y="0"/>
          <a:chExt cx="0" cy="0"/>
        </a:xfrm>
      </p:grpSpPr>
      <p:sp>
        <p:nvSpPr>
          <p:cNvPr id="246" name="Google Shape;246;g3d5c29d4498_3_1179"/>
          <p:cNvSpPr txBox="1">
            <a:spLocks noGrp="1"/>
          </p:cNvSpPr>
          <p:nvPr>
            <p:ph type="title"/>
          </p:nvPr>
        </p:nvSpPr>
        <p:spPr>
          <a:xfrm>
            <a:off x="623400" y="1111200"/>
            <a:ext cx="5616000" cy="1511400"/>
          </a:xfrm>
          <a:prstGeom prst="rect">
            <a:avLst/>
          </a:prstGeom>
        </p:spPr>
        <p:txBody>
          <a:bodyPr spcFirstLastPara="1" wrap="square" lIns="182850" tIns="182850" rIns="182850" bIns="182850" anchor="b"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247" name="Google Shape;247;g3d5c29d4498_3_1179"/>
          <p:cNvSpPr txBox="1">
            <a:spLocks noGrp="1"/>
          </p:cNvSpPr>
          <p:nvPr>
            <p:ph type="body" idx="1"/>
          </p:nvPr>
        </p:nvSpPr>
        <p:spPr>
          <a:xfrm>
            <a:off x="623400" y="2779200"/>
            <a:ext cx="5616000" cy="6358800"/>
          </a:xfrm>
          <a:prstGeom prst="rect">
            <a:avLst/>
          </a:prstGeom>
        </p:spPr>
        <p:txBody>
          <a:bodyPr spcFirstLastPara="1" wrap="square" lIns="182850" tIns="182850" rIns="182850" bIns="182850" anchor="t" anchorCtr="0">
            <a:noAutofit/>
          </a:bodyPr>
          <a:lstStyle>
            <a:lvl1pPr marL="457200" lvl="0" indent="-381000">
              <a:spcBef>
                <a:spcPts val="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248" name="Google Shape;248;g3d5c29d4498_3_1179"/>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_1">
    <p:spTree>
      <p:nvGrpSpPr>
        <p:cNvPr id="1" name="Shape 249"/>
        <p:cNvGrpSpPr/>
        <p:nvPr/>
      </p:nvGrpSpPr>
      <p:grpSpPr>
        <a:xfrm>
          <a:off x="0" y="0"/>
          <a:ext cx="0" cy="0"/>
          <a:chOff x="0" y="0"/>
          <a:chExt cx="0" cy="0"/>
        </a:xfrm>
      </p:grpSpPr>
      <p:sp>
        <p:nvSpPr>
          <p:cNvPr id="250" name="Google Shape;250;g3d5c29d4498_3_1183"/>
          <p:cNvSpPr/>
          <p:nvPr/>
        </p:nvSpPr>
        <p:spPr>
          <a:xfrm>
            <a:off x="9144000" y="-250"/>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51" name="Google Shape;251;g3d5c29d4498_3_1183"/>
          <p:cNvSpPr txBox="1">
            <a:spLocks noGrp="1"/>
          </p:cNvSpPr>
          <p:nvPr>
            <p:ph type="title"/>
          </p:nvPr>
        </p:nvSpPr>
        <p:spPr>
          <a:xfrm>
            <a:off x="531000" y="2466350"/>
            <a:ext cx="8090400" cy="2964600"/>
          </a:xfrm>
          <a:prstGeom prst="rect">
            <a:avLst/>
          </a:prstGeom>
        </p:spPr>
        <p:txBody>
          <a:bodyPr spcFirstLastPara="1" wrap="square" lIns="182850" tIns="182850" rIns="182850" bIns="182850" anchor="b" anchorCtr="0">
            <a:noAutofit/>
          </a:bodyPr>
          <a:lstStyle>
            <a:lvl1pPr lvl="0" algn="ctr">
              <a:spcBef>
                <a:spcPts val="0"/>
              </a:spcBef>
              <a:spcAft>
                <a:spcPts val="0"/>
              </a:spcAft>
              <a:buSzPts val="8400"/>
              <a:buNone/>
              <a:defRPr/>
            </a:lvl1pPr>
            <a:lvl2pPr lvl="1" algn="ctr">
              <a:spcBef>
                <a:spcPts val="0"/>
              </a:spcBef>
              <a:spcAft>
                <a:spcPts val="0"/>
              </a:spcAft>
              <a:buSzPts val="8400"/>
              <a:buNone/>
              <a:defRPr/>
            </a:lvl2pPr>
            <a:lvl3pPr lvl="2" algn="ctr">
              <a:spcBef>
                <a:spcPts val="0"/>
              </a:spcBef>
              <a:spcAft>
                <a:spcPts val="0"/>
              </a:spcAft>
              <a:buSzPts val="8400"/>
              <a:buNone/>
              <a:defRPr/>
            </a:lvl3pPr>
            <a:lvl4pPr lvl="3" algn="ctr">
              <a:spcBef>
                <a:spcPts val="0"/>
              </a:spcBef>
              <a:spcAft>
                <a:spcPts val="0"/>
              </a:spcAft>
              <a:buSzPts val="8400"/>
              <a:buNone/>
              <a:defRPr/>
            </a:lvl4pPr>
            <a:lvl5pPr lvl="4" algn="ctr">
              <a:spcBef>
                <a:spcPts val="0"/>
              </a:spcBef>
              <a:spcAft>
                <a:spcPts val="0"/>
              </a:spcAft>
              <a:buSzPts val="8400"/>
              <a:buNone/>
              <a:defRPr/>
            </a:lvl5pPr>
            <a:lvl6pPr lvl="5" algn="ctr">
              <a:spcBef>
                <a:spcPts val="0"/>
              </a:spcBef>
              <a:spcAft>
                <a:spcPts val="0"/>
              </a:spcAft>
              <a:buSzPts val="8400"/>
              <a:buNone/>
              <a:defRPr/>
            </a:lvl6pPr>
            <a:lvl7pPr lvl="6" algn="ctr">
              <a:spcBef>
                <a:spcPts val="0"/>
              </a:spcBef>
              <a:spcAft>
                <a:spcPts val="0"/>
              </a:spcAft>
              <a:buSzPts val="8400"/>
              <a:buNone/>
              <a:defRPr/>
            </a:lvl7pPr>
            <a:lvl8pPr lvl="7" algn="ctr">
              <a:spcBef>
                <a:spcPts val="0"/>
              </a:spcBef>
              <a:spcAft>
                <a:spcPts val="0"/>
              </a:spcAft>
              <a:buSzPts val="8400"/>
              <a:buNone/>
              <a:defRPr/>
            </a:lvl8pPr>
            <a:lvl9pPr lvl="8" algn="ctr">
              <a:spcBef>
                <a:spcPts val="0"/>
              </a:spcBef>
              <a:spcAft>
                <a:spcPts val="0"/>
              </a:spcAft>
              <a:buSzPts val="8400"/>
              <a:buNone/>
              <a:defRPr/>
            </a:lvl9pPr>
          </a:lstStyle>
          <a:p>
            <a:endParaRPr/>
          </a:p>
        </p:txBody>
      </p:sp>
      <p:sp>
        <p:nvSpPr>
          <p:cNvPr id="252" name="Google Shape;252;g3d5c29d4498_3_1183"/>
          <p:cNvSpPr txBox="1">
            <a:spLocks noGrp="1"/>
          </p:cNvSpPr>
          <p:nvPr>
            <p:ph type="subTitle" idx="1"/>
          </p:nvPr>
        </p:nvSpPr>
        <p:spPr>
          <a:xfrm>
            <a:off x="531000" y="5606150"/>
            <a:ext cx="8090400" cy="2470200"/>
          </a:xfrm>
          <a:prstGeom prst="rect">
            <a:avLst/>
          </a:prstGeom>
        </p:spPr>
        <p:txBody>
          <a:bodyPr spcFirstLastPara="1" wrap="square" lIns="182850" tIns="182850" rIns="182850" bIns="182850" anchor="t"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53" name="Google Shape;253;g3d5c29d4498_3_1183"/>
          <p:cNvSpPr txBox="1">
            <a:spLocks noGrp="1"/>
          </p:cNvSpPr>
          <p:nvPr>
            <p:ph type="body" idx="2"/>
          </p:nvPr>
        </p:nvSpPr>
        <p:spPr>
          <a:xfrm>
            <a:off x="9879000" y="1448150"/>
            <a:ext cx="7674000" cy="7390200"/>
          </a:xfrm>
          <a:prstGeom prst="rect">
            <a:avLst/>
          </a:prstGeom>
        </p:spPr>
        <p:txBody>
          <a:bodyPr spcFirstLastPara="1" wrap="square" lIns="182850" tIns="182850" rIns="182850" bIns="182850" anchor="ctr" anchorCtr="0">
            <a:noAutofit/>
          </a:bodyPr>
          <a:lstStyle>
            <a:lvl1pPr marL="457200" lvl="0" indent="-381000">
              <a:spcBef>
                <a:spcPts val="0"/>
              </a:spcBef>
              <a:spcAft>
                <a:spcPts val="0"/>
              </a:spcAft>
              <a:buClr>
                <a:schemeClr val="accent1"/>
              </a:buClr>
              <a:buSzPts val="2400"/>
              <a:buChar char="●"/>
              <a:defRPr>
                <a:solidFill>
                  <a:schemeClr val="accent1"/>
                </a:solidFill>
              </a:defRPr>
            </a:lvl1pPr>
            <a:lvl2pPr marL="914400" lvl="1" indent="-381000">
              <a:spcBef>
                <a:spcPts val="1000"/>
              </a:spcBef>
              <a:spcAft>
                <a:spcPts val="0"/>
              </a:spcAft>
              <a:buClr>
                <a:schemeClr val="accent1"/>
              </a:buClr>
              <a:buSzPts val="2400"/>
              <a:buChar char="○"/>
              <a:defRPr>
                <a:solidFill>
                  <a:schemeClr val="accent1"/>
                </a:solidFill>
              </a:defRPr>
            </a:lvl2pPr>
            <a:lvl3pPr marL="1371600" lvl="2" indent="-381000">
              <a:spcBef>
                <a:spcPts val="1000"/>
              </a:spcBef>
              <a:spcAft>
                <a:spcPts val="0"/>
              </a:spcAft>
              <a:buClr>
                <a:schemeClr val="accent1"/>
              </a:buClr>
              <a:buSzPts val="2400"/>
              <a:buChar char="■"/>
              <a:defRPr>
                <a:solidFill>
                  <a:schemeClr val="accent1"/>
                </a:solidFill>
              </a:defRPr>
            </a:lvl3pPr>
            <a:lvl4pPr marL="1828800" lvl="3" indent="-381000">
              <a:spcBef>
                <a:spcPts val="1000"/>
              </a:spcBef>
              <a:spcAft>
                <a:spcPts val="0"/>
              </a:spcAft>
              <a:buClr>
                <a:schemeClr val="accent1"/>
              </a:buClr>
              <a:buSzPts val="2400"/>
              <a:buChar char="●"/>
              <a:defRPr>
                <a:solidFill>
                  <a:schemeClr val="accent1"/>
                </a:solidFill>
              </a:defRPr>
            </a:lvl4pPr>
            <a:lvl5pPr marL="2286000" lvl="4" indent="-381000">
              <a:spcBef>
                <a:spcPts val="1000"/>
              </a:spcBef>
              <a:spcAft>
                <a:spcPts val="0"/>
              </a:spcAft>
              <a:buClr>
                <a:schemeClr val="accent1"/>
              </a:buClr>
              <a:buSzPts val="2400"/>
              <a:buChar char="○"/>
              <a:defRPr>
                <a:solidFill>
                  <a:schemeClr val="accent1"/>
                </a:solidFill>
              </a:defRPr>
            </a:lvl5pPr>
            <a:lvl6pPr marL="2743200" lvl="5" indent="-381000">
              <a:spcBef>
                <a:spcPts val="1000"/>
              </a:spcBef>
              <a:spcAft>
                <a:spcPts val="0"/>
              </a:spcAft>
              <a:buClr>
                <a:schemeClr val="accent1"/>
              </a:buClr>
              <a:buSzPts val="2400"/>
              <a:buChar char="■"/>
              <a:defRPr>
                <a:solidFill>
                  <a:schemeClr val="accent1"/>
                </a:solidFill>
              </a:defRPr>
            </a:lvl6pPr>
            <a:lvl7pPr marL="3200400" lvl="6" indent="-381000">
              <a:spcBef>
                <a:spcPts val="1000"/>
              </a:spcBef>
              <a:spcAft>
                <a:spcPts val="0"/>
              </a:spcAft>
              <a:buClr>
                <a:schemeClr val="accent1"/>
              </a:buClr>
              <a:buSzPts val="2400"/>
              <a:buChar char="●"/>
              <a:defRPr>
                <a:solidFill>
                  <a:schemeClr val="accent1"/>
                </a:solidFill>
              </a:defRPr>
            </a:lvl7pPr>
            <a:lvl8pPr marL="3657600" lvl="7" indent="-381000">
              <a:spcBef>
                <a:spcPts val="1000"/>
              </a:spcBef>
              <a:spcAft>
                <a:spcPts val="0"/>
              </a:spcAft>
              <a:buClr>
                <a:schemeClr val="accent1"/>
              </a:buClr>
              <a:buSzPts val="2400"/>
              <a:buChar char="○"/>
              <a:defRPr>
                <a:solidFill>
                  <a:schemeClr val="accent1"/>
                </a:solidFill>
              </a:defRPr>
            </a:lvl8pPr>
            <a:lvl9pPr marL="4114800" lvl="8" indent="-381000">
              <a:spcBef>
                <a:spcPts val="1000"/>
              </a:spcBef>
              <a:spcAft>
                <a:spcPts val="1000"/>
              </a:spcAft>
              <a:buClr>
                <a:schemeClr val="accent1"/>
              </a:buClr>
              <a:buSzPts val="2400"/>
              <a:buChar char="■"/>
              <a:defRPr>
                <a:solidFill>
                  <a:schemeClr val="accent1"/>
                </a:solidFill>
              </a:defRPr>
            </a:lvl9pPr>
          </a:lstStyle>
          <a:p>
            <a:endParaRPr/>
          </a:p>
        </p:txBody>
      </p:sp>
      <p:sp>
        <p:nvSpPr>
          <p:cNvPr id="254" name="Google Shape;254;g3d5c29d4498_3_1183"/>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image">
  <p:cSld name="TITLE_1">
    <p:spTree>
      <p:nvGrpSpPr>
        <p:cNvPr id="1" name="Shape 255"/>
        <p:cNvGrpSpPr/>
        <p:nvPr/>
      </p:nvGrpSpPr>
      <p:grpSpPr>
        <a:xfrm>
          <a:off x="0" y="0"/>
          <a:ext cx="0" cy="0"/>
          <a:chOff x="0" y="0"/>
          <a:chExt cx="0" cy="0"/>
        </a:xfrm>
      </p:grpSpPr>
      <p:sp>
        <p:nvSpPr>
          <p:cNvPr id="256" name="Google Shape;256;g3d5c29d4498_3_1189"/>
          <p:cNvSpPr txBox="1">
            <a:spLocks noGrp="1"/>
          </p:cNvSpPr>
          <p:nvPr>
            <p:ph type="title"/>
          </p:nvPr>
        </p:nvSpPr>
        <p:spPr>
          <a:xfrm>
            <a:off x="685800" y="905850"/>
            <a:ext cx="7089600" cy="8232000"/>
          </a:xfrm>
          <a:prstGeom prst="rect">
            <a:avLst/>
          </a:prstGeom>
        </p:spPr>
        <p:txBody>
          <a:bodyPr spcFirstLastPara="1" wrap="square" lIns="182850" tIns="182850" rIns="182850" bIns="182850" anchor="t" anchorCtr="0">
            <a:noAutofit/>
          </a:bodyPr>
          <a:lstStyle>
            <a:lvl1pPr lvl="0">
              <a:spcBef>
                <a:spcPts val="0"/>
              </a:spcBef>
              <a:spcAft>
                <a:spcPts val="0"/>
              </a:spcAft>
              <a:buSzPts val="8400"/>
              <a:buNone/>
              <a:defRPr/>
            </a:lvl1pPr>
            <a:lvl2pPr lvl="1">
              <a:spcBef>
                <a:spcPts val="0"/>
              </a:spcBef>
              <a:spcAft>
                <a:spcPts val="0"/>
              </a:spcAft>
              <a:buSzPts val="8400"/>
              <a:buNone/>
              <a:defRPr/>
            </a:lvl2pPr>
            <a:lvl3pPr lvl="2">
              <a:spcBef>
                <a:spcPts val="0"/>
              </a:spcBef>
              <a:spcAft>
                <a:spcPts val="0"/>
              </a:spcAft>
              <a:buSzPts val="8400"/>
              <a:buNone/>
              <a:defRPr/>
            </a:lvl3pPr>
            <a:lvl4pPr lvl="3">
              <a:spcBef>
                <a:spcPts val="0"/>
              </a:spcBef>
              <a:spcAft>
                <a:spcPts val="0"/>
              </a:spcAft>
              <a:buSzPts val="8400"/>
              <a:buNone/>
              <a:defRPr/>
            </a:lvl4pPr>
            <a:lvl5pPr lvl="4">
              <a:spcBef>
                <a:spcPts val="0"/>
              </a:spcBef>
              <a:spcAft>
                <a:spcPts val="0"/>
              </a:spcAft>
              <a:buSzPts val="8400"/>
              <a:buNone/>
              <a:defRPr/>
            </a:lvl5pPr>
            <a:lvl6pPr lvl="5">
              <a:spcBef>
                <a:spcPts val="0"/>
              </a:spcBef>
              <a:spcAft>
                <a:spcPts val="0"/>
              </a:spcAft>
              <a:buSzPts val="8400"/>
              <a:buNone/>
              <a:defRPr/>
            </a:lvl6pPr>
            <a:lvl7pPr lvl="6">
              <a:spcBef>
                <a:spcPts val="0"/>
              </a:spcBef>
              <a:spcAft>
                <a:spcPts val="0"/>
              </a:spcAft>
              <a:buSzPts val="8400"/>
              <a:buNone/>
              <a:defRPr/>
            </a:lvl7pPr>
            <a:lvl8pPr lvl="7">
              <a:spcBef>
                <a:spcPts val="0"/>
              </a:spcBef>
              <a:spcAft>
                <a:spcPts val="0"/>
              </a:spcAft>
              <a:buSzPts val="8400"/>
              <a:buNone/>
              <a:defRPr/>
            </a:lvl8pPr>
            <a:lvl9pPr lvl="8">
              <a:spcBef>
                <a:spcPts val="0"/>
              </a:spcBef>
              <a:spcAft>
                <a:spcPts val="0"/>
              </a:spcAft>
              <a:buSzPts val="8400"/>
              <a:buNone/>
              <a:defRPr/>
            </a:lvl9pPr>
          </a:lstStyle>
          <a:p>
            <a:endParaRPr/>
          </a:p>
        </p:txBody>
      </p:sp>
      <p:sp>
        <p:nvSpPr>
          <p:cNvPr id="257" name="Google Shape;257;g3d5c29d4498_3_1189"/>
          <p:cNvSpPr/>
          <p:nvPr/>
        </p:nvSpPr>
        <p:spPr>
          <a:xfrm>
            <a:off x="9595200" y="1371600"/>
            <a:ext cx="6864000" cy="6864000"/>
          </a:xfrm>
          <a:prstGeom prst="rect">
            <a:avLst/>
          </a:prstGeom>
          <a:solidFill>
            <a:schemeClr val="dk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IBM Plex Sans Light"/>
              <a:ea typeface="IBM Plex Sans Light"/>
              <a:cs typeface="IBM Plex Sans Light"/>
              <a:sym typeface="IBM Plex Sans Light"/>
            </a:endParaRPr>
          </a:p>
        </p:txBody>
      </p:sp>
      <p:sp>
        <p:nvSpPr>
          <p:cNvPr id="258" name="Google Shape;258;g3d5c29d4498_3_1189"/>
          <p:cNvSpPr>
            <a:spLocks noGrp="1"/>
          </p:cNvSpPr>
          <p:nvPr>
            <p:ph type="pic" idx="2"/>
          </p:nvPr>
        </p:nvSpPr>
        <p:spPr>
          <a:xfrm>
            <a:off x="9165600" y="2199000"/>
            <a:ext cx="6466200" cy="6466200"/>
          </a:xfrm>
          <a:prstGeom prst="rect">
            <a:avLst/>
          </a:prstGeom>
          <a:noFill/>
          <a:ln>
            <a:noFill/>
          </a:ln>
        </p:spPr>
      </p:sp>
      <p:sp>
        <p:nvSpPr>
          <p:cNvPr id="259" name="Google Shape;259;g3d5c29d4498_3_1189"/>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260" name="Google Shape;260;g3d5c29d4498_3_1189"/>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extLst>
    <p:ext uri="{DCECCB84-F9BA-43D5-87BE-67443E8EF086}">
      <p15:sldGuideLst xmlns:p15="http://schemas.microsoft.com/office/powerpoint/2012/main">
        <p15:guide id="1" orient="horz" pos="5760">
          <p15:clr>
            <a:srgbClr val="E46962"/>
          </p15:clr>
        </p15:guide>
        <p15:guide id="2" orient="horz" pos="864">
          <p15:clr>
            <a:srgbClr val="E46962"/>
          </p15:clr>
        </p15:guide>
        <p15:guide id="3" orient="horz" pos="5472">
          <p15:clr>
            <a:srgbClr val="E46962"/>
          </p15:clr>
        </p15:guide>
        <p15:guide id="4" pos="10368">
          <p15:clr>
            <a:srgbClr val="E46962"/>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body and image">
  <p:cSld name="TITLE_1_1">
    <p:spTree>
      <p:nvGrpSpPr>
        <p:cNvPr id="1" name="Shape 261"/>
        <p:cNvGrpSpPr/>
        <p:nvPr/>
      </p:nvGrpSpPr>
      <p:grpSpPr>
        <a:xfrm>
          <a:off x="0" y="0"/>
          <a:ext cx="0" cy="0"/>
          <a:chOff x="0" y="0"/>
          <a:chExt cx="0" cy="0"/>
        </a:xfrm>
      </p:grpSpPr>
      <p:sp>
        <p:nvSpPr>
          <p:cNvPr id="262" name="Google Shape;262;g3d5c29d4498_3_1195"/>
          <p:cNvSpPr/>
          <p:nvPr/>
        </p:nvSpPr>
        <p:spPr>
          <a:xfrm>
            <a:off x="9595200" y="1371600"/>
            <a:ext cx="6864000" cy="6864000"/>
          </a:xfrm>
          <a:prstGeom prst="rect">
            <a:avLst/>
          </a:prstGeom>
          <a:solidFill>
            <a:schemeClr val="dk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IBM Plex Sans Light"/>
              <a:ea typeface="IBM Plex Sans Light"/>
              <a:cs typeface="IBM Plex Sans Light"/>
              <a:sym typeface="IBM Plex Sans Light"/>
            </a:endParaRPr>
          </a:p>
        </p:txBody>
      </p:sp>
      <p:sp>
        <p:nvSpPr>
          <p:cNvPr id="263" name="Google Shape;263;g3d5c29d4498_3_1195"/>
          <p:cNvSpPr>
            <a:spLocks noGrp="1"/>
          </p:cNvSpPr>
          <p:nvPr>
            <p:ph type="pic" idx="2"/>
          </p:nvPr>
        </p:nvSpPr>
        <p:spPr>
          <a:xfrm>
            <a:off x="9165600" y="2199000"/>
            <a:ext cx="6466200" cy="6466200"/>
          </a:xfrm>
          <a:prstGeom prst="rect">
            <a:avLst/>
          </a:prstGeom>
          <a:noFill/>
          <a:ln>
            <a:noFill/>
          </a:ln>
        </p:spPr>
      </p:sp>
      <p:sp>
        <p:nvSpPr>
          <p:cNvPr id="264" name="Google Shape;264;g3d5c29d4498_3_1195"/>
          <p:cNvSpPr txBox="1">
            <a:spLocks noGrp="1"/>
          </p:cNvSpPr>
          <p:nvPr>
            <p:ph type="body" idx="1"/>
          </p:nvPr>
        </p:nvSpPr>
        <p:spPr>
          <a:xfrm>
            <a:off x="685950" y="5261150"/>
            <a:ext cx="7505400" cy="3876600"/>
          </a:xfrm>
          <a:prstGeom prst="rect">
            <a:avLst/>
          </a:prstGeom>
        </p:spPr>
        <p:txBody>
          <a:bodyPr spcFirstLastPara="1" wrap="square" lIns="182850" tIns="182850" rIns="182850" bIns="182850" anchor="t" anchorCtr="0">
            <a:noAutofit/>
          </a:bodyPr>
          <a:lstStyle>
            <a:lvl1pPr marL="457200" lvl="0" indent="-381000">
              <a:spcBef>
                <a:spcPts val="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265" name="Google Shape;265;g3d5c29d4498_3_1195"/>
          <p:cNvSpPr txBox="1">
            <a:spLocks noGrp="1"/>
          </p:cNvSpPr>
          <p:nvPr>
            <p:ph type="title"/>
          </p:nvPr>
        </p:nvSpPr>
        <p:spPr>
          <a:xfrm>
            <a:off x="685800" y="905850"/>
            <a:ext cx="7505400" cy="4103400"/>
          </a:xfrm>
          <a:prstGeom prst="rect">
            <a:avLst/>
          </a:prstGeom>
        </p:spPr>
        <p:txBody>
          <a:bodyPr spcFirstLastPara="1" wrap="square" lIns="182850" tIns="182850" rIns="182850" bIns="182850" anchor="t" anchorCtr="0">
            <a:noAutofit/>
          </a:bodyPr>
          <a:lstStyle>
            <a:lvl1pPr lvl="0">
              <a:spcBef>
                <a:spcPts val="0"/>
              </a:spcBef>
              <a:spcAft>
                <a:spcPts val="0"/>
              </a:spcAft>
              <a:buSzPts val="8400"/>
              <a:buNone/>
              <a:defRPr/>
            </a:lvl1pPr>
            <a:lvl2pPr lvl="1">
              <a:spcBef>
                <a:spcPts val="0"/>
              </a:spcBef>
              <a:spcAft>
                <a:spcPts val="0"/>
              </a:spcAft>
              <a:buSzPts val="8400"/>
              <a:buNone/>
              <a:defRPr/>
            </a:lvl2pPr>
            <a:lvl3pPr lvl="2">
              <a:spcBef>
                <a:spcPts val="0"/>
              </a:spcBef>
              <a:spcAft>
                <a:spcPts val="0"/>
              </a:spcAft>
              <a:buSzPts val="8400"/>
              <a:buNone/>
              <a:defRPr/>
            </a:lvl3pPr>
            <a:lvl4pPr lvl="3">
              <a:spcBef>
                <a:spcPts val="0"/>
              </a:spcBef>
              <a:spcAft>
                <a:spcPts val="0"/>
              </a:spcAft>
              <a:buSzPts val="8400"/>
              <a:buNone/>
              <a:defRPr/>
            </a:lvl4pPr>
            <a:lvl5pPr lvl="4">
              <a:spcBef>
                <a:spcPts val="0"/>
              </a:spcBef>
              <a:spcAft>
                <a:spcPts val="0"/>
              </a:spcAft>
              <a:buSzPts val="8400"/>
              <a:buNone/>
              <a:defRPr/>
            </a:lvl5pPr>
            <a:lvl6pPr lvl="5">
              <a:spcBef>
                <a:spcPts val="0"/>
              </a:spcBef>
              <a:spcAft>
                <a:spcPts val="0"/>
              </a:spcAft>
              <a:buSzPts val="8400"/>
              <a:buNone/>
              <a:defRPr/>
            </a:lvl6pPr>
            <a:lvl7pPr lvl="6">
              <a:spcBef>
                <a:spcPts val="0"/>
              </a:spcBef>
              <a:spcAft>
                <a:spcPts val="0"/>
              </a:spcAft>
              <a:buSzPts val="8400"/>
              <a:buNone/>
              <a:defRPr/>
            </a:lvl7pPr>
            <a:lvl8pPr lvl="7">
              <a:spcBef>
                <a:spcPts val="0"/>
              </a:spcBef>
              <a:spcAft>
                <a:spcPts val="0"/>
              </a:spcAft>
              <a:buSzPts val="8400"/>
              <a:buNone/>
              <a:defRPr/>
            </a:lvl8pPr>
            <a:lvl9pPr lvl="8">
              <a:spcBef>
                <a:spcPts val="0"/>
              </a:spcBef>
              <a:spcAft>
                <a:spcPts val="0"/>
              </a:spcAft>
              <a:buSzPts val="8400"/>
              <a:buNone/>
              <a:defRPr/>
            </a:lvl9pPr>
          </a:lstStyle>
          <a:p>
            <a:endParaRPr/>
          </a:p>
        </p:txBody>
      </p:sp>
      <p:sp>
        <p:nvSpPr>
          <p:cNvPr id="266" name="Google Shape;266;g3d5c29d4498_3_1195"/>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267" name="Google Shape;267;g3d5c29d4498_3_1195"/>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extLst>
    <p:ext uri="{DCECCB84-F9BA-43D5-87BE-67443E8EF086}">
      <p15:sldGuideLst xmlns:p15="http://schemas.microsoft.com/office/powerpoint/2012/main">
        <p15:guide id="1" orient="horz" pos="5760">
          <p15:clr>
            <a:srgbClr val="E46962"/>
          </p15:clr>
        </p15:guide>
        <p15:guide id="2" orient="horz" pos="864">
          <p15:clr>
            <a:srgbClr val="E46962"/>
          </p15:clr>
        </p15:guide>
        <p15:guide id="3" orient="horz" pos="5472">
          <p15:clr>
            <a:srgbClr val="E46962"/>
          </p15:clr>
        </p15:guide>
        <p15:guide id="4" pos="10368">
          <p15:clr>
            <a:srgbClr val="E46962"/>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type="secHead">
  <p:cSld name="SECTION_HEADER">
    <p:spTree>
      <p:nvGrpSpPr>
        <p:cNvPr id="1" name="Shape 268"/>
        <p:cNvGrpSpPr/>
        <p:nvPr/>
      </p:nvGrpSpPr>
      <p:grpSpPr>
        <a:xfrm>
          <a:off x="0" y="0"/>
          <a:ext cx="0" cy="0"/>
          <a:chOff x="0" y="0"/>
          <a:chExt cx="0" cy="0"/>
        </a:xfrm>
      </p:grpSpPr>
      <p:sp>
        <p:nvSpPr>
          <p:cNvPr id="269" name="Google Shape;269;g3d5c29d4498_3_1202"/>
          <p:cNvSpPr txBox="1">
            <a:spLocks noGrp="1"/>
          </p:cNvSpPr>
          <p:nvPr>
            <p:ph type="subTitle" idx="1"/>
          </p:nvPr>
        </p:nvSpPr>
        <p:spPr>
          <a:xfrm>
            <a:off x="9165800" y="2116200"/>
            <a:ext cx="2095200" cy="6054600"/>
          </a:xfrm>
          <a:prstGeom prst="rect">
            <a:avLst/>
          </a:prstGeom>
        </p:spPr>
        <p:txBody>
          <a:bodyPr spcFirstLastPara="1" wrap="square" lIns="182850" tIns="182850" rIns="182850" bIns="182850" anchor="ctr" anchorCtr="0">
            <a:noAutofit/>
          </a:bodyPr>
          <a:lstStyle>
            <a:lvl1pPr lvl="0" algn="r">
              <a:spcBef>
                <a:spcPts val="0"/>
              </a:spcBef>
              <a:spcAft>
                <a:spcPts val="0"/>
              </a:spcAft>
              <a:buSzPts val="4000"/>
              <a:buFont typeface="IBM Plex Sans Light"/>
              <a:buNone/>
              <a:defRPr sz="4000">
                <a:latin typeface="IBM Plex Sans Light"/>
                <a:ea typeface="IBM Plex Sans Light"/>
                <a:cs typeface="IBM Plex Sans Light"/>
                <a:sym typeface="IBM Plex Sans Light"/>
              </a:defRPr>
            </a:lvl1pPr>
            <a:lvl2pPr lvl="1" algn="r">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2pPr>
            <a:lvl3pPr lvl="2" algn="r">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3pPr>
            <a:lvl4pPr lvl="3" algn="r">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4pPr>
            <a:lvl5pPr lvl="4" algn="r">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5pPr>
            <a:lvl6pPr lvl="5" algn="r">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6pPr>
            <a:lvl7pPr lvl="6" algn="r">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7pPr>
            <a:lvl8pPr lvl="7" algn="r">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8pPr>
            <a:lvl9pPr lvl="8" algn="r">
              <a:spcBef>
                <a:spcPts val="800"/>
              </a:spcBef>
              <a:spcAft>
                <a:spcPts val="800"/>
              </a:spcAft>
              <a:buSzPts val="4000"/>
              <a:buFont typeface="IBM Plex Sans Light"/>
              <a:buNone/>
              <a:defRPr sz="4000">
                <a:latin typeface="IBM Plex Sans Light"/>
                <a:ea typeface="IBM Plex Sans Light"/>
                <a:cs typeface="IBM Plex Sans Light"/>
                <a:sym typeface="IBM Plex Sans Light"/>
              </a:defRPr>
            </a:lvl9pPr>
          </a:lstStyle>
          <a:p>
            <a:endParaRPr/>
          </a:p>
        </p:txBody>
      </p:sp>
      <p:sp>
        <p:nvSpPr>
          <p:cNvPr id="270" name="Google Shape;270;g3d5c29d4498_3_1202"/>
          <p:cNvSpPr txBox="1">
            <a:spLocks noGrp="1"/>
          </p:cNvSpPr>
          <p:nvPr>
            <p:ph type="subTitle" idx="2"/>
          </p:nvPr>
        </p:nvSpPr>
        <p:spPr>
          <a:xfrm>
            <a:off x="12569000" y="2116200"/>
            <a:ext cx="4804800" cy="6054600"/>
          </a:xfrm>
          <a:prstGeom prst="rect">
            <a:avLst/>
          </a:prstGeom>
        </p:spPr>
        <p:txBody>
          <a:bodyPr spcFirstLastPara="1" wrap="square" lIns="182850" tIns="182850" rIns="182850" bIns="182850" anchor="ctr" anchorCtr="0">
            <a:noAutofit/>
          </a:bodyPr>
          <a:lstStyle>
            <a:lvl1pPr lvl="0">
              <a:spcBef>
                <a:spcPts val="0"/>
              </a:spcBef>
              <a:spcAft>
                <a:spcPts val="0"/>
              </a:spcAft>
              <a:buSzPts val="4000"/>
              <a:buFont typeface="IBM Plex Sans Light"/>
              <a:buNone/>
              <a:defRPr sz="4000">
                <a:latin typeface="IBM Plex Sans Light"/>
                <a:ea typeface="IBM Plex Sans Light"/>
                <a:cs typeface="IBM Plex Sans Light"/>
                <a:sym typeface="IBM Plex Sans Light"/>
              </a:defRPr>
            </a:lvl1pPr>
            <a:lvl2pPr lvl="1" algn="r">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2pPr>
            <a:lvl3pPr lvl="2" algn="r">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3pPr>
            <a:lvl4pPr lvl="3" algn="r">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4pPr>
            <a:lvl5pPr lvl="4" algn="r">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5pPr>
            <a:lvl6pPr lvl="5" algn="r">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6pPr>
            <a:lvl7pPr lvl="6" algn="r">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7pPr>
            <a:lvl8pPr lvl="7" algn="r">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8pPr>
            <a:lvl9pPr lvl="8" algn="r">
              <a:spcBef>
                <a:spcPts val="800"/>
              </a:spcBef>
              <a:spcAft>
                <a:spcPts val="800"/>
              </a:spcAft>
              <a:buSzPts val="4000"/>
              <a:buFont typeface="IBM Plex Sans Light"/>
              <a:buNone/>
              <a:defRPr sz="4000">
                <a:latin typeface="IBM Plex Sans Light"/>
                <a:ea typeface="IBM Plex Sans Light"/>
                <a:cs typeface="IBM Plex Sans Light"/>
                <a:sym typeface="IBM Plex Sans Light"/>
              </a:defRPr>
            </a:lvl9pPr>
          </a:lstStyle>
          <a:p>
            <a:endParaRPr/>
          </a:p>
        </p:txBody>
      </p:sp>
      <p:sp>
        <p:nvSpPr>
          <p:cNvPr id="271" name="Google Shape;271;g3d5c29d4498_3_1202"/>
          <p:cNvSpPr txBox="1">
            <a:spLocks noGrp="1"/>
          </p:cNvSpPr>
          <p:nvPr>
            <p:ph type="subTitle" idx="3"/>
          </p:nvPr>
        </p:nvSpPr>
        <p:spPr>
          <a:xfrm>
            <a:off x="685800" y="9598341"/>
            <a:ext cx="8479800" cy="547800"/>
          </a:xfrm>
          <a:prstGeom prst="rect">
            <a:avLst/>
          </a:prstGeom>
        </p:spPr>
        <p:txBody>
          <a:bodyPr spcFirstLastPara="1" wrap="square" lIns="274300" tIns="182850" rIns="182850" bIns="182850" anchor="ctr" anchorCtr="0">
            <a:noAutofit/>
          </a:bodyPr>
          <a:lstStyle>
            <a:lvl1pPr lvl="0">
              <a:spcBef>
                <a:spcPts val="0"/>
              </a:spcBef>
              <a:spcAft>
                <a:spcPts val="0"/>
              </a:spcAft>
              <a:buSzPts val="1600"/>
              <a:buFont typeface="IBM Plex Mono Light"/>
              <a:buNone/>
              <a:defRPr sz="1600">
                <a:latin typeface="IBM Plex Mono Light"/>
                <a:ea typeface="IBM Plex Mono Light"/>
                <a:cs typeface="IBM Plex Mono Light"/>
                <a:sym typeface="IBM Plex Mono Light"/>
              </a:defRPr>
            </a:lvl1pPr>
            <a:lvl2pPr lvl="1">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2pPr>
            <a:lvl3pPr lvl="2">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3pPr>
            <a:lvl4pPr lvl="3">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4pPr>
            <a:lvl5pPr lvl="4">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5pPr>
            <a:lvl6pPr lvl="5">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6pPr>
            <a:lvl7pPr lvl="6">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7pPr>
            <a:lvl8pPr lvl="7">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8pPr>
            <a:lvl9pPr lvl="8">
              <a:spcBef>
                <a:spcPts val="800"/>
              </a:spcBef>
              <a:spcAft>
                <a:spcPts val="800"/>
              </a:spcAft>
              <a:buSzPts val="1600"/>
              <a:buFont typeface="IBM Plex Mono Light"/>
              <a:buNone/>
              <a:defRPr sz="1600">
                <a:latin typeface="IBM Plex Mono Light"/>
                <a:ea typeface="IBM Plex Mono Light"/>
                <a:cs typeface="IBM Plex Mono Light"/>
                <a:sym typeface="IBM Plex Mono Light"/>
              </a:defRPr>
            </a:lvl9pPr>
          </a:lstStyle>
          <a:p>
            <a:endParaRPr/>
          </a:p>
        </p:txBody>
      </p:sp>
      <p:sp>
        <p:nvSpPr>
          <p:cNvPr id="272" name="Google Shape;272;g3d5c29d4498_3_1202"/>
          <p:cNvSpPr txBox="1">
            <a:spLocks noGrp="1"/>
          </p:cNvSpPr>
          <p:nvPr>
            <p:ph type="title"/>
          </p:nvPr>
        </p:nvSpPr>
        <p:spPr>
          <a:xfrm>
            <a:off x="685800" y="3634200"/>
            <a:ext cx="7301400" cy="3018600"/>
          </a:xfrm>
          <a:prstGeom prst="rect">
            <a:avLst/>
          </a:prstGeom>
        </p:spPr>
        <p:txBody>
          <a:bodyPr spcFirstLastPara="1" wrap="square" lIns="182850" tIns="182850" rIns="182850" bIns="182850" anchor="ctr" anchorCtr="0">
            <a:noAutofit/>
          </a:bodyPr>
          <a:lstStyle>
            <a:lvl1pPr lvl="0">
              <a:spcBef>
                <a:spcPts val="0"/>
              </a:spcBef>
              <a:spcAft>
                <a:spcPts val="0"/>
              </a:spcAft>
              <a:buSzPts val="8400"/>
              <a:buNone/>
              <a:defRPr/>
            </a:lvl1pPr>
            <a:lvl2pPr lvl="1">
              <a:spcBef>
                <a:spcPts val="0"/>
              </a:spcBef>
              <a:spcAft>
                <a:spcPts val="0"/>
              </a:spcAft>
              <a:buSzPts val="8400"/>
              <a:buNone/>
              <a:defRPr/>
            </a:lvl2pPr>
            <a:lvl3pPr lvl="2">
              <a:spcBef>
                <a:spcPts val="0"/>
              </a:spcBef>
              <a:spcAft>
                <a:spcPts val="0"/>
              </a:spcAft>
              <a:buSzPts val="8400"/>
              <a:buNone/>
              <a:defRPr/>
            </a:lvl3pPr>
            <a:lvl4pPr lvl="3">
              <a:spcBef>
                <a:spcPts val="0"/>
              </a:spcBef>
              <a:spcAft>
                <a:spcPts val="0"/>
              </a:spcAft>
              <a:buSzPts val="8400"/>
              <a:buNone/>
              <a:defRPr/>
            </a:lvl4pPr>
            <a:lvl5pPr lvl="4">
              <a:spcBef>
                <a:spcPts val="0"/>
              </a:spcBef>
              <a:spcAft>
                <a:spcPts val="0"/>
              </a:spcAft>
              <a:buSzPts val="8400"/>
              <a:buNone/>
              <a:defRPr/>
            </a:lvl5pPr>
            <a:lvl6pPr lvl="5">
              <a:spcBef>
                <a:spcPts val="0"/>
              </a:spcBef>
              <a:spcAft>
                <a:spcPts val="0"/>
              </a:spcAft>
              <a:buSzPts val="8400"/>
              <a:buNone/>
              <a:defRPr/>
            </a:lvl6pPr>
            <a:lvl7pPr lvl="6">
              <a:spcBef>
                <a:spcPts val="0"/>
              </a:spcBef>
              <a:spcAft>
                <a:spcPts val="0"/>
              </a:spcAft>
              <a:buSzPts val="8400"/>
              <a:buNone/>
              <a:defRPr/>
            </a:lvl7pPr>
            <a:lvl8pPr lvl="7">
              <a:spcBef>
                <a:spcPts val="0"/>
              </a:spcBef>
              <a:spcAft>
                <a:spcPts val="0"/>
              </a:spcAft>
              <a:buSzPts val="8400"/>
              <a:buNone/>
              <a:defRPr/>
            </a:lvl8pPr>
            <a:lvl9pPr lvl="8">
              <a:spcBef>
                <a:spcPts val="0"/>
              </a:spcBef>
              <a:spcAft>
                <a:spcPts val="0"/>
              </a:spcAft>
              <a:buSzPts val="8400"/>
              <a:buNone/>
              <a:defRPr/>
            </a:lvl9pPr>
          </a:lstStyle>
          <a:p>
            <a:endParaRPr/>
          </a:p>
        </p:txBody>
      </p:sp>
      <p:sp>
        <p:nvSpPr>
          <p:cNvPr id="273" name="Google Shape;273;g3d5c29d4498_3_1202"/>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274" name="Google Shape;274;g3d5c29d4498_3_1202"/>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section title and description">
  <p:cSld name="SECTION_HEADER_1">
    <p:spTree>
      <p:nvGrpSpPr>
        <p:cNvPr id="1" name="Shape 275"/>
        <p:cNvGrpSpPr/>
        <p:nvPr/>
      </p:nvGrpSpPr>
      <p:grpSpPr>
        <a:xfrm>
          <a:off x="0" y="0"/>
          <a:ext cx="0" cy="0"/>
          <a:chOff x="0" y="0"/>
          <a:chExt cx="0" cy="0"/>
        </a:xfrm>
      </p:grpSpPr>
      <p:sp>
        <p:nvSpPr>
          <p:cNvPr id="276" name="Google Shape;276;g3d5c29d4498_3_1209"/>
          <p:cNvSpPr txBox="1">
            <a:spLocks noGrp="1"/>
          </p:cNvSpPr>
          <p:nvPr>
            <p:ph type="title"/>
          </p:nvPr>
        </p:nvSpPr>
        <p:spPr>
          <a:xfrm>
            <a:off x="685800" y="3634200"/>
            <a:ext cx="7301400" cy="3018600"/>
          </a:xfrm>
          <a:prstGeom prst="rect">
            <a:avLst/>
          </a:prstGeom>
        </p:spPr>
        <p:txBody>
          <a:bodyPr spcFirstLastPara="1" wrap="square" lIns="182850" tIns="182850" rIns="182850" bIns="182850" anchor="ctr" anchorCtr="0">
            <a:noAutofit/>
          </a:bodyPr>
          <a:lstStyle>
            <a:lvl1pPr lvl="0">
              <a:spcBef>
                <a:spcPts val="0"/>
              </a:spcBef>
              <a:spcAft>
                <a:spcPts val="0"/>
              </a:spcAft>
              <a:buSzPts val="8400"/>
              <a:buNone/>
              <a:defRPr/>
            </a:lvl1pPr>
            <a:lvl2pPr lvl="1">
              <a:spcBef>
                <a:spcPts val="0"/>
              </a:spcBef>
              <a:spcAft>
                <a:spcPts val="0"/>
              </a:spcAft>
              <a:buSzPts val="8400"/>
              <a:buNone/>
              <a:defRPr/>
            </a:lvl2pPr>
            <a:lvl3pPr lvl="2">
              <a:spcBef>
                <a:spcPts val="0"/>
              </a:spcBef>
              <a:spcAft>
                <a:spcPts val="0"/>
              </a:spcAft>
              <a:buSzPts val="8400"/>
              <a:buNone/>
              <a:defRPr/>
            </a:lvl3pPr>
            <a:lvl4pPr lvl="3">
              <a:spcBef>
                <a:spcPts val="0"/>
              </a:spcBef>
              <a:spcAft>
                <a:spcPts val="0"/>
              </a:spcAft>
              <a:buSzPts val="8400"/>
              <a:buNone/>
              <a:defRPr/>
            </a:lvl4pPr>
            <a:lvl5pPr lvl="4">
              <a:spcBef>
                <a:spcPts val="0"/>
              </a:spcBef>
              <a:spcAft>
                <a:spcPts val="0"/>
              </a:spcAft>
              <a:buSzPts val="8400"/>
              <a:buNone/>
              <a:defRPr/>
            </a:lvl5pPr>
            <a:lvl6pPr lvl="5">
              <a:spcBef>
                <a:spcPts val="0"/>
              </a:spcBef>
              <a:spcAft>
                <a:spcPts val="0"/>
              </a:spcAft>
              <a:buSzPts val="8400"/>
              <a:buNone/>
              <a:defRPr/>
            </a:lvl6pPr>
            <a:lvl7pPr lvl="6">
              <a:spcBef>
                <a:spcPts val="0"/>
              </a:spcBef>
              <a:spcAft>
                <a:spcPts val="0"/>
              </a:spcAft>
              <a:buSzPts val="8400"/>
              <a:buNone/>
              <a:defRPr/>
            </a:lvl7pPr>
            <a:lvl8pPr lvl="7">
              <a:spcBef>
                <a:spcPts val="0"/>
              </a:spcBef>
              <a:spcAft>
                <a:spcPts val="0"/>
              </a:spcAft>
              <a:buSzPts val="8400"/>
              <a:buNone/>
              <a:defRPr/>
            </a:lvl8pPr>
            <a:lvl9pPr lvl="8">
              <a:spcBef>
                <a:spcPts val="0"/>
              </a:spcBef>
              <a:spcAft>
                <a:spcPts val="0"/>
              </a:spcAft>
              <a:buSzPts val="8400"/>
              <a:buNone/>
              <a:defRPr/>
            </a:lvl9pPr>
          </a:lstStyle>
          <a:p>
            <a:endParaRPr/>
          </a:p>
        </p:txBody>
      </p:sp>
      <p:sp>
        <p:nvSpPr>
          <p:cNvPr id="277" name="Google Shape;277;g3d5c29d4498_3_1209"/>
          <p:cNvSpPr txBox="1">
            <a:spLocks noGrp="1"/>
          </p:cNvSpPr>
          <p:nvPr>
            <p:ph type="subTitle" idx="1"/>
          </p:nvPr>
        </p:nvSpPr>
        <p:spPr>
          <a:xfrm>
            <a:off x="9165800" y="2116200"/>
            <a:ext cx="8208000" cy="6054600"/>
          </a:xfrm>
          <a:prstGeom prst="rect">
            <a:avLst/>
          </a:prstGeom>
        </p:spPr>
        <p:txBody>
          <a:bodyPr spcFirstLastPara="1" wrap="square" lIns="182850" tIns="182850" rIns="182850" bIns="182850" anchor="ctr" anchorCtr="0">
            <a:noAutofit/>
          </a:bodyPr>
          <a:lstStyle>
            <a:lvl1pPr lvl="0">
              <a:spcBef>
                <a:spcPts val="0"/>
              </a:spcBef>
              <a:spcAft>
                <a:spcPts val="0"/>
              </a:spcAft>
              <a:buSzPts val="4000"/>
              <a:buFont typeface="IBM Plex Sans Light"/>
              <a:buNone/>
              <a:defRPr sz="4000">
                <a:latin typeface="IBM Plex Sans Light"/>
                <a:ea typeface="IBM Plex Sans Light"/>
                <a:cs typeface="IBM Plex Sans Light"/>
                <a:sym typeface="IBM Plex Sans Light"/>
              </a:defRPr>
            </a:lvl1pPr>
            <a:lvl2pPr lvl="1" algn="r">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2pPr>
            <a:lvl3pPr lvl="2" algn="r">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3pPr>
            <a:lvl4pPr lvl="3" algn="r">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4pPr>
            <a:lvl5pPr lvl="4" algn="r">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5pPr>
            <a:lvl6pPr lvl="5" algn="r">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6pPr>
            <a:lvl7pPr lvl="6" algn="r">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7pPr>
            <a:lvl8pPr lvl="7" algn="r">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8pPr>
            <a:lvl9pPr lvl="8" algn="r">
              <a:spcBef>
                <a:spcPts val="800"/>
              </a:spcBef>
              <a:spcAft>
                <a:spcPts val="800"/>
              </a:spcAft>
              <a:buSzPts val="4000"/>
              <a:buFont typeface="IBM Plex Sans Light"/>
              <a:buNone/>
              <a:defRPr sz="4000">
                <a:latin typeface="IBM Plex Sans Light"/>
                <a:ea typeface="IBM Plex Sans Light"/>
                <a:cs typeface="IBM Plex Sans Light"/>
                <a:sym typeface="IBM Plex Sans Light"/>
              </a:defRPr>
            </a:lvl9pPr>
          </a:lstStyle>
          <a:p>
            <a:endParaRPr/>
          </a:p>
        </p:txBody>
      </p:sp>
      <p:sp>
        <p:nvSpPr>
          <p:cNvPr id="278" name="Google Shape;278;g3d5c29d4498_3_1209"/>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279" name="Google Shape;279;g3d5c29d4498_3_1209"/>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ustom one column text">
  <p:cSld name="CUSTOM_8">
    <p:spTree>
      <p:nvGrpSpPr>
        <p:cNvPr id="1" name="Shape 280"/>
        <p:cNvGrpSpPr/>
        <p:nvPr/>
      </p:nvGrpSpPr>
      <p:grpSpPr>
        <a:xfrm>
          <a:off x="0" y="0"/>
          <a:ext cx="0" cy="0"/>
          <a:chOff x="0" y="0"/>
          <a:chExt cx="0" cy="0"/>
        </a:xfrm>
      </p:grpSpPr>
      <p:sp>
        <p:nvSpPr>
          <p:cNvPr id="281" name="Google Shape;281;g3d5c29d4498_3_1214"/>
          <p:cNvSpPr txBox="1">
            <a:spLocks noGrp="1"/>
          </p:cNvSpPr>
          <p:nvPr>
            <p:ph type="title"/>
          </p:nvPr>
        </p:nvSpPr>
        <p:spPr>
          <a:xfrm>
            <a:off x="685800" y="905850"/>
            <a:ext cx="10789200" cy="1896000"/>
          </a:xfrm>
          <a:prstGeom prst="rect">
            <a:avLst/>
          </a:prstGeom>
        </p:spPr>
        <p:txBody>
          <a:bodyPr spcFirstLastPara="1" wrap="square" lIns="182850" tIns="182850" rIns="182850" bIns="182850" anchor="t" anchorCtr="0">
            <a:noAutofit/>
          </a:bodyPr>
          <a:lstStyle>
            <a:lvl1pPr lvl="0">
              <a:spcBef>
                <a:spcPts val="0"/>
              </a:spcBef>
              <a:spcAft>
                <a:spcPts val="0"/>
              </a:spcAft>
              <a:buSzPts val="8400"/>
              <a:buNone/>
              <a:defRPr/>
            </a:lvl1pPr>
            <a:lvl2pPr lvl="1">
              <a:spcBef>
                <a:spcPts val="0"/>
              </a:spcBef>
              <a:spcAft>
                <a:spcPts val="0"/>
              </a:spcAft>
              <a:buSzPts val="8400"/>
              <a:buNone/>
              <a:defRPr/>
            </a:lvl2pPr>
            <a:lvl3pPr lvl="2">
              <a:spcBef>
                <a:spcPts val="0"/>
              </a:spcBef>
              <a:spcAft>
                <a:spcPts val="0"/>
              </a:spcAft>
              <a:buSzPts val="8400"/>
              <a:buNone/>
              <a:defRPr/>
            </a:lvl3pPr>
            <a:lvl4pPr lvl="3">
              <a:spcBef>
                <a:spcPts val="0"/>
              </a:spcBef>
              <a:spcAft>
                <a:spcPts val="0"/>
              </a:spcAft>
              <a:buSzPts val="8400"/>
              <a:buNone/>
              <a:defRPr/>
            </a:lvl4pPr>
            <a:lvl5pPr lvl="4">
              <a:spcBef>
                <a:spcPts val="0"/>
              </a:spcBef>
              <a:spcAft>
                <a:spcPts val="0"/>
              </a:spcAft>
              <a:buSzPts val="8400"/>
              <a:buNone/>
              <a:defRPr/>
            </a:lvl5pPr>
            <a:lvl6pPr lvl="5">
              <a:spcBef>
                <a:spcPts val="0"/>
              </a:spcBef>
              <a:spcAft>
                <a:spcPts val="0"/>
              </a:spcAft>
              <a:buSzPts val="8400"/>
              <a:buNone/>
              <a:defRPr/>
            </a:lvl6pPr>
            <a:lvl7pPr lvl="6">
              <a:spcBef>
                <a:spcPts val="0"/>
              </a:spcBef>
              <a:spcAft>
                <a:spcPts val="0"/>
              </a:spcAft>
              <a:buSzPts val="8400"/>
              <a:buNone/>
              <a:defRPr/>
            </a:lvl7pPr>
            <a:lvl8pPr lvl="7">
              <a:spcBef>
                <a:spcPts val="0"/>
              </a:spcBef>
              <a:spcAft>
                <a:spcPts val="0"/>
              </a:spcAft>
              <a:buSzPts val="8400"/>
              <a:buNone/>
              <a:defRPr/>
            </a:lvl8pPr>
            <a:lvl9pPr lvl="8">
              <a:spcBef>
                <a:spcPts val="0"/>
              </a:spcBef>
              <a:spcAft>
                <a:spcPts val="0"/>
              </a:spcAft>
              <a:buSzPts val="8400"/>
              <a:buNone/>
              <a:defRPr/>
            </a:lvl9pPr>
          </a:lstStyle>
          <a:p>
            <a:endParaRPr/>
          </a:p>
        </p:txBody>
      </p:sp>
      <p:sp>
        <p:nvSpPr>
          <p:cNvPr id="282" name="Google Shape;282;g3d5c29d4498_3_1214"/>
          <p:cNvSpPr/>
          <p:nvPr/>
        </p:nvSpPr>
        <p:spPr>
          <a:xfrm>
            <a:off x="907455" y="3181825"/>
            <a:ext cx="265800" cy="2658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dk1"/>
              </a:solidFill>
            </a:endParaRPr>
          </a:p>
        </p:txBody>
      </p:sp>
      <p:sp>
        <p:nvSpPr>
          <p:cNvPr id="283" name="Google Shape;283;g3d5c29d4498_3_1214"/>
          <p:cNvSpPr txBox="1">
            <a:spLocks noGrp="1"/>
          </p:cNvSpPr>
          <p:nvPr>
            <p:ph type="subTitle" idx="1"/>
          </p:nvPr>
        </p:nvSpPr>
        <p:spPr>
          <a:xfrm>
            <a:off x="1290550" y="2990450"/>
            <a:ext cx="107892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284" name="Google Shape;284;g3d5c29d4498_3_1214"/>
          <p:cNvSpPr txBox="1">
            <a:spLocks noGrp="1"/>
          </p:cNvSpPr>
          <p:nvPr>
            <p:ph type="body" idx="2"/>
          </p:nvPr>
        </p:nvSpPr>
        <p:spPr>
          <a:xfrm>
            <a:off x="685950" y="3827400"/>
            <a:ext cx="11394000" cy="5310600"/>
          </a:xfrm>
          <a:prstGeom prst="rect">
            <a:avLst/>
          </a:prstGeom>
        </p:spPr>
        <p:txBody>
          <a:bodyPr spcFirstLastPara="1" wrap="square" lIns="182850" tIns="182850" rIns="182850" bIns="182850" anchor="t" anchorCtr="0">
            <a:noAutofit/>
          </a:bodyPr>
          <a:lstStyle>
            <a:lvl1pPr marL="457200" lvl="0" indent="-381000">
              <a:spcBef>
                <a:spcPts val="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285" name="Google Shape;285;g3d5c29d4498_3_1214"/>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286" name="Google Shape;286;g3d5c29d4498_3_1214"/>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big idea with image" type="tx">
  <p:cSld name="TITLE_AND_BODY">
    <p:spTree>
      <p:nvGrpSpPr>
        <p:cNvPr id="1" name="Shape 287"/>
        <p:cNvGrpSpPr/>
        <p:nvPr/>
      </p:nvGrpSpPr>
      <p:grpSpPr>
        <a:xfrm>
          <a:off x="0" y="0"/>
          <a:ext cx="0" cy="0"/>
          <a:chOff x="0" y="0"/>
          <a:chExt cx="0" cy="0"/>
        </a:xfrm>
      </p:grpSpPr>
      <p:sp>
        <p:nvSpPr>
          <p:cNvPr id="288" name="Google Shape;288;g3d5c29d4498_3_1221"/>
          <p:cNvSpPr txBox="1">
            <a:spLocks noGrp="1"/>
          </p:cNvSpPr>
          <p:nvPr>
            <p:ph type="title"/>
          </p:nvPr>
        </p:nvSpPr>
        <p:spPr>
          <a:xfrm>
            <a:off x="2447850" y="914400"/>
            <a:ext cx="6870000" cy="3719400"/>
          </a:xfrm>
          <a:prstGeom prst="rect">
            <a:avLst/>
          </a:prstGeom>
        </p:spPr>
        <p:txBody>
          <a:bodyPr spcFirstLastPara="1" wrap="square" lIns="182850" tIns="182850" rIns="182850" bIns="182850" anchor="t" anchorCtr="0">
            <a:noAutofit/>
          </a:bodyPr>
          <a:lstStyle>
            <a:lvl1pPr lvl="0">
              <a:spcBef>
                <a:spcPts val="0"/>
              </a:spcBef>
              <a:spcAft>
                <a:spcPts val="0"/>
              </a:spcAft>
              <a:buClr>
                <a:schemeClr val="lt1"/>
              </a:buClr>
              <a:buSzPts val="8400"/>
              <a:buNone/>
              <a:defRPr>
                <a:solidFill>
                  <a:schemeClr val="lt1"/>
                </a:solidFill>
              </a:defRPr>
            </a:lvl1pPr>
            <a:lvl2pPr lvl="1">
              <a:spcBef>
                <a:spcPts val="0"/>
              </a:spcBef>
              <a:spcAft>
                <a:spcPts val="0"/>
              </a:spcAft>
              <a:buClr>
                <a:schemeClr val="lt1"/>
              </a:buClr>
              <a:buSzPts val="8400"/>
              <a:buNone/>
              <a:defRPr>
                <a:solidFill>
                  <a:schemeClr val="lt1"/>
                </a:solidFill>
              </a:defRPr>
            </a:lvl2pPr>
            <a:lvl3pPr lvl="2">
              <a:spcBef>
                <a:spcPts val="0"/>
              </a:spcBef>
              <a:spcAft>
                <a:spcPts val="0"/>
              </a:spcAft>
              <a:buClr>
                <a:schemeClr val="lt1"/>
              </a:buClr>
              <a:buSzPts val="8400"/>
              <a:buNone/>
              <a:defRPr>
                <a:solidFill>
                  <a:schemeClr val="lt1"/>
                </a:solidFill>
              </a:defRPr>
            </a:lvl3pPr>
            <a:lvl4pPr lvl="3">
              <a:spcBef>
                <a:spcPts val="0"/>
              </a:spcBef>
              <a:spcAft>
                <a:spcPts val="0"/>
              </a:spcAft>
              <a:buClr>
                <a:schemeClr val="lt1"/>
              </a:buClr>
              <a:buSzPts val="8400"/>
              <a:buNone/>
              <a:defRPr>
                <a:solidFill>
                  <a:schemeClr val="lt1"/>
                </a:solidFill>
              </a:defRPr>
            </a:lvl4pPr>
            <a:lvl5pPr lvl="4">
              <a:spcBef>
                <a:spcPts val="0"/>
              </a:spcBef>
              <a:spcAft>
                <a:spcPts val="0"/>
              </a:spcAft>
              <a:buClr>
                <a:schemeClr val="lt1"/>
              </a:buClr>
              <a:buSzPts val="8400"/>
              <a:buNone/>
              <a:defRPr>
                <a:solidFill>
                  <a:schemeClr val="lt1"/>
                </a:solidFill>
              </a:defRPr>
            </a:lvl5pPr>
            <a:lvl6pPr lvl="5">
              <a:spcBef>
                <a:spcPts val="0"/>
              </a:spcBef>
              <a:spcAft>
                <a:spcPts val="0"/>
              </a:spcAft>
              <a:buClr>
                <a:schemeClr val="lt1"/>
              </a:buClr>
              <a:buSzPts val="8400"/>
              <a:buNone/>
              <a:defRPr>
                <a:solidFill>
                  <a:schemeClr val="lt1"/>
                </a:solidFill>
              </a:defRPr>
            </a:lvl6pPr>
            <a:lvl7pPr lvl="6">
              <a:spcBef>
                <a:spcPts val="0"/>
              </a:spcBef>
              <a:spcAft>
                <a:spcPts val="0"/>
              </a:spcAft>
              <a:buClr>
                <a:schemeClr val="lt1"/>
              </a:buClr>
              <a:buSzPts val="8400"/>
              <a:buNone/>
              <a:defRPr>
                <a:solidFill>
                  <a:schemeClr val="lt1"/>
                </a:solidFill>
              </a:defRPr>
            </a:lvl7pPr>
            <a:lvl8pPr lvl="7">
              <a:spcBef>
                <a:spcPts val="0"/>
              </a:spcBef>
              <a:spcAft>
                <a:spcPts val="0"/>
              </a:spcAft>
              <a:buClr>
                <a:schemeClr val="lt1"/>
              </a:buClr>
              <a:buSzPts val="8400"/>
              <a:buNone/>
              <a:defRPr>
                <a:solidFill>
                  <a:schemeClr val="lt1"/>
                </a:solidFill>
              </a:defRPr>
            </a:lvl8pPr>
            <a:lvl9pPr lvl="8">
              <a:spcBef>
                <a:spcPts val="0"/>
              </a:spcBef>
              <a:spcAft>
                <a:spcPts val="0"/>
              </a:spcAft>
              <a:buClr>
                <a:schemeClr val="lt1"/>
              </a:buClr>
              <a:buSzPts val="8400"/>
              <a:buNone/>
              <a:defRPr>
                <a:solidFill>
                  <a:schemeClr val="lt1"/>
                </a:solidFill>
              </a:defRPr>
            </a:lvl9pPr>
          </a:lstStyle>
          <a:p>
            <a:endParaRPr/>
          </a:p>
        </p:txBody>
      </p:sp>
      <p:sp>
        <p:nvSpPr>
          <p:cNvPr id="289" name="Google Shape;289;g3d5c29d4498_3_1221"/>
          <p:cNvSpPr txBox="1">
            <a:spLocks noGrp="1"/>
          </p:cNvSpPr>
          <p:nvPr>
            <p:ph type="subTitle" idx="1"/>
          </p:nvPr>
        </p:nvSpPr>
        <p:spPr>
          <a:xfrm>
            <a:off x="10479200" y="1743568"/>
            <a:ext cx="68946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290" name="Google Shape;290;g3d5c29d4498_3_1221"/>
          <p:cNvSpPr txBox="1">
            <a:spLocks noGrp="1"/>
          </p:cNvSpPr>
          <p:nvPr>
            <p:ph type="body" idx="2"/>
          </p:nvPr>
        </p:nvSpPr>
        <p:spPr>
          <a:xfrm>
            <a:off x="9874600" y="2580500"/>
            <a:ext cx="5751000" cy="5655000"/>
          </a:xfrm>
          <a:prstGeom prst="rect">
            <a:avLst/>
          </a:prstGeom>
        </p:spPr>
        <p:txBody>
          <a:bodyPr spcFirstLastPara="1" wrap="square" lIns="182850" tIns="182850" rIns="182850" bIns="182850" anchor="t" anchorCtr="0">
            <a:noAutofit/>
          </a:bodyPr>
          <a:lstStyle>
            <a:lvl1pPr marL="457200" lvl="0" indent="-381000">
              <a:spcBef>
                <a:spcPts val="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291" name="Google Shape;291;g3d5c29d4498_3_1221"/>
          <p:cNvSpPr txBox="1">
            <a:spLocks noGrp="1"/>
          </p:cNvSpPr>
          <p:nvPr>
            <p:ph type="subTitle" idx="3"/>
          </p:nvPr>
        </p:nvSpPr>
        <p:spPr>
          <a:xfrm>
            <a:off x="685800" y="9598341"/>
            <a:ext cx="8479800" cy="547800"/>
          </a:xfrm>
          <a:prstGeom prst="rect">
            <a:avLst/>
          </a:prstGeom>
        </p:spPr>
        <p:txBody>
          <a:bodyPr spcFirstLastPara="1" wrap="square" lIns="274300" tIns="182850" rIns="182850" bIns="182850" anchor="ctr" anchorCtr="0">
            <a:noAutofit/>
          </a:bodyPr>
          <a:lstStyle>
            <a:lvl1pPr lvl="0">
              <a:spcBef>
                <a:spcPts val="0"/>
              </a:spcBef>
              <a:spcAft>
                <a:spcPts val="0"/>
              </a:spcAft>
              <a:buSzPts val="1600"/>
              <a:buFont typeface="IBM Plex Mono Light"/>
              <a:buNone/>
              <a:defRPr sz="1600">
                <a:latin typeface="IBM Plex Mono Light"/>
                <a:ea typeface="IBM Plex Mono Light"/>
                <a:cs typeface="IBM Plex Mono Light"/>
                <a:sym typeface="IBM Plex Mono Light"/>
              </a:defRPr>
            </a:lvl1pPr>
            <a:lvl2pPr lvl="1">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2pPr>
            <a:lvl3pPr lvl="2">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3pPr>
            <a:lvl4pPr lvl="3">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4pPr>
            <a:lvl5pPr lvl="4">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5pPr>
            <a:lvl6pPr lvl="5">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6pPr>
            <a:lvl7pPr lvl="6">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7pPr>
            <a:lvl8pPr lvl="7">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8pPr>
            <a:lvl9pPr lvl="8">
              <a:spcBef>
                <a:spcPts val="800"/>
              </a:spcBef>
              <a:spcAft>
                <a:spcPts val="800"/>
              </a:spcAft>
              <a:buSzPts val="1600"/>
              <a:buFont typeface="IBM Plex Mono Light"/>
              <a:buNone/>
              <a:defRPr sz="1600">
                <a:latin typeface="IBM Plex Mono Light"/>
                <a:ea typeface="IBM Plex Mono Light"/>
                <a:cs typeface="IBM Plex Mono Light"/>
                <a:sym typeface="IBM Plex Mono Light"/>
              </a:defRPr>
            </a:lvl9pPr>
          </a:lstStyle>
          <a:p>
            <a:endParaRPr/>
          </a:p>
        </p:txBody>
      </p:sp>
      <p:sp>
        <p:nvSpPr>
          <p:cNvPr id="292" name="Google Shape;292;g3d5c29d4498_3_1221"/>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293" name="Google Shape;293;g3d5c29d4498_3_1221"/>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extLst>
    <p:ext uri="{DCECCB84-F9BA-43D5-87BE-67443E8EF086}">
      <p15:sldGuideLst xmlns:p15="http://schemas.microsoft.com/office/powerpoint/2012/main">
        <p15:guide id="1" orient="horz" pos="5904">
          <p15:clr>
            <a:srgbClr val="E46962"/>
          </p15:clr>
        </p15:guide>
        <p15:guide id="2" orient="horz" pos="5188">
          <p15:clr>
            <a:srgbClr val="E46962"/>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ree big ideas with image">
  <p:cSld name="TITLE_AND_BODY_1">
    <p:spTree>
      <p:nvGrpSpPr>
        <p:cNvPr id="1" name="Shape 294"/>
        <p:cNvGrpSpPr/>
        <p:nvPr/>
      </p:nvGrpSpPr>
      <p:grpSpPr>
        <a:xfrm>
          <a:off x="0" y="0"/>
          <a:ext cx="0" cy="0"/>
          <a:chOff x="0" y="0"/>
          <a:chExt cx="0" cy="0"/>
        </a:xfrm>
      </p:grpSpPr>
      <p:sp>
        <p:nvSpPr>
          <p:cNvPr id="295" name="Google Shape;295;g3d5c29d4498_3_1228"/>
          <p:cNvSpPr txBox="1">
            <a:spLocks noGrp="1"/>
          </p:cNvSpPr>
          <p:nvPr>
            <p:ph type="subTitle" idx="1"/>
          </p:nvPr>
        </p:nvSpPr>
        <p:spPr>
          <a:xfrm>
            <a:off x="10479200" y="1743568"/>
            <a:ext cx="69222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296" name="Google Shape;296;g3d5c29d4498_3_1228"/>
          <p:cNvSpPr txBox="1">
            <a:spLocks noGrp="1"/>
          </p:cNvSpPr>
          <p:nvPr>
            <p:ph type="body" idx="2"/>
          </p:nvPr>
        </p:nvSpPr>
        <p:spPr>
          <a:xfrm>
            <a:off x="9874600" y="2580500"/>
            <a:ext cx="7496400" cy="1226400"/>
          </a:xfrm>
          <a:prstGeom prst="rect">
            <a:avLst/>
          </a:prstGeom>
        </p:spPr>
        <p:txBody>
          <a:bodyPr spcFirstLastPara="1" wrap="square" lIns="182850" tIns="182850" rIns="182850" bIns="182850" anchor="t" anchorCtr="0">
            <a:noAutofit/>
          </a:bodyPr>
          <a:lstStyle>
            <a:lvl1pPr marL="457200" lvl="0" indent="-381000">
              <a:spcBef>
                <a:spcPts val="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297" name="Google Shape;297;g3d5c29d4498_3_1228"/>
          <p:cNvSpPr txBox="1">
            <a:spLocks noGrp="1"/>
          </p:cNvSpPr>
          <p:nvPr>
            <p:ph type="subTitle" idx="3"/>
          </p:nvPr>
        </p:nvSpPr>
        <p:spPr>
          <a:xfrm>
            <a:off x="10479200" y="3995418"/>
            <a:ext cx="69222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298" name="Google Shape;298;g3d5c29d4498_3_1228"/>
          <p:cNvSpPr txBox="1">
            <a:spLocks noGrp="1"/>
          </p:cNvSpPr>
          <p:nvPr>
            <p:ph type="body" idx="4"/>
          </p:nvPr>
        </p:nvSpPr>
        <p:spPr>
          <a:xfrm>
            <a:off x="9874600" y="4832350"/>
            <a:ext cx="7496400" cy="1226400"/>
          </a:xfrm>
          <a:prstGeom prst="rect">
            <a:avLst/>
          </a:prstGeom>
        </p:spPr>
        <p:txBody>
          <a:bodyPr spcFirstLastPara="1" wrap="square" lIns="182850" tIns="182850" rIns="182850" bIns="182850" anchor="t" anchorCtr="0">
            <a:noAutofit/>
          </a:bodyPr>
          <a:lstStyle>
            <a:lvl1pPr marL="457200" lvl="0" indent="-381000">
              <a:spcBef>
                <a:spcPts val="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299" name="Google Shape;299;g3d5c29d4498_3_1228"/>
          <p:cNvSpPr txBox="1">
            <a:spLocks noGrp="1"/>
          </p:cNvSpPr>
          <p:nvPr>
            <p:ph type="subTitle" idx="5"/>
          </p:nvPr>
        </p:nvSpPr>
        <p:spPr>
          <a:xfrm>
            <a:off x="10479200" y="6247268"/>
            <a:ext cx="69222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300" name="Google Shape;300;g3d5c29d4498_3_1228"/>
          <p:cNvSpPr txBox="1">
            <a:spLocks noGrp="1"/>
          </p:cNvSpPr>
          <p:nvPr>
            <p:ph type="body" idx="6"/>
          </p:nvPr>
        </p:nvSpPr>
        <p:spPr>
          <a:xfrm>
            <a:off x="9874600" y="7084200"/>
            <a:ext cx="7496400" cy="1143600"/>
          </a:xfrm>
          <a:prstGeom prst="rect">
            <a:avLst/>
          </a:prstGeom>
        </p:spPr>
        <p:txBody>
          <a:bodyPr spcFirstLastPara="1" wrap="square" lIns="182850" tIns="182850" rIns="182850" bIns="182850" anchor="t" anchorCtr="0">
            <a:noAutofit/>
          </a:bodyPr>
          <a:lstStyle>
            <a:lvl1pPr marL="457200" lvl="0" indent="-381000">
              <a:spcBef>
                <a:spcPts val="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301" name="Google Shape;301;g3d5c29d4498_3_1228"/>
          <p:cNvSpPr txBox="1">
            <a:spLocks noGrp="1"/>
          </p:cNvSpPr>
          <p:nvPr>
            <p:ph type="title"/>
          </p:nvPr>
        </p:nvSpPr>
        <p:spPr>
          <a:xfrm>
            <a:off x="2447850" y="914400"/>
            <a:ext cx="6870000" cy="3719400"/>
          </a:xfrm>
          <a:prstGeom prst="rect">
            <a:avLst/>
          </a:prstGeom>
        </p:spPr>
        <p:txBody>
          <a:bodyPr spcFirstLastPara="1" wrap="square" lIns="182850" tIns="182850" rIns="182850" bIns="182850" anchor="t" anchorCtr="0">
            <a:noAutofit/>
          </a:bodyPr>
          <a:lstStyle>
            <a:lvl1pPr lvl="0">
              <a:spcBef>
                <a:spcPts val="0"/>
              </a:spcBef>
              <a:spcAft>
                <a:spcPts val="0"/>
              </a:spcAft>
              <a:buClr>
                <a:schemeClr val="lt1"/>
              </a:buClr>
              <a:buSzPts val="8400"/>
              <a:buNone/>
              <a:defRPr>
                <a:solidFill>
                  <a:schemeClr val="lt1"/>
                </a:solidFill>
              </a:defRPr>
            </a:lvl1pPr>
            <a:lvl2pPr lvl="1">
              <a:spcBef>
                <a:spcPts val="0"/>
              </a:spcBef>
              <a:spcAft>
                <a:spcPts val="0"/>
              </a:spcAft>
              <a:buClr>
                <a:schemeClr val="lt1"/>
              </a:buClr>
              <a:buSzPts val="8400"/>
              <a:buNone/>
              <a:defRPr>
                <a:solidFill>
                  <a:schemeClr val="lt1"/>
                </a:solidFill>
              </a:defRPr>
            </a:lvl2pPr>
            <a:lvl3pPr lvl="2">
              <a:spcBef>
                <a:spcPts val="0"/>
              </a:spcBef>
              <a:spcAft>
                <a:spcPts val="0"/>
              </a:spcAft>
              <a:buClr>
                <a:schemeClr val="lt1"/>
              </a:buClr>
              <a:buSzPts val="8400"/>
              <a:buNone/>
              <a:defRPr>
                <a:solidFill>
                  <a:schemeClr val="lt1"/>
                </a:solidFill>
              </a:defRPr>
            </a:lvl3pPr>
            <a:lvl4pPr lvl="3">
              <a:spcBef>
                <a:spcPts val="0"/>
              </a:spcBef>
              <a:spcAft>
                <a:spcPts val="0"/>
              </a:spcAft>
              <a:buClr>
                <a:schemeClr val="lt1"/>
              </a:buClr>
              <a:buSzPts val="8400"/>
              <a:buNone/>
              <a:defRPr>
                <a:solidFill>
                  <a:schemeClr val="lt1"/>
                </a:solidFill>
              </a:defRPr>
            </a:lvl4pPr>
            <a:lvl5pPr lvl="4">
              <a:spcBef>
                <a:spcPts val="0"/>
              </a:spcBef>
              <a:spcAft>
                <a:spcPts val="0"/>
              </a:spcAft>
              <a:buClr>
                <a:schemeClr val="lt1"/>
              </a:buClr>
              <a:buSzPts val="8400"/>
              <a:buNone/>
              <a:defRPr>
                <a:solidFill>
                  <a:schemeClr val="lt1"/>
                </a:solidFill>
              </a:defRPr>
            </a:lvl5pPr>
            <a:lvl6pPr lvl="5">
              <a:spcBef>
                <a:spcPts val="0"/>
              </a:spcBef>
              <a:spcAft>
                <a:spcPts val="0"/>
              </a:spcAft>
              <a:buClr>
                <a:schemeClr val="lt1"/>
              </a:buClr>
              <a:buSzPts val="8400"/>
              <a:buNone/>
              <a:defRPr>
                <a:solidFill>
                  <a:schemeClr val="lt1"/>
                </a:solidFill>
              </a:defRPr>
            </a:lvl6pPr>
            <a:lvl7pPr lvl="6">
              <a:spcBef>
                <a:spcPts val="0"/>
              </a:spcBef>
              <a:spcAft>
                <a:spcPts val="0"/>
              </a:spcAft>
              <a:buClr>
                <a:schemeClr val="lt1"/>
              </a:buClr>
              <a:buSzPts val="8400"/>
              <a:buNone/>
              <a:defRPr>
                <a:solidFill>
                  <a:schemeClr val="lt1"/>
                </a:solidFill>
              </a:defRPr>
            </a:lvl7pPr>
            <a:lvl8pPr lvl="7">
              <a:spcBef>
                <a:spcPts val="0"/>
              </a:spcBef>
              <a:spcAft>
                <a:spcPts val="0"/>
              </a:spcAft>
              <a:buClr>
                <a:schemeClr val="lt1"/>
              </a:buClr>
              <a:buSzPts val="8400"/>
              <a:buNone/>
              <a:defRPr>
                <a:solidFill>
                  <a:schemeClr val="lt1"/>
                </a:solidFill>
              </a:defRPr>
            </a:lvl8pPr>
            <a:lvl9pPr lvl="8">
              <a:spcBef>
                <a:spcPts val="0"/>
              </a:spcBef>
              <a:spcAft>
                <a:spcPts val="0"/>
              </a:spcAft>
              <a:buClr>
                <a:schemeClr val="lt1"/>
              </a:buClr>
              <a:buSzPts val="8400"/>
              <a:buNone/>
              <a:defRPr>
                <a:solidFill>
                  <a:schemeClr val="lt1"/>
                </a:solidFill>
              </a:defRPr>
            </a:lvl9pPr>
          </a:lstStyle>
          <a:p>
            <a:endParaRPr/>
          </a:p>
        </p:txBody>
      </p:sp>
      <p:sp>
        <p:nvSpPr>
          <p:cNvPr id="302" name="Google Shape;302;g3d5c29d4498_3_1228"/>
          <p:cNvSpPr txBox="1">
            <a:spLocks noGrp="1"/>
          </p:cNvSpPr>
          <p:nvPr>
            <p:ph type="subTitle" idx="7"/>
          </p:nvPr>
        </p:nvSpPr>
        <p:spPr>
          <a:xfrm>
            <a:off x="685800" y="9598341"/>
            <a:ext cx="8479800" cy="547800"/>
          </a:xfrm>
          <a:prstGeom prst="rect">
            <a:avLst/>
          </a:prstGeom>
        </p:spPr>
        <p:txBody>
          <a:bodyPr spcFirstLastPara="1" wrap="square" lIns="274300" tIns="182850" rIns="182850" bIns="182850" anchor="ctr" anchorCtr="0">
            <a:noAutofit/>
          </a:bodyPr>
          <a:lstStyle>
            <a:lvl1pPr lvl="0">
              <a:spcBef>
                <a:spcPts val="0"/>
              </a:spcBef>
              <a:spcAft>
                <a:spcPts val="0"/>
              </a:spcAft>
              <a:buSzPts val="1600"/>
              <a:buFont typeface="IBM Plex Mono Light"/>
              <a:buNone/>
              <a:defRPr sz="1600">
                <a:latin typeface="IBM Plex Mono Light"/>
                <a:ea typeface="IBM Plex Mono Light"/>
                <a:cs typeface="IBM Plex Mono Light"/>
                <a:sym typeface="IBM Plex Mono Light"/>
              </a:defRPr>
            </a:lvl1pPr>
            <a:lvl2pPr lvl="1">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2pPr>
            <a:lvl3pPr lvl="2">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3pPr>
            <a:lvl4pPr lvl="3">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4pPr>
            <a:lvl5pPr lvl="4">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5pPr>
            <a:lvl6pPr lvl="5">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6pPr>
            <a:lvl7pPr lvl="6">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7pPr>
            <a:lvl8pPr lvl="7">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8pPr>
            <a:lvl9pPr lvl="8">
              <a:spcBef>
                <a:spcPts val="800"/>
              </a:spcBef>
              <a:spcAft>
                <a:spcPts val="800"/>
              </a:spcAft>
              <a:buSzPts val="1600"/>
              <a:buFont typeface="IBM Plex Mono Light"/>
              <a:buNone/>
              <a:defRPr sz="1600">
                <a:latin typeface="IBM Plex Mono Light"/>
                <a:ea typeface="IBM Plex Mono Light"/>
                <a:cs typeface="IBM Plex Mono Light"/>
                <a:sym typeface="IBM Plex Mono Light"/>
              </a:defRPr>
            </a:lvl9pPr>
          </a:lstStyle>
          <a:p>
            <a:endParaRPr/>
          </a:p>
        </p:txBody>
      </p:sp>
      <p:sp>
        <p:nvSpPr>
          <p:cNvPr id="303" name="Google Shape;303;g3d5c29d4498_3_1228"/>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304" name="Google Shape;304;g3d5c29d4498_3_1228"/>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type="twoColTx">
  <p:cSld name="TITLE_AND_TWO_COLUMNS">
    <p:spTree>
      <p:nvGrpSpPr>
        <p:cNvPr id="1" name="Shape 305"/>
        <p:cNvGrpSpPr/>
        <p:nvPr/>
      </p:nvGrpSpPr>
      <p:grpSpPr>
        <a:xfrm>
          <a:off x="0" y="0"/>
          <a:ext cx="0" cy="0"/>
          <a:chOff x="0" y="0"/>
          <a:chExt cx="0" cy="0"/>
        </a:xfrm>
      </p:grpSpPr>
      <p:sp>
        <p:nvSpPr>
          <p:cNvPr id="306" name="Google Shape;306;g3d5c29d4498_3_1239"/>
          <p:cNvSpPr txBox="1">
            <a:spLocks noGrp="1"/>
          </p:cNvSpPr>
          <p:nvPr>
            <p:ph type="title"/>
          </p:nvPr>
        </p:nvSpPr>
        <p:spPr>
          <a:xfrm>
            <a:off x="685800" y="5013650"/>
            <a:ext cx="16687800" cy="2696400"/>
          </a:xfrm>
          <a:prstGeom prst="rect">
            <a:avLst/>
          </a:prstGeom>
        </p:spPr>
        <p:txBody>
          <a:bodyPr spcFirstLastPara="1" wrap="square" lIns="182850" tIns="182850" rIns="182850" bIns="182850" anchor="t" anchorCtr="0">
            <a:noAutofit/>
          </a:bodyPr>
          <a:lstStyle>
            <a:lvl1pPr lvl="0">
              <a:spcBef>
                <a:spcPts val="0"/>
              </a:spcBef>
              <a:spcAft>
                <a:spcPts val="0"/>
              </a:spcAft>
              <a:buSzPts val="8400"/>
              <a:buNone/>
              <a:defRPr/>
            </a:lvl1pPr>
            <a:lvl2pPr lvl="1">
              <a:spcBef>
                <a:spcPts val="0"/>
              </a:spcBef>
              <a:spcAft>
                <a:spcPts val="0"/>
              </a:spcAft>
              <a:buSzPts val="8400"/>
              <a:buNone/>
              <a:defRPr/>
            </a:lvl2pPr>
            <a:lvl3pPr lvl="2">
              <a:spcBef>
                <a:spcPts val="0"/>
              </a:spcBef>
              <a:spcAft>
                <a:spcPts val="0"/>
              </a:spcAft>
              <a:buSzPts val="8400"/>
              <a:buNone/>
              <a:defRPr/>
            </a:lvl3pPr>
            <a:lvl4pPr lvl="3">
              <a:spcBef>
                <a:spcPts val="0"/>
              </a:spcBef>
              <a:spcAft>
                <a:spcPts val="0"/>
              </a:spcAft>
              <a:buSzPts val="8400"/>
              <a:buNone/>
              <a:defRPr/>
            </a:lvl4pPr>
            <a:lvl5pPr lvl="4">
              <a:spcBef>
                <a:spcPts val="0"/>
              </a:spcBef>
              <a:spcAft>
                <a:spcPts val="0"/>
              </a:spcAft>
              <a:buSzPts val="8400"/>
              <a:buNone/>
              <a:defRPr/>
            </a:lvl5pPr>
            <a:lvl6pPr lvl="5">
              <a:spcBef>
                <a:spcPts val="0"/>
              </a:spcBef>
              <a:spcAft>
                <a:spcPts val="0"/>
              </a:spcAft>
              <a:buSzPts val="8400"/>
              <a:buNone/>
              <a:defRPr/>
            </a:lvl6pPr>
            <a:lvl7pPr lvl="6">
              <a:spcBef>
                <a:spcPts val="0"/>
              </a:spcBef>
              <a:spcAft>
                <a:spcPts val="0"/>
              </a:spcAft>
              <a:buSzPts val="8400"/>
              <a:buNone/>
              <a:defRPr/>
            </a:lvl7pPr>
            <a:lvl8pPr lvl="7">
              <a:spcBef>
                <a:spcPts val="0"/>
              </a:spcBef>
              <a:spcAft>
                <a:spcPts val="0"/>
              </a:spcAft>
              <a:buSzPts val="8400"/>
              <a:buNone/>
              <a:defRPr/>
            </a:lvl8pPr>
            <a:lvl9pPr lvl="8">
              <a:spcBef>
                <a:spcPts val="0"/>
              </a:spcBef>
              <a:spcAft>
                <a:spcPts val="0"/>
              </a:spcAft>
              <a:buSzPts val="8400"/>
              <a:buNone/>
              <a:defRPr/>
            </a:lvl9pPr>
          </a:lstStyle>
          <a:p>
            <a:endParaRPr/>
          </a:p>
        </p:txBody>
      </p:sp>
      <p:sp>
        <p:nvSpPr>
          <p:cNvPr id="307" name="Google Shape;307;g3d5c29d4498_3_1239"/>
          <p:cNvSpPr txBox="1">
            <a:spLocks noGrp="1"/>
          </p:cNvSpPr>
          <p:nvPr>
            <p:ph type="subTitle" idx="1"/>
          </p:nvPr>
        </p:nvSpPr>
        <p:spPr>
          <a:xfrm>
            <a:off x="685800" y="9598341"/>
            <a:ext cx="8479800" cy="547800"/>
          </a:xfrm>
          <a:prstGeom prst="rect">
            <a:avLst/>
          </a:prstGeom>
        </p:spPr>
        <p:txBody>
          <a:bodyPr spcFirstLastPara="1" wrap="square" lIns="274300" tIns="182850" rIns="182850" bIns="182850" anchor="ctr" anchorCtr="0">
            <a:noAutofit/>
          </a:bodyPr>
          <a:lstStyle>
            <a:lvl1pPr lvl="0">
              <a:spcBef>
                <a:spcPts val="0"/>
              </a:spcBef>
              <a:spcAft>
                <a:spcPts val="0"/>
              </a:spcAft>
              <a:buSzPts val="1600"/>
              <a:buFont typeface="IBM Plex Mono Light"/>
              <a:buNone/>
              <a:defRPr sz="1600">
                <a:latin typeface="IBM Plex Mono Light"/>
                <a:ea typeface="IBM Plex Mono Light"/>
                <a:cs typeface="IBM Plex Mono Light"/>
                <a:sym typeface="IBM Plex Mono Light"/>
              </a:defRPr>
            </a:lvl1pPr>
            <a:lvl2pPr lvl="1">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2pPr>
            <a:lvl3pPr lvl="2">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3pPr>
            <a:lvl4pPr lvl="3">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4pPr>
            <a:lvl5pPr lvl="4">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5pPr>
            <a:lvl6pPr lvl="5">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6pPr>
            <a:lvl7pPr lvl="6">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7pPr>
            <a:lvl8pPr lvl="7">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8pPr>
            <a:lvl9pPr lvl="8">
              <a:spcBef>
                <a:spcPts val="800"/>
              </a:spcBef>
              <a:spcAft>
                <a:spcPts val="800"/>
              </a:spcAft>
              <a:buSzPts val="1600"/>
              <a:buFont typeface="IBM Plex Mono Light"/>
              <a:buNone/>
              <a:defRPr sz="1600">
                <a:latin typeface="IBM Plex Mono Light"/>
                <a:ea typeface="IBM Plex Mono Light"/>
                <a:cs typeface="IBM Plex Mono Light"/>
                <a:sym typeface="IBM Plex Mono Light"/>
              </a:defRPr>
            </a:lvl9pPr>
          </a:lstStyle>
          <a:p>
            <a:endParaRPr/>
          </a:p>
        </p:txBody>
      </p:sp>
      <p:sp>
        <p:nvSpPr>
          <p:cNvPr id="308" name="Google Shape;308;g3d5c29d4498_3_1239"/>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309" name="Google Shape;309;g3d5c29d4498_3_1239"/>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mall image with footer" type="titleOnly">
  <p:cSld name="TITLE_ONLY">
    <p:spTree>
      <p:nvGrpSpPr>
        <p:cNvPr id="1" name="Shape 310"/>
        <p:cNvGrpSpPr/>
        <p:nvPr/>
      </p:nvGrpSpPr>
      <p:grpSpPr>
        <a:xfrm>
          <a:off x="0" y="0"/>
          <a:ext cx="0" cy="0"/>
          <a:chOff x="0" y="0"/>
          <a:chExt cx="0" cy="0"/>
        </a:xfrm>
      </p:grpSpPr>
      <p:sp>
        <p:nvSpPr>
          <p:cNvPr id="311" name="Google Shape;311;g3d5c29d4498_3_1244"/>
          <p:cNvSpPr txBox="1">
            <a:spLocks noGrp="1"/>
          </p:cNvSpPr>
          <p:nvPr>
            <p:ph type="title"/>
          </p:nvPr>
        </p:nvSpPr>
        <p:spPr>
          <a:xfrm>
            <a:off x="685800" y="914400"/>
            <a:ext cx="10687200" cy="8223600"/>
          </a:xfrm>
          <a:prstGeom prst="rect">
            <a:avLst/>
          </a:prstGeom>
        </p:spPr>
        <p:txBody>
          <a:bodyPr spcFirstLastPara="1" wrap="square" lIns="182850" tIns="182850" rIns="182850" bIns="182850" anchor="t" anchorCtr="0">
            <a:noAutofit/>
          </a:bodyPr>
          <a:lstStyle>
            <a:lvl1pPr lvl="0">
              <a:spcBef>
                <a:spcPts val="0"/>
              </a:spcBef>
              <a:spcAft>
                <a:spcPts val="0"/>
              </a:spcAft>
              <a:buSzPts val="8400"/>
              <a:buNone/>
              <a:defRPr/>
            </a:lvl1pPr>
            <a:lvl2pPr lvl="1">
              <a:spcBef>
                <a:spcPts val="0"/>
              </a:spcBef>
              <a:spcAft>
                <a:spcPts val="0"/>
              </a:spcAft>
              <a:buSzPts val="8400"/>
              <a:buNone/>
              <a:defRPr/>
            </a:lvl2pPr>
            <a:lvl3pPr lvl="2">
              <a:spcBef>
                <a:spcPts val="0"/>
              </a:spcBef>
              <a:spcAft>
                <a:spcPts val="0"/>
              </a:spcAft>
              <a:buSzPts val="8400"/>
              <a:buNone/>
              <a:defRPr/>
            </a:lvl3pPr>
            <a:lvl4pPr lvl="3">
              <a:spcBef>
                <a:spcPts val="0"/>
              </a:spcBef>
              <a:spcAft>
                <a:spcPts val="0"/>
              </a:spcAft>
              <a:buSzPts val="8400"/>
              <a:buNone/>
              <a:defRPr/>
            </a:lvl4pPr>
            <a:lvl5pPr lvl="4">
              <a:spcBef>
                <a:spcPts val="0"/>
              </a:spcBef>
              <a:spcAft>
                <a:spcPts val="0"/>
              </a:spcAft>
              <a:buSzPts val="8400"/>
              <a:buNone/>
              <a:defRPr/>
            </a:lvl5pPr>
            <a:lvl6pPr lvl="5">
              <a:spcBef>
                <a:spcPts val="0"/>
              </a:spcBef>
              <a:spcAft>
                <a:spcPts val="0"/>
              </a:spcAft>
              <a:buSzPts val="8400"/>
              <a:buNone/>
              <a:defRPr/>
            </a:lvl6pPr>
            <a:lvl7pPr lvl="6">
              <a:spcBef>
                <a:spcPts val="0"/>
              </a:spcBef>
              <a:spcAft>
                <a:spcPts val="0"/>
              </a:spcAft>
              <a:buSzPts val="8400"/>
              <a:buNone/>
              <a:defRPr/>
            </a:lvl7pPr>
            <a:lvl8pPr lvl="7">
              <a:spcBef>
                <a:spcPts val="0"/>
              </a:spcBef>
              <a:spcAft>
                <a:spcPts val="0"/>
              </a:spcAft>
              <a:buSzPts val="8400"/>
              <a:buNone/>
              <a:defRPr/>
            </a:lvl8pPr>
            <a:lvl9pPr lvl="8">
              <a:spcBef>
                <a:spcPts val="0"/>
              </a:spcBef>
              <a:spcAft>
                <a:spcPts val="0"/>
              </a:spcAft>
              <a:buSzPts val="8400"/>
              <a:buNone/>
              <a:defRPr/>
            </a:lvl9pPr>
          </a:lstStyle>
          <a:p>
            <a:endParaRPr/>
          </a:p>
        </p:txBody>
      </p:sp>
      <p:sp>
        <p:nvSpPr>
          <p:cNvPr id="312" name="Google Shape;312;g3d5c29d4498_3_1244"/>
          <p:cNvSpPr txBox="1">
            <a:spLocks noGrp="1"/>
          </p:cNvSpPr>
          <p:nvPr>
            <p:ph type="subTitle" idx="1"/>
          </p:nvPr>
        </p:nvSpPr>
        <p:spPr>
          <a:xfrm>
            <a:off x="685800" y="9598341"/>
            <a:ext cx="8479800" cy="547800"/>
          </a:xfrm>
          <a:prstGeom prst="rect">
            <a:avLst/>
          </a:prstGeom>
        </p:spPr>
        <p:txBody>
          <a:bodyPr spcFirstLastPara="1" wrap="square" lIns="274300" tIns="182850" rIns="182850" bIns="182850" anchor="ctr" anchorCtr="0">
            <a:noAutofit/>
          </a:bodyPr>
          <a:lstStyle>
            <a:lvl1pPr lvl="0">
              <a:spcBef>
                <a:spcPts val="0"/>
              </a:spcBef>
              <a:spcAft>
                <a:spcPts val="0"/>
              </a:spcAft>
              <a:buSzPts val="1600"/>
              <a:buFont typeface="IBM Plex Mono Light"/>
              <a:buNone/>
              <a:defRPr sz="1600">
                <a:latin typeface="IBM Plex Mono Light"/>
                <a:ea typeface="IBM Plex Mono Light"/>
                <a:cs typeface="IBM Plex Mono Light"/>
                <a:sym typeface="IBM Plex Mono Light"/>
              </a:defRPr>
            </a:lvl1pPr>
            <a:lvl2pPr lvl="1">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2pPr>
            <a:lvl3pPr lvl="2">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3pPr>
            <a:lvl4pPr lvl="3">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4pPr>
            <a:lvl5pPr lvl="4">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5pPr>
            <a:lvl6pPr lvl="5">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6pPr>
            <a:lvl7pPr lvl="6">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7pPr>
            <a:lvl8pPr lvl="7">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8pPr>
            <a:lvl9pPr lvl="8">
              <a:spcBef>
                <a:spcPts val="800"/>
              </a:spcBef>
              <a:spcAft>
                <a:spcPts val="800"/>
              </a:spcAft>
              <a:buSzPts val="1600"/>
              <a:buFont typeface="IBM Plex Mono Light"/>
              <a:buNone/>
              <a:defRPr sz="1600">
                <a:latin typeface="IBM Plex Mono Light"/>
                <a:ea typeface="IBM Plex Mono Light"/>
                <a:cs typeface="IBM Plex Mono Light"/>
                <a:sym typeface="IBM Plex Mono Light"/>
              </a:defRPr>
            </a:lvl9pPr>
          </a:lstStyle>
          <a:p>
            <a:endParaRPr/>
          </a:p>
        </p:txBody>
      </p:sp>
      <p:sp>
        <p:nvSpPr>
          <p:cNvPr id="313" name="Google Shape;313;g3d5c29d4498_3_1244"/>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314" name="Google Shape;314;g3d5c29d4498_3_1244"/>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extLst>
    <p:ext uri="{DCECCB84-F9BA-43D5-87BE-67443E8EF086}">
      <p15:sldGuideLst xmlns:p15="http://schemas.microsoft.com/office/powerpoint/2012/main">
        <p15:guide id="1" orient="horz" pos="5472">
          <p15:clr>
            <a:srgbClr val="E46962"/>
          </p15:clr>
        </p15:guide>
        <p15:guide id="2" pos="10368">
          <p15:clr>
            <a:srgbClr val="E46962"/>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ONE_COLUMN_TEXT">
    <p:bg>
      <p:bgPr>
        <a:solidFill>
          <a:schemeClr val="dk1"/>
        </a:solidFill>
        <a:effectLst/>
      </p:bgPr>
    </p:bg>
    <p:spTree>
      <p:nvGrpSpPr>
        <p:cNvPr id="1" name="Shape 315"/>
        <p:cNvGrpSpPr/>
        <p:nvPr/>
      </p:nvGrpSpPr>
      <p:grpSpPr>
        <a:xfrm>
          <a:off x="0" y="0"/>
          <a:ext cx="0" cy="0"/>
          <a:chOff x="0" y="0"/>
          <a:chExt cx="0" cy="0"/>
        </a:xfrm>
      </p:grpSpPr>
      <p:sp>
        <p:nvSpPr>
          <p:cNvPr id="316" name="Google Shape;316;g3d5c29d4498_3_1249"/>
          <p:cNvSpPr txBox="1">
            <a:spLocks noGrp="1"/>
          </p:cNvSpPr>
          <p:nvPr>
            <p:ph type="title" hasCustomPrompt="1"/>
          </p:nvPr>
        </p:nvSpPr>
        <p:spPr>
          <a:xfrm>
            <a:off x="-4287900" y="50"/>
            <a:ext cx="22415400" cy="10287000"/>
          </a:xfrm>
          <a:prstGeom prst="rect">
            <a:avLst/>
          </a:prstGeom>
        </p:spPr>
        <p:txBody>
          <a:bodyPr spcFirstLastPara="1" wrap="square" lIns="182850" tIns="182850" rIns="182850" bIns="182850" anchor="ctr" anchorCtr="0">
            <a:noAutofit/>
          </a:bodyPr>
          <a:lstStyle>
            <a:lvl1pPr lvl="0" algn="r">
              <a:spcBef>
                <a:spcPts val="0"/>
              </a:spcBef>
              <a:spcAft>
                <a:spcPts val="0"/>
              </a:spcAft>
              <a:buClr>
                <a:schemeClr val="lt1"/>
              </a:buClr>
              <a:buSzPts val="70000"/>
              <a:buNone/>
              <a:defRPr sz="70000">
                <a:solidFill>
                  <a:schemeClr val="lt1"/>
                </a:solidFill>
              </a:defRPr>
            </a:lvl1pPr>
            <a:lvl2pPr lvl="1" algn="r">
              <a:spcBef>
                <a:spcPts val="0"/>
              </a:spcBef>
              <a:spcAft>
                <a:spcPts val="0"/>
              </a:spcAft>
              <a:buClr>
                <a:schemeClr val="lt1"/>
              </a:buClr>
              <a:buSzPts val="40000"/>
              <a:buNone/>
              <a:defRPr sz="40000">
                <a:solidFill>
                  <a:schemeClr val="lt1"/>
                </a:solidFill>
              </a:defRPr>
            </a:lvl2pPr>
            <a:lvl3pPr lvl="2" algn="r">
              <a:spcBef>
                <a:spcPts val="0"/>
              </a:spcBef>
              <a:spcAft>
                <a:spcPts val="0"/>
              </a:spcAft>
              <a:buClr>
                <a:schemeClr val="lt1"/>
              </a:buClr>
              <a:buSzPts val="40000"/>
              <a:buNone/>
              <a:defRPr sz="40000">
                <a:solidFill>
                  <a:schemeClr val="lt1"/>
                </a:solidFill>
              </a:defRPr>
            </a:lvl3pPr>
            <a:lvl4pPr lvl="3" algn="r">
              <a:spcBef>
                <a:spcPts val="0"/>
              </a:spcBef>
              <a:spcAft>
                <a:spcPts val="0"/>
              </a:spcAft>
              <a:buClr>
                <a:schemeClr val="lt1"/>
              </a:buClr>
              <a:buSzPts val="40000"/>
              <a:buNone/>
              <a:defRPr sz="40000">
                <a:solidFill>
                  <a:schemeClr val="lt1"/>
                </a:solidFill>
              </a:defRPr>
            </a:lvl4pPr>
            <a:lvl5pPr lvl="4" algn="r">
              <a:spcBef>
                <a:spcPts val="0"/>
              </a:spcBef>
              <a:spcAft>
                <a:spcPts val="0"/>
              </a:spcAft>
              <a:buClr>
                <a:schemeClr val="lt1"/>
              </a:buClr>
              <a:buSzPts val="40000"/>
              <a:buNone/>
              <a:defRPr sz="40000">
                <a:solidFill>
                  <a:schemeClr val="lt1"/>
                </a:solidFill>
              </a:defRPr>
            </a:lvl5pPr>
            <a:lvl6pPr lvl="5" algn="r">
              <a:spcBef>
                <a:spcPts val="0"/>
              </a:spcBef>
              <a:spcAft>
                <a:spcPts val="0"/>
              </a:spcAft>
              <a:buClr>
                <a:schemeClr val="lt1"/>
              </a:buClr>
              <a:buSzPts val="40000"/>
              <a:buNone/>
              <a:defRPr sz="40000">
                <a:solidFill>
                  <a:schemeClr val="lt1"/>
                </a:solidFill>
              </a:defRPr>
            </a:lvl6pPr>
            <a:lvl7pPr lvl="6" algn="r">
              <a:spcBef>
                <a:spcPts val="0"/>
              </a:spcBef>
              <a:spcAft>
                <a:spcPts val="0"/>
              </a:spcAft>
              <a:buClr>
                <a:schemeClr val="lt1"/>
              </a:buClr>
              <a:buSzPts val="40000"/>
              <a:buNone/>
              <a:defRPr sz="40000">
                <a:solidFill>
                  <a:schemeClr val="lt1"/>
                </a:solidFill>
              </a:defRPr>
            </a:lvl7pPr>
            <a:lvl8pPr lvl="7" algn="r">
              <a:spcBef>
                <a:spcPts val="0"/>
              </a:spcBef>
              <a:spcAft>
                <a:spcPts val="0"/>
              </a:spcAft>
              <a:buClr>
                <a:schemeClr val="lt1"/>
              </a:buClr>
              <a:buSzPts val="40000"/>
              <a:buNone/>
              <a:defRPr sz="40000">
                <a:solidFill>
                  <a:schemeClr val="lt1"/>
                </a:solidFill>
              </a:defRPr>
            </a:lvl8pPr>
            <a:lvl9pPr lvl="8" algn="r">
              <a:spcBef>
                <a:spcPts val="0"/>
              </a:spcBef>
              <a:spcAft>
                <a:spcPts val="0"/>
              </a:spcAft>
              <a:buClr>
                <a:schemeClr val="lt1"/>
              </a:buClr>
              <a:buSzPts val="40000"/>
              <a:buNone/>
              <a:defRPr sz="40000">
                <a:solidFill>
                  <a:schemeClr val="lt1"/>
                </a:solidFill>
              </a:defRPr>
            </a:lvl9pPr>
          </a:lstStyle>
          <a:p>
            <a:r>
              <a:t>xx%</a:t>
            </a:r>
          </a:p>
        </p:txBody>
      </p:sp>
      <p:sp>
        <p:nvSpPr>
          <p:cNvPr id="317" name="Google Shape;317;g3d5c29d4498_3_1249"/>
          <p:cNvSpPr txBox="1">
            <a:spLocks noGrp="1"/>
          </p:cNvSpPr>
          <p:nvPr>
            <p:ph type="body" idx="1"/>
          </p:nvPr>
        </p:nvSpPr>
        <p:spPr>
          <a:xfrm>
            <a:off x="685800" y="905850"/>
            <a:ext cx="5718600" cy="1212000"/>
          </a:xfrm>
          <a:prstGeom prst="rect">
            <a:avLst/>
          </a:prstGeom>
        </p:spPr>
        <p:txBody>
          <a:bodyPr spcFirstLastPara="1" wrap="square" lIns="182850" tIns="182850" rIns="182850" bIns="182850" anchor="t" anchorCtr="0">
            <a:noAutofit/>
          </a:bodyPr>
          <a:lstStyle>
            <a:lvl1pPr marL="457200" lvl="0" indent="-381000">
              <a:spcBef>
                <a:spcPts val="0"/>
              </a:spcBef>
              <a:spcAft>
                <a:spcPts val="0"/>
              </a:spcAft>
              <a:buClr>
                <a:schemeClr val="accent6"/>
              </a:buClr>
              <a:buSzPts val="2400"/>
              <a:buFont typeface="IBM Plex Sans Light"/>
              <a:buChar char="●"/>
              <a:defRPr>
                <a:solidFill>
                  <a:schemeClr val="accent6"/>
                </a:solidFill>
              </a:defRPr>
            </a:lvl1pPr>
            <a:lvl2pPr marL="914400" lvl="1" indent="-381000">
              <a:spcBef>
                <a:spcPts val="1000"/>
              </a:spcBef>
              <a:spcAft>
                <a:spcPts val="0"/>
              </a:spcAft>
              <a:buClr>
                <a:schemeClr val="accent6"/>
              </a:buClr>
              <a:buSzPts val="2400"/>
              <a:buFont typeface="IBM Plex Sans Light"/>
              <a:buChar char="○"/>
              <a:defRPr>
                <a:solidFill>
                  <a:schemeClr val="accent6"/>
                </a:solidFill>
              </a:defRPr>
            </a:lvl2pPr>
            <a:lvl3pPr marL="1371600" lvl="2" indent="-381000">
              <a:spcBef>
                <a:spcPts val="1000"/>
              </a:spcBef>
              <a:spcAft>
                <a:spcPts val="0"/>
              </a:spcAft>
              <a:buClr>
                <a:schemeClr val="accent6"/>
              </a:buClr>
              <a:buSzPts val="2400"/>
              <a:buFont typeface="IBM Plex Sans Light"/>
              <a:buChar char="■"/>
              <a:defRPr>
                <a:solidFill>
                  <a:schemeClr val="accent6"/>
                </a:solidFill>
              </a:defRPr>
            </a:lvl3pPr>
            <a:lvl4pPr marL="1828800" lvl="3" indent="-381000">
              <a:spcBef>
                <a:spcPts val="1000"/>
              </a:spcBef>
              <a:spcAft>
                <a:spcPts val="0"/>
              </a:spcAft>
              <a:buClr>
                <a:schemeClr val="accent6"/>
              </a:buClr>
              <a:buSzPts val="2400"/>
              <a:buFont typeface="IBM Plex Sans Light"/>
              <a:buChar char="●"/>
              <a:defRPr>
                <a:solidFill>
                  <a:schemeClr val="accent6"/>
                </a:solidFill>
              </a:defRPr>
            </a:lvl4pPr>
            <a:lvl5pPr marL="2286000" lvl="4" indent="-381000">
              <a:spcBef>
                <a:spcPts val="1000"/>
              </a:spcBef>
              <a:spcAft>
                <a:spcPts val="0"/>
              </a:spcAft>
              <a:buClr>
                <a:schemeClr val="accent6"/>
              </a:buClr>
              <a:buSzPts val="2400"/>
              <a:buFont typeface="IBM Plex Sans Light"/>
              <a:buChar char="○"/>
              <a:defRPr>
                <a:solidFill>
                  <a:schemeClr val="accent6"/>
                </a:solidFill>
              </a:defRPr>
            </a:lvl5pPr>
            <a:lvl6pPr marL="2743200" lvl="5" indent="-381000">
              <a:spcBef>
                <a:spcPts val="1000"/>
              </a:spcBef>
              <a:spcAft>
                <a:spcPts val="0"/>
              </a:spcAft>
              <a:buClr>
                <a:schemeClr val="accent6"/>
              </a:buClr>
              <a:buSzPts val="2400"/>
              <a:buFont typeface="IBM Plex Sans Light"/>
              <a:buChar char="■"/>
              <a:defRPr>
                <a:solidFill>
                  <a:schemeClr val="accent6"/>
                </a:solidFill>
              </a:defRPr>
            </a:lvl6pPr>
            <a:lvl7pPr marL="3200400" lvl="6" indent="-381000">
              <a:spcBef>
                <a:spcPts val="1000"/>
              </a:spcBef>
              <a:spcAft>
                <a:spcPts val="0"/>
              </a:spcAft>
              <a:buClr>
                <a:schemeClr val="accent6"/>
              </a:buClr>
              <a:buSzPts val="2400"/>
              <a:buFont typeface="IBM Plex Sans Light"/>
              <a:buChar char="●"/>
              <a:defRPr>
                <a:solidFill>
                  <a:schemeClr val="accent6"/>
                </a:solidFill>
              </a:defRPr>
            </a:lvl7pPr>
            <a:lvl8pPr marL="3657600" lvl="7" indent="-381000">
              <a:spcBef>
                <a:spcPts val="1000"/>
              </a:spcBef>
              <a:spcAft>
                <a:spcPts val="0"/>
              </a:spcAft>
              <a:buClr>
                <a:schemeClr val="accent6"/>
              </a:buClr>
              <a:buSzPts val="2400"/>
              <a:buFont typeface="IBM Plex Sans Light"/>
              <a:buChar char="○"/>
              <a:defRPr>
                <a:solidFill>
                  <a:schemeClr val="accent6"/>
                </a:solidFill>
              </a:defRPr>
            </a:lvl8pPr>
            <a:lvl9pPr marL="4114800" lvl="8" indent="-381000">
              <a:spcBef>
                <a:spcPts val="1000"/>
              </a:spcBef>
              <a:spcAft>
                <a:spcPts val="1000"/>
              </a:spcAft>
              <a:buClr>
                <a:schemeClr val="accent6"/>
              </a:buClr>
              <a:buSzPts val="2400"/>
              <a:buFont typeface="IBM Plex Sans Light"/>
              <a:buChar char="■"/>
              <a:defRPr>
                <a:solidFill>
                  <a:schemeClr val="accent6"/>
                </a:solidFil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subtitle, body and images">
  <p:cSld name="MAIN_POINT">
    <p:spTree>
      <p:nvGrpSpPr>
        <p:cNvPr id="1" name="Shape 318"/>
        <p:cNvGrpSpPr/>
        <p:nvPr/>
      </p:nvGrpSpPr>
      <p:grpSpPr>
        <a:xfrm>
          <a:off x="0" y="0"/>
          <a:ext cx="0" cy="0"/>
          <a:chOff x="0" y="0"/>
          <a:chExt cx="0" cy="0"/>
        </a:xfrm>
      </p:grpSpPr>
      <p:sp>
        <p:nvSpPr>
          <p:cNvPr id="319" name="Google Shape;319;g3d5c29d4498_3_1252"/>
          <p:cNvSpPr>
            <a:spLocks noGrp="1"/>
          </p:cNvSpPr>
          <p:nvPr>
            <p:ph type="pic" idx="2"/>
          </p:nvPr>
        </p:nvSpPr>
        <p:spPr>
          <a:xfrm>
            <a:off x="13417800" y="914400"/>
            <a:ext cx="3955800" cy="3955800"/>
          </a:xfrm>
          <a:prstGeom prst="rect">
            <a:avLst/>
          </a:prstGeom>
          <a:noFill/>
          <a:ln>
            <a:noFill/>
          </a:ln>
        </p:spPr>
      </p:sp>
      <p:sp>
        <p:nvSpPr>
          <p:cNvPr id="320" name="Google Shape;320;g3d5c29d4498_3_1252"/>
          <p:cNvSpPr>
            <a:spLocks noGrp="1"/>
          </p:cNvSpPr>
          <p:nvPr>
            <p:ph type="pic" idx="3"/>
          </p:nvPr>
        </p:nvSpPr>
        <p:spPr>
          <a:xfrm>
            <a:off x="13417800" y="5182200"/>
            <a:ext cx="3955800" cy="3955800"/>
          </a:xfrm>
          <a:prstGeom prst="rect">
            <a:avLst/>
          </a:prstGeom>
          <a:noFill/>
          <a:ln>
            <a:noFill/>
          </a:ln>
        </p:spPr>
      </p:sp>
      <p:sp>
        <p:nvSpPr>
          <p:cNvPr id="321" name="Google Shape;321;g3d5c29d4498_3_1252"/>
          <p:cNvSpPr txBox="1">
            <a:spLocks noGrp="1"/>
          </p:cNvSpPr>
          <p:nvPr>
            <p:ph type="subTitle" idx="1"/>
          </p:nvPr>
        </p:nvSpPr>
        <p:spPr>
          <a:xfrm>
            <a:off x="1290550" y="1102743"/>
            <a:ext cx="35442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322" name="Google Shape;322;g3d5c29d4498_3_1252"/>
          <p:cNvSpPr txBox="1">
            <a:spLocks noGrp="1"/>
          </p:cNvSpPr>
          <p:nvPr>
            <p:ph type="subTitle" idx="4"/>
          </p:nvPr>
        </p:nvSpPr>
        <p:spPr>
          <a:xfrm>
            <a:off x="4834750" y="1102750"/>
            <a:ext cx="75024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323" name="Google Shape;323;g3d5c29d4498_3_1252"/>
          <p:cNvSpPr txBox="1">
            <a:spLocks noGrp="1"/>
          </p:cNvSpPr>
          <p:nvPr>
            <p:ph type="body" idx="5"/>
          </p:nvPr>
        </p:nvSpPr>
        <p:spPr>
          <a:xfrm>
            <a:off x="685950" y="1939700"/>
            <a:ext cx="9752400" cy="2930400"/>
          </a:xfrm>
          <a:prstGeom prst="rect">
            <a:avLst/>
          </a:prstGeom>
        </p:spPr>
        <p:txBody>
          <a:bodyPr spcFirstLastPara="1" wrap="square" lIns="182850" tIns="182850" rIns="182850" bIns="182850" anchor="t" anchorCtr="0">
            <a:noAutofit/>
          </a:bodyPr>
          <a:lstStyle>
            <a:lvl1pPr marL="457200" lvl="0" indent="-381000">
              <a:spcBef>
                <a:spcPts val="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324" name="Google Shape;324;g3d5c29d4498_3_1252"/>
          <p:cNvSpPr txBox="1">
            <a:spLocks noGrp="1"/>
          </p:cNvSpPr>
          <p:nvPr>
            <p:ph type="subTitle" idx="6"/>
          </p:nvPr>
        </p:nvSpPr>
        <p:spPr>
          <a:xfrm>
            <a:off x="1290550" y="5211043"/>
            <a:ext cx="35442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325" name="Google Shape;325;g3d5c29d4498_3_1252"/>
          <p:cNvSpPr txBox="1">
            <a:spLocks noGrp="1"/>
          </p:cNvSpPr>
          <p:nvPr>
            <p:ph type="subTitle" idx="7"/>
          </p:nvPr>
        </p:nvSpPr>
        <p:spPr>
          <a:xfrm>
            <a:off x="4834750" y="5211050"/>
            <a:ext cx="75024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326" name="Google Shape;326;g3d5c29d4498_3_1252"/>
          <p:cNvSpPr txBox="1">
            <a:spLocks noGrp="1"/>
          </p:cNvSpPr>
          <p:nvPr>
            <p:ph type="body" idx="8"/>
          </p:nvPr>
        </p:nvSpPr>
        <p:spPr>
          <a:xfrm>
            <a:off x="685950" y="6048000"/>
            <a:ext cx="9752400" cy="2930400"/>
          </a:xfrm>
          <a:prstGeom prst="rect">
            <a:avLst/>
          </a:prstGeom>
        </p:spPr>
        <p:txBody>
          <a:bodyPr spcFirstLastPara="1" wrap="square" lIns="182850" tIns="182850" rIns="182850" bIns="182850" anchor="t" anchorCtr="0">
            <a:noAutofit/>
          </a:bodyPr>
          <a:lstStyle>
            <a:lvl1pPr marL="457200" lvl="0" indent="-381000">
              <a:spcBef>
                <a:spcPts val="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327" name="Google Shape;327;g3d5c29d4498_3_1252"/>
          <p:cNvSpPr txBox="1">
            <a:spLocks noGrp="1"/>
          </p:cNvSpPr>
          <p:nvPr>
            <p:ph type="subTitle" idx="9"/>
          </p:nvPr>
        </p:nvSpPr>
        <p:spPr>
          <a:xfrm>
            <a:off x="685800" y="9598341"/>
            <a:ext cx="8479800" cy="547800"/>
          </a:xfrm>
          <a:prstGeom prst="rect">
            <a:avLst/>
          </a:prstGeom>
        </p:spPr>
        <p:txBody>
          <a:bodyPr spcFirstLastPara="1" wrap="square" lIns="274300" tIns="182850" rIns="182850" bIns="182850" anchor="ctr" anchorCtr="0">
            <a:noAutofit/>
          </a:bodyPr>
          <a:lstStyle>
            <a:lvl1pPr lvl="0">
              <a:spcBef>
                <a:spcPts val="0"/>
              </a:spcBef>
              <a:spcAft>
                <a:spcPts val="0"/>
              </a:spcAft>
              <a:buSzPts val="1600"/>
              <a:buFont typeface="IBM Plex Mono Light"/>
              <a:buNone/>
              <a:defRPr sz="1600">
                <a:latin typeface="IBM Plex Mono Light"/>
                <a:ea typeface="IBM Plex Mono Light"/>
                <a:cs typeface="IBM Plex Mono Light"/>
                <a:sym typeface="IBM Plex Mono Light"/>
              </a:defRPr>
            </a:lvl1pPr>
            <a:lvl2pPr lvl="1">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2pPr>
            <a:lvl3pPr lvl="2">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3pPr>
            <a:lvl4pPr lvl="3">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4pPr>
            <a:lvl5pPr lvl="4">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5pPr>
            <a:lvl6pPr lvl="5">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6pPr>
            <a:lvl7pPr lvl="6">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7pPr>
            <a:lvl8pPr lvl="7">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8pPr>
            <a:lvl9pPr lvl="8">
              <a:spcBef>
                <a:spcPts val="800"/>
              </a:spcBef>
              <a:spcAft>
                <a:spcPts val="800"/>
              </a:spcAft>
              <a:buSzPts val="1600"/>
              <a:buFont typeface="IBM Plex Mono Light"/>
              <a:buNone/>
              <a:defRPr sz="1600">
                <a:latin typeface="IBM Plex Mono Light"/>
                <a:ea typeface="IBM Plex Mono Light"/>
                <a:cs typeface="IBM Plex Mono Light"/>
                <a:sym typeface="IBM Plex Mono Light"/>
              </a:defRPr>
            </a:lvl9pPr>
          </a:lstStyle>
          <a:p>
            <a:endParaRPr/>
          </a:p>
        </p:txBody>
      </p:sp>
      <p:sp>
        <p:nvSpPr>
          <p:cNvPr id="328" name="Google Shape;328;g3d5c29d4498_3_1252"/>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329" name="Google Shape;329;g3d5c29d4498_3_1252"/>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extLst>
    <p:ext uri="{DCECCB84-F9BA-43D5-87BE-67443E8EF086}">
      <p15:sldGuideLst xmlns:p15="http://schemas.microsoft.com/office/powerpoint/2012/main">
        <p15:guide id="1" pos="11088">
          <p15:clr>
            <a:srgbClr val="E46962"/>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ree big ideas with footer">
  <p:cSld name="CUSTOM">
    <p:spTree>
      <p:nvGrpSpPr>
        <p:cNvPr id="1" name="Shape 330"/>
        <p:cNvGrpSpPr/>
        <p:nvPr/>
      </p:nvGrpSpPr>
      <p:grpSpPr>
        <a:xfrm>
          <a:off x="0" y="0"/>
          <a:ext cx="0" cy="0"/>
          <a:chOff x="0" y="0"/>
          <a:chExt cx="0" cy="0"/>
        </a:xfrm>
      </p:grpSpPr>
      <p:sp>
        <p:nvSpPr>
          <p:cNvPr id="331" name="Google Shape;331;g3d5c29d4498_3_1264"/>
          <p:cNvSpPr txBox="1">
            <a:spLocks noGrp="1"/>
          </p:cNvSpPr>
          <p:nvPr>
            <p:ph type="title"/>
          </p:nvPr>
        </p:nvSpPr>
        <p:spPr>
          <a:xfrm>
            <a:off x="685800" y="914400"/>
            <a:ext cx="16916400" cy="3163200"/>
          </a:xfrm>
          <a:prstGeom prst="rect">
            <a:avLst/>
          </a:prstGeom>
        </p:spPr>
        <p:txBody>
          <a:bodyPr spcFirstLastPara="1" wrap="square" lIns="182850" tIns="182850" rIns="182850" bIns="182850" anchor="ctr" anchorCtr="0">
            <a:noAutofit/>
          </a:bodyPr>
          <a:lstStyle>
            <a:lvl1pPr lvl="0">
              <a:spcBef>
                <a:spcPts val="0"/>
              </a:spcBef>
              <a:spcAft>
                <a:spcPts val="0"/>
              </a:spcAft>
              <a:buSzPts val="8400"/>
              <a:buNone/>
              <a:defRPr/>
            </a:lvl1pPr>
            <a:lvl2pPr lvl="1">
              <a:spcBef>
                <a:spcPts val="0"/>
              </a:spcBef>
              <a:spcAft>
                <a:spcPts val="0"/>
              </a:spcAft>
              <a:buSzPts val="8400"/>
              <a:buNone/>
              <a:defRPr/>
            </a:lvl2pPr>
            <a:lvl3pPr lvl="2">
              <a:spcBef>
                <a:spcPts val="0"/>
              </a:spcBef>
              <a:spcAft>
                <a:spcPts val="0"/>
              </a:spcAft>
              <a:buSzPts val="8400"/>
              <a:buNone/>
              <a:defRPr/>
            </a:lvl3pPr>
            <a:lvl4pPr lvl="3">
              <a:spcBef>
                <a:spcPts val="0"/>
              </a:spcBef>
              <a:spcAft>
                <a:spcPts val="0"/>
              </a:spcAft>
              <a:buSzPts val="8400"/>
              <a:buNone/>
              <a:defRPr/>
            </a:lvl4pPr>
            <a:lvl5pPr lvl="4">
              <a:spcBef>
                <a:spcPts val="0"/>
              </a:spcBef>
              <a:spcAft>
                <a:spcPts val="0"/>
              </a:spcAft>
              <a:buSzPts val="8400"/>
              <a:buNone/>
              <a:defRPr/>
            </a:lvl5pPr>
            <a:lvl6pPr lvl="5">
              <a:spcBef>
                <a:spcPts val="0"/>
              </a:spcBef>
              <a:spcAft>
                <a:spcPts val="0"/>
              </a:spcAft>
              <a:buSzPts val="8400"/>
              <a:buNone/>
              <a:defRPr/>
            </a:lvl6pPr>
            <a:lvl7pPr lvl="6">
              <a:spcBef>
                <a:spcPts val="0"/>
              </a:spcBef>
              <a:spcAft>
                <a:spcPts val="0"/>
              </a:spcAft>
              <a:buSzPts val="8400"/>
              <a:buNone/>
              <a:defRPr/>
            </a:lvl7pPr>
            <a:lvl8pPr lvl="7">
              <a:spcBef>
                <a:spcPts val="0"/>
              </a:spcBef>
              <a:spcAft>
                <a:spcPts val="0"/>
              </a:spcAft>
              <a:buSzPts val="8400"/>
              <a:buNone/>
              <a:defRPr/>
            </a:lvl8pPr>
            <a:lvl9pPr lvl="8">
              <a:spcBef>
                <a:spcPts val="0"/>
              </a:spcBef>
              <a:spcAft>
                <a:spcPts val="0"/>
              </a:spcAft>
              <a:buSzPts val="8400"/>
              <a:buNone/>
              <a:defRPr/>
            </a:lvl9pPr>
          </a:lstStyle>
          <a:p>
            <a:endParaRPr/>
          </a:p>
        </p:txBody>
      </p:sp>
      <p:sp>
        <p:nvSpPr>
          <p:cNvPr id="332" name="Google Shape;332;g3d5c29d4498_3_1264"/>
          <p:cNvSpPr txBox="1">
            <a:spLocks noGrp="1"/>
          </p:cNvSpPr>
          <p:nvPr>
            <p:ph type="subTitle" idx="1"/>
          </p:nvPr>
        </p:nvSpPr>
        <p:spPr>
          <a:xfrm>
            <a:off x="1290550" y="4583968"/>
            <a:ext cx="48300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333" name="Google Shape;333;g3d5c29d4498_3_1264"/>
          <p:cNvSpPr txBox="1">
            <a:spLocks noGrp="1"/>
          </p:cNvSpPr>
          <p:nvPr>
            <p:ph type="body" idx="2"/>
          </p:nvPr>
        </p:nvSpPr>
        <p:spPr>
          <a:xfrm>
            <a:off x="685950" y="5420900"/>
            <a:ext cx="5434800" cy="3469200"/>
          </a:xfrm>
          <a:prstGeom prst="rect">
            <a:avLst/>
          </a:prstGeom>
        </p:spPr>
        <p:txBody>
          <a:bodyPr spcFirstLastPara="1" wrap="square" lIns="182850" tIns="182850" rIns="182850" bIns="182850" anchor="t" anchorCtr="0">
            <a:noAutofit/>
          </a:bodyPr>
          <a:lstStyle>
            <a:lvl1pPr marL="457200" lvl="0" indent="-381000">
              <a:spcBef>
                <a:spcPts val="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334" name="Google Shape;334;g3d5c29d4498_3_1264"/>
          <p:cNvSpPr txBox="1">
            <a:spLocks noGrp="1"/>
          </p:cNvSpPr>
          <p:nvPr>
            <p:ph type="subTitle" idx="3"/>
          </p:nvPr>
        </p:nvSpPr>
        <p:spPr>
          <a:xfrm>
            <a:off x="7031200" y="4583968"/>
            <a:ext cx="48300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335" name="Google Shape;335;g3d5c29d4498_3_1264"/>
          <p:cNvSpPr txBox="1">
            <a:spLocks noGrp="1"/>
          </p:cNvSpPr>
          <p:nvPr>
            <p:ph type="body" idx="4"/>
          </p:nvPr>
        </p:nvSpPr>
        <p:spPr>
          <a:xfrm>
            <a:off x="6426600" y="5420900"/>
            <a:ext cx="5434800" cy="3469200"/>
          </a:xfrm>
          <a:prstGeom prst="rect">
            <a:avLst/>
          </a:prstGeom>
        </p:spPr>
        <p:txBody>
          <a:bodyPr spcFirstLastPara="1" wrap="square" lIns="182850" tIns="182850" rIns="182850" bIns="182850" anchor="t" anchorCtr="0">
            <a:noAutofit/>
          </a:bodyPr>
          <a:lstStyle>
            <a:lvl1pPr marL="457200" lvl="0" indent="-381000">
              <a:spcBef>
                <a:spcPts val="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336" name="Google Shape;336;g3d5c29d4498_3_1264"/>
          <p:cNvSpPr txBox="1">
            <a:spLocks noGrp="1"/>
          </p:cNvSpPr>
          <p:nvPr>
            <p:ph type="subTitle" idx="5"/>
          </p:nvPr>
        </p:nvSpPr>
        <p:spPr>
          <a:xfrm>
            <a:off x="12771850" y="4583968"/>
            <a:ext cx="48300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337" name="Google Shape;337;g3d5c29d4498_3_1264"/>
          <p:cNvSpPr txBox="1">
            <a:spLocks noGrp="1"/>
          </p:cNvSpPr>
          <p:nvPr>
            <p:ph type="body" idx="6"/>
          </p:nvPr>
        </p:nvSpPr>
        <p:spPr>
          <a:xfrm>
            <a:off x="12167250" y="5420900"/>
            <a:ext cx="5434800" cy="3469200"/>
          </a:xfrm>
          <a:prstGeom prst="rect">
            <a:avLst/>
          </a:prstGeom>
        </p:spPr>
        <p:txBody>
          <a:bodyPr spcFirstLastPara="1" wrap="square" lIns="182850" tIns="182850" rIns="182850" bIns="182850" anchor="t" anchorCtr="0">
            <a:noAutofit/>
          </a:bodyPr>
          <a:lstStyle>
            <a:lvl1pPr marL="457200" lvl="0" indent="-381000">
              <a:spcBef>
                <a:spcPts val="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338" name="Google Shape;338;g3d5c29d4498_3_1264"/>
          <p:cNvSpPr txBox="1">
            <a:spLocks noGrp="1"/>
          </p:cNvSpPr>
          <p:nvPr>
            <p:ph type="subTitle" idx="7"/>
          </p:nvPr>
        </p:nvSpPr>
        <p:spPr>
          <a:xfrm>
            <a:off x="685800" y="9598341"/>
            <a:ext cx="8479800" cy="547800"/>
          </a:xfrm>
          <a:prstGeom prst="rect">
            <a:avLst/>
          </a:prstGeom>
        </p:spPr>
        <p:txBody>
          <a:bodyPr spcFirstLastPara="1" wrap="square" lIns="274300" tIns="182850" rIns="182850" bIns="182850" anchor="ctr" anchorCtr="0">
            <a:noAutofit/>
          </a:bodyPr>
          <a:lstStyle>
            <a:lvl1pPr lvl="0">
              <a:spcBef>
                <a:spcPts val="0"/>
              </a:spcBef>
              <a:spcAft>
                <a:spcPts val="0"/>
              </a:spcAft>
              <a:buSzPts val="1600"/>
              <a:buFont typeface="IBM Plex Mono Light"/>
              <a:buNone/>
              <a:defRPr sz="1600">
                <a:latin typeface="IBM Plex Mono Light"/>
                <a:ea typeface="IBM Plex Mono Light"/>
                <a:cs typeface="IBM Plex Mono Light"/>
                <a:sym typeface="IBM Plex Mono Light"/>
              </a:defRPr>
            </a:lvl1pPr>
            <a:lvl2pPr lvl="1">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2pPr>
            <a:lvl3pPr lvl="2">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3pPr>
            <a:lvl4pPr lvl="3">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4pPr>
            <a:lvl5pPr lvl="4">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5pPr>
            <a:lvl6pPr lvl="5">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6pPr>
            <a:lvl7pPr lvl="6">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7pPr>
            <a:lvl8pPr lvl="7">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8pPr>
            <a:lvl9pPr lvl="8">
              <a:spcBef>
                <a:spcPts val="800"/>
              </a:spcBef>
              <a:spcAft>
                <a:spcPts val="800"/>
              </a:spcAft>
              <a:buSzPts val="1600"/>
              <a:buFont typeface="IBM Plex Mono Light"/>
              <a:buNone/>
              <a:defRPr sz="1600">
                <a:latin typeface="IBM Plex Mono Light"/>
                <a:ea typeface="IBM Plex Mono Light"/>
                <a:cs typeface="IBM Plex Mono Light"/>
                <a:sym typeface="IBM Plex Mono Light"/>
              </a:defRPr>
            </a:lvl9pPr>
          </a:lstStyle>
          <a:p>
            <a:endParaRPr/>
          </a:p>
        </p:txBody>
      </p:sp>
      <p:sp>
        <p:nvSpPr>
          <p:cNvPr id="339" name="Google Shape;339;g3d5c29d4498_3_1264"/>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340" name="Google Shape;340;g3d5c29d4498_3_1264"/>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extLst>
    <p:ext uri="{DCECCB84-F9BA-43D5-87BE-67443E8EF086}">
      <p15:sldGuideLst xmlns:p15="http://schemas.microsoft.com/office/powerpoint/2012/main">
        <p15:guide id="1" pos="11088">
          <p15:clr>
            <a:srgbClr val="E46962"/>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ree big ideas">
  <p:cSld name="CUSTOM_10">
    <p:spTree>
      <p:nvGrpSpPr>
        <p:cNvPr id="1" name="Shape 341"/>
        <p:cNvGrpSpPr/>
        <p:nvPr/>
      </p:nvGrpSpPr>
      <p:grpSpPr>
        <a:xfrm>
          <a:off x="0" y="0"/>
          <a:ext cx="0" cy="0"/>
          <a:chOff x="0" y="0"/>
          <a:chExt cx="0" cy="0"/>
        </a:xfrm>
      </p:grpSpPr>
      <p:sp>
        <p:nvSpPr>
          <p:cNvPr id="342" name="Google Shape;342;g3d5c29d4498_3_1275"/>
          <p:cNvSpPr txBox="1">
            <a:spLocks noGrp="1"/>
          </p:cNvSpPr>
          <p:nvPr>
            <p:ph type="title"/>
          </p:nvPr>
        </p:nvSpPr>
        <p:spPr>
          <a:xfrm>
            <a:off x="685800" y="914400"/>
            <a:ext cx="16916400" cy="3163200"/>
          </a:xfrm>
          <a:prstGeom prst="rect">
            <a:avLst/>
          </a:prstGeom>
        </p:spPr>
        <p:txBody>
          <a:bodyPr spcFirstLastPara="1" wrap="square" lIns="182850" tIns="182850" rIns="182850" bIns="182850" anchor="ctr" anchorCtr="0">
            <a:noAutofit/>
          </a:bodyPr>
          <a:lstStyle>
            <a:lvl1pPr lvl="0">
              <a:spcBef>
                <a:spcPts val="0"/>
              </a:spcBef>
              <a:spcAft>
                <a:spcPts val="0"/>
              </a:spcAft>
              <a:buSzPts val="8400"/>
              <a:buNone/>
              <a:defRPr/>
            </a:lvl1pPr>
            <a:lvl2pPr lvl="1">
              <a:spcBef>
                <a:spcPts val="0"/>
              </a:spcBef>
              <a:spcAft>
                <a:spcPts val="0"/>
              </a:spcAft>
              <a:buSzPts val="8400"/>
              <a:buNone/>
              <a:defRPr/>
            </a:lvl2pPr>
            <a:lvl3pPr lvl="2">
              <a:spcBef>
                <a:spcPts val="0"/>
              </a:spcBef>
              <a:spcAft>
                <a:spcPts val="0"/>
              </a:spcAft>
              <a:buSzPts val="8400"/>
              <a:buNone/>
              <a:defRPr/>
            </a:lvl3pPr>
            <a:lvl4pPr lvl="3">
              <a:spcBef>
                <a:spcPts val="0"/>
              </a:spcBef>
              <a:spcAft>
                <a:spcPts val="0"/>
              </a:spcAft>
              <a:buSzPts val="8400"/>
              <a:buNone/>
              <a:defRPr/>
            </a:lvl4pPr>
            <a:lvl5pPr lvl="4">
              <a:spcBef>
                <a:spcPts val="0"/>
              </a:spcBef>
              <a:spcAft>
                <a:spcPts val="0"/>
              </a:spcAft>
              <a:buSzPts val="8400"/>
              <a:buNone/>
              <a:defRPr/>
            </a:lvl5pPr>
            <a:lvl6pPr lvl="5">
              <a:spcBef>
                <a:spcPts val="0"/>
              </a:spcBef>
              <a:spcAft>
                <a:spcPts val="0"/>
              </a:spcAft>
              <a:buSzPts val="8400"/>
              <a:buNone/>
              <a:defRPr/>
            </a:lvl6pPr>
            <a:lvl7pPr lvl="6">
              <a:spcBef>
                <a:spcPts val="0"/>
              </a:spcBef>
              <a:spcAft>
                <a:spcPts val="0"/>
              </a:spcAft>
              <a:buSzPts val="8400"/>
              <a:buNone/>
              <a:defRPr/>
            </a:lvl7pPr>
            <a:lvl8pPr lvl="7">
              <a:spcBef>
                <a:spcPts val="0"/>
              </a:spcBef>
              <a:spcAft>
                <a:spcPts val="0"/>
              </a:spcAft>
              <a:buSzPts val="8400"/>
              <a:buNone/>
              <a:defRPr/>
            </a:lvl8pPr>
            <a:lvl9pPr lvl="8">
              <a:spcBef>
                <a:spcPts val="0"/>
              </a:spcBef>
              <a:spcAft>
                <a:spcPts val="0"/>
              </a:spcAft>
              <a:buSzPts val="8400"/>
              <a:buNone/>
              <a:defRPr/>
            </a:lvl9pPr>
          </a:lstStyle>
          <a:p>
            <a:endParaRPr/>
          </a:p>
        </p:txBody>
      </p:sp>
      <p:cxnSp>
        <p:nvCxnSpPr>
          <p:cNvPr id="343" name="Google Shape;343;g3d5c29d4498_3_1275"/>
          <p:cNvCxnSpPr/>
          <p:nvPr/>
        </p:nvCxnSpPr>
        <p:spPr>
          <a:xfrm>
            <a:off x="685955" y="921385"/>
            <a:ext cx="16942200" cy="0"/>
          </a:xfrm>
          <a:prstGeom prst="straightConnector1">
            <a:avLst/>
          </a:prstGeom>
          <a:noFill/>
          <a:ln w="9525" cap="flat" cmpd="sng">
            <a:solidFill>
              <a:schemeClr val="dk1"/>
            </a:solidFill>
            <a:prstDash val="solid"/>
            <a:round/>
            <a:headEnd type="none" w="med" len="med"/>
            <a:tailEnd type="none" w="med" len="med"/>
          </a:ln>
        </p:spPr>
      </p:cxnSp>
      <p:cxnSp>
        <p:nvCxnSpPr>
          <p:cNvPr id="344" name="Google Shape;344;g3d5c29d4498_3_1275"/>
          <p:cNvCxnSpPr/>
          <p:nvPr/>
        </p:nvCxnSpPr>
        <p:spPr>
          <a:xfrm>
            <a:off x="685955" y="4077835"/>
            <a:ext cx="16942200" cy="0"/>
          </a:xfrm>
          <a:prstGeom prst="straightConnector1">
            <a:avLst/>
          </a:prstGeom>
          <a:noFill/>
          <a:ln w="9525" cap="flat" cmpd="sng">
            <a:solidFill>
              <a:schemeClr val="dk1"/>
            </a:solidFill>
            <a:prstDash val="solid"/>
            <a:round/>
            <a:headEnd type="none" w="med" len="med"/>
            <a:tailEnd type="none" w="med" len="med"/>
          </a:ln>
        </p:spPr>
      </p:cxnSp>
      <p:sp>
        <p:nvSpPr>
          <p:cNvPr id="345" name="Google Shape;345;g3d5c29d4498_3_1275"/>
          <p:cNvSpPr/>
          <p:nvPr/>
        </p:nvSpPr>
        <p:spPr>
          <a:xfrm>
            <a:off x="907455" y="4775350"/>
            <a:ext cx="265800" cy="2658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346" name="Google Shape;346;g3d5c29d4498_3_1275"/>
          <p:cNvSpPr txBox="1">
            <a:spLocks noGrp="1"/>
          </p:cNvSpPr>
          <p:nvPr>
            <p:ph type="subTitle" idx="1"/>
          </p:nvPr>
        </p:nvSpPr>
        <p:spPr>
          <a:xfrm>
            <a:off x="1290550" y="4583968"/>
            <a:ext cx="48300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347" name="Google Shape;347;g3d5c29d4498_3_1275"/>
          <p:cNvSpPr txBox="1">
            <a:spLocks noGrp="1"/>
          </p:cNvSpPr>
          <p:nvPr>
            <p:ph type="body" idx="2"/>
          </p:nvPr>
        </p:nvSpPr>
        <p:spPr>
          <a:xfrm>
            <a:off x="685950" y="5420900"/>
            <a:ext cx="5434800" cy="3469200"/>
          </a:xfrm>
          <a:prstGeom prst="rect">
            <a:avLst/>
          </a:prstGeom>
        </p:spPr>
        <p:txBody>
          <a:bodyPr spcFirstLastPara="1" wrap="square" lIns="182850" tIns="182850" rIns="182850" bIns="182850" anchor="t" anchorCtr="0">
            <a:noAutofit/>
          </a:bodyPr>
          <a:lstStyle>
            <a:lvl1pPr marL="457200" lvl="0" indent="-381000">
              <a:spcBef>
                <a:spcPts val="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cxnSp>
        <p:nvCxnSpPr>
          <p:cNvPr id="348" name="Google Shape;348;g3d5c29d4498_3_1275"/>
          <p:cNvCxnSpPr/>
          <p:nvPr/>
        </p:nvCxnSpPr>
        <p:spPr>
          <a:xfrm>
            <a:off x="685955" y="9137985"/>
            <a:ext cx="16942200" cy="0"/>
          </a:xfrm>
          <a:prstGeom prst="straightConnector1">
            <a:avLst/>
          </a:prstGeom>
          <a:noFill/>
          <a:ln w="9525" cap="flat" cmpd="sng">
            <a:solidFill>
              <a:schemeClr val="dk1"/>
            </a:solidFill>
            <a:prstDash val="solid"/>
            <a:round/>
            <a:headEnd type="none" w="med" len="med"/>
            <a:tailEnd type="none" w="med" len="med"/>
          </a:ln>
        </p:spPr>
      </p:cxnSp>
      <p:sp>
        <p:nvSpPr>
          <p:cNvPr id="349" name="Google Shape;349;g3d5c29d4498_3_1275"/>
          <p:cNvSpPr/>
          <p:nvPr/>
        </p:nvSpPr>
        <p:spPr>
          <a:xfrm>
            <a:off x="6648105" y="4775350"/>
            <a:ext cx="265800" cy="2658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350" name="Google Shape;350;g3d5c29d4498_3_1275"/>
          <p:cNvSpPr txBox="1">
            <a:spLocks noGrp="1"/>
          </p:cNvSpPr>
          <p:nvPr>
            <p:ph type="subTitle" idx="3"/>
          </p:nvPr>
        </p:nvSpPr>
        <p:spPr>
          <a:xfrm>
            <a:off x="7031200" y="4583968"/>
            <a:ext cx="48300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351" name="Google Shape;351;g3d5c29d4498_3_1275"/>
          <p:cNvSpPr txBox="1">
            <a:spLocks noGrp="1"/>
          </p:cNvSpPr>
          <p:nvPr>
            <p:ph type="body" idx="4"/>
          </p:nvPr>
        </p:nvSpPr>
        <p:spPr>
          <a:xfrm>
            <a:off x="6426600" y="5420900"/>
            <a:ext cx="5434800" cy="3469200"/>
          </a:xfrm>
          <a:prstGeom prst="rect">
            <a:avLst/>
          </a:prstGeom>
        </p:spPr>
        <p:txBody>
          <a:bodyPr spcFirstLastPara="1" wrap="square" lIns="182850" tIns="182850" rIns="182850" bIns="182850" anchor="t" anchorCtr="0">
            <a:noAutofit/>
          </a:bodyPr>
          <a:lstStyle>
            <a:lvl1pPr marL="457200" lvl="0" indent="-381000">
              <a:spcBef>
                <a:spcPts val="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352" name="Google Shape;352;g3d5c29d4498_3_1275"/>
          <p:cNvSpPr/>
          <p:nvPr/>
        </p:nvSpPr>
        <p:spPr>
          <a:xfrm>
            <a:off x="12388755" y="4775350"/>
            <a:ext cx="265800" cy="2658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353" name="Google Shape;353;g3d5c29d4498_3_1275"/>
          <p:cNvSpPr txBox="1">
            <a:spLocks noGrp="1"/>
          </p:cNvSpPr>
          <p:nvPr>
            <p:ph type="subTitle" idx="5"/>
          </p:nvPr>
        </p:nvSpPr>
        <p:spPr>
          <a:xfrm>
            <a:off x="12771850" y="4583968"/>
            <a:ext cx="48300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354" name="Google Shape;354;g3d5c29d4498_3_1275"/>
          <p:cNvSpPr txBox="1">
            <a:spLocks noGrp="1"/>
          </p:cNvSpPr>
          <p:nvPr>
            <p:ph type="body" idx="6"/>
          </p:nvPr>
        </p:nvSpPr>
        <p:spPr>
          <a:xfrm>
            <a:off x="12167250" y="5420900"/>
            <a:ext cx="5434800" cy="3469200"/>
          </a:xfrm>
          <a:prstGeom prst="rect">
            <a:avLst/>
          </a:prstGeom>
        </p:spPr>
        <p:txBody>
          <a:bodyPr spcFirstLastPara="1" wrap="square" lIns="182850" tIns="182850" rIns="182850" bIns="182850" anchor="t" anchorCtr="0">
            <a:noAutofit/>
          </a:bodyPr>
          <a:lstStyle>
            <a:lvl1pPr marL="457200" lvl="0" indent="-381000">
              <a:spcBef>
                <a:spcPts val="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355" name="Google Shape;355;g3d5c29d4498_3_1275"/>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356" name="Google Shape;356;g3d5c29d4498_3_1275"/>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extLst>
    <p:ext uri="{DCECCB84-F9BA-43D5-87BE-67443E8EF086}">
      <p15:sldGuideLst xmlns:p15="http://schemas.microsoft.com/office/powerpoint/2012/main">
        <p15:guide id="1" pos="11088">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big ideas">
  <p:cSld name="CUSTOM_6_1">
    <p:spTree>
      <p:nvGrpSpPr>
        <p:cNvPr id="1" name="Shape 357"/>
        <p:cNvGrpSpPr/>
        <p:nvPr/>
      </p:nvGrpSpPr>
      <p:grpSpPr>
        <a:xfrm>
          <a:off x="0" y="0"/>
          <a:ext cx="0" cy="0"/>
          <a:chOff x="0" y="0"/>
          <a:chExt cx="0" cy="0"/>
        </a:xfrm>
      </p:grpSpPr>
      <p:sp>
        <p:nvSpPr>
          <p:cNvPr id="358" name="Google Shape;358;g3d5c29d4498_3_1291"/>
          <p:cNvSpPr txBox="1">
            <a:spLocks noGrp="1"/>
          </p:cNvSpPr>
          <p:nvPr>
            <p:ph type="title"/>
          </p:nvPr>
        </p:nvSpPr>
        <p:spPr>
          <a:xfrm>
            <a:off x="685800" y="914400"/>
            <a:ext cx="16916400" cy="3163200"/>
          </a:xfrm>
          <a:prstGeom prst="rect">
            <a:avLst/>
          </a:prstGeom>
        </p:spPr>
        <p:txBody>
          <a:bodyPr spcFirstLastPara="1" wrap="square" lIns="182850" tIns="182850" rIns="182850" bIns="182850" anchor="ctr" anchorCtr="0">
            <a:noAutofit/>
          </a:bodyPr>
          <a:lstStyle>
            <a:lvl1pPr lvl="0">
              <a:spcBef>
                <a:spcPts val="0"/>
              </a:spcBef>
              <a:spcAft>
                <a:spcPts val="0"/>
              </a:spcAft>
              <a:buSzPts val="8400"/>
              <a:buNone/>
              <a:defRPr/>
            </a:lvl1pPr>
            <a:lvl2pPr lvl="1">
              <a:spcBef>
                <a:spcPts val="0"/>
              </a:spcBef>
              <a:spcAft>
                <a:spcPts val="0"/>
              </a:spcAft>
              <a:buSzPts val="8400"/>
              <a:buNone/>
              <a:defRPr/>
            </a:lvl2pPr>
            <a:lvl3pPr lvl="2">
              <a:spcBef>
                <a:spcPts val="0"/>
              </a:spcBef>
              <a:spcAft>
                <a:spcPts val="0"/>
              </a:spcAft>
              <a:buSzPts val="8400"/>
              <a:buNone/>
              <a:defRPr/>
            </a:lvl3pPr>
            <a:lvl4pPr lvl="3">
              <a:spcBef>
                <a:spcPts val="0"/>
              </a:spcBef>
              <a:spcAft>
                <a:spcPts val="0"/>
              </a:spcAft>
              <a:buSzPts val="8400"/>
              <a:buNone/>
              <a:defRPr/>
            </a:lvl4pPr>
            <a:lvl5pPr lvl="4">
              <a:spcBef>
                <a:spcPts val="0"/>
              </a:spcBef>
              <a:spcAft>
                <a:spcPts val="0"/>
              </a:spcAft>
              <a:buSzPts val="8400"/>
              <a:buNone/>
              <a:defRPr/>
            </a:lvl5pPr>
            <a:lvl6pPr lvl="5">
              <a:spcBef>
                <a:spcPts val="0"/>
              </a:spcBef>
              <a:spcAft>
                <a:spcPts val="0"/>
              </a:spcAft>
              <a:buSzPts val="8400"/>
              <a:buNone/>
              <a:defRPr/>
            </a:lvl6pPr>
            <a:lvl7pPr lvl="6">
              <a:spcBef>
                <a:spcPts val="0"/>
              </a:spcBef>
              <a:spcAft>
                <a:spcPts val="0"/>
              </a:spcAft>
              <a:buSzPts val="8400"/>
              <a:buNone/>
              <a:defRPr/>
            </a:lvl7pPr>
            <a:lvl8pPr lvl="7">
              <a:spcBef>
                <a:spcPts val="0"/>
              </a:spcBef>
              <a:spcAft>
                <a:spcPts val="0"/>
              </a:spcAft>
              <a:buSzPts val="8400"/>
              <a:buNone/>
              <a:defRPr/>
            </a:lvl8pPr>
            <a:lvl9pPr lvl="8">
              <a:spcBef>
                <a:spcPts val="0"/>
              </a:spcBef>
              <a:spcAft>
                <a:spcPts val="0"/>
              </a:spcAft>
              <a:buSzPts val="8400"/>
              <a:buNone/>
              <a:defRPr/>
            </a:lvl9pPr>
          </a:lstStyle>
          <a:p>
            <a:endParaRPr/>
          </a:p>
        </p:txBody>
      </p:sp>
      <p:cxnSp>
        <p:nvCxnSpPr>
          <p:cNvPr id="359" name="Google Shape;359;g3d5c29d4498_3_1291"/>
          <p:cNvCxnSpPr/>
          <p:nvPr/>
        </p:nvCxnSpPr>
        <p:spPr>
          <a:xfrm>
            <a:off x="685955" y="921385"/>
            <a:ext cx="16942200" cy="0"/>
          </a:xfrm>
          <a:prstGeom prst="straightConnector1">
            <a:avLst/>
          </a:prstGeom>
          <a:noFill/>
          <a:ln w="9525" cap="flat" cmpd="sng">
            <a:solidFill>
              <a:schemeClr val="dk1"/>
            </a:solidFill>
            <a:prstDash val="solid"/>
            <a:round/>
            <a:headEnd type="none" w="med" len="med"/>
            <a:tailEnd type="none" w="med" len="med"/>
          </a:ln>
        </p:spPr>
      </p:cxnSp>
      <p:cxnSp>
        <p:nvCxnSpPr>
          <p:cNvPr id="360" name="Google Shape;360;g3d5c29d4498_3_1291"/>
          <p:cNvCxnSpPr/>
          <p:nvPr/>
        </p:nvCxnSpPr>
        <p:spPr>
          <a:xfrm>
            <a:off x="685955" y="4077835"/>
            <a:ext cx="16942200" cy="0"/>
          </a:xfrm>
          <a:prstGeom prst="straightConnector1">
            <a:avLst/>
          </a:prstGeom>
          <a:noFill/>
          <a:ln w="9525" cap="flat" cmpd="sng">
            <a:solidFill>
              <a:schemeClr val="dk1"/>
            </a:solidFill>
            <a:prstDash val="solid"/>
            <a:round/>
            <a:headEnd type="none" w="med" len="med"/>
            <a:tailEnd type="none" w="med" len="med"/>
          </a:ln>
        </p:spPr>
      </p:cxnSp>
      <p:sp>
        <p:nvSpPr>
          <p:cNvPr id="361" name="Google Shape;361;g3d5c29d4498_3_1291"/>
          <p:cNvSpPr/>
          <p:nvPr/>
        </p:nvSpPr>
        <p:spPr>
          <a:xfrm>
            <a:off x="907455" y="4775350"/>
            <a:ext cx="265800" cy="2658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362" name="Google Shape;362;g3d5c29d4498_3_1291"/>
          <p:cNvSpPr txBox="1">
            <a:spLocks noGrp="1"/>
          </p:cNvSpPr>
          <p:nvPr>
            <p:ph type="subTitle" idx="1"/>
          </p:nvPr>
        </p:nvSpPr>
        <p:spPr>
          <a:xfrm>
            <a:off x="1290550" y="4583968"/>
            <a:ext cx="72426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363" name="Google Shape;363;g3d5c29d4498_3_1291"/>
          <p:cNvSpPr txBox="1">
            <a:spLocks noGrp="1"/>
          </p:cNvSpPr>
          <p:nvPr>
            <p:ph type="body" idx="2"/>
          </p:nvPr>
        </p:nvSpPr>
        <p:spPr>
          <a:xfrm>
            <a:off x="685950" y="5420900"/>
            <a:ext cx="7847400" cy="3469200"/>
          </a:xfrm>
          <a:prstGeom prst="rect">
            <a:avLst/>
          </a:prstGeom>
        </p:spPr>
        <p:txBody>
          <a:bodyPr spcFirstLastPara="1" wrap="square" lIns="182850" tIns="182850" rIns="182850" bIns="182850" anchor="t" anchorCtr="0">
            <a:noAutofit/>
          </a:bodyPr>
          <a:lstStyle>
            <a:lvl1pPr marL="457200" lvl="0" indent="-381000">
              <a:spcBef>
                <a:spcPts val="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cxnSp>
        <p:nvCxnSpPr>
          <p:cNvPr id="364" name="Google Shape;364;g3d5c29d4498_3_1291"/>
          <p:cNvCxnSpPr/>
          <p:nvPr/>
        </p:nvCxnSpPr>
        <p:spPr>
          <a:xfrm>
            <a:off x="685955" y="9137985"/>
            <a:ext cx="16942200" cy="0"/>
          </a:xfrm>
          <a:prstGeom prst="straightConnector1">
            <a:avLst/>
          </a:prstGeom>
          <a:noFill/>
          <a:ln w="9525" cap="flat" cmpd="sng">
            <a:solidFill>
              <a:schemeClr val="dk1"/>
            </a:solidFill>
            <a:prstDash val="solid"/>
            <a:round/>
            <a:headEnd type="none" w="med" len="med"/>
            <a:tailEnd type="none" w="med" len="med"/>
          </a:ln>
        </p:spPr>
      </p:cxnSp>
      <p:sp>
        <p:nvSpPr>
          <p:cNvPr id="365" name="Google Shape;365;g3d5c29d4498_3_1291"/>
          <p:cNvSpPr/>
          <p:nvPr/>
        </p:nvSpPr>
        <p:spPr>
          <a:xfrm>
            <a:off x="9378555" y="4775350"/>
            <a:ext cx="265800" cy="2658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366" name="Google Shape;366;g3d5c29d4498_3_1291"/>
          <p:cNvSpPr txBox="1">
            <a:spLocks noGrp="1"/>
          </p:cNvSpPr>
          <p:nvPr>
            <p:ph type="subTitle" idx="3"/>
          </p:nvPr>
        </p:nvSpPr>
        <p:spPr>
          <a:xfrm>
            <a:off x="9761650" y="4583968"/>
            <a:ext cx="72426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367" name="Google Shape;367;g3d5c29d4498_3_1291"/>
          <p:cNvSpPr txBox="1">
            <a:spLocks noGrp="1"/>
          </p:cNvSpPr>
          <p:nvPr>
            <p:ph type="body" idx="4"/>
          </p:nvPr>
        </p:nvSpPr>
        <p:spPr>
          <a:xfrm>
            <a:off x="9157050" y="5420900"/>
            <a:ext cx="7847400" cy="3469200"/>
          </a:xfrm>
          <a:prstGeom prst="rect">
            <a:avLst/>
          </a:prstGeom>
        </p:spPr>
        <p:txBody>
          <a:bodyPr spcFirstLastPara="1" wrap="square" lIns="182850" tIns="182850" rIns="182850" bIns="182850" anchor="t" anchorCtr="0">
            <a:noAutofit/>
          </a:bodyPr>
          <a:lstStyle>
            <a:lvl1pPr marL="457200" lvl="0" indent="-381000">
              <a:spcBef>
                <a:spcPts val="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368" name="Google Shape;368;g3d5c29d4498_3_1291"/>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369" name="Google Shape;369;g3d5c29d4498_3_1291"/>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extLst>
    <p:ext uri="{DCECCB84-F9BA-43D5-87BE-67443E8EF086}">
      <p15:sldGuideLst xmlns:p15="http://schemas.microsoft.com/office/powerpoint/2012/main">
        <p15:guide id="1" pos="11088">
          <p15:clr>
            <a:srgbClr val="E46962"/>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Four big ideas">
  <p:cSld name="CUSTOM_6_1_1">
    <p:spTree>
      <p:nvGrpSpPr>
        <p:cNvPr id="1" name="Shape 370"/>
        <p:cNvGrpSpPr/>
        <p:nvPr/>
      </p:nvGrpSpPr>
      <p:grpSpPr>
        <a:xfrm>
          <a:off x="0" y="0"/>
          <a:ext cx="0" cy="0"/>
          <a:chOff x="0" y="0"/>
          <a:chExt cx="0" cy="0"/>
        </a:xfrm>
      </p:grpSpPr>
      <p:sp>
        <p:nvSpPr>
          <p:cNvPr id="371" name="Google Shape;371;g3d5c29d4498_3_1304"/>
          <p:cNvSpPr txBox="1">
            <a:spLocks noGrp="1"/>
          </p:cNvSpPr>
          <p:nvPr>
            <p:ph type="body" idx="1"/>
          </p:nvPr>
        </p:nvSpPr>
        <p:spPr>
          <a:xfrm>
            <a:off x="13392700" y="5420900"/>
            <a:ext cx="3779400" cy="3469200"/>
          </a:xfrm>
          <a:prstGeom prst="rect">
            <a:avLst/>
          </a:prstGeom>
        </p:spPr>
        <p:txBody>
          <a:bodyPr spcFirstLastPara="1" wrap="square" lIns="182850" tIns="182850" rIns="182850" bIns="182850" anchor="t" anchorCtr="0">
            <a:noAutofit/>
          </a:bodyPr>
          <a:lstStyle>
            <a:lvl1pPr marL="457200" lvl="0" indent="-381000">
              <a:spcBef>
                <a:spcPts val="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372" name="Google Shape;372;g3d5c29d4498_3_1304"/>
          <p:cNvSpPr txBox="1">
            <a:spLocks noGrp="1"/>
          </p:cNvSpPr>
          <p:nvPr>
            <p:ph type="title"/>
          </p:nvPr>
        </p:nvSpPr>
        <p:spPr>
          <a:xfrm>
            <a:off x="685800" y="914400"/>
            <a:ext cx="16916400" cy="3163200"/>
          </a:xfrm>
          <a:prstGeom prst="rect">
            <a:avLst/>
          </a:prstGeom>
        </p:spPr>
        <p:txBody>
          <a:bodyPr spcFirstLastPara="1" wrap="square" lIns="182850" tIns="182850" rIns="182850" bIns="182850" anchor="ctr" anchorCtr="0">
            <a:noAutofit/>
          </a:bodyPr>
          <a:lstStyle>
            <a:lvl1pPr lvl="0">
              <a:spcBef>
                <a:spcPts val="0"/>
              </a:spcBef>
              <a:spcAft>
                <a:spcPts val="0"/>
              </a:spcAft>
              <a:buSzPts val="8400"/>
              <a:buNone/>
              <a:defRPr/>
            </a:lvl1pPr>
            <a:lvl2pPr lvl="1">
              <a:spcBef>
                <a:spcPts val="0"/>
              </a:spcBef>
              <a:spcAft>
                <a:spcPts val="0"/>
              </a:spcAft>
              <a:buSzPts val="8400"/>
              <a:buNone/>
              <a:defRPr/>
            </a:lvl2pPr>
            <a:lvl3pPr lvl="2">
              <a:spcBef>
                <a:spcPts val="0"/>
              </a:spcBef>
              <a:spcAft>
                <a:spcPts val="0"/>
              </a:spcAft>
              <a:buSzPts val="8400"/>
              <a:buNone/>
              <a:defRPr/>
            </a:lvl3pPr>
            <a:lvl4pPr lvl="3">
              <a:spcBef>
                <a:spcPts val="0"/>
              </a:spcBef>
              <a:spcAft>
                <a:spcPts val="0"/>
              </a:spcAft>
              <a:buSzPts val="8400"/>
              <a:buNone/>
              <a:defRPr/>
            </a:lvl4pPr>
            <a:lvl5pPr lvl="4">
              <a:spcBef>
                <a:spcPts val="0"/>
              </a:spcBef>
              <a:spcAft>
                <a:spcPts val="0"/>
              </a:spcAft>
              <a:buSzPts val="8400"/>
              <a:buNone/>
              <a:defRPr/>
            </a:lvl5pPr>
            <a:lvl6pPr lvl="5">
              <a:spcBef>
                <a:spcPts val="0"/>
              </a:spcBef>
              <a:spcAft>
                <a:spcPts val="0"/>
              </a:spcAft>
              <a:buSzPts val="8400"/>
              <a:buNone/>
              <a:defRPr/>
            </a:lvl6pPr>
            <a:lvl7pPr lvl="6">
              <a:spcBef>
                <a:spcPts val="0"/>
              </a:spcBef>
              <a:spcAft>
                <a:spcPts val="0"/>
              </a:spcAft>
              <a:buSzPts val="8400"/>
              <a:buNone/>
              <a:defRPr/>
            </a:lvl7pPr>
            <a:lvl8pPr lvl="7">
              <a:spcBef>
                <a:spcPts val="0"/>
              </a:spcBef>
              <a:spcAft>
                <a:spcPts val="0"/>
              </a:spcAft>
              <a:buSzPts val="8400"/>
              <a:buNone/>
              <a:defRPr/>
            </a:lvl8pPr>
            <a:lvl9pPr lvl="8">
              <a:spcBef>
                <a:spcPts val="0"/>
              </a:spcBef>
              <a:spcAft>
                <a:spcPts val="0"/>
              </a:spcAft>
              <a:buSzPts val="8400"/>
              <a:buNone/>
              <a:defRPr/>
            </a:lvl9pPr>
          </a:lstStyle>
          <a:p>
            <a:endParaRPr/>
          </a:p>
        </p:txBody>
      </p:sp>
      <p:cxnSp>
        <p:nvCxnSpPr>
          <p:cNvPr id="373" name="Google Shape;373;g3d5c29d4498_3_1304"/>
          <p:cNvCxnSpPr/>
          <p:nvPr/>
        </p:nvCxnSpPr>
        <p:spPr>
          <a:xfrm>
            <a:off x="685955" y="921385"/>
            <a:ext cx="16942200" cy="0"/>
          </a:xfrm>
          <a:prstGeom prst="straightConnector1">
            <a:avLst/>
          </a:prstGeom>
          <a:noFill/>
          <a:ln w="9525" cap="flat" cmpd="sng">
            <a:solidFill>
              <a:schemeClr val="dk1"/>
            </a:solidFill>
            <a:prstDash val="solid"/>
            <a:round/>
            <a:headEnd type="none" w="med" len="med"/>
            <a:tailEnd type="none" w="med" len="med"/>
          </a:ln>
        </p:spPr>
      </p:cxnSp>
      <p:cxnSp>
        <p:nvCxnSpPr>
          <p:cNvPr id="374" name="Google Shape;374;g3d5c29d4498_3_1304"/>
          <p:cNvCxnSpPr/>
          <p:nvPr/>
        </p:nvCxnSpPr>
        <p:spPr>
          <a:xfrm>
            <a:off x="685955" y="4077835"/>
            <a:ext cx="16942200" cy="0"/>
          </a:xfrm>
          <a:prstGeom prst="straightConnector1">
            <a:avLst/>
          </a:prstGeom>
          <a:noFill/>
          <a:ln w="9525" cap="flat" cmpd="sng">
            <a:solidFill>
              <a:schemeClr val="dk1"/>
            </a:solidFill>
            <a:prstDash val="solid"/>
            <a:round/>
            <a:headEnd type="none" w="med" len="med"/>
            <a:tailEnd type="none" w="med" len="med"/>
          </a:ln>
        </p:spPr>
      </p:cxnSp>
      <p:cxnSp>
        <p:nvCxnSpPr>
          <p:cNvPr id="375" name="Google Shape;375;g3d5c29d4498_3_1304"/>
          <p:cNvCxnSpPr/>
          <p:nvPr/>
        </p:nvCxnSpPr>
        <p:spPr>
          <a:xfrm>
            <a:off x="685955" y="9137985"/>
            <a:ext cx="16942200" cy="0"/>
          </a:xfrm>
          <a:prstGeom prst="straightConnector1">
            <a:avLst/>
          </a:prstGeom>
          <a:noFill/>
          <a:ln w="9525" cap="flat" cmpd="sng">
            <a:solidFill>
              <a:schemeClr val="dk1"/>
            </a:solidFill>
            <a:prstDash val="solid"/>
            <a:round/>
            <a:headEnd type="none" w="med" len="med"/>
            <a:tailEnd type="none" w="med" len="med"/>
          </a:ln>
        </p:spPr>
      </p:cxnSp>
      <p:sp>
        <p:nvSpPr>
          <p:cNvPr id="376" name="Google Shape;376;g3d5c29d4498_3_1304"/>
          <p:cNvSpPr/>
          <p:nvPr/>
        </p:nvSpPr>
        <p:spPr>
          <a:xfrm>
            <a:off x="907455" y="4775350"/>
            <a:ext cx="265800" cy="2658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377" name="Google Shape;377;g3d5c29d4498_3_1304"/>
          <p:cNvSpPr txBox="1">
            <a:spLocks noGrp="1"/>
          </p:cNvSpPr>
          <p:nvPr>
            <p:ph type="subTitle" idx="2"/>
          </p:nvPr>
        </p:nvSpPr>
        <p:spPr>
          <a:xfrm>
            <a:off x="1290550" y="4583968"/>
            <a:ext cx="31746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378" name="Google Shape;378;g3d5c29d4498_3_1304"/>
          <p:cNvSpPr txBox="1">
            <a:spLocks noGrp="1"/>
          </p:cNvSpPr>
          <p:nvPr>
            <p:ph type="body" idx="3"/>
          </p:nvPr>
        </p:nvSpPr>
        <p:spPr>
          <a:xfrm>
            <a:off x="685950" y="5420900"/>
            <a:ext cx="3779400" cy="3469200"/>
          </a:xfrm>
          <a:prstGeom prst="rect">
            <a:avLst/>
          </a:prstGeom>
        </p:spPr>
        <p:txBody>
          <a:bodyPr spcFirstLastPara="1" wrap="square" lIns="182850" tIns="182850" rIns="182850" bIns="182850" anchor="t" anchorCtr="0">
            <a:noAutofit/>
          </a:bodyPr>
          <a:lstStyle>
            <a:lvl1pPr marL="457200" lvl="0" indent="-381000">
              <a:spcBef>
                <a:spcPts val="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379" name="Google Shape;379;g3d5c29d4498_3_1304"/>
          <p:cNvSpPr/>
          <p:nvPr/>
        </p:nvSpPr>
        <p:spPr>
          <a:xfrm>
            <a:off x="9378555" y="4775350"/>
            <a:ext cx="265800" cy="2658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380" name="Google Shape;380;g3d5c29d4498_3_1304"/>
          <p:cNvSpPr txBox="1">
            <a:spLocks noGrp="1"/>
          </p:cNvSpPr>
          <p:nvPr>
            <p:ph type="subTitle" idx="4"/>
          </p:nvPr>
        </p:nvSpPr>
        <p:spPr>
          <a:xfrm>
            <a:off x="9761650" y="4583968"/>
            <a:ext cx="31746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381" name="Google Shape;381;g3d5c29d4498_3_1304"/>
          <p:cNvSpPr txBox="1">
            <a:spLocks noGrp="1"/>
          </p:cNvSpPr>
          <p:nvPr>
            <p:ph type="body" idx="5"/>
          </p:nvPr>
        </p:nvSpPr>
        <p:spPr>
          <a:xfrm>
            <a:off x="9157050" y="5420900"/>
            <a:ext cx="3779400" cy="3469200"/>
          </a:xfrm>
          <a:prstGeom prst="rect">
            <a:avLst/>
          </a:prstGeom>
        </p:spPr>
        <p:txBody>
          <a:bodyPr spcFirstLastPara="1" wrap="square" lIns="182850" tIns="182850" rIns="182850" bIns="182850" anchor="t" anchorCtr="0">
            <a:noAutofit/>
          </a:bodyPr>
          <a:lstStyle>
            <a:lvl1pPr marL="457200" lvl="0" indent="-381000">
              <a:spcBef>
                <a:spcPts val="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382" name="Google Shape;382;g3d5c29d4498_3_1304"/>
          <p:cNvSpPr/>
          <p:nvPr/>
        </p:nvSpPr>
        <p:spPr>
          <a:xfrm>
            <a:off x="5142905" y="4775350"/>
            <a:ext cx="265800" cy="2658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383" name="Google Shape;383;g3d5c29d4498_3_1304"/>
          <p:cNvSpPr txBox="1">
            <a:spLocks noGrp="1"/>
          </p:cNvSpPr>
          <p:nvPr>
            <p:ph type="subTitle" idx="6"/>
          </p:nvPr>
        </p:nvSpPr>
        <p:spPr>
          <a:xfrm>
            <a:off x="5526000" y="4583968"/>
            <a:ext cx="31746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384" name="Google Shape;384;g3d5c29d4498_3_1304"/>
          <p:cNvSpPr txBox="1">
            <a:spLocks noGrp="1"/>
          </p:cNvSpPr>
          <p:nvPr>
            <p:ph type="body" idx="7"/>
          </p:nvPr>
        </p:nvSpPr>
        <p:spPr>
          <a:xfrm>
            <a:off x="4921400" y="5420900"/>
            <a:ext cx="3779400" cy="3469200"/>
          </a:xfrm>
          <a:prstGeom prst="rect">
            <a:avLst/>
          </a:prstGeom>
        </p:spPr>
        <p:txBody>
          <a:bodyPr spcFirstLastPara="1" wrap="square" lIns="182850" tIns="182850" rIns="182850" bIns="182850" anchor="t" anchorCtr="0">
            <a:noAutofit/>
          </a:bodyPr>
          <a:lstStyle>
            <a:lvl1pPr marL="457200" lvl="0" indent="-381000">
              <a:spcBef>
                <a:spcPts val="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385" name="Google Shape;385;g3d5c29d4498_3_1304"/>
          <p:cNvSpPr/>
          <p:nvPr/>
        </p:nvSpPr>
        <p:spPr>
          <a:xfrm>
            <a:off x="13614205" y="4775350"/>
            <a:ext cx="265800" cy="2658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386" name="Google Shape;386;g3d5c29d4498_3_1304"/>
          <p:cNvSpPr txBox="1">
            <a:spLocks noGrp="1"/>
          </p:cNvSpPr>
          <p:nvPr>
            <p:ph type="subTitle" idx="8"/>
          </p:nvPr>
        </p:nvSpPr>
        <p:spPr>
          <a:xfrm>
            <a:off x="13997300" y="4583968"/>
            <a:ext cx="31746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387" name="Google Shape;387;g3d5c29d4498_3_1304"/>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388" name="Google Shape;388;g3d5c29d4498_3_1304"/>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extLst>
    <p:ext uri="{DCECCB84-F9BA-43D5-87BE-67443E8EF086}">
      <p15:sldGuideLst xmlns:p15="http://schemas.microsoft.com/office/powerpoint/2012/main">
        <p15:guide id="1" pos="11088">
          <p15:clr>
            <a:srgbClr val="E46962"/>
          </p15:clr>
        </p15:guide>
        <p15:guide id="2" pos="5768">
          <p15:clr>
            <a:srgbClr val="E46962"/>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with footer 1">
  <p:cSld name="CUSTOM_3">
    <p:spTree>
      <p:nvGrpSpPr>
        <p:cNvPr id="1" name="Shape 389"/>
        <p:cNvGrpSpPr/>
        <p:nvPr/>
      </p:nvGrpSpPr>
      <p:grpSpPr>
        <a:xfrm>
          <a:off x="0" y="0"/>
          <a:ext cx="0" cy="0"/>
          <a:chOff x="0" y="0"/>
          <a:chExt cx="0" cy="0"/>
        </a:xfrm>
      </p:grpSpPr>
      <p:sp>
        <p:nvSpPr>
          <p:cNvPr id="390" name="Google Shape;390;g3d5c29d4498_3_1323"/>
          <p:cNvSpPr txBox="1">
            <a:spLocks noGrp="1"/>
          </p:cNvSpPr>
          <p:nvPr>
            <p:ph type="body" idx="1"/>
          </p:nvPr>
        </p:nvSpPr>
        <p:spPr>
          <a:xfrm>
            <a:off x="12259400" y="2116050"/>
            <a:ext cx="5113800" cy="6054600"/>
          </a:xfrm>
          <a:prstGeom prst="rect">
            <a:avLst/>
          </a:prstGeom>
        </p:spPr>
        <p:txBody>
          <a:bodyPr spcFirstLastPara="1" wrap="square" lIns="182850" tIns="182850" rIns="182850" bIns="182850" anchor="ctr" anchorCtr="0">
            <a:noAutofit/>
          </a:bodyPr>
          <a:lstStyle>
            <a:lvl1pPr marL="457200" lvl="0" indent="-381000">
              <a:spcBef>
                <a:spcPts val="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391" name="Google Shape;391;g3d5c29d4498_3_1323"/>
          <p:cNvSpPr txBox="1">
            <a:spLocks noGrp="1"/>
          </p:cNvSpPr>
          <p:nvPr>
            <p:ph type="body" idx="2"/>
          </p:nvPr>
        </p:nvSpPr>
        <p:spPr>
          <a:xfrm>
            <a:off x="9390000" y="2116050"/>
            <a:ext cx="2756400" cy="6054600"/>
          </a:xfrm>
          <a:prstGeom prst="rect">
            <a:avLst/>
          </a:prstGeom>
        </p:spPr>
        <p:txBody>
          <a:bodyPr spcFirstLastPara="1" wrap="square" lIns="182850" tIns="182850" rIns="182850" bIns="182850" anchor="ctr" anchorCtr="0">
            <a:noAutofit/>
          </a:bodyPr>
          <a:lstStyle>
            <a:lvl1pPr marL="457200" lvl="0" indent="-381000" algn="r">
              <a:spcBef>
                <a:spcPts val="0"/>
              </a:spcBef>
              <a:spcAft>
                <a:spcPts val="0"/>
              </a:spcAft>
              <a:buSzPts val="2400"/>
              <a:buChar char="●"/>
              <a:defRPr/>
            </a:lvl1pPr>
            <a:lvl2pPr marL="914400" lvl="1" indent="-381000" algn="r">
              <a:spcBef>
                <a:spcPts val="1000"/>
              </a:spcBef>
              <a:spcAft>
                <a:spcPts val="0"/>
              </a:spcAft>
              <a:buSzPts val="2400"/>
              <a:buChar char="○"/>
              <a:defRPr/>
            </a:lvl2pPr>
            <a:lvl3pPr marL="1371600" lvl="2" indent="-381000" algn="r">
              <a:spcBef>
                <a:spcPts val="1000"/>
              </a:spcBef>
              <a:spcAft>
                <a:spcPts val="0"/>
              </a:spcAft>
              <a:buSzPts val="2400"/>
              <a:buChar char="■"/>
              <a:defRPr/>
            </a:lvl3pPr>
            <a:lvl4pPr marL="1828800" lvl="3" indent="-381000" algn="r">
              <a:spcBef>
                <a:spcPts val="1000"/>
              </a:spcBef>
              <a:spcAft>
                <a:spcPts val="0"/>
              </a:spcAft>
              <a:buSzPts val="2400"/>
              <a:buChar char="●"/>
              <a:defRPr/>
            </a:lvl4pPr>
            <a:lvl5pPr marL="2286000" lvl="4" indent="-381000" algn="r">
              <a:spcBef>
                <a:spcPts val="1000"/>
              </a:spcBef>
              <a:spcAft>
                <a:spcPts val="0"/>
              </a:spcAft>
              <a:buSzPts val="2400"/>
              <a:buChar char="○"/>
              <a:defRPr/>
            </a:lvl5pPr>
            <a:lvl6pPr marL="2743200" lvl="5" indent="-381000" algn="r">
              <a:spcBef>
                <a:spcPts val="1000"/>
              </a:spcBef>
              <a:spcAft>
                <a:spcPts val="0"/>
              </a:spcAft>
              <a:buSzPts val="2400"/>
              <a:buChar char="■"/>
              <a:defRPr/>
            </a:lvl6pPr>
            <a:lvl7pPr marL="3200400" lvl="6" indent="-381000" algn="r">
              <a:spcBef>
                <a:spcPts val="1000"/>
              </a:spcBef>
              <a:spcAft>
                <a:spcPts val="0"/>
              </a:spcAft>
              <a:buSzPts val="2400"/>
              <a:buChar char="●"/>
              <a:defRPr/>
            </a:lvl7pPr>
            <a:lvl8pPr marL="3657600" lvl="7" indent="-381000" algn="r">
              <a:spcBef>
                <a:spcPts val="1000"/>
              </a:spcBef>
              <a:spcAft>
                <a:spcPts val="0"/>
              </a:spcAft>
              <a:buSzPts val="2400"/>
              <a:buChar char="○"/>
              <a:defRPr/>
            </a:lvl8pPr>
            <a:lvl9pPr marL="4114800" lvl="8" indent="-381000" algn="r">
              <a:spcBef>
                <a:spcPts val="1000"/>
              </a:spcBef>
              <a:spcAft>
                <a:spcPts val="1000"/>
              </a:spcAft>
              <a:buSzPts val="2400"/>
              <a:buChar char="■"/>
              <a:defRPr/>
            </a:lvl9pPr>
          </a:lstStyle>
          <a:p>
            <a:endParaRPr/>
          </a:p>
        </p:txBody>
      </p:sp>
      <p:sp>
        <p:nvSpPr>
          <p:cNvPr id="392" name="Google Shape;392;g3d5c29d4498_3_1323"/>
          <p:cNvSpPr txBox="1">
            <a:spLocks noGrp="1"/>
          </p:cNvSpPr>
          <p:nvPr>
            <p:ph type="title"/>
          </p:nvPr>
        </p:nvSpPr>
        <p:spPr>
          <a:xfrm>
            <a:off x="914400" y="2390250"/>
            <a:ext cx="8001000" cy="5226000"/>
          </a:xfrm>
          <a:prstGeom prst="rect">
            <a:avLst/>
          </a:prstGeom>
        </p:spPr>
        <p:txBody>
          <a:bodyPr spcFirstLastPara="1" wrap="square" lIns="182850" tIns="182850" rIns="182850" bIns="182850" anchor="ctr" anchorCtr="0">
            <a:noAutofit/>
          </a:bodyPr>
          <a:lstStyle>
            <a:lvl1pPr lvl="0" algn="ctr">
              <a:spcBef>
                <a:spcPts val="0"/>
              </a:spcBef>
              <a:spcAft>
                <a:spcPts val="0"/>
              </a:spcAft>
              <a:buSzPts val="8400"/>
              <a:buNone/>
              <a:defRPr/>
            </a:lvl1pPr>
            <a:lvl2pPr lvl="1" algn="ctr">
              <a:spcBef>
                <a:spcPts val="0"/>
              </a:spcBef>
              <a:spcAft>
                <a:spcPts val="0"/>
              </a:spcAft>
              <a:buSzPts val="8400"/>
              <a:buNone/>
              <a:defRPr/>
            </a:lvl2pPr>
            <a:lvl3pPr lvl="2" algn="ctr">
              <a:spcBef>
                <a:spcPts val="0"/>
              </a:spcBef>
              <a:spcAft>
                <a:spcPts val="0"/>
              </a:spcAft>
              <a:buSzPts val="8400"/>
              <a:buNone/>
              <a:defRPr/>
            </a:lvl3pPr>
            <a:lvl4pPr lvl="3" algn="ctr">
              <a:spcBef>
                <a:spcPts val="0"/>
              </a:spcBef>
              <a:spcAft>
                <a:spcPts val="0"/>
              </a:spcAft>
              <a:buSzPts val="8400"/>
              <a:buNone/>
              <a:defRPr/>
            </a:lvl4pPr>
            <a:lvl5pPr lvl="4" algn="ctr">
              <a:spcBef>
                <a:spcPts val="0"/>
              </a:spcBef>
              <a:spcAft>
                <a:spcPts val="0"/>
              </a:spcAft>
              <a:buSzPts val="8400"/>
              <a:buNone/>
              <a:defRPr/>
            </a:lvl5pPr>
            <a:lvl6pPr lvl="5" algn="ctr">
              <a:spcBef>
                <a:spcPts val="0"/>
              </a:spcBef>
              <a:spcAft>
                <a:spcPts val="0"/>
              </a:spcAft>
              <a:buSzPts val="8400"/>
              <a:buNone/>
              <a:defRPr/>
            </a:lvl6pPr>
            <a:lvl7pPr lvl="6" algn="ctr">
              <a:spcBef>
                <a:spcPts val="0"/>
              </a:spcBef>
              <a:spcAft>
                <a:spcPts val="0"/>
              </a:spcAft>
              <a:buSzPts val="8400"/>
              <a:buNone/>
              <a:defRPr/>
            </a:lvl7pPr>
            <a:lvl8pPr lvl="7" algn="ctr">
              <a:spcBef>
                <a:spcPts val="0"/>
              </a:spcBef>
              <a:spcAft>
                <a:spcPts val="0"/>
              </a:spcAft>
              <a:buSzPts val="8400"/>
              <a:buNone/>
              <a:defRPr/>
            </a:lvl8pPr>
            <a:lvl9pPr lvl="8" algn="ctr">
              <a:spcBef>
                <a:spcPts val="0"/>
              </a:spcBef>
              <a:spcAft>
                <a:spcPts val="0"/>
              </a:spcAft>
              <a:buSzPts val="8400"/>
              <a:buNone/>
              <a:defRPr/>
            </a:lvl9pPr>
          </a:lstStyle>
          <a:p>
            <a:endParaRPr/>
          </a:p>
        </p:txBody>
      </p:sp>
      <p:sp>
        <p:nvSpPr>
          <p:cNvPr id="393" name="Google Shape;393;g3d5c29d4498_3_1323"/>
          <p:cNvSpPr txBox="1">
            <a:spLocks noGrp="1"/>
          </p:cNvSpPr>
          <p:nvPr>
            <p:ph type="subTitle" idx="3"/>
          </p:nvPr>
        </p:nvSpPr>
        <p:spPr>
          <a:xfrm>
            <a:off x="685800" y="9598341"/>
            <a:ext cx="8479800" cy="547800"/>
          </a:xfrm>
          <a:prstGeom prst="rect">
            <a:avLst/>
          </a:prstGeom>
        </p:spPr>
        <p:txBody>
          <a:bodyPr spcFirstLastPara="1" wrap="square" lIns="274300" tIns="182850" rIns="182850" bIns="182850" anchor="ctr" anchorCtr="0">
            <a:noAutofit/>
          </a:bodyPr>
          <a:lstStyle>
            <a:lvl1pPr lvl="0">
              <a:spcBef>
                <a:spcPts val="0"/>
              </a:spcBef>
              <a:spcAft>
                <a:spcPts val="0"/>
              </a:spcAft>
              <a:buSzPts val="1600"/>
              <a:buFont typeface="IBM Plex Mono Light"/>
              <a:buNone/>
              <a:defRPr sz="1600">
                <a:latin typeface="IBM Plex Mono Light"/>
                <a:ea typeface="IBM Plex Mono Light"/>
                <a:cs typeface="IBM Plex Mono Light"/>
                <a:sym typeface="IBM Plex Mono Light"/>
              </a:defRPr>
            </a:lvl1pPr>
            <a:lvl2pPr lvl="1">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2pPr>
            <a:lvl3pPr lvl="2">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3pPr>
            <a:lvl4pPr lvl="3">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4pPr>
            <a:lvl5pPr lvl="4">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5pPr>
            <a:lvl6pPr lvl="5">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6pPr>
            <a:lvl7pPr lvl="6">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7pPr>
            <a:lvl8pPr lvl="7">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8pPr>
            <a:lvl9pPr lvl="8">
              <a:spcBef>
                <a:spcPts val="800"/>
              </a:spcBef>
              <a:spcAft>
                <a:spcPts val="800"/>
              </a:spcAft>
              <a:buSzPts val="1600"/>
              <a:buFont typeface="IBM Plex Mono Light"/>
              <a:buNone/>
              <a:defRPr sz="1600">
                <a:latin typeface="IBM Plex Mono Light"/>
                <a:ea typeface="IBM Plex Mono Light"/>
                <a:cs typeface="IBM Plex Mono Light"/>
                <a:sym typeface="IBM Plex Mono Light"/>
              </a:defRPr>
            </a:lvl9pPr>
          </a:lstStyle>
          <a:p>
            <a:endParaRPr/>
          </a:p>
        </p:txBody>
      </p:sp>
      <p:sp>
        <p:nvSpPr>
          <p:cNvPr id="394" name="Google Shape;394;g3d5c29d4498_3_1323"/>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395" name="Google Shape;395;g3d5c29d4498_3_1323"/>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extLst>
    <p:ext uri="{DCECCB84-F9BA-43D5-87BE-67443E8EF086}">
      <p15:sldGuideLst xmlns:p15="http://schemas.microsoft.com/office/powerpoint/2012/main">
        <p15:guide id="1" orient="horz" pos="1333">
          <p15:clr>
            <a:srgbClr val="E46962"/>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with footer 2">
  <p:cSld name="CUSTOM_3_3">
    <p:spTree>
      <p:nvGrpSpPr>
        <p:cNvPr id="1" name="Shape 396"/>
        <p:cNvGrpSpPr/>
        <p:nvPr/>
      </p:nvGrpSpPr>
      <p:grpSpPr>
        <a:xfrm>
          <a:off x="0" y="0"/>
          <a:ext cx="0" cy="0"/>
          <a:chOff x="0" y="0"/>
          <a:chExt cx="0" cy="0"/>
        </a:xfrm>
      </p:grpSpPr>
      <p:sp>
        <p:nvSpPr>
          <p:cNvPr id="397" name="Google Shape;397;g3d5c29d4498_3_1330"/>
          <p:cNvSpPr txBox="1">
            <a:spLocks noGrp="1"/>
          </p:cNvSpPr>
          <p:nvPr>
            <p:ph type="body" idx="1"/>
          </p:nvPr>
        </p:nvSpPr>
        <p:spPr>
          <a:xfrm>
            <a:off x="3783800" y="2116050"/>
            <a:ext cx="5113800" cy="6054600"/>
          </a:xfrm>
          <a:prstGeom prst="rect">
            <a:avLst/>
          </a:prstGeom>
        </p:spPr>
        <p:txBody>
          <a:bodyPr spcFirstLastPara="1" wrap="square" lIns="182850" tIns="182850" rIns="182850" bIns="182850" anchor="ctr" anchorCtr="0">
            <a:noAutofit/>
          </a:bodyPr>
          <a:lstStyle>
            <a:lvl1pPr marL="457200" lvl="0" indent="-381000">
              <a:spcBef>
                <a:spcPts val="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398" name="Google Shape;398;g3d5c29d4498_3_1330"/>
          <p:cNvSpPr txBox="1">
            <a:spLocks noGrp="1"/>
          </p:cNvSpPr>
          <p:nvPr>
            <p:ph type="body" idx="2"/>
          </p:nvPr>
        </p:nvSpPr>
        <p:spPr>
          <a:xfrm>
            <a:off x="914400" y="2116050"/>
            <a:ext cx="2756400" cy="6054600"/>
          </a:xfrm>
          <a:prstGeom prst="rect">
            <a:avLst/>
          </a:prstGeom>
        </p:spPr>
        <p:txBody>
          <a:bodyPr spcFirstLastPara="1" wrap="square" lIns="182850" tIns="182850" rIns="182850" bIns="182850" anchor="ctr" anchorCtr="0">
            <a:noAutofit/>
          </a:bodyPr>
          <a:lstStyle>
            <a:lvl1pPr marL="457200" lvl="0" indent="-381000" algn="r">
              <a:spcBef>
                <a:spcPts val="0"/>
              </a:spcBef>
              <a:spcAft>
                <a:spcPts val="0"/>
              </a:spcAft>
              <a:buSzPts val="2400"/>
              <a:buChar char="●"/>
              <a:defRPr/>
            </a:lvl1pPr>
            <a:lvl2pPr marL="914400" lvl="1" indent="-381000" algn="r">
              <a:spcBef>
                <a:spcPts val="1000"/>
              </a:spcBef>
              <a:spcAft>
                <a:spcPts val="0"/>
              </a:spcAft>
              <a:buSzPts val="2400"/>
              <a:buChar char="○"/>
              <a:defRPr/>
            </a:lvl2pPr>
            <a:lvl3pPr marL="1371600" lvl="2" indent="-381000" algn="r">
              <a:spcBef>
                <a:spcPts val="1000"/>
              </a:spcBef>
              <a:spcAft>
                <a:spcPts val="0"/>
              </a:spcAft>
              <a:buSzPts val="2400"/>
              <a:buChar char="■"/>
              <a:defRPr/>
            </a:lvl3pPr>
            <a:lvl4pPr marL="1828800" lvl="3" indent="-381000" algn="r">
              <a:spcBef>
                <a:spcPts val="1000"/>
              </a:spcBef>
              <a:spcAft>
                <a:spcPts val="0"/>
              </a:spcAft>
              <a:buSzPts val="2400"/>
              <a:buChar char="●"/>
              <a:defRPr/>
            </a:lvl4pPr>
            <a:lvl5pPr marL="2286000" lvl="4" indent="-381000" algn="r">
              <a:spcBef>
                <a:spcPts val="1000"/>
              </a:spcBef>
              <a:spcAft>
                <a:spcPts val="0"/>
              </a:spcAft>
              <a:buSzPts val="2400"/>
              <a:buChar char="○"/>
              <a:defRPr/>
            </a:lvl5pPr>
            <a:lvl6pPr marL="2743200" lvl="5" indent="-381000" algn="r">
              <a:spcBef>
                <a:spcPts val="1000"/>
              </a:spcBef>
              <a:spcAft>
                <a:spcPts val="0"/>
              </a:spcAft>
              <a:buSzPts val="2400"/>
              <a:buChar char="■"/>
              <a:defRPr/>
            </a:lvl6pPr>
            <a:lvl7pPr marL="3200400" lvl="6" indent="-381000" algn="r">
              <a:spcBef>
                <a:spcPts val="1000"/>
              </a:spcBef>
              <a:spcAft>
                <a:spcPts val="0"/>
              </a:spcAft>
              <a:buSzPts val="2400"/>
              <a:buChar char="●"/>
              <a:defRPr/>
            </a:lvl7pPr>
            <a:lvl8pPr marL="3657600" lvl="7" indent="-381000" algn="r">
              <a:spcBef>
                <a:spcPts val="1000"/>
              </a:spcBef>
              <a:spcAft>
                <a:spcPts val="0"/>
              </a:spcAft>
              <a:buSzPts val="2400"/>
              <a:buChar char="○"/>
              <a:defRPr/>
            </a:lvl8pPr>
            <a:lvl9pPr marL="4114800" lvl="8" indent="-381000" algn="r">
              <a:spcBef>
                <a:spcPts val="1000"/>
              </a:spcBef>
              <a:spcAft>
                <a:spcPts val="1000"/>
              </a:spcAft>
              <a:buSzPts val="2400"/>
              <a:buChar char="■"/>
              <a:defRPr/>
            </a:lvl9pPr>
          </a:lstStyle>
          <a:p>
            <a:endParaRPr/>
          </a:p>
        </p:txBody>
      </p:sp>
      <p:sp>
        <p:nvSpPr>
          <p:cNvPr id="399" name="Google Shape;399;g3d5c29d4498_3_1330"/>
          <p:cNvSpPr txBox="1">
            <a:spLocks noGrp="1"/>
          </p:cNvSpPr>
          <p:nvPr>
            <p:ph type="title"/>
          </p:nvPr>
        </p:nvSpPr>
        <p:spPr>
          <a:xfrm>
            <a:off x="9372200" y="2390250"/>
            <a:ext cx="8001000" cy="5226000"/>
          </a:xfrm>
          <a:prstGeom prst="rect">
            <a:avLst/>
          </a:prstGeom>
        </p:spPr>
        <p:txBody>
          <a:bodyPr spcFirstLastPara="1" wrap="square" lIns="182850" tIns="182850" rIns="182850" bIns="182850" anchor="ctr" anchorCtr="0">
            <a:noAutofit/>
          </a:bodyPr>
          <a:lstStyle>
            <a:lvl1pPr lvl="0" algn="ctr">
              <a:spcBef>
                <a:spcPts val="0"/>
              </a:spcBef>
              <a:spcAft>
                <a:spcPts val="0"/>
              </a:spcAft>
              <a:buSzPts val="8400"/>
              <a:buNone/>
              <a:defRPr/>
            </a:lvl1pPr>
            <a:lvl2pPr lvl="1" algn="ctr">
              <a:spcBef>
                <a:spcPts val="0"/>
              </a:spcBef>
              <a:spcAft>
                <a:spcPts val="0"/>
              </a:spcAft>
              <a:buSzPts val="8400"/>
              <a:buNone/>
              <a:defRPr/>
            </a:lvl2pPr>
            <a:lvl3pPr lvl="2" algn="ctr">
              <a:spcBef>
                <a:spcPts val="0"/>
              </a:spcBef>
              <a:spcAft>
                <a:spcPts val="0"/>
              </a:spcAft>
              <a:buSzPts val="8400"/>
              <a:buNone/>
              <a:defRPr/>
            </a:lvl3pPr>
            <a:lvl4pPr lvl="3" algn="ctr">
              <a:spcBef>
                <a:spcPts val="0"/>
              </a:spcBef>
              <a:spcAft>
                <a:spcPts val="0"/>
              </a:spcAft>
              <a:buSzPts val="8400"/>
              <a:buNone/>
              <a:defRPr/>
            </a:lvl4pPr>
            <a:lvl5pPr lvl="4" algn="ctr">
              <a:spcBef>
                <a:spcPts val="0"/>
              </a:spcBef>
              <a:spcAft>
                <a:spcPts val="0"/>
              </a:spcAft>
              <a:buSzPts val="8400"/>
              <a:buNone/>
              <a:defRPr/>
            </a:lvl5pPr>
            <a:lvl6pPr lvl="5" algn="ctr">
              <a:spcBef>
                <a:spcPts val="0"/>
              </a:spcBef>
              <a:spcAft>
                <a:spcPts val="0"/>
              </a:spcAft>
              <a:buSzPts val="8400"/>
              <a:buNone/>
              <a:defRPr/>
            </a:lvl6pPr>
            <a:lvl7pPr lvl="6" algn="ctr">
              <a:spcBef>
                <a:spcPts val="0"/>
              </a:spcBef>
              <a:spcAft>
                <a:spcPts val="0"/>
              </a:spcAft>
              <a:buSzPts val="8400"/>
              <a:buNone/>
              <a:defRPr/>
            </a:lvl7pPr>
            <a:lvl8pPr lvl="7" algn="ctr">
              <a:spcBef>
                <a:spcPts val="0"/>
              </a:spcBef>
              <a:spcAft>
                <a:spcPts val="0"/>
              </a:spcAft>
              <a:buSzPts val="8400"/>
              <a:buNone/>
              <a:defRPr/>
            </a:lvl8pPr>
            <a:lvl9pPr lvl="8" algn="ctr">
              <a:spcBef>
                <a:spcPts val="0"/>
              </a:spcBef>
              <a:spcAft>
                <a:spcPts val="0"/>
              </a:spcAft>
              <a:buSzPts val="8400"/>
              <a:buNone/>
              <a:defRPr/>
            </a:lvl9pPr>
          </a:lstStyle>
          <a:p>
            <a:endParaRPr/>
          </a:p>
        </p:txBody>
      </p:sp>
      <p:sp>
        <p:nvSpPr>
          <p:cNvPr id="400" name="Google Shape;400;g3d5c29d4498_3_1330"/>
          <p:cNvSpPr txBox="1">
            <a:spLocks noGrp="1"/>
          </p:cNvSpPr>
          <p:nvPr>
            <p:ph type="subTitle" idx="3"/>
          </p:nvPr>
        </p:nvSpPr>
        <p:spPr>
          <a:xfrm>
            <a:off x="685800" y="9598341"/>
            <a:ext cx="8479800" cy="547800"/>
          </a:xfrm>
          <a:prstGeom prst="rect">
            <a:avLst/>
          </a:prstGeom>
        </p:spPr>
        <p:txBody>
          <a:bodyPr spcFirstLastPara="1" wrap="square" lIns="274300" tIns="182850" rIns="182850" bIns="182850" anchor="ctr" anchorCtr="0">
            <a:noAutofit/>
          </a:bodyPr>
          <a:lstStyle>
            <a:lvl1pPr lvl="0">
              <a:spcBef>
                <a:spcPts val="0"/>
              </a:spcBef>
              <a:spcAft>
                <a:spcPts val="0"/>
              </a:spcAft>
              <a:buSzPts val="1600"/>
              <a:buFont typeface="IBM Plex Mono Light"/>
              <a:buNone/>
              <a:defRPr sz="1600">
                <a:latin typeface="IBM Plex Mono Light"/>
                <a:ea typeface="IBM Plex Mono Light"/>
                <a:cs typeface="IBM Plex Mono Light"/>
                <a:sym typeface="IBM Plex Mono Light"/>
              </a:defRPr>
            </a:lvl1pPr>
            <a:lvl2pPr lvl="1">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2pPr>
            <a:lvl3pPr lvl="2">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3pPr>
            <a:lvl4pPr lvl="3">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4pPr>
            <a:lvl5pPr lvl="4">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5pPr>
            <a:lvl6pPr lvl="5">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6pPr>
            <a:lvl7pPr lvl="6">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7pPr>
            <a:lvl8pPr lvl="7">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8pPr>
            <a:lvl9pPr lvl="8">
              <a:spcBef>
                <a:spcPts val="800"/>
              </a:spcBef>
              <a:spcAft>
                <a:spcPts val="800"/>
              </a:spcAft>
              <a:buSzPts val="1600"/>
              <a:buFont typeface="IBM Plex Mono Light"/>
              <a:buNone/>
              <a:defRPr sz="1600">
                <a:latin typeface="IBM Plex Mono Light"/>
                <a:ea typeface="IBM Plex Mono Light"/>
                <a:cs typeface="IBM Plex Mono Light"/>
                <a:sym typeface="IBM Plex Mono Light"/>
              </a:defRPr>
            </a:lvl9pPr>
          </a:lstStyle>
          <a:p>
            <a:endParaRPr/>
          </a:p>
        </p:txBody>
      </p:sp>
      <p:sp>
        <p:nvSpPr>
          <p:cNvPr id="401" name="Google Shape;401;g3d5c29d4498_3_1330"/>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402" name="Google Shape;402;g3d5c29d4498_3_1330"/>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extLst>
    <p:ext uri="{DCECCB84-F9BA-43D5-87BE-67443E8EF086}">
      <p15:sldGuideLst xmlns:p15="http://schemas.microsoft.com/office/powerpoint/2012/main">
        <p15:guide id="1" orient="horz" pos="1333">
          <p15:clr>
            <a:srgbClr val="E46962"/>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p:cSld name="CUSTOM_3_2">
    <p:spTree>
      <p:nvGrpSpPr>
        <p:cNvPr id="1" name="Shape 403"/>
        <p:cNvGrpSpPr/>
        <p:nvPr/>
      </p:nvGrpSpPr>
      <p:grpSpPr>
        <a:xfrm>
          <a:off x="0" y="0"/>
          <a:ext cx="0" cy="0"/>
          <a:chOff x="0" y="0"/>
          <a:chExt cx="0" cy="0"/>
        </a:xfrm>
      </p:grpSpPr>
      <p:sp>
        <p:nvSpPr>
          <p:cNvPr id="404" name="Google Shape;404;g3d5c29d4498_3_1337"/>
          <p:cNvSpPr txBox="1">
            <a:spLocks noGrp="1"/>
          </p:cNvSpPr>
          <p:nvPr>
            <p:ph type="body" idx="1"/>
          </p:nvPr>
        </p:nvSpPr>
        <p:spPr>
          <a:xfrm>
            <a:off x="12259400" y="2116050"/>
            <a:ext cx="5113800" cy="6054600"/>
          </a:xfrm>
          <a:prstGeom prst="rect">
            <a:avLst/>
          </a:prstGeom>
        </p:spPr>
        <p:txBody>
          <a:bodyPr spcFirstLastPara="1" wrap="square" lIns="182850" tIns="182850" rIns="182850" bIns="182850" anchor="ctr" anchorCtr="0">
            <a:noAutofit/>
          </a:bodyPr>
          <a:lstStyle>
            <a:lvl1pPr marL="457200" lvl="0" indent="-381000">
              <a:spcBef>
                <a:spcPts val="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405" name="Google Shape;405;g3d5c29d4498_3_1337"/>
          <p:cNvSpPr txBox="1">
            <a:spLocks noGrp="1"/>
          </p:cNvSpPr>
          <p:nvPr>
            <p:ph type="body" idx="2"/>
          </p:nvPr>
        </p:nvSpPr>
        <p:spPr>
          <a:xfrm>
            <a:off x="9390000" y="2116050"/>
            <a:ext cx="2756400" cy="6054600"/>
          </a:xfrm>
          <a:prstGeom prst="rect">
            <a:avLst/>
          </a:prstGeom>
        </p:spPr>
        <p:txBody>
          <a:bodyPr spcFirstLastPara="1" wrap="square" lIns="182850" tIns="182850" rIns="182850" bIns="182850" anchor="ctr" anchorCtr="0">
            <a:noAutofit/>
          </a:bodyPr>
          <a:lstStyle>
            <a:lvl1pPr marL="457200" lvl="0" indent="-381000" algn="r">
              <a:spcBef>
                <a:spcPts val="0"/>
              </a:spcBef>
              <a:spcAft>
                <a:spcPts val="0"/>
              </a:spcAft>
              <a:buSzPts val="2400"/>
              <a:buChar char="●"/>
              <a:defRPr/>
            </a:lvl1pPr>
            <a:lvl2pPr marL="914400" lvl="1" indent="-381000" algn="r">
              <a:spcBef>
                <a:spcPts val="1000"/>
              </a:spcBef>
              <a:spcAft>
                <a:spcPts val="0"/>
              </a:spcAft>
              <a:buSzPts val="2400"/>
              <a:buChar char="○"/>
              <a:defRPr/>
            </a:lvl2pPr>
            <a:lvl3pPr marL="1371600" lvl="2" indent="-381000" algn="r">
              <a:spcBef>
                <a:spcPts val="1000"/>
              </a:spcBef>
              <a:spcAft>
                <a:spcPts val="0"/>
              </a:spcAft>
              <a:buSzPts val="2400"/>
              <a:buChar char="■"/>
              <a:defRPr/>
            </a:lvl3pPr>
            <a:lvl4pPr marL="1828800" lvl="3" indent="-381000" algn="r">
              <a:spcBef>
                <a:spcPts val="1000"/>
              </a:spcBef>
              <a:spcAft>
                <a:spcPts val="0"/>
              </a:spcAft>
              <a:buSzPts val="2400"/>
              <a:buChar char="●"/>
              <a:defRPr/>
            </a:lvl4pPr>
            <a:lvl5pPr marL="2286000" lvl="4" indent="-381000" algn="r">
              <a:spcBef>
                <a:spcPts val="1000"/>
              </a:spcBef>
              <a:spcAft>
                <a:spcPts val="0"/>
              </a:spcAft>
              <a:buSzPts val="2400"/>
              <a:buChar char="○"/>
              <a:defRPr/>
            </a:lvl5pPr>
            <a:lvl6pPr marL="2743200" lvl="5" indent="-381000" algn="r">
              <a:spcBef>
                <a:spcPts val="1000"/>
              </a:spcBef>
              <a:spcAft>
                <a:spcPts val="0"/>
              </a:spcAft>
              <a:buSzPts val="2400"/>
              <a:buChar char="■"/>
              <a:defRPr/>
            </a:lvl6pPr>
            <a:lvl7pPr marL="3200400" lvl="6" indent="-381000" algn="r">
              <a:spcBef>
                <a:spcPts val="1000"/>
              </a:spcBef>
              <a:spcAft>
                <a:spcPts val="0"/>
              </a:spcAft>
              <a:buSzPts val="2400"/>
              <a:buChar char="●"/>
              <a:defRPr/>
            </a:lvl7pPr>
            <a:lvl8pPr marL="3657600" lvl="7" indent="-381000" algn="r">
              <a:spcBef>
                <a:spcPts val="1000"/>
              </a:spcBef>
              <a:spcAft>
                <a:spcPts val="0"/>
              </a:spcAft>
              <a:buSzPts val="2400"/>
              <a:buChar char="○"/>
              <a:defRPr/>
            </a:lvl8pPr>
            <a:lvl9pPr marL="4114800" lvl="8" indent="-381000" algn="r">
              <a:spcBef>
                <a:spcPts val="1000"/>
              </a:spcBef>
              <a:spcAft>
                <a:spcPts val="1000"/>
              </a:spcAft>
              <a:buSzPts val="2400"/>
              <a:buChar char="■"/>
              <a:defRPr/>
            </a:lvl9pPr>
          </a:lstStyle>
          <a:p>
            <a:endParaRPr/>
          </a:p>
        </p:txBody>
      </p:sp>
      <p:cxnSp>
        <p:nvCxnSpPr>
          <p:cNvPr id="406" name="Google Shape;406;g3d5c29d4498_3_1337"/>
          <p:cNvCxnSpPr/>
          <p:nvPr/>
        </p:nvCxnSpPr>
        <p:spPr>
          <a:xfrm rot="10800000">
            <a:off x="9144000" y="933150"/>
            <a:ext cx="0" cy="8215800"/>
          </a:xfrm>
          <a:prstGeom prst="straightConnector1">
            <a:avLst/>
          </a:prstGeom>
          <a:noFill/>
          <a:ln w="9525" cap="flat" cmpd="sng">
            <a:solidFill>
              <a:schemeClr val="dk1"/>
            </a:solidFill>
            <a:prstDash val="solid"/>
            <a:round/>
            <a:headEnd type="none" w="med" len="med"/>
            <a:tailEnd type="none" w="med" len="med"/>
          </a:ln>
        </p:spPr>
      </p:cxnSp>
      <p:sp>
        <p:nvSpPr>
          <p:cNvPr id="407" name="Google Shape;407;g3d5c29d4498_3_1337"/>
          <p:cNvSpPr txBox="1">
            <a:spLocks noGrp="1"/>
          </p:cNvSpPr>
          <p:nvPr>
            <p:ph type="title"/>
          </p:nvPr>
        </p:nvSpPr>
        <p:spPr>
          <a:xfrm>
            <a:off x="914400" y="2390250"/>
            <a:ext cx="8001000" cy="5226000"/>
          </a:xfrm>
          <a:prstGeom prst="rect">
            <a:avLst/>
          </a:prstGeom>
        </p:spPr>
        <p:txBody>
          <a:bodyPr spcFirstLastPara="1" wrap="square" lIns="182850" tIns="182850" rIns="182850" bIns="182850" anchor="ctr" anchorCtr="0">
            <a:noAutofit/>
          </a:bodyPr>
          <a:lstStyle>
            <a:lvl1pPr lvl="0" algn="ctr">
              <a:spcBef>
                <a:spcPts val="0"/>
              </a:spcBef>
              <a:spcAft>
                <a:spcPts val="0"/>
              </a:spcAft>
              <a:buSzPts val="8400"/>
              <a:buNone/>
              <a:defRPr/>
            </a:lvl1pPr>
            <a:lvl2pPr lvl="1" algn="ctr">
              <a:spcBef>
                <a:spcPts val="0"/>
              </a:spcBef>
              <a:spcAft>
                <a:spcPts val="0"/>
              </a:spcAft>
              <a:buSzPts val="8400"/>
              <a:buNone/>
              <a:defRPr/>
            </a:lvl2pPr>
            <a:lvl3pPr lvl="2" algn="ctr">
              <a:spcBef>
                <a:spcPts val="0"/>
              </a:spcBef>
              <a:spcAft>
                <a:spcPts val="0"/>
              </a:spcAft>
              <a:buSzPts val="8400"/>
              <a:buNone/>
              <a:defRPr/>
            </a:lvl3pPr>
            <a:lvl4pPr lvl="3" algn="ctr">
              <a:spcBef>
                <a:spcPts val="0"/>
              </a:spcBef>
              <a:spcAft>
                <a:spcPts val="0"/>
              </a:spcAft>
              <a:buSzPts val="8400"/>
              <a:buNone/>
              <a:defRPr/>
            </a:lvl4pPr>
            <a:lvl5pPr lvl="4" algn="ctr">
              <a:spcBef>
                <a:spcPts val="0"/>
              </a:spcBef>
              <a:spcAft>
                <a:spcPts val="0"/>
              </a:spcAft>
              <a:buSzPts val="8400"/>
              <a:buNone/>
              <a:defRPr/>
            </a:lvl5pPr>
            <a:lvl6pPr lvl="5" algn="ctr">
              <a:spcBef>
                <a:spcPts val="0"/>
              </a:spcBef>
              <a:spcAft>
                <a:spcPts val="0"/>
              </a:spcAft>
              <a:buSzPts val="8400"/>
              <a:buNone/>
              <a:defRPr/>
            </a:lvl6pPr>
            <a:lvl7pPr lvl="6" algn="ctr">
              <a:spcBef>
                <a:spcPts val="0"/>
              </a:spcBef>
              <a:spcAft>
                <a:spcPts val="0"/>
              </a:spcAft>
              <a:buSzPts val="8400"/>
              <a:buNone/>
              <a:defRPr/>
            </a:lvl7pPr>
            <a:lvl8pPr lvl="7" algn="ctr">
              <a:spcBef>
                <a:spcPts val="0"/>
              </a:spcBef>
              <a:spcAft>
                <a:spcPts val="0"/>
              </a:spcAft>
              <a:buSzPts val="8400"/>
              <a:buNone/>
              <a:defRPr/>
            </a:lvl8pPr>
            <a:lvl9pPr lvl="8" algn="ctr">
              <a:spcBef>
                <a:spcPts val="0"/>
              </a:spcBef>
              <a:spcAft>
                <a:spcPts val="0"/>
              </a:spcAft>
              <a:buSzPts val="8400"/>
              <a:buNone/>
              <a:defRPr/>
            </a:lvl9pPr>
          </a:lstStyle>
          <a:p>
            <a:endParaRPr/>
          </a:p>
        </p:txBody>
      </p:sp>
      <p:cxnSp>
        <p:nvCxnSpPr>
          <p:cNvPr id="408" name="Google Shape;408;g3d5c29d4498_3_1337"/>
          <p:cNvCxnSpPr/>
          <p:nvPr/>
        </p:nvCxnSpPr>
        <p:spPr>
          <a:xfrm>
            <a:off x="685955" y="9137985"/>
            <a:ext cx="16942200" cy="0"/>
          </a:xfrm>
          <a:prstGeom prst="straightConnector1">
            <a:avLst/>
          </a:prstGeom>
          <a:noFill/>
          <a:ln w="9525" cap="flat" cmpd="sng">
            <a:solidFill>
              <a:schemeClr val="dk1"/>
            </a:solidFill>
            <a:prstDash val="solid"/>
            <a:round/>
            <a:headEnd type="none" w="med" len="med"/>
            <a:tailEnd type="none" w="med" len="med"/>
          </a:ln>
        </p:spPr>
      </p:cxnSp>
      <p:cxnSp>
        <p:nvCxnSpPr>
          <p:cNvPr id="409" name="Google Shape;409;g3d5c29d4498_3_1337"/>
          <p:cNvCxnSpPr/>
          <p:nvPr/>
        </p:nvCxnSpPr>
        <p:spPr>
          <a:xfrm>
            <a:off x="685955" y="921385"/>
            <a:ext cx="16942200" cy="0"/>
          </a:xfrm>
          <a:prstGeom prst="straightConnector1">
            <a:avLst/>
          </a:prstGeom>
          <a:noFill/>
          <a:ln w="9525" cap="flat" cmpd="sng">
            <a:solidFill>
              <a:schemeClr val="dk1"/>
            </a:solidFill>
            <a:prstDash val="solid"/>
            <a:round/>
            <a:headEnd type="none" w="med" len="med"/>
            <a:tailEnd type="none" w="med" len="med"/>
          </a:ln>
        </p:spPr>
      </p:cxnSp>
      <p:sp>
        <p:nvSpPr>
          <p:cNvPr id="410" name="Google Shape;410;g3d5c29d4498_3_1337"/>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411" name="Google Shape;411;g3d5c29d4498_3_1337"/>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extLst>
    <p:ext uri="{DCECCB84-F9BA-43D5-87BE-67443E8EF086}">
      <p15:sldGuideLst xmlns:p15="http://schemas.microsoft.com/office/powerpoint/2012/main">
        <p15:guide id="1" orient="horz" pos="1333">
          <p15:clr>
            <a:srgbClr val="E46962"/>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p:cSld name="CUSTOM_3_1">
    <p:spTree>
      <p:nvGrpSpPr>
        <p:cNvPr id="1" name="Shape 412"/>
        <p:cNvGrpSpPr/>
        <p:nvPr/>
      </p:nvGrpSpPr>
      <p:grpSpPr>
        <a:xfrm>
          <a:off x="0" y="0"/>
          <a:ext cx="0" cy="0"/>
          <a:chOff x="0" y="0"/>
          <a:chExt cx="0" cy="0"/>
        </a:xfrm>
      </p:grpSpPr>
      <p:cxnSp>
        <p:nvCxnSpPr>
          <p:cNvPr id="413" name="Google Shape;413;g3d5c29d4498_3_1346"/>
          <p:cNvCxnSpPr/>
          <p:nvPr/>
        </p:nvCxnSpPr>
        <p:spPr>
          <a:xfrm rot="10800000">
            <a:off x="9144000" y="933150"/>
            <a:ext cx="0" cy="8215800"/>
          </a:xfrm>
          <a:prstGeom prst="straightConnector1">
            <a:avLst/>
          </a:prstGeom>
          <a:noFill/>
          <a:ln w="9525" cap="flat" cmpd="sng">
            <a:solidFill>
              <a:schemeClr val="dk1"/>
            </a:solidFill>
            <a:prstDash val="solid"/>
            <a:round/>
            <a:headEnd type="none" w="med" len="med"/>
            <a:tailEnd type="none" w="med" len="med"/>
          </a:ln>
        </p:spPr>
      </p:cxnSp>
      <p:sp>
        <p:nvSpPr>
          <p:cNvPr id="414" name="Google Shape;414;g3d5c29d4498_3_1346"/>
          <p:cNvSpPr txBox="1">
            <a:spLocks noGrp="1"/>
          </p:cNvSpPr>
          <p:nvPr>
            <p:ph type="title"/>
          </p:nvPr>
        </p:nvSpPr>
        <p:spPr>
          <a:xfrm>
            <a:off x="914400" y="2390250"/>
            <a:ext cx="8001000" cy="5226000"/>
          </a:xfrm>
          <a:prstGeom prst="rect">
            <a:avLst/>
          </a:prstGeom>
        </p:spPr>
        <p:txBody>
          <a:bodyPr spcFirstLastPara="1" wrap="square" lIns="182850" tIns="182850" rIns="182850" bIns="182850" anchor="ctr" anchorCtr="0">
            <a:noAutofit/>
          </a:bodyPr>
          <a:lstStyle>
            <a:lvl1pPr lvl="0" algn="ctr">
              <a:spcBef>
                <a:spcPts val="0"/>
              </a:spcBef>
              <a:spcAft>
                <a:spcPts val="0"/>
              </a:spcAft>
              <a:buSzPts val="8400"/>
              <a:buNone/>
              <a:defRPr/>
            </a:lvl1pPr>
            <a:lvl2pPr lvl="1" algn="ctr">
              <a:spcBef>
                <a:spcPts val="0"/>
              </a:spcBef>
              <a:spcAft>
                <a:spcPts val="0"/>
              </a:spcAft>
              <a:buSzPts val="8400"/>
              <a:buNone/>
              <a:defRPr/>
            </a:lvl2pPr>
            <a:lvl3pPr lvl="2" algn="ctr">
              <a:spcBef>
                <a:spcPts val="0"/>
              </a:spcBef>
              <a:spcAft>
                <a:spcPts val="0"/>
              </a:spcAft>
              <a:buSzPts val="8400"/>
              <a:buNone/>
              <a:defRPr/>
            </a:lvl3pPr>
            <a:lvl4pPr lvl="3" algn="ctr">
              <a:spcBef>
                <a:spcPts val="0"/>
              </a:spcBef>
              <a:spcAft>
                <a:spcPts val="0"/>
              </a:spcAft>
              <a:buSzPts val="8400"/>
              <a:buNone/>
              <a:defRPr/>
            </a:lvl4pPr>
            <a:lvl5pPr lvl="4" algn="ctr">
              <a:spcBef>
                <a:spcPts val="0"/>
              </a:spcBef>
              <a:spcAft>
                <a:spcPts val="0"/>
              </a:spcAft>
              <a:buSzPts val="8400"/>
              <a:buNone/>
              <a:defRPr/>
            </a:lvl5pPr>
            <a:lvl6pPr lvl="5" algn="ctr">
              <a:spcBef>
                <a:spcPts val="0"/>
              </a:spcBef>
              <a:spcAft>
                <a:spcPts val="0"/>
              </a:spcAft>
              <a:buSzPts val="8400"/>
              <a:buNone/>
              <a:defRPr/>
            </a:lvl6pPr>
            <a:lvl7pPr lvl="6" algn="ctr">
              <a:spcBef>
                <a:spcPts val="0"/>
              </a:spcBef>
              <a:spcAft>
                <a:spcPts val="0"/>
              </a:spcAft>
              <a:buSzPts val="8400"/>
              <a:buNone/>
              <a:defRPr/>
            </a:lvl7pPr>
            <a:lvl8pPr lvl="7" algn="ctr">
              <a:spcBef>
                <a:spcPts val="0"/>
              </a:spcBef>
              <a:spcAft>
                <a:spcPts val="0"/>
              </a:spcAft>
              <a:buSzPts val="8400"/>
              <a:buNone/>
              <a:defRPr/>
            </a:lvl8pPr>
            <a:lvl9pPr lvl="8" algn="ctr">
              <a:spcBef>
                <a:spcPts val="0"/>
              </a:spcBef>
              <a:spcAft>
                <a:spcPts val="0"/>
              </a:spcAft>
              <a:buSzPts val="8400"/>
              <a:buNone/>
              <a:defRPr/>
            </a:lvl9pPr>
          </a:lstStyle>
          <a:p>
            <a:endParaRPr/>
          </a:p>
        </p:txBody>
      </p:sp>
      <p:cxnSp>
        <p:nvCxnSpPr>
          <p:cNvPr id="415" name="Google Shape;415;g3d5c29d4498_3_1346"/>
          <p:cNvCxnSpPr/>
          <p:nvPr/>
        </p:nvCxnSpPr>
        <p:spPr>
          <a:xfrm>
            <a:off x="685955" y="9137985"/>
            <a:ext cx="16942200" cy="0"/>
          </a:xfrm>
          <a:prstGeom prst="straightConnector1">
            <a:avLst/>
          </a:prstGeom>
          <a:noFill/>
          <a:ln w="9525" cap="flat" cmpd="sng">
            <a:solidFill>
              <a:schemeClr val="dk1"/>
            </a:solidFill>
            <a:prstDash val="solid"/>
            <a:round/>
            <a:headEnd type="none" w="med" len="med"/>
            <a:tailEnd type="none" w="med" len="med"/>
          </a:ln>
        </p:spPr>
      </p:cxnSp>
      <p:cxnSp>
        <p:nvCxnSpPr>
          <p:cNvPr id="416" name="Google Shape;416;g3d5c29d4498_3_1346"/>
          <p:cNvCxnSpPr/>
          <p:nvPr/>
        </p:nvCxnSpPr>
        <p:spPr>
          <a:xfrm>
            <a:off x="685955" y="921385"/>
            <a:ext cx="16942200" cy="0"/>
          </a:xfrm>
          <a:prstGeom prst="straightConnector1">
            <a:avLst/>
          </a:prstGeom>
          <a:noFill/>
          <a:ln w="9525" cap="flat" cmpd="sng">
            <a:solidFill>
              <a:schemeClr val="dk1"/>
            </a:solidFill>
            <a:prstDash val="solid"/>
            <a:round/>
            <a:headEnd type="none" w="med" len="med"/>
            <a:tailEnd type="none" w="med" len="med"/>
          </a:ln>
        </p:spPr>
      </p:cxnSp>
      <p:sp>
        <p:nvSpPr>
          <p:cNvPr id="417" name="Google Shape;417;g3d5c29d4498_3_1346"/>
          <p:cNvSpPr txBox="1">
            <a:spLocks noGrp="1"/>
          </p:cNvSpPr>
          <p:nvPr>
            <p:ph type="body" idx="1"/>
          </p:nvPr>
        </p:nvSpPr>
        <p:spPr>
          <a:xfrm>
            <a:off x="9867200" y="2116050"/>
            <a:ext cx="7046400" cy="6054600"/>
          </a:xfrm>
          <a:prstGeom prst="rect">
            <a:avLst/>
          </a:prstGeom>
        </p:spPr>
        <p:txBody>
          <a:bodyPr spcFirstLastPara="1" wrap="square" lIns="182850" tIns="182850" rIns="182850" bIns="182850" anchor="ctr" anchorCtr="0">
            <a:noAutofit/>
          </a:bodyPr>
          <a:lstStyle>
            <a:lvl1pPr marL="457200" lvl="0" indent="-381000">
              <a:spcBef>
                <a:spcPts val="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418" name="Google Shape;418;g3d5c29d4498_3_1346"/>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419" name="Google Shape;419;g3d5c29d4498_3_1346"/>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Agenda">
  <p:cSld name="CUSTOM_3_1_1">
    <p:spTree>
      <p:nvGrpSpPr>
        <p:cNvPr id="1" name="Shape 420"/>
        <p:cNvGrpSpPr/>
        <p:nvPr/>
      </p:nvGrpSpPr>
      <p:grpSpPr>
        <a:xfrm>
          <a:off x="0" y="0"/>
          <a:ext cx="0" cy="0"/>
          <a:chOff x="0" y="0"/>
          <a:chExt cx="0" cy="0"/>
        </a:xfrm>
      </p:grpSpPr>
      <p:cxnSp>
        <p:nvCxnSpPr>
          <p:cNvPr id="421" name="Google Shape;421;g3d5c29d4498_3_1354"/>
          <p:cNvCxnSpPr/>
          <p:nvPr/>
        </p:nvCxnSpPr>
        <p:spPr>
          <a:xfrm rot="10800000">
            <a:off x="6638350" y="933150"/>
            <a:ext cx="0" cy="8215800"/>
          </a:xfrm>
          <a:prstGeom prst="straightConnector1">
            <a:avLst/>
          </a:prstGeom>
          <a:noFill/>
          <a:ln w="9525" cap="flat" cmpd="sng">
            <a:solidFill>
              <a:schemeClr val="dk1"/>
            </a:solidFill>
            <a:prstDash val="solid"/>
            <a:round/>
            <a:headEnd type="none" w="med" len="med"/>
            <a:tailEnd type="none" w="med" len="med"/>
          </a:ln>
        </p:spPr>
      </p:cxnSp>
      <p:sp>
        <p:nvSpPr>
          <p:cNvPr id="422" name="Google Shape;422;g3d5c29d4498_3_1354"/>
          <p:cNvSpPr txBox="1">
            <a:spLocks noGrp="1"/>
          </p:cNvSpPr>
          <p:nvPr>
            <p:ph type="title"/>
          </p:nvPr>
        </p:nvSpPr>
        <p:spPr>
          <a:xfrm>
            <a:off x="914400" y="2390250"/>
            <a:ext cx="5454600" cy="5226000"/>
          </a:xfrm>
          <a:prstGeom prst="rect">
            <a:avLst/>
          </a:prstGeom>
        </p:spPr>
        <p:txBody>
          <a:bodyPr spcFirstLastPara="1" wrap="square" lIns="182850" tIns="182850" rIns="182850" bIns="182850" anchor="ctr" anchorCtr="0">
            <a:noAutofit/>
          </a:bodyPr>
          <a:lstStyle>
            <a:lvl1pPr lvl="0" algn="ctr">
              <a:spcBef>
                <a:spcPts val="0"/>
              </a:spcBef>
              <a:spcAft>
                <a:spcPts val="0"/>
              </a:spcAft>
              <a:buSzPts val="8400"/>
              <a:buNone/>
              <a:defRPr/>
            </a:lvl1pPr>
            <a:lvl2pPr lvl="1" algn="ctr">
              <a:spcBef>
                <a:spcPts val="0"/>
              </a:spcBef>
              <a:spcAft>
                <a:spcPts val="0"/>
              </a:spcAft>
              <a:buSzPts val="8400"/>
              <a:buNone/>
              <a:defRPr/>
            </a:lvl2pPr>
            <a:lvl3pPr lvl="2" algn="ctr">
              <a:spcBef>
                <a:spcPts val="0"/>
              </a:spcBef>
              <a:spcAft>
                <a:spcPts val="0"/>
              </a:spcAft>
              <a:buSzPts val="8400"/>
              <a:buNone/>
              <a:defRPr/>
            </a:lvl3pPr>
            <a:lvl4pPr lvl="3" algn="ctr">
              <a:spcBef>
                <a:spcPts val="0"/>
              </a:spcBef>
              <a:spcAft>
                <a:spcPts val="0"/>
              </a:spcAft>
              <a:buSzPts val="8400"/>
              <a:buNone/>
              <a:defRPr/>
            </a:lvl4pPr>
            <a:lvl5pPr lvl="4" algn="ctr">
              <a:spcBef>
                <a:spcPts val="0"/>
              </a:spcBef>
              <a:spcAft>
                <a:spcPts val="0"/>
              </a:spcAft>
              <a:buSzPts val="8400"/>
              <a:buNone/>
              <a:defRPr/>
            </a:lvl5pPr>
            <a:lvl6pPr lvl="5" algn="ctr">
              <a:spcBef>
                <a:spcPts val="0"/>
              </a:spcBef>
              <a:spcAft>
                <a:spcPts val="0"/>
              </a:spcAft>
              <a:buSzPts val="8400"/>
              <a:buNone/>
              <a:defRPr/>
            </a:lvl6pPr>
            <a:lvl7pPr lvl="6" algn="ctr">
              <a:spcBef>
                <a:spcPts val="0"/>
              </a:spcBef>
              <a:spcAft>
                <a:spcPts val="0"/>
              </a:spcAft>
              <a:buSzPts val="8400"/>
              <a:buNone/>
              <a:defRPr/>
            </a:lvl7pPr>
            <a:lvl8pPr lvl="7" algn="ctr">
              <a:spcBef>
                <a:spcPts val="0"/>
              </a:spcBef>
              <a:spcAft>
                <a:spcPts val="0"/>
              </a:spcAft>
              <a:buSzPts val="8400"/>
              <a:buNone/>
              <a:defRPr/>
            </a:lvl8pPr>
            <a:lvl9pPr lvl="8" algn="ctr">
              <a:spcBef>
                <a:spcPts val="0"/>
              </a:spcBef>
              <a:spcAft>
                <a:spcPts val="0"/>
              </a:spcAft>
              <a:buSzPts val="8400"/>
              <a:buNone/>
              <a:defRPr/>
            </a:lvl9pPr>
          </a:lstStyle>
          <a:p>
            <a:endParaRPr/>
          </a:p>
        </p:txBody>
      </p:sp>
      <p:cxnSp>
        <p:nvCxnSpPr>
          <p:cNvPr id="423" name="Google Shape;423;g3d5c29d4498_3_1354"/>
          <p:cNvCxnSpPr/>
          <p:nvPr/>
        </p:nvCxnSpPr>
        <p:spPr>
          <a:xfrm>
            <a:off x="685955" y="9137985"/>
            <a:ext cx="16942200" cy="0"/>
          </a:xfrm>
          <a:prstGeom prst="straightConnector1">
            <a:avLst/>
          </a:prstGeom>
          <a:noFill/>
          <a:ln w="9525" cap="flat" cmpd="sng">
            <a:solidFill>
              <a:schemeClr val="dk1"/>
            </a:solidFill>
            <a:prstDash val="solid"/>
            <a:round/>
            <a:headEnd type="none" w="med" len="med"/>
            <a:tailEnd type="none" w="med" len="med"/>
          </a:ln>
        </p:spPr>
      </p:cxnSp>
      <p:cxnSp>
        <p:nvCxnSpPr>
          <p:cNvPr id="424" name="Google Shape;424;g3d5c29d4498_3_1354"/>
          <p:cNvCxnSpPr/>
          <p:nvPr/>
        </p:nvCxnSpPr>
        <p:spPr>
          <a:xfrm>
            <a:off x="685955" y="921385"/>
            <a:ext cx="16942200" cy="0"/>
          </a:xfrm>
          <a:prstGeom prst="straightConnector1">
            <a:avLst/>
          </a:prstGeom>
          <a:noFill/>
          <a:ln w="9525" cap="flat" cmpd="sng">
            <a:solidFill>
              <a:schemeClr val="dk1"/>
            </a:solidFill>
            <a:prstDash val="solid"/>
            <a:round/>
            <a:headEnd type="none" w="med" len="med"/>
            <a:tailEnd type="none" w="med" len="med"/>
          </a:ln>
        </p:spPr>
      </p:cxnSp>
      <p:sp>
        <p:nvSpPr>
          <p:cNvPr id="425" name="Google Shape;425;g3d5c29d4498_3_1354"/>
          <p:cNvSpPr/>
          <p:nvPr/>
        </p:nvSpPr>
        <p:spPr>
          <a:xfrm>
            <a:off x="7627205" y="2403025"/>
            <a:ext cx="265800" cy="2658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426" name="Google Shape;426;g3d5c29d4498_3_1354"/>
          <p:cNvSpPr txBox="1">
            <a:spLocks noGrp="1"/>
          </p:cNvSpPr>
          <p:nvPr>
            <p:ph type="subTitle" idx="1"/>
          </p:nvPr>
        </p:nvSpPr>
        <p:spPr>
          <a:xfrm>
            <a:off x="8010300" y="2211625"/>
            <a:ext cx="93636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427" name="Google Shape;427;g3d5c29d4498_3_1354"/>
          <p:cNvSpPr/>
          <p:nvPr/>
        </p:nvSpPr>
        <p:spPr>
          <a:xfrm>
            <a:off x="7627205" y="3379275"/>
            <a:ext cx="265800" cy="2658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428" name="Google Shape;428;g3d5c29d4498_3_1354"/>
          <p:cNvSpPr txBox="1">
            <a:spLocks noGrp="1"/>
          </p:cNvSpPr>
          <p:nvPr>
            <p:ph type="subTitle" idx="2"/>
          </p:nvPr>
        </p:nvSpPr>
        <p:spPr>
          <a:xfrm>
            <a:off x="8010300" y="3187875"/>
            <a:ext cx="93636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429" name="Google Shape;429;g3d5c29d4498_3_1354"/>
          <p:cNvSpPr/>
          <p:nvPr/>
        </p:nvSpPr>
        <p:spPr>
          <a:xfrm>
            <a:off x="7627205" y="4355525"/>
            <a:ext cx="265800" cy="2658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430" name="Google Shape;430;g3d5c29d4498_3_1354"/>
          <p:cNvSpPr txBox="1">
            <a:spLocks noGrp="1"/>
          </p:cNvSpPr>
          <p:nvPr>
            <p:ph type="subTitle" idx="3"/>
          </p:nvPr>
        </p:nvSpPr>
        <p:spPr>
          <a:xfrm>
            <a:off x="8010300" y="4164125"/>
            <a:ext cx="93636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431" name="Google Shape;431;g3d5c29d4498_3_1354"/>
          <p:cNvSpPr/>
          <p:nvPr/>
        </p:nvSpPr>
        <p:spPr>
          <a:xfrm>
            <a:off x="7627205" y="5392975"/>
            <a:ext cx="265800" cy="2658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432" name="Google Shape;432;g3d5c29d4498_3_1354"/>
          <p:cNvSpPr txBox="1">
            <a:spLocks noGrp="1"/>
          </p:cNvSpPr>
          <p:nvPr>
            <p:ph type="subTitle" idx="4"/>
          </p:nvPr>
        </p:nvSpPr>
        <p:spPr>
          <a:xfrm>
            <a:off x="8010300" y="5201575"/>
            <a:ext cx="93636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433" name="Google Shape;433;g3d5c29d4498_3_1354"/>
          <p:cNvSpPr/>
          <p:nvPr/>
        </p:nvSpPr>
        <p:spPr>
          <a:xfrm>
            <a:off x="7627205" y="6430425"/>
            <a:ext cx="265800" cy="2658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434" name="Google Shape;434;g3d5c29d4498_3_1354"/>
          <p:cNvSpPr txBox="1">
            <a:spLocks noGrp="1"/>
          </p:cNvSpPr>
          <p:nvPr>
            <p:ph type="subTitle" idx="5"/>
          </p:nvPr>
        </p:nvSpPr>
        <p:spPr>
          <a:xfrm>
            <a:off x="8010300" y="6239025"/>
            <a:ext cx="93636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435" name="Google Shape;435;g3d5c29d4498_3_1354"/>
          <p:cNvSpPr/>
          <p:nvPr/>
        </p:nvSpPr>
        <p:spPr>
          <a:xfrm>
            <a:off x="7627205" y="7467875"/>
            <a:ext cx="265800" cy="2658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436" name="Google Shape;436;g3d5c29d4498_3_1354"/>
          <p:cNvSpPr txBox="1">
            <a:spLocks noGrp="1"/>
          </p:cNvSpPr>
          <p:nvPr>
            <p:ph type="subTitle" idx="6"/>
          </p:nvPr>
        </p:nvSpPr>
        <p:spPr>
          <a:xfrm>
            <a:off x="8010300" y="7276475"/>
            <a:ext cx="93636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437" name="Google Shape;437;g3d5c29d4498_3_1354"/>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438" name="Google Shape;438;g3d5c29d4498_3_1354"/>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with footer">
  <p:cSld name="CUSTOM_1">
    <p:spTree>
      <p:nvGrpSpPr>
        <p:cNvPr id="1" name="Shape 439"/>
        <p:cNvGrpSpPr/>
        <p:nvPr/>
      </p:nvGrpSpPr>
      <p:grpSpPr>
        <a:xfrm>
          <a:off x="0" y="0"/>
          <a:ext cx="0" cy="0"/>
          <a:chOff x="0" y="0"/>
          <a:chExt cx="0" cy="0"/>
        </a:xfrm>
      </p:grpSpPr>
      <p:sp>
        <p:nvSpPr>
          <p:cNvPr id="440" name="Google Shape;440;g3d5c29d4498_3_1373"/>
          <p:cNvSpPr txBox="1">
            <a:spLocks noGrp="1"/>
          </p:cNvSpPr>
          <p:nvPr>
            <p:ph type="title"/>
          </p:nvPr>
        </p:nvSpPr>
        <p:spPr>
          <a:xfrm>
            <a:off x="685800" y="914400"/>
            <a:ext cx="7089600" cy="8223600"/>
          </a:xfrm>
          <a:prstGeom prst="rect">
            <a:avLst/>
          </a:prstGeom>
        </p:spPr>
        <p:txBody>
          <a:bodyPr spcFirstLastPara="1" wrap="square" lIns="182850" tIns="182850" rIns="182850" bIns="182850" anchor="t" anchorCtr="0">
            <a:noAutofit/>
          </a:bodyPr>
          <a:lstStyle>
            <a:lvl1pPr lvl="0">
              <a:spcBef>
                <a:spcPts val="0"/>
              </a:spcBef>
              <a:spcAft>
                <a:spcPts val="0"/>
              </a:spcAft>
              <a:buSzPts val="8400"/>
              <a:buNone/>
              <a:defRPr/>
            </a:lvl1pPr>
            <a:lvl2pPr lvl="1">
              <a:spcBef>
                <a:spcPts val="0"/>
              </a:spcBef>
              <a:spcAft>
                <a:spcPts val="0"/>
              </a:spcAft>
              <a:buSzPts val="8400"/>
              <a:buNone/>
              <a:defRPr/>
            </a:lvl2pPr>
            <a:lvl3pPr lvl="2">
              <a:spcBef>
                <a:spcPts val="0"/>
              </a:spcBef>
              <a:spcAft>
                <a:spcPts val="0"/>
              </a:spcAft>
              <a:buSzPts val="8400"/>
              <a:buNone/>
              <a:defRPr/>
            </a:lvl3pPr>
            <a:lvl4pPr lvl="3">
              <a:spcBef>
                <a:spcPts val="0"/>
              </a:spcBef>
              <a:spcAft>
                <a:spcPts val="0"/>
              </a:spcAft>
              <a:buSzPts val="8400"/>
              <a:buNone/>
              <a:defRPr/>
            </a:lvl4pPr>
            <a:lvl5pPr lvl="4">
              <a:spcBef>
                <a:spcPts val="0"/>
              </a:spcBef>
              <a:spcAft>
                <a:spcPts val="0"/>
              </a:spcAft>
              <a:buSzPts val="8400"/>
              <a:buNone/>
              <a:defRPr/>
            </a:lvl5pPr>
            <a:lvl6pPr lvl="5">
              <a:spcBef>
                <a:spcPts val="0"/>
              </a:spcBef>
              <a:spcAft>
                <a:spcPts val="0"/>
              </a:spcAft>
              <a:buSzPts val="8400"/>
              <a:buNone/>
              <a:defRPr/>
            </a:lvl6pPr>
            <a:lvl7pPr lvl="6">
              <a:spcBef>
                <a:spcPts val="0"/>
              </a:spcBef>
              <a:spcAft>
                <a:spcPts val="0"/>
              </a:spcAft>
              <a:buSzPts val="8400"/>
              <a:buNone/>
              <a:defRPr/>
            </a:lvl7pPr>
            <a:lvl8pPr lvl="7">
              <a:spcBef>
                <a:spcPts val="0"/>
              </a:spcBef>
              <a:spcAft>
                <a:spcPts val="0"/>
              </a:spcAft>
              <a:buSzPts val="8400"/>
              <a:buNone/>
              <a:defRPr/>
            </a:lvl8pPr>
            <a:lvl9pPr lvl="8">
              <a:spcBef>
                <a:spcPts val="0"/>
              </a:spcBef>
              <a:spcAft>
                <a:spcPts val="0"/>
              </a:spcAft>
              <a:buSzPts val="8400"/>
              <a:buNone/>
              <a:defRPr/>
            </a:lvl9pPr>
          </a:lstStyle>
          <a:p>
            <a:endParaRPr/>
          </a:p>
        </p:txBody>
      </p:sp>
      <p:sp>
        <p:nvSpPr>
          <p:cNvPr id="441" name="Google Shape;441;g3d5c29d4498_3_1373"/>
          <p:cNvSpPr txBox="1">
            <a:spLocks noGrp="1"/>
          </p:cNvSpPr>
          <p:nvPr>
            <p:ph type="subTitle" idx="1"/>
          </p:nvPr>
        </p:nvSpPr>
        <p:spPr>
          <a:xfrm>
            <a:off x="685800" y="9598341"/>
            <a:ext cx="8479800" cy="547800"/>
          </a:xfrm>
          <a:prstGeom prst="rect">
            <a:avLst/>
          </a:prstGeom>
        </p:spPr>
        <p:txBody>
          <a:bodyPr spcFirstLastPara="1" wrap="square" lIns="274300" tIns="182850" rIns="182850" bIns="182850" anchor="ctr" anchorCtr="0">
            <a:noAutofit/>
          </a:bodyPr>
          <a:lstStyle>
            <a:lvl1pPr lvl="0">
              <a:spcBef>
                <a:spcPts val="0"/>
              </a:spcBef>
              <a:spcAft>
                <a:spcPts val="0"/>
              </a:spcAft>
              <a:buSzPts val="1600"/>
              <a:buFont typeface="IBM Plex Mono Light"/>
              <a:buNone/>
              <a:defRPr sz="1600">
                <a:latin typeface="IBM Plex Mono Light"/>
                <a:ea typeface="IBM Plex Mono Light"/>
                <a:cs typeface="IBM Plex Mono Light"/>
                <a:sym typeface="IBM Plex Mono Light"/>
              </a:defRPr>
            </a:lvl1pPr>
            <a:lvl2pPr lvl="1">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2pPr>
            <a:lvl3pPr lvl="2">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3pPr>
            <a:lvl4pPr lvl="3">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4pPr>
            <a:lvl5pPr lvl="4">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5pPr>
            <a:lvl6pPr lvl="5">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6pPr>
            <a:lvl7pPr lvl="6">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7pPr>
            <a:lvl8pPr lvl="7">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8pPr>
            <a:lvl9pPr lvl="8">
              <a:spcBef>
                <a:spcPts val="800"/>
              </a:spcBef>
              <a:spcAft>
                <a:spcPts val="800"/>
              </a:spcAft>
              <a:buSzPts val="1600"/>
              <a:buFont typeface="IBM Plex Mono Light"/>
              <a:buNone/>
              <a:defRPr sz="1600">
                <a:latin typeface="IBM Plex Mono Light"/>
                <a:ea typeface="IBM Plex Mono Light"/>
                <a:cs typeface="IBM Plex Mono Light"/>
                <a:sym typeface="IBM Plex Mono Light"/>
              </a:defRPr>
            </a:lvl9pPr>
          </a:lstStyle>
          <a:p>
            <a:endParaRPr/>
          </a:p>
        </p:txBody>
      </p:sp>
      <p:sp>
        <p:nvSpPr>
          <p:cNvPr id="442" name="Google Shape;442;g3d5c29d4498_3_1373"/>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443" name="Google Shape;443;g3d5c29d4498_3_1373"/>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p:cSld name="CUSTOM_1_1">
    <p:spTree>
      <p:nvGrpSpPr>
        <p:cNvPr id="1" name="Shape 444"/>
        <p:cNvGrpSpPr/>
        <p:nvPr/>
      </p:nvGrpSpPr>
      <p:grpSpPr>
        <a:xfrm>
          <a:off x="0" y="0"/>
          <a:ext cx="0" cy="0"/>
          <a:chOff x="0" y="0"/>
          <a:chExt cx="0" cy="0"/>
        </a:xfrm>
      </p:grpSpPr>
      <p:sp>
        <p:nvSpPr>
          <p:cNvPr id="445" name="Google Shape;445;g3d5c29d4498_3_1378"/>
          <p:cNvSpPr txBox="1">
            <a:spLocks noGrp="1"/>
          </p:cNvSpPr>
          <p:nvPr>
            <p:ph type="title"/>
          </p:nvPr>
        </p:nvSpPr>
        <p:spPr>
          <a:xfrm>
            <a:off x="685800" y="914400"/>
            <a:ext cx="7089600" cy="8223600"/>
          </a:xfrm>
          <a:prstGeom prst="rect">
            <a:avLst/>
          </a:prstGeom>
        </p:spPr>
        <p:txBody>
          <a:bodyPr spcFirstLastPara="1" wrap="square" lIns="182850" tIns="182850" rIns="182850" bIns="182850" anchor="t" anchorCtr="0">
            <a:noAutofit/>
          </a:bodyPr>
          <a:lstStyle>
            <a:lvl1pPr lvl="0">
              <a:spcBef>
                <a:spcPts val="0"/>
              </a:spcBef>
              <a:spcAft>
                <a:spcPts val="0"/>
              </a:spcAft>
              <a:buSzPts val="8400"/>
              <a:buNone/>
              <a:defRPr/>
            </a:lvl1pPr>
            <a:lvl2pPr lvl="1">
              <a:spcBef>
                <a:spcPts val="0"/>
              </a:spcBef>
              <a:spcAft>
                <a:spcPts val="0"/>
              </a:spcAft>
              <a:buSzPts val="8400"/>
              <a:buNone/>
              <a:defRPr/>
            </a:lvl2pPr>
            <a:lvl3pPr lvl="2">
              <a:spcBef>
                <a:spcPts val="0"/>
              </a:spcBef>
              <a:spcAft>
                <a:spcPts val="0"/>
              </a:spcAft>
              <a:buSzPts val="8400"/>
              <a:buNone/>
              <a:defRPr/>
            </a:lvl3pPr>
            <a:lvl4pPr lvl="3">
              <a:spcBef>
                <a:spcPts val="0"/>
              </a:spcBef>
              <a:spcAft>
                <a:spcPts val="0"/>
              </a:spcAft>
              <a:buSzPts val="8400"/>
              <a:buNone/>
              <a:defRPr/>
            </a:lvl4pPr>
            <a:lvl5pPr lvl="4">
              <a:spcBef>
                <a:spcPts val="0"/>
              </a:spcBef>
              <a:spcAft>
                <a:spcPts val="0"/>
              </a:spcAft>
              <a:buSzPts val="8400"/>
              <a:buNone/>
              <a:defRPr/>
            </a:lvl5pPr>
            <a:lvl6pPr lvl="5">
              <a:spcBef>
                <a:spcPts val="0"/>
              </a:spcBef>
              <a:spcAft>
                <a:spcPts val="0"/>
              </a:spcAft>
              <a:buSzPts val="8400"/>
              <a:buNone/>
              <a:defRPr/>
            </a:lvl6pPr>
            <a:lvl7pPr lvl="6">
              <a:spcBef>
                <a:spcPts val="0"/>
              </a:spcBef>
              <a:spcAft>
                <a:spcPts val="0"/>
              </a:spcAft>
              <a:buSzPts val="8400"/>
              <a:buNone/>
              <a:defRPr/>
            </a:lvl7pPr>
            <a:lvl8pPr lvl="7">
              <a:spcBef>
                <a:spcPts val="0"/>
              </a:spcBef>
              <a:spcAft>
                <a:spcPts val="0"/>
              </a:spcAft>
              <a:buSzPts val="8400"/>
              <a:buNone/>
              <a:defRPr/>
            </a:lvl8pPr>
            <a:lvl9pPr lvl="8">
              <a:spcBef>
                <a:spcPts val="0"/>
              </a:spcBef>
              <a:spcAft>
                <a:spcPts val="0"/>
              </a:spcAft>
              <a:buSzPts val="8400"/>
              <a:buNone/>
              <a:defRPr/>
            </a:lvl9pPr>
          </a:lstStyle>
          <a:p>
            <a:endParaRPr/>
          </a:p>
        </p:txBody>
      </p:sp>
      <p:sp>
        <p:nvSpPr>
          <p:cNvPr id="446" name="Google Shape;446;g3d5c29d4498_3_1378"/>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447" name="Google Shape;447;g3d5c29d4498_3_1378"/>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with footer">
  <p:cSld name="CUSTOM_7">
    <p:spTree>
      <p:nvGrpSpPr>
        <p:cNvPr id="1" name="Shape 448"/>
        <p:cNvGrpSpPr/>
        <p:nvPr/>
      </p:nvGrpSpPr>
      <p:grpSpPr>
        <a:xfrm>
          <a:off x="0" y="0"/>
          <a:ext cx="0" cy="0"/>
          <a:chOff x="0" y="0"/>
          <a:chExt cx="0" cy="0"/>
        </a:xfrm>
      </p:grpSpPr>
      <p:sp>
        <p:nvSpPr>
          <p:cNvPr id="449" name="Google Shape;449;g3d5c29d4498_3_1382"/>
          <p:cNvSpPr txBox="1">
            <a:spLocks noGrp="1"/>
          </p:cNvSpPr>
          <p:nvPr>
            <p:ph type="title"/>
          </p:nvPr>
        </p:nvSpPr>
        <p:spPr>
          <a:xfrm>
            <a:off x="685800" y="914400"/>
            <a:ext cx="16916400" cy="1743000"/>
          </a:xfrm>
          <a:prstGeom prst="rect">
            <a:avLst/>
          </a:prstGeom>
        </p:spPr>
        <p:txBody>
          <a:bodyPr spcFirstLastPara="1" wrap="square" lIns="182850" tIns="182850" rIns="182850" bIns="182850" anchor="t" anchorCtr="0">
            <a:noAutofit/>
          </a:bodyPr>
          <a:lstStyle>
            <a:lvl1pPr lvl="0">
              <a:spcBef>
                <a:spcPts val="0"/>
              </a:spcBef>
              <a:spcAft>
                <a:spcPts val="0"/>
              </a:spcAft>
              <a:buSzPts val="8400"/>
              <a:buNone/>
              <a:defRPr/>
            </a:lvl1pPr>
            <a:lvl2pPr lvl="1">
              <a:spcBef>
                <a:spcPts val="0"/>
              </a:spcBef>
              <a:spcAft>
                <a:spcPts val="0"/>
              </a:spcAft>
              <a:buSzPts val="8400"/>
              <a:buNone/>
              <a:defRPr/>
            </a:lvl2pPr>
            <a:lvl3pPr lvl="2">
              <a:spcBef>
                <a:spcPts val="0"/>
              </a:spcBef>
              <a:spcAft>
                <a:spcPts val="0"/>
              </a:spcAft>
              <a:buSzPts val="8400"/>
              <a:buNone/>
              <a:defRPr/>
            </a:lvl3pPr>
            <a:lvl4pPr lvl="3">
              <a:spcBef>
                <a:spcPts val="0"/>
              </a:spcBef>
              <a:spcAft>
                <a:spcPts val="0"/>
              </a:spcAft>
              <a:buSzPts val="8400"/>
              <a:buNone/>
              <a:defRPr/>
            </a:lvl4pPr>
            <a:lvl5pPr lvl="4">
              <a:spcBef>
                <a:spcPts val="0"/>
              </a:spcBef>
              <a:spcAft>
                <a:spcPts val="0"/>
              </a:spcAft>
              <a:buSzPts val="8400"/>
              <a:buNone/>
              <a:defRPr/>
            </a:lvl5pPr>
            <a:lvl6pPr lvl="5">
              <a:spcBef>
                <a:spcPts val="0"/>
              </a:spcBef>
              <a:spcAft>
                <a:spcPts val="0"/>
              </a:spcAft>
              <a:buSzPts val="8400"/>
              <a:buNone/>
              <a:defRPr/>
            </a:lvl6pPr>
            <a:lvl7pPr lvl="6">
              <a:spcBef>
                <a:spcPts val="0"/>
              </a:spcBef>
              <a:spcAft>
                <a:spcPts val="0"/>
              </a:spcAft>
              <a:buSzPts val="8400"/>
              <a:buNone/>
              <a:defRPr/>
            </a:lvl7pPr>
            <a:lvl8pPr lvl="7">
              <a:spcBef>
                <a:spcPts val="0"/>
              </a:spcBef>
              <a:spcAft>
                <a:spcPts val="0"/>
              </a:spcAft>
              <a:buSzPts val="8400"/>
              <a:buNone/>
              <a:defRPr/>
            </a:lvl8pPr>
            <a:lvl9pPr lvl="8">
              <a:spcBef>
                <a:spcPts val="0"/>
              </a:spcBef>
              <a:spcAft>
                <a:spcPts val="0"/>
              </a:spcAft>
              <a:buSzPts val="8400"/>
              <a:buNone/>
              <a:defRPr/>
            </a:lvl9pPr>
          </a:lstStyle>
          <a:p>
            <a:endParaRPr/>
          </a:p>
        </p:txBody>
      </p:sp>
      <p:sp>
        <p:nvSpPr>
          <p:cNvPr id="450" name="Google Shape;450;g3d5c29d4498_3_1382"/>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451" name="Google Shape;451;g3d5c29d4498_3_1382"/>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452" name="Google Shape;452;g3d5c29d4498_3_1382"/>
          <p:cNvSpPr txBox="1">
            <a:spLocks noGrp="1"/>
          </p:cNvSpPr>
          <p:nvPr>
            <p:ph type="subTitle" idx="1"/>
          </p:nvPr>
        </p:nvSpPr>
        <p:spPr>
          <a:xfrm>
            <a:off x="685800" y="9598341"/>
            <a:ext cx="8479800" cy="547800"/>
          </a:xfrm>
          <a:prstGeom prst="rect">
            <a:avLst/>
          </a:prstGeom>
        </p:spPr>
        <p:txBody>
          <a:bodyPr spcFirstLastPara="1" wrap="square" lIns="274300" tIns="182850" rIns="182850" bIns="182850" anchor="ctr" anchorCtr="0">
            <a:noAutofit/>
          </a:bodyPr>
          <a:lstStyle>
            <a:lvl1pPr lvl="0">
              <a:spcBef>
                <a:spcPts val="0"/>
              </a:spcBef>
              <a:spcAft>
                <a:spcPts val="0"/>
              </a:spcAft>
              <a:buSzPts val="1600"/>
              <a:buFont typeface="IBM Plex Mono Light"/>
              <a:buNone/>
              <a:defRPr sz="1600">
                <a:latin typeface="IBM Plex Mono Light"/>
                <a:ea typeface="IBM Plex Mono Light"/>
                <a:cs typeface="IBM Plex Mono Light"/>
                <a:sym typeface="IBM Plex Mono Light"/>
              </a:defRPr>
            </a:lvl1pPr>
            <a:lvl2pPr lvl="1">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2pPr>
            <a:lvl3pPr lvl="2">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3pPr>
            <a:lvl4pPr lvl="3">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4pPr>
            <a:lvl5pPr lvl="4">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5pPr>
            <a:lvl6pPr lvl="5">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6pPr>
            <a:lvl7pPr lvl="6">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7pPr>
            <a:lvl8pPr lvl="7">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8pPr>
            <a:lvl9pPr lvl="8">
              <a:spcBef>
                <a:spcPts val="800"/>
              </a:spcBef>
              <a:spcAft>
                <a:spcPts val="800"/>
              </a:spcAft>
              <a:buSzPts val="1600"/>
              <a:buFont typeface="IBM Plex Mono Light"/>
              <a:buNone/>
              <a:defRPr sz="1600">
                <a:latin typeface="IBM Plex Mono Light"/>
                <a:ea typeface="IBM Plex Mono Light"/>
                <a:cs typeface="IBM Plex Mono Light"/>
                <a:sym typeface="IBM Plex Mono Light"/>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1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p:cSld name="CUSTOM_7_1">
    <p:spTree>
      <p:nvGrpSpPr>
        <p:cNvPr id="1" name="Shape 453"/>
        <p:cNvGrpSpPr/>
        <p:nvPr/>
      </p:nvGrpSpPr>
      <p:grpSpPr>
        <a:xfrm>
          <a:off x="0" y="0"/>
          <a:ext cx="0" cy="0"/>
          <a:chOff x="0" y="0"/>
          <a:chExt cx="0" cy="0"/>
        </a:xfrm>
      </p:grpSpPr>
      <p:sp>
        <p:nvSpPr>
          <p:cNvPr id="454" name="Google Shape;454;g3d5c29d4498_3_1387"/>
          <p:cNvSpPr txBox="1">
            <a:spLocks noGrp="1"/>
          </p:cNvSpPr>
          <p:nvPr>
            <p:ph type="title"/>
          </p:nvPr>
        </p:nvSpPr>
        <p:spPr>
          <a:xfrm>
            <a:off x="685800" y="914400"/>
            <a:ext cx="16916400" cy="1743000"/>
          </a:xfrm>
          <a:prstGeom prst="rect">
            <a:avLst/>
          </a:prstGeom>
        </p:spPr>
        <p:txBody>
          <a:bodyPr spcFirstLastPara="1" wrap="square" lIns="182850" tIns="182850" rIns="182850" bIns="182850" anchor="t" anchorCtr="0">
            <a:noAutofit/>
          </a:bodyPr>
          <a:lstStyle>
            <a:lvl1pPr lvl="0">
              <a:spcBef>
                <a:spcPts val="0"/>
              </a:spcBef>
              <a:spcAft>
                <a:spcPts val="0"/>
              </a:spcAft>
              <a:buSzPts val="8400"/>
              <a:buNone/>
              <a:defRPr/>
            </a:lvl1pPr>
            <a:lvl2pPr lvl="1">
              <a:spcBef>
                <a:spcPts val="0"/>
              </a:spcBef>
              <a:spcAft>
                <a:spcPts val="0"/>
              </a:spcAft>
              <a:buSzPts val="8400"/>
              <a:buNone/>
              <a:defRPr/>
            </a:lvl2pPr>
            <a:lvl3pPr lvl="2">
              <a:spcBef>
                <a:spcPts val="0"/>
              </a:spcBef>
              <a:spcAft>
                <a:spcPts val="0"/>
              </a:spcAft>
              <a:buSzPts val="8400"/>
              <a:buNone/>
              <a:defRPr/>
            </a:lvl3pPr>
            <a:lvl4pPr lvl="3">
              <a:spcBef>
                <a:spcPts val="0"/>
              </a:spcBef>
              <a:spcAft>
                <a:spcPts val="0"/>
              </a:spcAft>
              <a:buSzPts val="8400"/>
              <a:buNone/>
              <a:defRPr/>
            </a:lvl4pPr>
            <a:lvl5pPr lvl="4">
              <a:spcBef>
                <a:spcPts val="0"/>
              </a:spcBef>
              <a:spcAft>
                <a:spcPts val="0"/>
              </a:spcAft>
              <a:buSzPts val="8400"/>
              <a:buNone/>
              <a:defRPr/>
            </a:lvl5pPr>
            <a:lvl6pPr lvl="5">
              <a:spcBef>
                <a:spcPts val="0"/>
              </a:spcBef>
              <a:spcAft>
                <a:spcPts val="0"/>
              </a:spcAft>
              <a:buSzPts val="8400"/>
              <a:buNone/>
              <a:defRPr/>
            </a:lvl6pPr>
            <a:lvl7pPr lvl="6">
              <a:spcBef>
                <a:spcPts val="0"/>
              </a:spcBef>
              <a:spcAft>
                <a:spcPts val="0"/>
              </a:spcAft>
              <a:buSzPts val="8400"/>
              <a:buNone/>
              <a:defRPr/>
            </a:lvl7pPr>
            <a:lvl8pPr lvl="7">
              <a:spcBef>
                <a:spcPts val="0"/>
              </a:spcBef>
              <a:spcAft>
                <a:spcPts val="0"/>
              </a:spcAft>
              <a:buSzPts val="8400"/>
              <a:buNone/>
              <a:defRPr/>
            </a:lvl8pPr>
            <a:lvl9pPr lvl="8">
              <a:spcBef>
                <a:spcPts val="0"/>
              </a:spcBef>
              <a:spcAft>
                <a:spcPts val="0"/>
              </a:spcAft>
              <a:buSzPts val="8400"/>
              <a:buNone/>
              <a:defRPr/>
            </a:lvl9pPr>
          </a:lstStyle>
          <a:p>
            <a:endParaRPr/>
          </a:p>
        </p:txBody>
      </p:sp>
      <p:sp>
        <p:nvSpPr>
          <p:cNvPr id="455" name="Google Shape;455;g3d5c29d4498_3_1387"/>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456" name="Google Shape;456;g3d5c29d4498_3_1387"/>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with header and footer">
  <p:cSld name="CUSTOM_2_2">
    <p:spTree>
      <p:nvGrpSpPr>
        <p:cNvPr id="1" name="Shape 457"/>
        <p:cNvGrpSpPr/>
        <p:nvPr/>
      </p:nvGrpSpPr>
      <p:grpSpPr>
        <a:xfrm>
          <a:off x="0" y="0"/>
          <a:ext cx="0" cy="0"/>
          <a:chOff x="0" y="0"/>
          <a:chExt cx="0" cy="0"/>
        </a:xfrm>
      </p:grpSpPr>
      <p:sp>
        <p:nvSpPr>
          <p:cNvPr id="458" name="Google Shape;458;g3d5c29d4498_3_1391"/>
          <p:cNvSpPr txBox="1">
            <a:spLocks noGrp="1"/>
          </p:cNvSpPr>
          <p:nvPr>
            <p:ph type="subTitle" idx="1"/>
          </p:nvPr>
        </p:nvSpPr>
        <p:spPr>
          <a:xfrm>
            <a:off x="685800" y="1260850"/>
            <a:ext cx="16691400" cy="518400"/>
          </a:xfrm>
          <a:prstGeom prst="rect">
            <a:avLst/>
          </a:prstGeom>
        </p:spPr>
        <p:txBody>
          <a:bodyPr spcFirstLastPara="1" wrap="square" lIns="274300" tIns="182850" rIns="182850" bIns="182850" anchor="t" anchorCtr="0">
            <a:noAutofit/>
          </a:bodyPr>
          <a:lstStyle>
            <a:lvl1pPr lvl="0">
              <a:spcBef>
                <a:spcPts val="0"/>
              </a:spcBef>
              <a:spcAft>
                <a:spcPts val="0"/>
              </a:spcAft>
              <a:buSzPts val="2000"/>
              <a:buFont typeface="IBM Plex Mono Light"/>
              <a:buNone/>
              <a:defRPr>
                <a:latin typeface="IBM Plex Mono Light"/>
                <a:ea typeface="IBM Plex Mono Light"/>
                <a:cs typeface="IBM Plex Mono Light"/>
                <a:sym typeface="IBM Plex Mono Light"/>
              </a:defRPr>
            </a:lvl1pPr>
            <a:lvl2pPr lvl="1">
              <a:spcBef>
                <a:spcPts val="800"/>
              </a:spcBef>
              <a:spcAft>
                <a:spcPts val="0"/>
              </a:spcAft>
              <a:buSzPts val="2000"/>
              <a:buFont typeface="IBM Plex Mono Light"/>
              <a:buNone/>
              <a:defRPr>
                <a:latin typeface="IBM Plex Mono Light"/>
                <a:ea typeface="IBM Plex Mono Light"/>
                <a:cs typeface="IBM Plex Mono Light"/>
                <a:sym typeface="IBM Plex Mono Light"/>
              </a:defRPr>
            </a:lvl2pPr>
            <a:lvl3pPr lvl="2">
              <a:spcBef>
                <a:spcPts val="800"/>
              </a:spcBef>
              <a:spcAft>
                <a:spcPts val="0"/>
              </a:spcAft>
              <a:buSzPts val="2000"/>
              <a:buFont typeface="IBM Plex Mono Light"/>
              <a:buNone/>
              <a:defRPr>
                <a:latin typeface="IBM Plex Mono Light"/>
                <a:ea typeface="IBM Plex Mono Light"/>
                <a:cs typeface="IBM Plex Mono Light"/>
                <a:sym typeface="IBM Plex Mono Light"/>
              </a:defRPr>
            </a:lvl3pPr>
            <a:lvl4pPr lvl="3">
              <a:spcBef>
                <a:spcPts val="800"/>
              </a:spcBef>
              <a:spcAft>
                <a:spcPts val="0"/>
              </a:spcAft>
              <a:buSzPts val="2000"/>
              <a:buFont typeface="IBM Plex Mono Light"/>
              <a:buNone/>
              <a:defRPr>
                <a:latin typeface="IBM Plex Mono Light"/>
                <a:ea typeface="IBM Plex Mono Light"/>
                <a:cs typeface="IBM Plex Mono Light"/>
                <a:sym typeface="IBM Plex Mono Light"/>
              </a:defRPr>
            </a:lvl4pPr>
            <a:lvl5pPr lvl="4">
              <a:spcBef>
                <a:spcPts val="800"/>
              </a:spcBef>
              <a:spcAft>
                <a:spcPts val="0"/>
              </a:spcAft>
              <a:buSzPts val="2000"/>
              <a:buFont typeface="IBM Plex Mono Light"/>
              <a:buNone/>
              <a:defRPr>
                <a:latin typeface="IBM Plex Mono Light"/>
                <a:ea typeface="IBM Plex Mono Light"/>
                <a:cs typeface="IBM Plex Mono Light"/>
                <a:sym typeface="IBM Plex Mono Light"/>
              </a:defRPr>
            </a:lvl5pPr>
            <a:lvl6pPr lvl="5">
              <a:spcBef>
                <a:spcPts val="800"/>
              </a:spcBef>
              <a:spcAft>
                <a:spcPts val="0"/>
              </a:spcAft>
              <a:buSzPts val="2000"/>
              <a:buFont typeface="IBM Plex Mono Light"/>
              <a:buNone/>
              <a:defRPr>
                <a:latin typeface="IBM Plex Mono Light"/>
                <a:ea typeface="IBM Plex Mono Light"/>
                <a:cs typeface="IBM Plex Mono Light"/>
                <a:sym typeface="IBM Plex Mono Light"/>
              </a:defRPr>
            </a:lvl6pPr>
            <a:lvl7pPr lvl="6">
              <a:spcBef>
                <a:spcPts val="800"/>
              </a:spcBef>
              <a:spcAft>
                <a:spcPts val="0"/>
              </a:spcAft>
              <a:buSzPts val="2000"/>
              <a:buFont typeface="IBM Plex Mono Light"/>
              <a:buNone/>
              <a:defRPr>
                <a:latin typeface="IBM Plex Mono Light"/>
                <a:ea typeface="IBM Plex Mono Light"/>
                <a:cs typeface="IBM Plex Mono Light"/>
                <a:sym typeface="IBM Plex Mono Light"/>
              </a:defRPr>
            </a:lvl7pPr>
            <a:lvl8pPr lvl="7">
              <a:spcBef>
                <a:spcPts val="800"/>
              </a:spcBef>
              <a:spcAft>
                <a:spcPts val="0"/>
              </a:spcAft>
              <a:buSzPts val="2000"/>
              <a:buFont typeface="IBM Plex Mono Light"/>
              <a:buNone/>
              <a:defRPr>
                <a:latin typeface="IBM Plex Mono Light"/>
                <a:ea typeface="IBM Plex Mono Light"/>
                <a:cs typeface="IBM Plex Mono Light"/>
                <a:sym typeface="IBM Plex Mono Light"/>
              </a:defRPr>
            </a:lvl8pPr>
            <a:lvl9pPr lvl="8">
              <a:spcBef>
                <a:spcPts val="800"/>
              </a:spcBef>
              <a:spcAft>
                <a:spcPts val="800"/>
              </a:spcAft>
              <a:buSzPts val="2000"/>
              <a:buFont typeface="IBM Plex Mono Light"/>
              <a:buNone/>
              <a:defRPr>
                <a:latin typeface="IBM Plex Mono Light"/>
                <a:ea typeface="IBM Plex Mono Light"/>
                <a:cs typeface="IBM Plex Mono Light"/>
                <a:sym typeface="IBM Plex Mono Light"/>
              </a:defRPr>
            </a:lvl9pPr>
          </a:lstStyle>
          <a:p>
            <a:endParaRPr/>
          </a:p>
        </p:txBody>
      </p:sp>
      <p:sp>
        <p:nvSpPr>
          <p:cNvPr id="459" name="Google Shape;459;g3d5c29d4498_3_1391"/>
          <p:cNvSpPr txBox="1">
            <a:spLocks noGrp="1"/>
          </p:cNvSpPr>
          <p:nvPr>
            <p:ph type="title"/>
          </p:nvPr>
        </p:nvSpPr>
        <p:spPr>
          <a:xfrm>
            <a:off x="685800" y="1779250"/>
            <a:ext cx="16691400" cy="7359000"/>
          </a:xfrm>
          <a:prstGeom prst="rect">
            <a:avLst/>
          </a:prstGeom>
        </p:spPr>
        <p:txBody>
          <a:bodyPr spcFirstLastPara="1" wrap="square" lIns="182850" tIns="182850" rIns="182850" bIns="182850" anchor="t" anchorCtr="0">
            <a:noAutofit/>
          </a:bodyPr>
          <a:lstStyle>
            <a:lvl1pPr lvl="0">
              <a:spcBef>
                <a:spcPts val="0"/>
              </a:spcBef>
              <a:spcAft>
                <a:spcPts val="0"/>
              </a:spcAft>
              <a:buSzPts val="8400"/>
              <a:buNone/>
              <a:defRPr/>
            </a:lvl1pPr>
            <a:lvl2pPr lvl="1">
              <a:spcBef>
                <a:spcPts val="0"/>
              </a:spcBef>
              <a:spcAft>
                <a:spcPts val="0"/>
              </a:spcAft>
              <a:buSzPts val="8400"/>
              <a:buNone/>
              <a:defRPr/>
            </a:lvl2pPr>
            <a:lvl3pPr lvl="2">
              <a:spcBef>
                <a:spcPts val="0"/>
              </a:spcBef>
              <a:spcAft>
                <a:spcPts val="0"/>
              </a:spcAft>
              <a:buSzPts val="8400"/>
              <a:buNone/>
              <a:defRPr/>
            </a:lvl3pPr>
            <a:lvl4pPr lvl="3">
              <a:spcBef>
                <a:spcPts val="0"/>
              </a:spcBef>
              <a:spcAft>
                <a:spcPts val="0"/>
              </a:spcAft>
              <a:buSzPts val="8400"/>
              <a:buNone/>
              <a:defRPr/>
            </a:lvl4pPr>
            <a:lvl5pPr lvl="4">
              <a:spcBef>
                <a:spcPts val="0"/>
              </a:spcBef>
              <a:spcAft>
                <a:spcPts val="0"/>
              </a:spcAft>
              <a:buSzPts val="8400"/>
              <a:buNone/>
              <a:defRPr/>
            </a:lvl5pPr>
            <a:lvl6pPr lvl="5">
              <a:spcBef>
                <a:spcPts val="0"/>
              </a:spcBef>
              <a:spcAft>
                <a:spcPts val="0"/>
              </a:spcAft>
              <a:buSzPts val="8400"/>
              <a:buNone/>
              <a:defRPr/>
            </a:lvl6pPr>
            <a:lvl7pPr lvl="6">
              <a:spcBef>
                <a:spcPts val="0"/>
              </a:spcBef>
              <a:spcAft>
                <a:spcPts val="0"/>
              </a:spcAft>
              <a:buSzPts val="8400"/>
              <a:buNone/>
              <a:defRPr/>
            </a:lvl7pPr>
            <a:lvl8pPr lvl="7">
              <a:spcBef>
                <a:spcPts val="0"/>
              </a:spcBef>
              <a:spcAft>
                <a:spcPts val="0"/>
              </a:spcAft>
              <a:buSzPts val="8400"/>
              <a:buNone/>
              <a:defRPr/>
            </a:lvl8pPr>
            <a:lvl9pPr lvl="8">
              <a:spcBef>
                <a:spcPts val="0"/>
              </a:spcBef>
              <a:spcAft>
                <a:spcPts val="0"/>
              </a:spcAft>
              <a:buSzPts val="8400"/>
              <a:buNone/>
              <a:defRPr/>
            </a:lvl9pPr>
          </a:lstStyle>
          <a:p>
            <a:endParaRPr/>
          </a:p>
        </p:txBody>
      </p:sp>
      <p:sp>
        <p:nvSpPr>
          <p:cNvPr id="460" name="Google Shape;460;g3d5c29d4498_3_1391"/>
          <p:cNvSpPr txBox="1">
            <a:spLocks noGrp="1"/>
          </p:cNvSpPr>
          <p:nvPr>
            <p:ph type="subTitle" idx="2"/>
          </p:nvPr>
        </p:nvSpPr>
        <p:spPr>
          <a:xfrm>
            <a:off x="685800" y="9598341"/>
            <a:ext cx="8479800" cy="547800"/>
          </a:xfrm>
          <a:prstGeom prst="rect">
            <a:avLst/>
          </a:prstGeom>
        </p:spPr>
        <p:txBody>
          <a:bodyPr spcFirstLastPara="1" wrap="square" lIns="274300" tIns="182850" rIns="182850" bIns="182850" anchor="ctr" anchorCtr="0">
            <a:noAutofit/>
          </a:bodyPr>
          <a:lstStyle>
            <a:lvl1pPr lvl="0">
              <a:spcBef>
                <a:spcPts val="0"/>
              </a:spcBef>
              <a:spcAft>
                <a:spcPts val="0"/>
              </a:spcAft>
              <a:buSzPts val="1600"/>
              <a:buFont typeface="IBM Plex Mono Light"/>
              <a:buNone/>
              <a:defRPr sz="1600">
                <a:latin typeface="IBM Plex Mono Light"/>
                <a:ea typeface="IBM Plex Mono Light"/>
                <a:cs typeface="IBM Plex Mono Light"/>
                <a:sym typeface="IBM Plex Mono Light"/>
              </a:defRPr>
            </a:lvl1pPr>
            <a:lvl2pPr lvl="1">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2pPr>
            <a:lvl3pPr lvl="2">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3pPr>
            <a:lvl4pPr lvl="3">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4pPr>
            <a:lvl5pPr lvl="4">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5pPr>
            <a:lvl6pPr lvl="5">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6pPr>
            <a:lvl7pPr lvl="6">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7pPr>
            <a:lvl8pPr lvl="7">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8pPr>
            <a:lvl9pPr lvl="8">
              <a:spcBef>
                <a:spcPts val="800"/>
              </a:spcBef>
              <a:spcAft>
                <a:spcPts val="800"/>
              </a:spcAft>
              <a:buSzPts val="1600"/>
              <a:buFont typeface="IBM Plex Mono Light"/>
              <a:buNone/>
              <a:defRPr sz="1600">
                <a:latin typeface="IBM Plex Mono Light"/>
                <a:ea typeface="IBM Plex Mono Light"/>
                <a:cs typeface="IBM Plex Mono Light"/>
                <a:sym typeface="IBM Plex Mono Light"/>
              </a:defRPr>
            </a:lvl9pPr>
          </a:lstStyle>
          <a:p>
            <a:endParaRPr/>
          </a:p>
        </p:txBody>
      </p:sp>
      <p:sp>
        <p:nvSpPr>
          <p:cNvPr id="461" name="Google Shape;461;g3d5c29d4498_3_1391"/>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462" name="Google Shape;462;g3d5c29d4498_3_1391"/>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p:cSld name="CUSTOM_2_2_1">
    <p:spTree>
      <p:nvGrpSpPr>
        <p:cNvPr id="1" name="Shape 463"/>
        <p:cNvGrpSpPr/>
        <p:nvPr/>
      </p:nvGrpSpPr>
      <p:grpSpPr>
        <a:xfrm>
          <a:off x="0" y="0"/>
          <a:ext cx="0" cy="0"/>
          <a:chOff x="0" y="0"/>
          <a:chExt cx="0" cy="0"/>
        </a:xfrm>
      </p:grpSpPr>
      <p:sp>
        <p:nvSpPr>
          <p:cNvPr id="464" name="Google Shape;464;g3d5c29d4498_3_1397"/>
          <p:cNvSpPr txBox="1">
            <a:spLocks noGrp="1"/>
          </p:cNvSpPr>
          <p:nvPr>
            <p:ph type="subTitle" idx="1"/>
          </p:nvPr>
        </p:nvSpPr>
        <p:spPr>
          <a:xfrm>
            <a:off x="685800" y="1260850"/>
            <a:ext cx="16691400" cy="518400"/>
          </a:xfrm>
          <a:prstGeom prst="rect">
            <a:avLst/>
          </a:prstGeom>
        </p:spPr>
        <p:txBody>
          <a:bodyPr spcFirstLastPara="1" wrap="square" lIns="274300" tIns="182850" rIns="182850" bIns="182850" anchor="t" anchorCtr="0">
            <a:noAutofit/>
          </a:bodyPr>
          <a:lstStyle>
            <a:lvl1pPr lvl="0">
              <a:spcBef>
                <a:spcPts val="0"/>
              </a:spcBef>
              <a:spcAft>
                <a:spcPts val="0"/>
              </a:spcAft>
              <a:buSzPts val="2000"/>
              <a:buFont typeface="IBM Plex Mono Light"/>
              <a:buNone/>
              <a:defRPr>
                <a:latin typeface="IBM Plex Mono Light"/>
                <a:ea typeface="IBM Plex Mono Light"/>
                <a:cs typeface="IBM Plex Mono Light"/>
                <a:sym typeface="IBM Plex Mono Light"/>
              </a:defRPr>
            </a:lvl1pPr>
            <a:lvl2pPr lvl="1">
              <a:spcBef>
                <a:spcPts val="800"/>
              </a:spcBef>
              <a:spcAft>
                <a:spcPts val="0"/>
              </a:spcAft>
              <a:buSzPts val="2000"/>
              <a:buFont typeface="IBM Plex Mono Light"/>
              <a:buNone/>
              <a:defRPr>
                <a:latin typeface="IBM Plex Mono Light"/>
                <a:ea typeface="IBM Plex Mono Light"/>
                <a:cs typeface="IBM Plex Mono Light"/>
                <a:sym typeface="IBM Plex Mono Light"/>
              </a:defRPr>
            </a:lvl2pPr>
            <a:lvl3pPr lvl="2">
              <a:spcBef>
                <a:spcPts val="800"/>
              </a:spcBef>
              <a:spcAft>
                <a:spcPts val="0"/>
              </a:spcAft>
              <a:buSzPts val="2000"/>
              <a:buFont typeface="IBM Plex Mono Light"/>
              <a:buNone/>
              <a:defRPr>
                <a:latin typeface="IBM Plex Mono Light"/>
                <a:ea typeface="IBM Plex Mono Light"/>
                <a:cs typeface="IBM Plex Mono Light"/>
                <a:sym typeface="IBM Plex Mono Light"/>
              </a:defRPr>
            </a:lvl3pPr>
            <a:lvl4pPr lvl="3">
              <a:spcBef>
                <a:spcPts val="800"/>
              </a:spcBef>
              <a:spcAft>
                <a:spcPts val="0"/>
              </a:spcAft>
              <a:buSzPts val="2000"/>
              <a:buFont typeface="IBM Plex Mono Light"/>
              <a:buNone/>
              <a:defRPr>
                <a:latin typeface="IBM Plex Mono Light"/>
                <a:ea typeface="IBM Plex Mono Light"/>
                <a:cs typeface="IBM Plex Mono Light"/>
                <a:sym typeface="IBM Plex Mono Light"/>
              </a:defRPr>
            </a:lvl4pPr>
            <a:lvl5pPr lvl="4">
              <a:spcBef>
                <a:spcPts val="800"/>
              </a:spcBef>
              <a:spcAft>
                <a:spcPts val="0"/>
              </a:spcAft>
              <a:buSzPts val="2000"/>
              <a:buFont typeface="IBM Plex Mono Light"/>
              <a:buNone/>
              <a:defRPr>
                <a:latin typeface="IBM Plex Mono Light"/>
                <a:ea typeface="IBM Plex Mono Light"/>
                <a:cs typeface="IBM Plex Mono Light"/>
                <a:sym typeface="IBM Plex Mono Light"/>
              </a:defRPr>
            </a:lvl5pPr>
            <a:lvl6pPr lvl="5">
              <a:spcBef>
                <a:spcPts val="800"/>
              </a:spcBef>
              <a:spcAft>
                <a:spcPts val="0"/>
              </a:spcAft>
              <a:buSzPts val="2000"/>
              <a:buFont typeface="IBM Plex Mono Light"/>
              <a:buNone/>
              <a:defRPr>
                <a:latin typeface="IBM Plex Mono Light"/>
                <a:ea typeface="IBM Plex Mono Light"/>
                <a:cs typeface="IBM Plex Mono Light"/>
                <a:sym typeface="IBM Plex Mono Light"/>
              </a:defRPr>
            </a:lvl6pPr>
            <a:lvl7pPr lvl="6">
              <a:spcBef>
                <a:spcPts val="800"/>
              </a:spcBef>
              <a:spcAft>
                <a:spcPts val="0"/>
              </a:spcAft>
              <a:buSzPts val="2000"/>
              <a:buFont typeface="IBM Plex Mono Light"/>
              <a:buNone/>
              <a:defRPr>
                <a:latin typeface="IBM Plex Mono Light"/>
                <a:ea typeface="IBM Plex Mono Light"/>
                <a:cs typeface="IBM Plex Mono Light"/>
                <a:sym typeface="IBM Plex Mono Light"/>
              </a:defRPr>
            </a:lvl7pPr>
            <a:lvl8pPr lvl="7">
              <a:spcBef>
                <a:spcPts val="800"/>
              </a:spcBef>
              <a:spcAft>
                <a:spcPts val="0"/>
              </a:spcAft>
              <a:buSzPts val="2000"/>
              <a:buFont typeface="IBM Plex Mono Light"/>
              <a:buNone/>
              <a:defRPr>
                <a:latin typeface="IBM Plex Mono Light"/>
                <a:ea typeface="IBM Plex Mono Light"/>
                <a:cs typeface="IBM Plex Mono Light"/>
                <a:sym typeface="IBM Plex Mono Light"/>
              </a:defRPr>
            </a:lvl8pPr>
            <a:lvl9pPr lvl="8">
              <a:spcBef>
                <a:spcPts val="800"/>
              </a:spcBef>
              <a:spcAft>
                <a:spcPts val="800"/>
              </a:spcAft>
              <a:buSzPts val="2000"/>
              <a:buFont typeface="IBM Plex Mono Light"/>
              <a:buNone/>
              <a:defRPr>
                <a:latin typeface="IBM Plex Mono Light"/>
                <a:ea typeface="IBM Plex Mono Light"/>
                <a:cs typeface="IBM Plex Mono Light"/>
                <a:sym typeface="IBM Plex Mono Light"/>
              </a:defRPr>
            </a:lvl9pPr>
          </a:lstStyle>
          <a:p>
            <a:endParaRPr/>
          </a:p>
        </p:txBody>
      </p:sp>
      <p:sp>
        <p:nvSpPr>
          <p:cNvPr id="465" name="Google Shape;465;g3d5c29d4498_3_1397"/>
          <p:cNvSpPr txBox="1">
            <a:spLocks noGrp="1"/>
          </p:cNvSpPr>
          <p:nvPr>
            <p:ph type="title"/>
          </p:nvPr>
        </p:nvSpPr>
        <p:spPr>
          <a:xfrm>
            <a:off x="685800" y="1779250"/>
            <a:ext cx="16691400" cy="7359000"/>
          </a:xfrm>
          <a:prstGeom prst="rect">
            <a:avLst/>
          </a:prstGeom>
        </p:spPr>
        <p:txBody>
          <a:bodyPr spcFirstLastPara="1" wrap="square" lIns="182850" tIns="182850" rIns="182850" bIns="182850" anchor="t" anchorCtr="0">
            <a:noAutofit/>
          </a:bodyPr>
          <a:lstStyle>
            <a:lvl1pPr lvl="0">
              <a:spcBef>
                <a:spcPts val="0"/>
              </a:spcBef>
              <a:spcAft>
                <a:spcPts val="0"/>
              </a:spcAft>
              <a:buSzPts val="8400"/>
              <a:buNone/>
              <a:defRPr/>
            </a:lvl1pPr>
            <a:lvl2pPr lvl="1">
              <a:spcBef>
                <a:spcPts val="0"/>
              </a:spcBef>
              <a:spcAft>
                <a:spcPts val="0"/>
              </a:spcAft>
              <a:buSzPts val="8400"/>
              <a:buNone/>
              <a:defRPr/>
            </a:lvl2pPr>
            <a:lvl3pPr lvl="2">
              <a:spcBef>
                <a:spcPts val="0"/>
              </a:spcBef>
              <a:spcAft>
                <a:spcPts val="0"/>
              </a:spcAft>
              <a:buSzPts val="8400"/>
              <a:buNone/>
              <a:defRPr/>
            </a:lvl3pPr>
            <a:lvl4pPr lvl="3">
              <a:spcBef>
                <a:spcPts val="0"/>
              </a:spcBef>
              <a:spcAft>
                <a:spcPts val="0"/>
              </a:spcAft>
              <a:buSzPts val="8400"/>
              <a:buNone/>
              <a:defRPr/>
            </a:lvl4pPr>
            <a:lvl5pPr lvl="4">
              <a:spcBef>
                <a:spcPts val="0"/>
              </a:spcBef>
              <a:spcAft>
                <a:spcPts val="0"/>
              </a:spcAft>
              <a:buSzPts val="8400"/>
              <a:buNone/>
              <a:defRPr/>
            </a:lvl5pPr>
            <a:lvl6pPr lvl="5">
              <a:spcBef>
                <a:spcPts val="0"/>
              </a:spcBef>
              <a:spcAft>
                <a:spcPts val="0"/>
              </a:spcAft>
              <a:buSzPts val="8400"/>
              <a:buNone/>
              <a:defRPr/>
            </a:lvl6pPr>
            <a:lvl7pPr lvl="6">
              <a:spcBef>
                <a:spcPts val="0"/>
              </a:spcBef>
              <a:spcAft>
                <a:spcPts val="0"/>
              </a:spcAft>
              <a:buSzPts val="8400"/>
              <a:buNone/>
              <a:defRPr/>
            </a:lvl7pPr>
            <a:lvl8pPr lvl="7">
              <a:spcBef>
                <a:spcPts val="0"/>
              </a:spcBef>
              <a:spcAft>
                <a:spcPts val="0"/>
              </a:spcAft>
              <a:buSzPts val="8400"/>
              <a:buNone/>
              <a:defRPr/>
            </a:lvl8pPr>
            <a:lvl9pPr lvl="8">
              <a:spcBef>
                <a:spcPts val="0"/>
              </a:spcBef>
              <a:spcAft>
                <a:spcPts val="0"/>
              </a:spcAft>
              <a:buSzPts val="8400"/>
              <a:buNone/>
              <a:defRPr/>
            </a:lvl9pPr>
          </a:lstStyle>
          <a:p>
            <a:endParaRPr/>
          </a:p>
        </p:txBody>
      </p:sp>
      <p:sp>
        <p:nvSpPr>
          <p:cNvPr id="466" name="Google Shape;466;g3d5c29d4498_3_1397"/>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467" name="Google Shape;467;g3d5c29d4498_3_1397"/>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with footer">
  <p:cSld name="CUSTOM_2_1">
    <p:spTree>
      <p:nvGrpSpPr>
        <p:cNvPr id="1" name="Shape 468"/>
        <p:cNvGrpSpPr/>
        <p:nvPr/>
      </p:nvGrpSpPr>
      <p:grpSpPr>
        <a:xfrm>
          <a:off x="0" y="0"/>
          <a:ext cx="0" cy="0"/>
          <a:chOff x="0" y="0"/>
          <a:chExt cx="0" cy="0"/>
        </a:xfrm>
      </p:grpSpPr>
      <p:sp>
        <p:nvSpPr>
          <p:cNvPr id="469" name="Google Shape;469;g3d5c29d4498_3_1402"/>
          <p:cNvSpPr txBox="1">
            <a:spLocks noGrp="1"/>
          </p:cNvSpPr>
          <p:nvPr>
            <p:ph type="title"/>
          </p:nvPr>
        </p:nvSpPr>
        <p:spPr>
          <a:xfrm>
            <a:off x="685800" y="914400"/>
            <a:ext cx="16687800" cy="2956800"/>
          </a:xfrm>
          <a:prstGeom prst="rect">
            <a:avLst/>
          </a:prstGeom>
        </p:spPr>
        <p:txBody>
          <a:bodyPr spcFirstLastPara="1" wrap="square" lIns="182850" tIns="182850" rIns="182850" bIns="182850" anchor="t" anchorCtr="0">
            <a:noAutofit/>
          </a:bodyPr>
          <a:lstStyle>
            <a:lvl1pPr lvl="0">
              <a:spcBef>
                <a:spcPts val="0"/>
              </a:spcBef>
              <a:spcAft>
                <a:spcPts val="0"/>
              </a:spcAft>
              <a:buSzPts val="8400"/>
              <a:buNone/>
              <a:defRPr/>
            </a:lvl1pPr>
            <a:lvl2pPr lvl="1">
              <a:spcBef>
                <a:spcPts val="0"/>
              </a:spcBef>
              <a:spcAft>
                <a:spcPts val="0"/>
              </a:spcAft>
              <a:buSzPts val="8400"/>
              <a:buNone/>
              <a:defRPr/>
            </a:lvl2pPr>
            <a:lvl3pPr lvl="2">
              <a:spcBef>
                <a:spcPts val="0"/>
              </a:spcBef>
              <a:spcAft>
                <a:spcPts val="0"/>
              </a:spcAft>
              <a:buSzPts val="8400"/>
              <a:buNone/>
              <a:defRPr/>
            </a:lvl3pPr>
            <a:lvl4pPr lvl="3">
              <a:spcBef>
                <a:spcPts val="0"/>
              </a:spcBef>
              <a:spcAft>
                <a:spcPts val="0"/>
              </a:spcAft>
              <a:buSzPts val="8400"/>
              <a:buNone/>
              <a:defRPr/>
            </a:lvl4pPr>
            <a:lvl5pPr lvl="4">
              <a:spcBef>
                <a:spcPts val="0"/>
              </a:spcBef>
              <a:spcAft>
                <a:spcPts val="0"/>
              </a:spcAft>
              <a:buSzPts val="8400"/>
              <a:buNone/>
              <a:defRPr/>
            </a:lvl5pPr>
            <a:lvl6pPr lvl="5">
              <a:spcBef>
                <a:spcPts val="0"/>
              </a:spcBef>
              <a:spcAft>
                <a:spcPts val="0"/>
              </a:spcAft>
              <a:buSzPts val="8400"/>
              <a:buNone/>
              <a:defRPr/>
            </a:lvl6pPr>
            <a:lvl7pPr lvl="6">
              <a:spcBef>
                <a:spcPts val="0"/>
              </a:spcBef>
              <a:spcAft>
                <a:spcPts val="0"/>
              </a:spcAft>
              <a:buSzPts val="8400"/>
              <a:buNone/>
              <a:defRPr/>
            </a:lvl7pPr>
            <a:lvl8pPr lvl="7">
              <a:spcBef>
                <a:spcPts val="0"/>
              </a:spcBef>
              <a:spcAft>
                <a:spcPts val="0"/>
              </a:spcAft>
              <a:buSzPts val="8400"/>
              <a:buNone/>
              <a:defRPr/>
            </a:lvl8pPr>
            <a:lvl9pPr lvl="8">
              <a:spcBef>
                <a:spcPts val="0"/>
              </a:spcBef>
              <a:spcAft>
                <a:spcPts val="0"/>
              </a:spcAft>
              <a:buSzPts val="8400"/>
              <a:buNone/>
              <a:defRPr/>
            </a:lvl9pPr>
          </a:lstStyle>
          <a:p>
            <a:endParaRPr/>
          </a:p>
        </p:txBody>
      </p:sp>
      <p:sp>
        <p:nvSpPr>
          <p:cNvPr id="470" name="Google Shape;470;g3d5c29d4498_3_1402"/>
          <p:cNvSpPr txBox="1">
            <a:spLocks noGrp="1"/>
          </p:cNvSpPr>
          <p:nvPr>
            <p:ph type="subTitle" idx="1"/>
          </p:nvPr>
        </p:nvSpPr>
        <p:spPr>
          <a:xfrm>
            <a:off x="685800" y="9598341"/>
            <a:ext cx="8479800" cy="547800"/>
          </a:xfrm>
          <a:prstGeom prst="rect">
            <a:avLst/>
          </a:prstGeom>
        </p:spPr>
        <p:txBody>
          <a:bodyPr spcFirstLastPara="1" wrap="square" lIns="274300" tIns="182850" rIns="182850" bIns="182850" anchor="ctr" anchorCtr="0">
            <a:noAutofit/>
          </a:bodyPr>
          <a:lstStyle>
            <a:lvl1pPr lvl="0">
              <a:spcBef>
                <a:spcPts val="0"/>
              </a:spcBef>
              <a:spcAft>
                <a:spcPts val="0"/>
              </a:spcAft>
              <a:buSzPts val="1600"/>
              <a:buFont typeface="IBM Plex Mono Light"/>
              <a:buNone/>
              <a:defRPr sz="1600">
                <a:latin typeface="IBM Plex Mono Light"/>
                <a:ea typeface="IBM Plex Mono Light"/>
                <a:cs typeface="IBM Plex Mono Light"/>
                <a:sym typeface="IBM Plex Mono Light"/>
              </a:defRPr>
            </a:lvl1pPr>
            <a:lvl2pPr lvl="1">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2pPr>
            <a:lvl3pPr lvl="2">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3pPr>
            <a:lvl4pPr lvl="3">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4pPr>
            <a:lvl5pPr lvl="4">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5pPr>
            <a:lvl6pPr lvl="5">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6pPr>
            <a:lvl7pPr lvl="6">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7pPr>
            <a:lvl8pPr lvl="7">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8pPr>
            <a:lvl9pPr lvl="8">
              <a:spcBef>
                <a:spcPts val="800"/>
              </a:spcBef>
              <a:spcAft>
                <a:spcPts val="800"/>
              </a:spcAft>
              <a:buSzPts val="1600"/>
              <a:buFont typeface="IBM Plex Mono Light"/>
              <a:buNone/>
              <a:defRPr sz="1600">
                <a:latin typeface="IBM Plex Mono Light"/>
                <a:ea typeface="IBM Plex Mono Light"/>
                <a:cs typeface="IBM Plex Mono Light"/>
                <a:sym typeface="IBM Plex Mono Light"/>
              </a:defRPr>
            </a:lvl9pPr>
          </a:lstStyle>
          <a:p>
            <a:endParaRPr/>
          </a:p>
        </p:txBody>
      </p:sp>
      <p:sp>
        <p:nvSpPr>
          <p:cNvPr id="471" name="Google Shape;471;g3d5c29d4498_3_1402"/>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472" name="Google Shape;472;g3d5c29d4498_3_1402"/>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CUSTOM_2_1_2">
    <p:spTree>
      <p:nvGrpSpPr>
        <p:cNvPr id="1" name="Shape 473"/>
        <p:cNvGrpSpPr/>
        <p:nvPr/>
      </p:nvGrpSpPr>
      <p:grpSpPr>
        <a:xfrm>
          <a:off x="0" y="0"/>
          <a:ext cx="0" cy="0"/>
          <a:chOff x="0" y="0"/>
          <a:chExt cx="0" cy="0"/>
        </a:xfrm>
      </p:grpSpPr>
      <p:sp>
        <p:nvSpPr>
          <p:cNvPr id="474" name="Google Shape;474;g3d5c29d4498_3_1407"/>
          <p:cNvSpPr txBox="1">
            <a:spLocks noGrp="1"/>
          </p:cNvSpPr>
          <p:nvPr>
            <p:ph type="title"/>
          </p:nvPr>
        </p:nvSpPr>
        <p:spPr>
          <a:xfrm>
            <a:off x="685800" y="914400"/>
            <a:ext cx="16687800" cy="2956800"/>
          </a:xfrm>
          <a:prstGeom prst="rect">
            <a:avLst/>
          </a:prstGeom>
        </p:spPr>
        <p:txBody>
          <a:bodyPr spcFirstLastPara="1" wrap="square" lIns="182850" tIns="182850" rIns="182850" bIns="182850" anchor="t" anchorCtr="0">
            <a:noAutofit/>
          </a:bodyPr>
          <a:lstStyle>
            <a:lvl1pPr lvl="0">
              <a:spcBef>
                <a:spcPts val="0"/>
              </a:spcBef>
              <a:spcAft>
                <a:spcPts val="0"/>
              </a:spcAft>
              <a:buSzPts val="8400"/>
              <a:buNone/>
              <a:defRPr/>
            </a:lvl1pPr>
            <a:lvl2pPr lvl="1">
              <a:spcBef>
                <a:spcPts val="0"/>
              </a:spcBef>
              <a:spcAft>
                <a:spcPts val="0"/>
              </a:spcAft>
              <a:buSzPts val="8400"/>
              <a:buNone/>
              <a:defRPr/>
            </a:lvl2pPr>
            <a:lvl3pPr lvl="2">
              <a:spcBef>
                <a:spcPts val="0"/>
              </a:spcBef>
              <a:spcAft>
                <a:spcPts val="0"/>
              </a:spcAft>
              <a:buSzPts val="8400"/>
              <a:buNone/>
              <a:defRPr/>
            </a:lvl3pPr>
            <a:lvl4pPr lvl="3">
              <a:spcBef>
                <a:spcPts val="0"/>
              </a:spcBef>
              <a:spcAft>
                <a:spcPts val="0"/>
              </a:spcAft>
              <a:buSzPts val="8400"/>
              <a:buNone/>
              <a:defRPr/>
            </a:lvl4pPr>
            <a:lvl5pPr lvl="4">
              <a:spcBef>
                <a:spcPts val="0"/>
              </a:spcBef>
              <a:spcAft>
                <a:spcPts val="0"/>
              </a:spcAft>
              <a:buSzPts val="8400"/>
              <a:buNone/>
              <a:defRPr/>
            </a:lvl5pPr>
            <a:lvl6pPr lvl="5">
              <a:spcBef>
                <a:spcPts val="0"/>
              </a:spcBef>
              <a:spcAft>
                <a:spcPts val="0"/>
              </a:spcAft>
              <a:buSzPts val="8400"/>
              <a:buNone/>
              <a:defRPr/>
            </a:lvl6pPr>
            <a:lvl7pPr lvl="6">
              <a:spcBef>
                <a:spcPts val="0"/>
              </a:spcBef>
              <a:spcAft>
                <a:spcPts val="0"/>
              </a:spcAft>
              <a:buSzPts val="8400"/>
              <a:buNone/>
              <a:defRPr/>
            </a:lvl7pPr>
            <a:lvl8pPr lvl="7">
              <a:spcBef>
                <a:spcPts val="0"/>
              </a:spcBef>
              <a:spcAft>
                <a:spcPts val="0"/>
              </a:spcAft>
              <a:buSzPts val="8400"/>
              <a:buNone/>
              <a:defRPr/>
            </a:lvl8pPr>
            <a:lvl9pPr lvl="8">
              <a:spcBef>
                <a:spcPts val="0"/>
              </a:spcBef>
              <a:spcAft>
                <a:spcPts val="0"/>
              </a:spcAft>
              <a:buSzPts val="8400"/>
              <a:buNone/>
              <a:defRPr/>
            </a:lvl9pPr>
          </a:lstStyle>
          <a:p>
            <a:endParaRPr/>
          </a:p>
        </p:txBody>
      </p:sp>
      <p:cxnSp>
        <p:nvCxnSpPr>
          <p:cNvPr id="475" name="Google Shape;475;g3d5c29d4498_3_1407"/>
          <p:cNvCxnSpPr/>
          <p:nvPr/>
        </p:nvCxnSpPr>
        <p:spPr>
          <a:xfrm>
            <a:off x="685955" y="9137985"/>
            <a:ext cx="16942200" cy="0"/>
          </a:xfrm>
          <a:prstGeom prst="straightConnector1">
            <a:avLst/>
          </a:prstGeom>
          <a:noFill/>
          <a:ln w="9525" cap="flat" cmpd="sng">
            <a:solidFill>
              <a:schemeClr val="dk1"/>
            </a:solidFill>
            <a:prstDash val="solid"/>
            <a:round/>
            <a:headEnd type="none" w="med" len="med"/>
            <a:tailEnd type="none" w="med" len="med"/>
          </a:ln>
        </p:spPr>
      </p:cxnSp>
      <p:cxnSp>
        <p:nvCxnSpPr>
          <p:cNvPr id="476" name="Google Shape;476;g3d5c29d4498_3_1407"/>
          <p:cNvCxnSpPr/>
          <p:nvPr/>
        </p:nvCxnSpPr>
        <p:spPr>
          <a:xfrm>
            <a:off x="685955" y="921385"/>
            <a:ext cx="16942200" cy="0"/>
          </a:xfrm>
          <a:prstGeom prst="straightConnector1">
            <a:avLst/>
          </a:prstGeom>
          <a:noFill/>
          <a:ln w="9525" cap="flat" cmpd="sng">
            <a:solidFill>
              <a:schemeClr val="dk1"/>
            </a:solidFill>
            <a:prstDash val="solid"/>
            <a:round/>
            <a:headEnd type="none" w="med" len="med"/>
            <a:tailEnd type="none" w="med" len="med"/>
          </a:ln>
        </p:spPr>
      </p:cxnSp>
      <p:sp>
        <p:nvSpPr>
          <p:cNvPr id="477" name="Google Shape;477;g3d5c29d4498_3_1407"/>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478" name="Google Shape;478;g3d5c29d4498_3_1407"/>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Image only">
  <p:cSld name="CUSTOM_2_1_2_1">
    <p:spTree>
      <p:nvGrpSpPr>
        <p:cNvPr id="1" name="Shape 479"/>
        <p:cNvGrpSpPr/>
        <p:nvPr/>
      </p:nvGrpSpPr>
      <p:grpSpPr>
        <a:xfrm>
          <a:off x="0" y="0"/>
          <a:ext cx="0" cy="0"/>
          <a:chOff x="0" y="0"/>
          <a:chExt cx="0" cy="0"/>
        </a:xfrm>
      </p:grpSpPr>
      <p:cxnSp>
        <p:nvCxnSpPr>
          <p:cNvPr id="480" name="Google Shape;480;g3d5c29d4498_3_1413"/>
          <p:cNvCxnSpPr/>
          <p:nvPr/>
        </p:nvCxnSpPr>
        <p:spPr>
          <a:xfrm>
            <a:off x="685955" y="9137985"/>
            <a:ext cx="16942200" cy="0"/>
          </a:xfrm>
          <a:prstGeom prst="straightConnector1">
            <a:avLst/>
          </a:prstGeom>
          <a:noFill/>
          <a:ln w="9525" cap="flat" cmpd="sng">
            <a:solidFill>
              <a:schemeClr val="dk1"/>
            </a:solidFill>
            <a:prstDash val="solid"/>
            <a:round/>
            <a:headEnd type="none" w="med" len="med"/>
            <a:tailEnd type="none" w="med" len="med"/>
          </a:ln>
        </p:spPr>
      </p:cxnSp>
      <p:cxnSp>
        <p:nvCxnSpPr>
          <p:cNvPr id="481" name="Google Shape;481;g3d5c29d4498_3_1413"/>
          <p:cNvCxnSpPr/>
          <p:nvPr/>
        </p:nvCxnSpPr>
        <p:spPr>
          <a:xfrm>
            <a:off x="685955" y="921385"/>
            <a:ext cx="16942200" cy="0"/>
          </a:xfrm>
          <a:prstGeom prst="straightConnector1">
            <a:avLst/>
          </a:prstGeom>
          <a:noFill/>
          <a:ln w="9525" cap="flat" cmpd="sng">
            <a:solidFill>
              <a:schemeClr val="dk1"/>
            </a:solidFill>
            <a:prstDash val="solid"/>
            <a:round/>
            <a:headEnd type="none" w="med" len="med"/>
            <a:tailEnd type="none" w="med" len="med"/>
          </a:ln>
        </p:spPr>
      </p:cxnSp>
      <p:sp>
        <p:nvSpPr>
          <p:cNvPr id="482" name="Google Shape;482;g3d5c29d4498_3_1413"/>
          <p:cNvSpPr>
            <a:spLocks noGrp="1"/>
          </p:cNvSpPr>
          <p:nvPr>
            <p:ph type="pic" idx="2"/>
          </p:nvPr>
        </p:nvSpPr>
        <p:spPr>
          <a:xfrm>
            <a:off x="914400" y="1177575"/>
            <a:ext cx="16459200" cy="7671600"/>
          </a:xfrm>
          <a:prstGeom prst="rect">
            <a:avLst/>
          </a:prstGeom>
          <a:noFill/>
          <a:ln>
            <a:noFill/>
          </a:ln>
        </p:spPr>
      </p:sp>
      <p:sp>
        <p:nvSpPr>
          <p:cNvPr id="483" name="Google Shape;483;g3d5c29d4498_3_1413"/>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484" name="Google Shape;484;g3d5c29d4498_3_1413"/>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Image grid">
  <p:cSld name="CUSTOM_2_1_2_1_1">
    <p:spTree>
      <p:nvGrpSpPr>
        <p:cNvPr id="1" name="Shape 485"/>
        <p:cNvGrpSpPr/>
        <p:nvPr/>
      </p:nvGrpSpPr>
      <p:grpSpPr>
        <a:xfrm>
          <a:off x="0" y="0"/>
          <a:ext cx="0" cy="0"/>
          <a:chOff x="0" y="0"/>
          <a:chExt cx="0" cy="0"/>
        </a:xfrm>
      </p:grpSpPr>
      <p:sp>
        <p:nvSpPr>
          <p:cNvPr id="486" name="Google Shape;486;g3d5c29d4498_3_1419"/>
          <p:cNvSpPr/>
          <p:nvPr/>
        </p:nvSpPr>
        <p:spPr>
          <a:xfrm>
            <a:off x="685800" y="3669000"/>
            <a:ext cx="5556600" cy="5469000"/>
          </a:xfrm>
          <a:prstGeom prst="rect">
            <a:avLst/>
          </a:prstGeom>
          <a:solidFill>
            <a:schemeClr val="dk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IBM Plex Sans Light"/>
              <a:ea typeface="IBM Plex Sans Light"/>
              <a:cs typeface="IBM Plex Sans Light"/>
              <a:sym typeface="IBM Plex Sans Light"/>
            </a:endParaRPr>
          </a:p>
        </p:txBody>
      </p:sp>
      <p:sp>
        <p:nvSpPr>
          <p:cNvPr id="487" name="Google Shape;487;g3d5c29d4498_3_1419"/>
          <p:cNvSpPr/>
          <p:nvPr/>
        </p:nvSpPr>
        <p:spPr>
          <a:xfrm>
            <a:off x="4090386" y="3026517"/>
            <a:ext cx="4786800" cy="51678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IBM Plex Sans Light"/>
              <a:ea typeface="IBM Plex Sans Light"/>
              <a:cs typeface="IBM Plex Sans Light"/>
              <a:sym typeface="IBM Plex Sans Light"/>
            </a:endParaRPr>
          </a:p>
        </p:txBody>
      </p:sp>
      <p:sp>
        <p:nvSpPr>
          <p:cNvPr id="488" name="Google Shape;488;g3d5c29d4498_3_1419"/>
          <p:cNvSpPr/>
          <p:nvPr/>
        </p:nvSpPr>
        <p:spPr>
          <a:xfrm>
            <a:off x="8342745" y="3952404"/>
            <a:ext cx="4786800" cy="5185200"/>
          </a:xfrm>
          <a:prstGeom prst="rect">
            <a:avLst/>
          </a:prstGeom>
          <a:solidFill>
            <a:schemeClr val="accent4"/>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IBM Plex Sans Light"/>
              <a:ea typeface="IBM Plex Sans Light"/>
              <a:cs typeface="IBM Plex Sans Light"/>
              <a:sym typeface="IBM Plex Sans Light"/>
            </a:endParaRPr>
          </a:p>
        </p:txBody>
      </p:sp>
      <p:sp>
        <p:nvSpPr>
          <p:cNvPr id="489" name="Google Shape;489;g3d5c29d4498_3_1419"/>
          <p:cNvSpPr txBox="1">
            <a:spLocks noGrp="1"/>
          </p:cNvSpPr>
          <p:nvPr>
            <p:ph type="title"/>
          </p:nvPr>
        </p:nvSpPr>
        <p:spPr>
          <a:xfrm>
            <a:off x="685800" y="914400"/>
            <a:ext cx="16916400" cy="1548000"/>
          </a:xfrm>
          <a:prstGeom prst="rect">
            <a:avLst/>
          </a:prstGeom>
        </p:spPr>
        <p:txBody>
          <a:bodyPr spcFirstLastPara="1" wrap="square" lIns="182850" tIns="182850" rIns="182850" bIns="182850" anchor="t" anchorCtr="0">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490" name="Google Shape;490;g3d5c29d4498_3_1419"/>
          <p:cNvSpPr/>
          <p:nvPr/>
        </p:nvSpPr>
        <p:spPr>
          <a:xfrm>
            <a:off x="9424800" y="3026510"/>
            <a:ext cx="8185800" cy="3409200"/>
          </a:xfrm>
          <a:prstGeom prst="rect">
            <a:avLst/>
          </a:prstGeom>
          <a:solidFill>
            <a:schemeClr val="dk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IBM Plex Sans Light"/>
              <a:ea typeface="IBM Plex Sans Light"/>
              <a:cs typeface="IBM Plex Sans Light"/>
              <a:sym typeface="IBM Plex Sans Light"/>
            </a:endParaRPr>
          </a:p>
        </p:txBody>
      </p:sp>
      <p:sp>
        <p:nvSpPr>
          <p:cNvPr id="491" name="Google Shape;491;g3d5c29d4498_3_1419"/>
          <p:cNvSpPr>
            <a:spLocks noGrp="1"/>
          </p:cNvSpPr>
          <p:nvPr>
            <p:ph type="pic" idx="2"/>
          </p:nvPr>
        </p:nvSpPr>
        <p:spPr>
          <a:xfrm>
            <a:off x="914400" y="2491766"/>
            <a:ext cx="2981400" cy="1914600"/>
          </a:xfrm>
          <a:prstGeom prst="rect">
            <a:avLst/>
          </a:prstGeom>
          <a:noFill/>
          <a:ln>
            <a:noFill/>
          </a:ln>
        </p:spPr>
      </p:sp>
      <p:sp>
        <p:nvSpPr>
          <p:cNvPr id="492" name="Google Shape;492;g3d5c29d4498_3_1419"/>
          <p:cNvSpPr>
            <a:spLocks noGrp="1"/>
          </p:cNvSpPr>
          <p:nvPr>
            <p:ph type="pic" idx="3"/>
          </p:nvPr>
        </p:nvSpPr>
        <p:spPr>
          <a:xfrm>
            <a:off x="914400" y="4708205"/>
            <a:ext cx="3869400" cy="4088400"/>
          </a:xfrm>
          <a:prstGeom prst="rect">
            <a:avLst/>
          </a:prstGeom>
          <a:noFill/>
          <a:ln>
            <a:noFill/>
          </a:ln>
        </p:spPr>
      </p:sp>
      <p:sp>
        <p:nvSpPr>
          <p:cNvPr id="493" name="Google Shape;493;g3d5c29d4498_3_1419"/>
          <p:cNvSpPr>
            <a:spLocks noGrp="1"/>
          </p:cNvSpPr>
          <p:nvPr>
            <p:ph type="pic" idx="4"/>
          </p:nvPr>
        </p:nvSpPr>
        <p:spPr>
          <a:xfrm>
            <a:off x="5053900" y="3280386"/>
            <a:ext cx="3570600" cy="3670200"/>
          </a:xfrm>
          <a:prstGeom prst="rect">
            <a:avLst/>
          </a:prstGeom>
          <a:noFill/>
          <a:ln>
            <a:noFill/>
          </a:ln>
        </p:spPr>
      </p:sp>
      <p:sp>
        <p:nvSpPr>
          <p:cNvPr id="494" name="Google Shape;494;g3d5c29d4498_3_1419"/>
          <p:cNvSpPr>
            <a:spLocks noGrp="1"/>
          </p:cNvSpPr>
          <p:nvPr>
            <p:ph type="pic" idx="5"/>
          </p:nvPr>
        </p:nvSpPr>
        <p:spPr>
          <a:xfrm>
            <a:off x="6569253" y="7204324"/>
            <a:ext cx="2598000" cy="2168400"/>
          </a:xfrm>
          <a:prstGeom prst="rect">
            <a:avLst/>
          </a:prstGeom>
          <a:noFill/>
          <a:ln>
            <a:noFill/>
          </a:ln>
        </p:spPr>
      </p:sp>
      <p:sp>
        <p:nvSpPr>
          <p:cNvPr id="495" name="Google Shape;495;g3d5c29d4498_3_1419"/>
          <p:cNvSpPr>
            <a:spLocks noGrp="1"/>
          </p:cNvSpPr>
          <p:nvPr>
            <p:ph type="pic" idx="6"/>
          </p:nvPr>
        </p:nvSpPr>
        <p:spPr>
          <a:xfrm>
            <a:off x="9167750" y="2491658"/>
            <a:ext cx="3433200" cy="4712400"/>
          </a:xfrm>
          <a:prstGeom prst="rect">
            <a:avLst/>
          </a:prstGeom>
          <a:noFill/>
          <a:ln>
            <a:noFill/>
          </a:ln>
        </p:spPr>
      </p:sp>
      <p:sp>
        <p:nvSpPr>
          <p:cNvPr id="496" name="Google Shape;496;g3d5c29d4498_3_1419"/>
          <p:cNvSpPr>
            <a:spLocks noGrp="1"/>
          </p:cNvSpPr>
          <p:nvPr>
            <p:ph type="pic" idx="7"/>
          </p:nvPr>
        </p:nvSpPr>
        <p:spPr>
          <a:xfrm>
            <a:off x="9437150" y="7506785"/>
            <a:ext cx="2598000" cy="1288800"/>
          </a:xfrm>
          <a:prstGeom prst="rect">
            <a:avLst/>
          </a:prstGeom>
          <a:noFill/>
          <a:ln>
            <a:noFill/>
          </a:ln>
        </p:spPr>
      </p:sp>
      <p:sp>
        <p:nvSpPr>
          <p:cNvPr id="497" name="Google Shape;497;g3d5c29d4498_3_1419"/>
          <p:cNvSpPr>
            <a:spLocks noGrp="1"/>
          </p:cNvSpPr>
          <p:nvPr>
            <p:ph type="pic" idx="8"/>
          </p:nvPr>
        </p:nvSpPr>
        <p:spPr>
          <a:xfrm>
            <a:off x="12891100" y="4683644"/>
            <a:ext cx="4482600" cy="4688400"/>
          </a:xfrm>
          <a:prstGeom prst="rect">
            <a:avLst/>
          </a:prstGeom>
          <a:noFill/>
          <a:ln>
            <a:noFill/>
          </a:ln>
        </p:spPr>
      </p:sp>
      <p:sp>
        <p:nvSpPr>
          <p:cNvPr id="498" name="Google Shape;498;g3d5c29d4498_3_1419"/>
          <p:cNvSpPr>
            <a:spLocks noGrp="1"/>
          </p:cNvSpPr>
          <p:nvPr>
            <p:ph type="pic" idx="9"/>
          </p:nvPr>
        </p:nvSpPr>
        <p:spPr>
          <a:xfrm>
            <a:off x="14775700" y="2462400"/>
            <a:ext cx="2598000" cy="1914600"/>
          </a:xfrm>
          <a:prstGeom prst="rect">
            <a:avLst/>
          </a:prstGeom>
          <a:noFill/>
          <a:ln>
            <a:noFill/>
          </a:ln>
        </p:spPr>
      </p:sp>
      <p:sp>
        <p:nvSpPr>
          <p:cNvPr id="499" name="Google Shape;499;g3d5c29d4498_3_1419"/>
          <p:cNvSpPr>
            <a:spLocks noGrp="1"/>
          </p:cNvSpPr>
          <p:nvPr>
            <p:ph type="pic" idx="13"/>
          </p:nvPr>
        </p:nvSpPr>
        <p:spPr>
          <a:xfrm>
            <a:off x="12891500" y="3265973"/>
            <a:ext cx="1611000" cy="1111800"/>
          </a:xfrm>
          <a:prstGeom prst="rect">
            <a:avLst/>
          </a:prstGeom>
          <a:noFill/>
          <a:ln>
            <a:noFill/>
          </a:ln>
        </p:spPr>
      </p:sp>
      <p:sp>
        <p:nvSpPr>
          <p:cNvPr id="500" name="Google Shape;500;g3d5c29d4498_3_1419"/>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501" name="Google Shape;501;g3d5c29d4498_3_1419"/>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extLst>
    <p:ext uri="{DCECCB84-F9BA-43D5-87BE-67443E8EF086}">
      <p15:sldGuideLst xmlns:p15="http://schemas.microsoft.com/office/powerpoint/2012/main">
        <p15:guide id="1" orient="horz" pos="5904">
          <p15:clr>
            <a:srgbClr val="E46962"/>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ree column text and two images">
  <p:cSld name="CUSTOM_2_1_1">
    <p:spTree>
      <p:nvGrpSpPr>
        <p:cNvPr id="1" name="Shape 502"/>
        <p:cNvGrpSpPr/>
        <p:nvPr/>
      </p:nvGrpSpPr>
      <p:grpSpPr>
        <a:xfrm>
          <a:off x="0" y="0"/>
          <a:ext cx="0" cy="0"/>
          <a:chOff x="0" y="0"/>
          <a:chExt cx="0" cy="0"/>
        </a:xfrm>
      </p:grpSpPr>
      <p:sp>
        <p:nvSpPr>
          <p:cNvPr id="503" name="Google Shape;503;g3d5c29d4498_3_1436"/>
          <p:cNvSpPr txBox="1">
            <a:spLocks noGrp="1"/>
          </p:cNvSpPr>
          <p:nvPr>
            <p:ph type="body" idx="1"/>
          </p:nvPr>
        </p:nvSpPr>
        <p:spPr>
          <a:xfrm>
            <a:off x="11938800" y="1543450"/>
            <a:ext cx="4267800" cy="1417800"/>
          </a:xfrm>
          <a:prstGeom prst="rect">
            <a:avLst/>
          </a:prstGeom>
        </p:spPr>
        <p:txBody>
          <a:bodyPr spcFirstLastPara="1" wrap="square" lIns="182850" tIns="182850" rIns="182850" bIns="182850" anchor="t" anchorCtr="0">
            <a:noAutofit/>
          </a:bodyPr>
          <a:lstStyle>
            <a:lvl1pPr marL="457200" lvl="0" indent="-330200">
              <a:spcBef>
                <a:spcPts val="0"/>
              </a:spcBef>
              <a:spcAft>
                <a:spcPts val="0"/>
              </a:spcAft>
              <a:buSzPts val="1600"/>
              <a:buChar char="●"/>
              <a:defRPr sz="1600"/>
            </a:lvl1pPr>
            <a:lvl2pPr marL="914400" lvl="1" indent="-330200">
              <a:spcBef>
                <a:spcPts val="1000"/>
              </a:spcBef>
              <a:spcAft>
                <a:spcPts val="0"/>
              </a:spcAft>
              <a:buSzPts val="1600"/>
              <a:buChar char="○"/>
              <a:defRPr sz="1600"/>
            </a:lvl2pPr>
            <a:lvl3pPr marL="1371600" lvl="2" indent="-330200">
              <a:spcBef>
                <a:spcPts val="1000"/>
              </a:spcBef>
              <a:spcAft>
                <a:spcPts val="0"/>
              </a:spcAft>
              <a:buSzPts val="1600"/>
              <a:buChar char="■"/>
              <a:defRPr sz="1600"/>
            </a:lvl3pPr>
            <a:lvl4pPr marL="1828800" lvl="3" indent="-330200">
              <a:spcBef>
                <a:spcPts val="1000"/>
              </a:spcBef>
              <a:spcAft>
                <a:spcPts val="0"/>
              </a:spcAft>
              <a:buSzPts val="1600"/>
              <a:buChar char="●"/>
              <a:defRPr sz="1600"/>
            </a:lvl4pPr>
            <a:lvl5pPr marL="2286000" lvl="4" indent="-330200">
              <a:spcBef>
                <a:spcPts val="1000"/>
              </a:spcBef>
              <a:spcAft>
                <a:spcPts val="0"/>
              </a:spcAft>
              <a:buSzPts val="1600"/>
              <a:buChar char="○"/>
              <a:defRPr sz="1600"/>
            </a:lvl5pPr>
            <a:lvl6pPr marL="2743200" lvl="5" indent="-330200">
              <a:spcBef>
                <a:spcPts val="1000"/>
              </a:spcBef>
              <a:spcAft>
                <a:spcPts val="0"/>
              </a:spcAft>
              <a:buSzPts val="1600"/>
              <a:buChar char="■"/>
              <a:defRPr sz="1600"/>
            </a:lvl6pPr>
            <a:lvl7pPr marL="3200400" lvl="6" indent="-330200">
              <a:spcBef>
                <a:spcPts val="1000"/>
              </a:spcBef>
              <a:spcAft>
                <a:spcPts val="0"/>
              </a:spcAft>
              <a:buSzPts val="1600"/>
              <a:buChar char="●"/>
              <a:defRPr sz="1600"/>
            </a:lvl7pPr>
            <a:lvl8pPr marL="3657600" lvl="7" indent="-330200">
              <a:spcBef>
                <a:spcPts val="1000"/>
              </a:spcBef>
              <a:spcAft>
                <a:spcPts val="0"/>
              </a:spcAft>
              <a:buSzPts val="1600"/>
              <a:buChar char="○"/>
              <a:defRPr sz="1600"/>
            </a:lvl8pPr>
            <a:lvl9pPr marL="4114800" lvl="8" indent="-330200">
              <a:spcBef>
                <a:spcPts val="1000"/>
              </a:spcBef>
              <a:spcAft>
                <a:spcPts val="1000"/>
              </a:spcAft>
              <a:buSzPts val="1600"/>
              <a:buChar char="■"/>
              <a:defRPr sz="1600"/>
            </a:lvl9pPr>
          </a:lstStyle>
          <a:p>
            <a:endParaRPr/>
          </a:p>
        </p:txBody>
      </p:sp>
      <p:sp>
        <p:nvSpPr>
          <p:cNvPr id="504" name="Google Shape;504;g3d5c29d4498_3_1436"/>
          <p:cNvSpPr>
            <a:spLocks noGrp="1"/>
          </p:cNvSpPr>
          <p:nvPr>
            <p:ph type="pic" idx="2"/>
          </p:nvPr>
        </p:nvSpPr>
        <p:spPr>
          <a:xfrm>
            <a:off x="914400" y="3250350"/>
            <a:ext cx="10690800" cy="5598600"/>
          </a:xfrm>
          <a:prstGeom prst="rect">
            <a:avLst/>
          </a:prstGeom>
          <a:noFill/>
          <a:ln>
            <a:noFill/>
          </a:ln>
        </p:spPr>
      </p:sp>
      <p:sp>
        <p:nvSpPr>
          <p:cNvPr id="505" name="Google Shape;505;g3d5c29d4498_3_1436"/>
          <p:cNvSpPr>
            <a:spLocks noGrp="1"/>
          </p:cNvSpPr>
          <p:nvPr>
            <p:ph type="pic" idx="3"/>
          </p:nvPr>
        </p:nvSpPr>
        <p:spPr>
          <a:xfrm>
            <a:off x="11887200" y="3270450"/>
            <a:ext cx="5486400" cy="5598600"/>
          </a:xfrm>
          <a:prstGeom prst="rect">
            <a:avLst/>
          </a:prstGeom>
          <a:noFill/>
          <a:ln>
            <a:noFill/>
          </a:ln>
        </p:spPr>
      </p:sp>
      <p:sp>
        <p:nvSpPr>
          <p:cNvPr id="506" name="Google Shape;506;g3d5c29d4498_3_1436"/>
          <p:cNvSpPr txBox="1">
            <a:spLocks noGrp="1"/>
          </p:cNvSpPr>
          <p:nvPr>
            <p:ph type="subTitle" idx="4"/>
          </p:nvPr>
        </p:nvSpPr>
        <p:spPr>
          <a:xfrm>
            <a:off x="1290550" y="959968"/>
            <a:ext cx="48300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507" name="Google Shape;507;g3d5c29d4498_3_1436"/>
          <p:cNvSpPr txBox="1">
            <a:spLocks noGrp="1"/>
          </p:cNvSpPr>
          <p:nvPr>
            <p:ph type="subTitle" idx="5"/>
          </p:nvPr>
        </p:nvSpPr>
        <p:spPr>
          <a:xfrm>
            <a:off x="7031350" y="959968"/>
            <a:ext cx="48300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508" name="Google Shape;508;g3d5c29d4498_3_1436"/>
          <p:cNvSpPr txBox="1">
            <a:spLocks noGrp="1"/>
          </p:cNvSpPr>
          <p:nvPr>
            <p:ph type="subTitle" idx="6"/>
          </p:nvPr>
        </p:nvSpPr>
        <p:spPr>
          <a:xfrm>
            <a:off x="12772150" y="959968"/>
            <a:ext cx="48300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509" name="Google Shape;509;g3d5c29d4498_3_1436"/>
          <p:cNvSpPr txBox="1">
            <a:spLocks noGrp="1"/>
          </p:cNvSpPr>
          <p:nvPr>
            <p:ph type="body" idx="7"/>
          </p:nvPr>
        </p:nvSpPr>
        <p:spPr>
          <a:xfrm>
            <a:off x="6312300" y="1543450"/>
            <a:ext cx="4267800" cy="1417800"/>
          </a:xfrm>
          <a:prstGeom prst="rect">
            <a:avLst/>
          </a:prstGeom>
        </p:spPr>
        <p:txBody>
          <a:bodyPr spcFirstLastPara="1" wrap="square" lIns="182850" tIns="182850" rIns="182850" bIns="182850" anchor="t" anchorCtr="0">
            <a:noAutofit/>
          </a:bodyPr>
          <a:lstStyle>
            <a:lvl1pPr marL="457200" lvl="0" indent="-330200">
              <a:spcBef>
                <a:spcPts val="0"/>
              </a:spcBef>
              <a:spcAft>
                <a:spcPts val="0"/>
              </a:spcAft>
              <a:buSzPts val="1600"/>
              <a:buChar char="●"/>
              <a:defRPr sz="1600"/>
            </a:lvl1pPr>
            <a:lvl2pPr marL="914400" lvl="1" indent="-330200">
              <a:spcBef>
                <a:spcPts val="1000"/>
              </a:spcBef>
              <a:spcAft>
                <a:spcPts val="0"/>
              </a:spcAft>
              <a:buSzPts val="1600"/>
              <a:buChar char="○"/>
              <a:defRPr sz="1600"/>
            </a:lvl2pPr>
            <a:lvl3pPr marL="1371600" lvl="2" indent="-330200">
              <a:spcBef>
                <a:spcPts val="1000"/>
              </a:spcBef>
              <a:spcAft>
                <a:spcPts val="0"/>
              </a:spcAft>
              <a:buSzPts val="1600"/>
              <a:buChar char="■"/>
              <a:defRPr sz="1600"/>
            </a:lvl3pPr>
            <a:lvl4pPr marL="1828800" lvl="3" indent="-330200">
              <a:spcBef>
                <a:spcPts val="1000"/>
              </a:spcBef>
              <a:spcAft>
                <a:spcPts val="0"/>
              </a:spcAft>
              <a:buSzPts val="1600"/>
              <a:buChar char="●"/>
              <a:defRPr sz="1600"/>
            </a:lvl4pPr>
            <a:lvl5pPr marL="2286000" lvl="4" indent="-330200">
              <a:spcBef>
                <a:spcPts val="1000"/>
              </a:spcBef>
              <a:spcAft>
                <a:spcPts val="0"/>
              </a:spcAft>
              <a:buSzPts val="1600"/>
              <a:buChar char="○"/>
              <a:defRPr sz="1600"/>
            </a:lvl5pPr>
            <a:lvl6pPr marL="2743200" lvl="5" indent="-330200">
              <a:spcBef>
                <a:spcPts val="1000"/>
              </a:spcBef>
              <a:spcAft>
                <a:spcPts val="0"/>
              </a:spcAft>
              <a:buSzPts val="1600"/>
              <a:buChar char="■"/>
              <a:defRPr sz="1600"/>
            </a:lvl6pPr>
            <a:lvl7pPr marL="3200400" lvl="6" indent="-330200">
              <a:spcBef>
                <a:spcPts val="1000"/>
              </a:spcBef>
              <a:spcAft>
                <a:spcPts val="0"/>
              </a:spcAft>
              <a:buSzPts val="1600"/>
              <a:buChar char="●"/>
              <a:defRPr sz="1600"/>
            </a:lvl7pPr>
            <a:lvl8pPr marL="3657600" lvl="7" indent="-330200">
              <a:spcBef>
                <a:spcPts val="1000"/>
              </a:spcBef>
              <a:spcAft>
                <a:spcPts val="0"/>
              </a:spcAft>
              <a:buSzPts val="1600"/>
              <a:buChar char="○"/>
              <a:defRPr sz="1600"/>
            </a:lvl8pPr>
            <a:lvl9pPr marL="4114800" lvl="8" indent="-330200">
              <a:spcBef>
                <a:spcPts val="1000"/>
              </a:spcBef>
              <a:spcAft>
                <a:spcPts val="1000"/>
              </a:spcAft>
              <a:buSzPts val="1600"/>
              <a:buChar char="■"/>
              <a:defRPr sz="1600"/>
            </a:lvl9pPr>
          </a:lstStyle>
          <a:p>
            <a:endParaRPr/>
          </a:p>
        </p:txBody>
      </p:sp>
      <p:sp>
        <p:nvSpPr>
          <p:cNvPr id="510" name="Google Shape;510;g3d5c29d4498_3_1436"/>
          <p:cNvSpPr txBox="1">
            <a:spLocks noGrp="1"/>
          </p:cNvSpPr>
          <p:nvPr>
            <p:ph type="body" idx="8"/>
          </p:nvPr>
        </p:nvSpPr>
        <p:spPr>
          <a:xfrm>
            <a:off x="685950" y="1543450"/>
            <a:ext cx="4267800" cy="1417800"/>
          </a:xfrm>
          <a:prstGeom prst="rect">
            <a:avLst/>
          </a:prstGeom>
        </p:spPr>
        <p:txBody>
          <a:bodyPr spcFirstLastPara="1" wrap="square" lIns="182850" tIns="182850" rIns="182850" bIns="182850" anchor="t" anchorCtr="0">
            <a:noAutofit/>
          </a:bodyPr>
          <a:lstStyle>
            <a:lvl1pPr marL="457200" lvl="0" indent="-330200">
              <a:spcBef>
                <a:spcPts val="0"/>
              </a:spcBef>
              <a:spcAft>
                <a:spcPts val="0"/>
              </a:spcAft>
              <a:buSzPts val="1600"/>
              <a:buChar char="●"/>
              <a:defRPr sz="1600"/>
            </a:lvl1pPr>
            <a:lvl2pPr marL="914400" lvl="1" indent="-330200">
              <a:spcBef>
                <a:spcPts val="1000"/>
              </a:spcBef>
              <a:spcAft>
                <a:spcPts val="0"/>
              </a:spcAft>
              <a:buSzPts val="1600"/>
              <a:buChar char="○"/>
              <a:defRPr sz="1600"/>
            </a:lvl2pPr>
            <a:lvl3pPr marL="1371600" lvl="2" indent="-330200">
              <a:spcBef>
                <a:spcPts val="1000"/>
              </a:spcBef>
              <a:spcAft>
                <a:spcPts val="0"/>
              </a:spcAft>
              <a:buSzPts val="1600"/>
              <a:buChar char="■"/>
              <a:defRPr sz="1600"/>
            </a:lvl3pPr>
            <a:lvl4pPr marL="1828800" lvl="3" indent="-330200">
              <a:spcBef>
                <a:spcPts val="1000"/>
              </a:spcBef>
              <a:spcAft>
                <a:spcPts val="0"/>
              </a:spcAft>
              <a:buSzPts val="1600"/>
              <a:buChar char="●"/>
              <a:defRPr sz="1600"/>
            </a:lvl4pPr>
            <a:lvl5pPr marL="2286000" lvl="4" indent="-330200">
              <a:spcBef>
                <a:spcPts val="1000"/>
              </a:spcBef>
              <a:spcAft>
                <a:spcPts val="0"/>
              </a:spcAft>
              <a:buSzPts val="1600"/>
              <a:buChar char="○"/>
              <a:defRPr sz="1600"/>
            </a:lvl5pPr>
            <a:lvl6pPr marL="2743200" lvl="5" indent="-330200">
              <a:spcBef>
                <a:spcPts val="1000"/>
              </a:spcBef>
              <a:spcAft>
                <a:spcPts val="0"/>
              </a:spcAft>
              <a:buSzPts val="1600"/>
              <a:buChar char="■"/>
              <a:defRPr sz="1600"/>
            </a:lvl6pPr>
            <a:lvl7pPr marL="3200400" lvl="6" indent="-330200">
              <a:spcBef>
                <a:spcPts val="1000"/>
              </a:spcBef>
              <a:spcAft>
                <a:spcPts val="0"/>
              </a:spcAft>
              <a:buSzPts val="1600"/>
              <a:buChar char="●"/>
              <a:defRPr sz="1600"/>
            </a:lvl7pPr>
            <a:lvl8pPr marL="3657600" lvl="7" indent="-330200">
              <a:spcBef>
                <a:spcPts val="1000"/>
              </a:spcBef>
              <a:spcAft>
                <a:spcPts val="0"/>
              </a:spcAft>
              <a:buSzPts val="1600"/>
              <a:buChar char="○"/>
              <a:defRPr sz="1600"/>
            </a:lvl8pPr>
            <a:lvl9pPr marL="4114800" lvl="8" indent="-330200">
              <a:spcBef>
                <a:spcPts val="1000"/>
              </a:spcBef>
              <a:spcAft>
                <a:spcPts val="1000"/>
              </a:spcAft>
              <a:buSzPts val="1600"/>
              <a:buChar char="■"/>
              <a:defRPr sz="1600"/>
            </a:lvl9pPr>
          </a:lstStyle>
          <a:p>
            <a:endParaRPr/>
          </a:p>
        </p:txBody>
      </p:sp>
      <p:sp>
        <p:nvSpPr>
          <p:cNvPr id="511" name="Google Shape;511;g3d5c29d4498_3_1436"/>
          <p:cNvSpPr txBox="1">
            <a:spLocks noGrp="1"/>
          </p:cNvSpPr>
          <p:nvPr>
            <p:ph type="subTitle" idx="9"/>
          </p:nvPr>
        </p:nvSpPr>
        <p:spPr>
          <a:xfrm>
            <a:off x="685800" y="9598341"/>
            <a:ext cx="8479800" cy="547800"/>
          </a:xfrm>
          <a:prstGeom prst="rect">
            <a:avLst/>
          </a:prstGeom>
        </p:spPr>
        <p:txBody>
          <a:bodyPr spcFirstLastPara="1" wrap="square" lIns="274300" tIns="182850" rIns="182850" bIns="182850" anchor="ctr" anchorCtr="0">
            <a:noAutofit/>
          </a:bodyPr>
          <a:lstStyle>
            <a:lvl1pPr lvl="0">
              <a:spcBef>
                <a:spcPts val="0"/>
              </a:spcBef>
              <a:spcAft>
                <a:spcPts val="0"/>
              </a:spcAft>
              <a:buSzPts val="1600"/>
              <a:buFont typeface="IBM Plex Mono Light"/>
              <a:buNone/>
              <a:defRPr sz="1600">
                <a:latin typeface="IBM Plex Mono Light"/>
                <a:ea typeface="IBM Plex Mono Light"/>
                <a:cs typeface="IBM Plex Mono Light"/>
                <a:sym typeface="IBM Plex Mono Light"/>
              </a:defRPr>
            </a:lvl1pPr>
            <a:lvl2pPr lvl="1">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2pPr>
            <a:lvl3pPr lvl="2">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3pPr>
            <a:lvl4pPr lvl="3">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4pPr>
            <a:lvl5pPr lvl="4">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5pPr>
            <a:lvl6pPr lvl="5">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6pPr>
            <a:lvl7pPr lvl="6">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7pPr>
            <a:lvl8pPr lvl="7">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8pPr>
            <a:lvl9pPr lvl="8">
              <a:spcBef>
                <a:spcPts val="800"/>
              </a:spcBef>
              <a:spcAft>
                <a:spcPts val="800"/>
              </a:spcAft>
              <a:buSzPts val="1600"/>
              <a:buFont typeface="IBM Plex Mono Light"/>
              <a:buNone/>
              <a:defRPr sz="1600">
                <a:latin typeface="IBM Plex Mono Light"/>
                <a:ea typeface="IBM Plex Mono Light"/>
                <a:cs typeface="IBM Plex Mono Light"/>
                <a:sym typeface="IBM Plex Mono Light"/>
              </a:defRPr>
            </a:lvl9pPr>
          </a:lstStyle>
          <a:p>
            <a:endParaRPr/>
          </a:p>
        </p:txBody>
      </p:sp>
      <p:sp>
        <p:nvSpPr>
          <p:cNvPr id="512" name="Google Shape;512;g3d5c29d4498_3_1436"/>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513" name="Google Shape;513;g3d5c29d4498_3_1436"/>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hree storyboards">
  <p:cSld name="CUSTOM_2_1_1_1">
    <p:spTree>
      <p:nvGrpSpPr>
        <p:cNvPr id="1" name="Shape 514"/>
        <p:cNvGrpSpPr/>
        <p:nvPr/>
      </p:nvGrpSpPr>
      <p:grpSpPr>
        <a:xfrm>
          <a:off x="0" y="0"/>
          <a:ext cx="0" cy="0"/>
          <a:chOff x="0" y="0"/>
          <a:chExt cx="0" cy="0"/>
        </a:xfrm>
      </p:grpSpPr>
      <p:sp>
        <p:nvSpPr>
          <p:cNvPr id="515" name="Google Shape;515;g3d5c29d4498_3_1448"/>
          <p:cNvSpPr txBox="1">
            <a:spLocks noGrp="1"/>
          </p:cNvSpPr>
          <p:nvPr>
            <p:ph type="body" idx="1"/>
          </p:nvPr>
        </p:nvSpPr>
        <p:spPr>
          <a:xfrm>
            <a:off x="12167250" y="6687250"/>
            <a:ext cx="5434800" cy="2125200"/>
          </a:xfrm>
          <a:prstGeom prst="rect">
            <a:avLst/>
          </a:prstGeom>
        </p:spPr>
        <p:txBody>
          <a:bodyPr spcFirstLastPara="1" wrap="square" lIns="182850" tIns="182850" rIns="182850" bIns="182850" anchor="t" anchorCtr="0">
            <a:noAutofit/>
          </a:bodyPr>
          <a:lstStyle>
            <a:lvl1pPr marL="457200" lvl="0" indent="-381000">
              <a:spcBef>
                <a:spcPts val="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516" name="Google Shape;516;g3d5c29d4498_3_1448"/>
          <p:cNvSpPr txBox="1">
            <a:spLocks noGrp="1"/>
          </p:cNvSpPr>
          <p:nvPr>
            <p:ph type="title"/>
          </p:nvPr>
        </p:nvSpPr>
        <p:spPr>
          <a:xfrm>
            <a:off x="685800" y="905850"/>
            <a:ext cx="16916400" cy="1417800"/>
          </a:xfrm>
          <a:prstGeom prst="rect">
            <a:avLst/>
          </a:prstGeom>
        </p:spPr>
        <p:txBody>
          <a:bodyPr spcFirstLastPara="1" wrap="square" lIns="182850" tIns="182850" rIns="182850" bIns="182850" anchor="t" anchorCtr="0">
            <a:noAutofit/>
          </a:bodyPr>
          <a:lstStyle>
            <a:lvl1pPr lvl="0">
              <a:spcBef>
                <a:spcPts val="0"/>
              </a:spcBef>
              <a:spcAft>
                <a:spcPts val="0"/>
              </a:spcAft>
              <a:buSzPts val="7200"/>
              <a:buNone/>
              <a:defRPr sz="7200"/>
            </a:lvl1pPr>
            <a:lvl2pPr lvl="1">
              <a:spcBef>
                <a:spcPts val="0"/>
              </a:spcBef>
              <a:spcAft>
                <a:spcPts val="0"/>
              </a:spcAft>
              <a:buSzPts val="7200"/>
              <a:buNone/>
              <a:defRPr sz="7200"/>
            </a:lvl2pPr>
            <a:lvl3pPr lvl="2">
              <a:spcBef>
                <a:spcPts val="0"/>
              </a:spcBef>
              <a:spcAft>
                <a:spcPts val="0"/>
              </a:spcAft>
              <a:buSzPts val="7200"/>
              <a:buNone/>
              <a:defRPr sz="7200"/>
            </a:lvl3pPr>
            <a:lvl4pPr lvl="3">
              <a:spcBef>
                <a:spcPts val="0"/>
              </a:spcBef>
              <a:spcAft>
                <a:spcPts val="0"/>
              </a:spcAft>
              <a:buSzPts val="7200"/>
              <a:buNone/>
              <a:defRPr sz="7200"/>
            </a:lvl4pPr>
            <a:lvl5pPr lvl="4">
              <a:spcBef>
                <a:spcPts val="0"/>
              </a:spcBef>
              <a:spcAft>
                <a:spcPts val="0"/>
              </a:spcAft>
              <a:buSzPts val="7200"/>
              <a:buNone/>
              <a:defRPr sz="7200"/>
            </a:lvl5pPr>
            <a:lvl6pPr lvl="5">
              <a:spcBef>
                <a:spcPts val="0"/>
              </a:spcBef>
              <a:spcAft>
                <a:spcPts val="0"/>
              </a:spcAft>
              <a:buSzPts val="7200"/>
              <a:buNone/>
              <a:defRPr sz="7200"/>
            </a:lvl6pPr>
            <a:lvl7pPr lvl="6">
              <a:spcBef>
                <a:spcPts val="0"/>
              </a:spcBef>
              <a:spcAft>
                <a:spcPts val="0"/>
              </a:spcAft>
              <a:buSzPts val="7200"/>
              <a:buNone/>
              <a:defRPr sz="7200"/>
            </a:lvl7pPr>
            <a:lvl8pPr lvl="7">
              <a:spcBef>
                <a:spcPts val="0"/>
              </a:spcBef>
              <a:spcAft>
                <a:spcPts val="0"/>
              </a:spcAft>
              <a:buSzPts val="7200"/>
              <a:buNone/>
              <a:defRPr sz="7200"/>
            </a:lvl8pPr>
            <a:lvl9pPr lvl="8">
              <a:spcBef>
                <a:spcPts val="0"/>
              </a:spcBef>
              <a:spcAft>
                <a:spcPts val="0"/>
              </a:spcAft>
              <a:buSzPts val="7200"/>
              <a:buNone/>
              <a:defRPr sz="7200"/>
            </a:lvl9pPr>
          </a:lstStyle>
          <a:p>
            <a:endParaRPr/>
          </a:p>
        </p:txBody>
      </p:sp>
      <p:cxnSp>
        <p:nvCxnSpPr>
          <p:cNvPr id="517" name="Google Shape;517;g3d5c29d4498_3_1448"/>
          <p:cNvCxnSpPr/>
          <p:nvPr/>
        </p:nvCxnSpPr>
        <p:spPr>
          <a:xfrm>
            <a:off x="685955" y="9137985"/>
            <a:ext cx="16942200" cy="0"/>
          </a:xfrm>
          <a:prstGeom prst="straightConnector1">
            <a:avLst/>
          </a:prstGeom>
          <a:noFill/>
          <a:ln w="9525" cap="flat" cmpd="sng">
            <a:solidFill>
              <a:schemeClr val="dk1"/>
            </a:solidFill>
            <a:prstDash val="solid"/>
            <a:round/>
            <a:headEnd type="none" w="med" len="med"/>
            <a:tailEnd type="none" w="med" len="med"/>
          </a:ln>
        </p:spPr>
      </p:cxnSp>
      <p:cxnSp>
        <p:nvCxnSpPr>
          <p:cNvPr id="518" name="Google Shape;518;g3d5c29d4498_3_1448"/>
          <p:cNvCxnSpPr/>
          <p:nvPr/>
        </p:nvCxnSpPr>
        <p:spPr>
          <a:xfrm>
            <a:off x="685955" y="2532135"/>
            <a:ext cx="16942200" cy="0"/>
          </a:xfrm>
          <a:prstGeom prst="straightConnector1">
            <a:avLst/>
          </a:prstGeom>
          <a:noFill/>
          <a:ln w="9525" cap="flat" cmpd="sng">
            <a:solidFill>
              <a:schemeClr val="dk1"/>
            </a:solidFill>
            <a:prstDash val="solid"/>
            <a:round/>
            <a:headEnd type="none" w="med" len="med"/>
            <a:tailEnd type="none" w="med" len="med"/>
          </a:ln>
        </p:spPr>
      </p:cxnSp>
      <p:sp>
        <p:nvSpPr>
          <p:cNvPr id="519" name="Google Shape;519;g3d5c29d4498_3_1448"/>
          <p:cNvSpPr/>
          <p:nvPr/>
        </p:nvSpPr>
        <p:spPr>
          <a:xfrm>
            <a:off x="907455" y="6041700"/>
            <a:ext cx="265800" cy="2658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520" name="Google Shape;520;g3d5c29d4498_3_1448"/>
          <p:cNvSpPr txBox="1">
            <a:spLocks noGrp="1"/>
          </p:cNvSpPr>
          <p:nvPr>
            <p:ph type="subTitle" idx="2"/>
          </p:nvPr>
        </p:nvSpPr>
        <p:spPr>
          <a:xfrm>
            <a:off x="1290550" y="5850318"/>
            <a:ext cx="48300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521" name="Google Shape;521;g3d5c29d4498_3_1448"/>
          <p:cNvSpPr txBox="1">
            <a:spLocks noGrp="1"/>
          </p:cNvSpPr>
          <p:nvPr>
            <p:ph type="body" idx="3"/>
          </p:nvPr>
        </p:nvSpPr>
        <p:spPr>
          <a:xfrm>
            <a:off x="685950" y="6687250"/>
            <a:ext cx="5434800" cy="2125200"/>
          </a:xfrm>
          <a:prstGeom prst="rect">
            <a:avLst/>
          </a:prstGeom>
        </p:spPr>
        <p:txBody>
          <a:bodyPr spcFirstLastPara="1" wrap="square" lIns="182850" tIns="182850" rIns="182850" bIns="182850" anchor="t" anchorCtr="0">
            <a:noAutofit/>
          </a:bodyPr>
          <a:lstStyle>
            <a:lvl1pPr marL="457200" lvl="0" indent="-381000">
              <a:spcBef>
                <a:spcPts val="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522" name="Google Shape;522;g3d5c29d4498_3_1448"/>
          <p:cNvSpPr/>
          <p:nvPr/>
        </p:nvSpPr>
        <p:spPr>
          <a:xfrm>
            <a:off x="6648105" y="6041700"/>
            <a:ext cx="265800" cy="2658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523" name="Google Shape;523;g3d5c29d4498_3_1448"/>
          <p:cNvSpPr txBox="1">
            <a:spLocks noGrp="1"/>
          </p:cNvSpPr>
          <p:nvPr>
            <p:ph type="subTitle" idx="4"/>
          </p:nvPr>
        </p:nvSpPr>
        <p:spPr>
          <a:xfrm>
            <a:off x="7031200" y="5850318"/>
            <a:ext cx="48300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524" name="Google Shape;524;g3d5c29d4498_3_1448"/>
          <p:cNvSpPr txBox="1">
            <a:spLocks noGrp="1"/>
          </p:cNvSpPr>
          <p:nvPr>
            <p:ph type="body" idx="5"/>
          </p:nvPr>
        </p:nvSpPr>
        <p:spPr>
          <a:xfrm>
            <a:off x="6426600" y="6687250"/>
            <a:ext cx="5434800" cy="2125200"/>
          </a:xfrm>
          <a:prstGeom prst="rect">
            <a:avLst/>
          </a:prstGeom>
        </p:spPr>
        <p:txBody>
          <a:bodyPr spcFirstLastPara="1" wrap="square" lIns="182850" tIns="182850" rIns="182850" bIns="182850" anchor="t" anchorCtr="0">
            <a:noAutofit/>
          </a:bodyPr>
          <a:lstStyle>
            <a:lvl1pPr marL="457200" lvl="0" indent="-381000">
              <a:spcBef>
                <a:spcPts val="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525" name="Google Shape;525;g3d5c29d4498_3_1448"/>
          <p:cNvSpPr/>
          <p:nvPr/>
        </p:nvSpPr>
        <p:spPr>
          <a:xfrm>
            <a:off x="12388755" y="6041700"/>
            <a:ext cx="265800" cy="2658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526" name="Google Shape;526;g3d5c29d4498_3_1448"/>
          <p:cNvSpPr txBox="1">
            <a:spLocks noGrp="1"/>
          </p:cNvSpPr>
          <p:nvPr>
            <p:ph type="subTitle" idx="6"/>
          </p:nvPr>
        </p:nvSpPr>
        <p:spPr>
          <a:xfrm>
            <a:off x="12771850" y="5850318"/>
            <a:ext cx="48300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527" name="Google Shape;527;g3d5c29d4498_3_1448"/>
          <p:cNvSpPr>
            <a:spLocks noGrp="1"/>
          </p:cNvSpPr>
          <p:nvPr>
            <p:ph type="pic" idx="7"/>
          </p:nvPr>
        </p:nvSpPr>
        <p:spPr>
          <a:xfrm>
            <a:off x="12388750" y="2988250"/>
            <a:ext cx="4984800" cy="2601600"/>
          </a:xfrm>
          <a:prstGeom prst="rect">
            <a:avLst/>
          </a:prstGeom>
          <a:noFill/>
          <a:ln>
            <a:noFill/>
          </a:ln>
        </p:spPr>
      </p:sp>
      <p:sp>
        <p:nvSpPr>
          <p:cNvPr id="528" name="Google Shape;528;g3d5c29d4498_3_1448"/>
          <p:cNvSpPr>
            <a:spLocks noGrp="1"/>
          </p:cNvSpPr>
          <p:nvPr>
            <p:ph type="pic" idx="8"/>
          </p:nvPr>
        </p:nvSpPr>
        <p:spPr>
          <a:xfrm>
            <a:off x="910950" y="2988250"/>
            <a:ext cx="4984800" cy="2601600"/>
          </a:xfrm>
          <a:prstGeom prst="rect">
            <a:avLst/>
          </a:prstGeom>
          <a:noFill/>
          <a:ln>
            <a:noFill/>
          </a:ln>
        </p:spPr>
      </p:sp>
      <p:sp>
        <p:nvSpPr>
          <p:cNvPr id="529" name="Google Shape;529;g3d5c29d4498_3_1448"/>
          <p:cNvSpPr>
            <a:spLocks noGrp="1"/>
          </p:cNvSpPr>
          <p:nvPr>
            <p:ph type="pic" idx="9"/>
          </p:nvPr>
        </p:nvSpPr>
        <p:spPr>
          <a:xfrm>
            <a:off x="6649850" y="2988250"/>
            <a:ext cx="4984800" cy="2601600"/>
          </a:xfrm>
          <a:prstGeom prst="rect">
            <a:avLst/>
          </a:prstGeom>
          <a:noFill/>
          <a:ln>
            <a:noFill/>
          </a:ln>
        </p:spPr>
      </p:sp>
      <p:sp>
        <p:nvSpPr>
          <p:cNvPr id="530" name="Google Shape;530;g3d5c29d4498_3_1448"/>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531" name="Google Shape;531;g3d5c29d4498_3_1448"/>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wo storyboards">
  <p:cSld name="CUSTOM_2_1_1_1_1">
    <p:spTree>
      <p:nvGrpSpPr>
        <p:cNvPr id="1" name="Shape 532"/>
        <p:cNvGrpSpPr/>
        <p:nvPr/>
      </p:nvGrpSpPr>
      <p:grpSpPr>
        <a:xfrm>
          <a:off x="0" y="0"/>
          <a:ext cx="0" cy="0"/>
          <a:chOff x="0" y="0"/>
          <a:chExt cx="0" cy="0"/>
        </a:xfrm>
      </p:grpSpPr>
      <p:sp>
        <p:nvSpPr>
          <p:cNvPr id="533" name="Google Shape;533;g3d5c29d4498_3_1466"/>
          <p:cNvSpPr txBox="1">
            <a:spLocks noGrp="1"/>
          </p:cNvSpPr>
          <p:nvPr>
            <p:ph type="title"/>
          </p:nvPr>
        </p:nvSpPr>
        <p:spPr>
          <a:xfrm>
            <a:off x="685800" y="905850"/>
            <a:ext cx="16916400" cy="1417800"/>
          </a:xfrm>
          <a:prstGeom prst="rect">
            <a:avLst/>
          </a:prstGeom>
        </p:spPr>
        <p:txBody>
          <a:bodyPr spcFirstLastPara="1" wrap="square" lIns="182850" tIns="182850" rIns="182850" bIns="182850" anchor="t" anchorCtr="0">
            <a:noAutofit/>
          </a:bodyPr>
          <a:lstStyle>
            <a:lvl1pPr lvl="0">
              <a:spcBef>
                <a:spcPts val="0"/>
              </a:spcBef>
              <a:spcAft>
                <a:spcPts val="0"/>
              </a:spcAft>
              <a:buSzPts val="7200"/>
              <a:buNone/>
              <a:defRPr sz="7200"/>
            </a:lvl1pPr>
            <a:lvl2pPr lvl="1">
              <a:spcBef>
                <a:spcPts val="0"/>
              </a:spcBef>
              <a:spcAft>
                <a:spcPts val="0"/>
              </a:spcAft>
              <a:buSzPts val="7200"/>
              <a:buNone/>
              <a:defRPr sz="7200"/>
            </a:lvl2pPr>
            <a:lvl3pPr lvl="2">
              <a:spcBef>
                <a:spcPts val="0"/>
              </a:spcBef>
              <a:spcAft>
                <a:spcPts val="0"/>
              </a:spcAft>
              <a:buSzPts val="7200"/>
              <a:buNone/>
              <a:defRPr sz="7200"/>
            </a:lvl3pPr>
            <a:lvl4pPr lvl="3">
              <a:spcBef>
                <a:spcPts val="0"/>
              </a:spcBef>
              <a:spcAft>
                <a:spcPts val="0"/>
              </a:spcAft>
              <a:buSzPts val="7200"/>
              <a:buNone/>
              <a:defRPr sz="7200"/>
            </a:lvl4pPr>
            <a:lvl5pPr lvl="4">
              <a:spcBef>
                <a:spcPts val="0"/>
              </a:spcBef>
              <a:spcAft>
                <a:spcPts val="0"/>
              </a:spcAft>
              <a:buSzPts val="7200"/>
              <a:buNone/>
              <a:defRPr sz="7200"/>
            </a:lvl5pPr>
            <a:lvl6pPr lvl="5">
              <a:spcBef>
                <a:spcPts val="0"/>
              </a:spcBef>
              <a:spcAft>
                <a:spcPts val="0"/>
              </a:spcAft>
              <a:buSzPts val="7200"/>
              <a:buNone/>
              <a:defRPr sz="7200"/>
            </a:lvl6pPr>
            <a:lvl7pPr lvl="6">
              <a:spcBef>
                <a:spcPts val="0"/>
              </a:spcBef>
              <a:spcAft>
                <a:spcPts val="0"/>
              </a:spcAft>
              <a:buSzPts val="7200"/>
              <a:buNone/>
              <a:defRPr sz="7200"/>
            </a:lvl7pPr>
            <a:lvl8pPr lvl="7">
              <a:spcBef>
                <a:spcPts val="0"/>
              </a:spcBef>
              <a:spcAft>
                <a:spcPts val="0"/>
              </a:spcAft>
              <a:buSzPts val="7200"/>
              <a:buNone/>
              <a:defRPr sz="7200"/>
            </a:lvl8pPr>
            <a:lvl9pPr lvl="8">
              <a:spcBef>
                <a:spcPts val="0"/>
              </a:spcBef>
              <a:spcAft>
                <a:spcPts val="0"/>
              </a:spcAft>
              <a:buSzPts val="7200"/>
              <a:buNone/>
              <a:defRPr sz="7200"/>
            </a:lvl9pPr>
          </a:lstStyle>
          <a:p>
            <a:endParaRPr/>
          </a:p>
        </p:txBody>
      </p:sp>
      <p:cxnSp>
        <p:nvCxnSpPr>
          <p:cNvPr id="534" name="Google Shape;534;g3d5c29d4498_3_1466"/>
          <p:cNvCxnSpPr/>
          <p:nvPr/>
        </p:nvCxnSpPr>
        <p:spPr>
          <a:xfrm>
            <a:off x="685955" y="9137985"/>
            <a:ext cx="16942200" cy="0"/>
          </a:xfrm>
          <a:prstGeom prst="straightConnector1">
            <a:avLst/>
          </a:prstGeom>
          <a:noFill/>
          <a:ln w="9525" cap="flat" cmpd="sng">
            <a:solidFill>
              <a:schemeClr val="dk1"/>
            </a:solidFill>
            <a:prstDash val="solid"/>
            <a:round/>
            <a:headEnd type="none" w="med" len="med"/>
            <a:tailEnd type="none" w="med" len="med"/>
          </a:ln>
        </p:spPr>
      </p:cxnSp>
      <p:cxnSp>
        <p:nvCxnSpPr>
          <p:cNvPr id="535" name="Google Shape;535;g3d5c29d4498_3_1466"/>
          <p:cNvCxnSpPr/>
          <p:nvPr/>
        </p:nvCxnSpPr>
        <p:spPr>
          <a:xfrm>
            <a:off x="685955" y="2532135"/>
            <a:ext cx="16942200" cy="0"/>
          </a:xfrm>
          <a:prstGeom prst="straightConnector1">
            <a:avLst/>
          </a:prstGeom>
          <a:noFill/>
          <a:ln w="9525" cap="flat" cmpd="sng">
            <a:solidFill>
              <a:schemeClr val="dk1"/>
            </a:solidFill>
            <a:prstDash val="solid"/>
            <a:round/>
            <a:headEnd type="none" w="med" len="med"/>
            <a:tailEnd type="none" w="med" len="med"/>
          </a:ln>
        </p:spPr>
      </p:cxnSp>
      <p:sp>
        <p:nvSpPr>
          <p:cNvPr id="536" name="Google Shape;536;g3d5c29d4498_3_1466"/>
          <p:cNvSpPr>
            <a:spLocks noGrp="1"/>
          </p:cNvSpPr>
          <p:nvPr>
            <p:ph type="pic" idx="2"/>
          </p:nvPr>
        </p:nvSpPr>
        <p:spPr>
          <a:xfrm>
            <a:off x="910950" y="2988250"/>
            <a:ext cx="7242600" cy="2601600"/>
          </a:xfrm>
          <a:prstGeom prst="rect">
            <a:avLst/>
          </a:prstGeom>
          <a:noFill/>
          <a:ln>
            <a:noFill/>
          </a:ln>
        </p:spPr>
      </p:sp>
      <p:sp>
        <p:nvSpPr>
          <p:cNvPr id="537" name="Google Shape;537;g3d5c29d4498_3_1466"/>
          <p:cNvSpPr/>
          <p:nvPr/>
        </p:nvSpPr>
        <p:spPr>
          <a:xfrm>
            <a:off x="907455" y="6041700"/>
            <a:ext cx="265800" cy="2658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538" name="Google Shape;538;g3d5c29d4498_3_1466"/>
          <p:cNvSpPr txBox="1">
            <a:spLocks noGrp="1"/>
          </p:cNvSpPr>
          <p:nvPr>
            <p:ph type="subTitle" idx="1"/>
          </p:nvPr>
        </p:nvSpPr>
        <p:spPr>
          <a:xfrm>
            <a:off x="1290550" y="5850318"/>
            <a:ext cx="72426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539" name="Google Shape;539;g3d5c29d4498_3_1466"/>
          <p:cNvSpPr txBox="1">
            <a:spLocks noGrp="1"/>
          </p:cNvSpPr>
          <p:nvPr>
            <p:ph type="body" idx="3"/>
          </p:nvPr>
        </p:nvSpPr>
        <p:spPr>
          <a:xfrm>
            <a:off x="685950" y="6687250"/>
            <a:ext cx="7847400" cy="2125200"/>
          </a:xfrm>
          <a:prstGeom prst="rect">
            <a:avLst/>
          </a:prstGeom>
        </p:spPr>
        <p:txBody>
          <a:bodyPr spcFirstLastPara="1" wrap="square" lIns="182850" tIns="182850" rIns="182850" bIns="182850" anchor="t" anchorCtr="0">
            <a:noAutofit/>
          </a:bodyPr>
          <a:lstStyle>
            <a:lvl1pPr marL="457200" lvl="0" indent="-381000">
              <a:spcBef>
                <a:spcPts val="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540" name="Google Shape;540;g3d5c29d4498_3_1466"/>
          <p:cNvSpPr/>
          <p:nvPr/>
        </p:nvSpPr>
        <p:spPr>
          <a:xfrm>
            <a:off x="9378555" y="6041700"/>
            <a:ext cx="265800" cy="2658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541" name="Google Shape;541;g3d5c29d4498_3_1466"/>
          <p:cNvSpPr txBox="1">
            <a:spLocks noGrp="1"/>
          </p:cNvSpPr>
          <p:nvPr>
            <p:ph type="subTitle" idx="4"/>
          </p:nvPr>
        </p:nvSpPr>
        <p:spPr>
          <a:xfrm>
            <a:off x="10523650" y="5850318"/>
            <a:ext cx="7242600" cy="518400"/>
          </a:xfrm>
          <a:prstGeom prst="rect">
            <a:avLst/>
          </a:prstGeom>
        </p:spPr>
        <p:txBody>
          <a:bodyPr spcFirstLastPara="1" wrap="square" lIns="182850" tIns="182850" rIns="182850" bIns="182850" anchor="t" anchorCtr="0">
            <a:noAutofit/>
          </a:bodyPr>
          <a:lstStyle>
            <a:lvl1pPr lvl="0">
              <a:spcBef>
                <a:spcPts val="0"/>
              </a:spcBef>
              <a:spcAft>
                <a:spcPts val="0"/>
              </a:spcAft>
              <a:buSzPts val="2000"/>
              <a:buFont typeface="IBM Plex Mono Medium"/>
              <a:buNone/>
              <a:defRPr/>
            </a:lvl1pPr>
            <a:lvl2pPr lvl="1">
              <a:spcBef>
                <a:spcPts val="800"/>
              </a:spcBef>
              <a:spcAft>
                <a:spcPts val="0"/>
              </a:spcAft>
              <a:buSzPts val="2000"/>
              <a:buFont typeface="IBM Plex Mono Medium"/>
              <a:buNone/>
              <a:defRPr/>
            </a:lvl2pPr>
            <a:lvl3pPr lvl="2">
              <a:spcBef>
                <a:spcPts val="800"/>
              </a:spcBef>
              <a:spcAft>
                <a:spcPts val="0"/>
              </a:spcAft>
              <a:buSzPts val="2000"/>
              <a:buFont typeface="IBM Plex Mono Medium"/>
              <a:buNone/>
              <a:defRPr/>
            </a:lvl3pPr>
            <a:lvl4pPr lvl="3">
              <a:spcBef>
                <a:spcPts val="800"/>
              </a:spcBef>
              <a:spcAft>
                <a:spcPts val="0"/>
              </a:spcAft>
              <a:buSzPts val="2000"/>
              <a:buFont typeface="IBM Plex Mono Medium"/>
              <a:buNone/>
              <a:defRPr/>
            </a:lvl4pPr>
            <a:lvl5pPr lvl="4">
              <a:spcBef>
                <a:spcPts val="800"/>
              </a:spcBef>
              <a:spcAft>
                <a:spcPts val="0"/>
              </a:spcAft>
              <a:buSzPts val="2000"/>
              <a:buFont typeface="IBM Plex Mono Medium"/>
              <a:buNone/>
              <a:defRPr/>
            </a:lvl5pPr>
            <a:lvl6pPr lvl="5">
              <a:spcBef>
                <a:spcPts val="800"/>
              </a:spcBef>
              <a:spcAft>
                <a:spcPts val="0"/>
              </a:spcAft>
              <a:buSzPts val="2000"/>
              <a:buFont typeface="IBM Plex Mono Medium"/>
              <a:buNone/>
              <a:defRPr/>
            </a:lvl6pPr>
            <a:lvl7pPr lvl="6">
              <a:spcBef>
                <a:spcPts val="800"/>
              </a:spcBef>
              <a:spcAft>
                <a:spcPts val="0"/>
              </a:spcAft>
              <a:buSzPts val="2000"/>
              <a:buFont typeface="IBM Plex Mono Medium"/>
              <a:buNone/>
              <a:defRPr/>
            </a:lvl7pPr>
            <a:lvl8pPr lvl="7">
              <a:spcBef>
                <a:spcPts val="800"/>
              </a:spcBef>
              <a:spcAft>
                <a:spcPts val="0"/>
              </a:spcAft>
              <a:buSzPts val="2000"/>
              <a:buFont typeface="IBM Plex Mono Medium"/>
              <a:buNone/>
              <a:defRPr/>
            </a:lvl8pPr>
            <a:lvl9pPr lvl="8">
              <a:spcBef>
                <a:spcPts val="800"/>
              </a:spcBef>
              <a:spcAft>
                <a:spcPts val="800"/>
              </a:spcAft>
              <a:buSzPts val="2000"/>
              <a:buFont typeface="IBM Plex Mono Medium"/>
              <a:buNone/>
              <a:defRPr/>
            </a:lvl9pPr>
          </a:lstStyle>
          <a:p>
            <a:endParaRPr/>
          </a:p>
        </p:txBody>
      </p:sp>
      <p:sp>
        <p:nvSpPr>
          <p:cNvPr id="542" name="Google Shape;542;g3d5c29d4498_3_1466"/>
          <p:cNvSpPr txBox="1">
            <a:spLocks noGrp="1"/>
          </p:cNvSpPr>
          <p:nvPr>
            <p:ph type="body" idx="5"/>
          </p:nvPr>
        </p:nvSpPr>
        <p:spPr>
          <a:xfrm>
            <a:off x="9919050" y="6687250"/>
            <a:ext cx="7847400" cy="2125200"/>
          </a:xfrm>
          <a:prstGeom prst="rect">
            <a:avLst/>
          </a:prstGeom>
        </p:spPr>
        <p:txBody>
          <a:bodyPr spcFirstLastPara="1" wrap="square" lIns="182850" tIns="182850" rIns="182850" bIns="182850" anchor="t" anchorCtr="0">
            <a:noAutofit/>
          </a:bodyPr>
          <a:lstStyle>
            <a:lvl1pPr marL="457200" lvl="0" indent="-381000">
              <a:spcBef>
                <a:spcPts val="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543" name="Google Shape;543;g3d5c29d4498_3_1466"/>
          <p:cNvSpPr>
            <a:spLocks noGrp="1"/>
          </p:cNvSpPr>
          <p:nvPr>
            <p:ph type="pic" idx="6"/>
          </p:nvPr>
        </p:nvSpPr>
        <p:spPr>
          <a:xfrm>
            <a:off x="10140550" y="2988250"/>
            <a:ext cx="7242600" cy="2601600"/>
          </a:xfrm>
          <a:prstGeom prst="rect">
            <a:avLst/>
          </a:prstGeom>
          <a:noFill/>
          <a:ln>
            <a:noFill/>
          </a:ln>
        </p:spPr>
      </p:sp>
      <p:sp>
        <p:nvSpPr>
          <p:cNvPr id="544" name="Google Shape;544;g3d5c29d4498_3_1466"/>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545" name="Google Shape;545;g3d5c29d4498_3_1466"/>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2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2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2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hree column text">
  <p:cSld name="CUSTOM_4">
    <p:spTree>
      <p:nvGrpSpPr>
        <p:cNvPr id="1" name="Shape 546"/>
        <p:cNvGrpSpPr/>
        <p:nvPr/>
      </p:nvGrpSpPr>
      <p:grpSpPr>
        <a:xfrm>
          <a:off x="0" y="0"/>
          <a:ext cx="0" cy="0"/>
          <a:chOff x="0" y="0"/>
          <a:chExt cx="0" cy="0"/>
        </a:xfrm>
      </p:grpSpPr>
      <p:sp>
        <p:nvSpPr>
          <p:cNvPr id="547" name="Google Shape;547;g3d5c29d4498_3_1480"/>
          <p:cNvSpPr txBox="1">
            <a:spLocks noGrp="1"/>
          </p:cNvSpPr>
          <p:nvPr>
            <p:ph type="subTitle" idx="1"/>
          </p:nvPr>
        </p:nvSpPr>
        <p:spPr>
          <a:xfrm>
            <a:off x="685850" y="914400"/>
            <a:ext cx="8136000" cy="5441400"/>
          </a:xfrm>
          <a:prstGeom prst="rect">
            <a:avLst/>
          </a:prstGeom>
        </p:spPr>
        <p:txBody>
          <a:bodyPr spcFirstLastPara="1" wrap="square" lIns="182850" tIns="182850" rIns="182850" bIns="182850" anchor="t" anchorCtr="0">
            <a:noAutofit/>
          </a:bodyPr>
          <a:lstStyle>
            <a:lvl1pPr lvl="0">
              <a:spcBef>
                <a:spcPts val="0"/>
              </a:spcBef>
              <a:spcAft>
                <a:spcPts val="0"/>
              </a:spcAft>
              <a:buSzPts val="4000"/>
              <a:buFont typeface="IBM Plex Sans Light"/>
              <a:buNone/>
              <a:defRPr sz="4000">
                <a:latin typeface="IBM Plex Sans Light"/>
                <a:ea typeface="IBM Plex Sans Light"/>
                <a:cs typeface="IBM Plex Sans Light"/>
                <a:sym typeface="IBM Plex Sans Light"/>
              </a:defRPr>
            </a:lvl1pPr>
            <a:lvl2pPr lvl="1">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2pPr>
            <a:lvl3pPr lvl="2">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3pPr>
            <a:lvl4pPr lvl="3">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4pPr>
            <a:lvl5pPr lvl="4">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5pPr>
            <a:lvl6pPr lvl="5">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6pPr>
            <a:lvl7pPr lvl="6">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7pPr>
            <a:lvl8pPr lvl="7">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8pPr>
            <a:lvl9pPr lvl="8">
              <a:spcBef>
                <a:spcPts val="800"/>
              </a:spcBef>
              <a:spcAft>
                <a:spcPts val="800"/>
              </a:spcAft>
              <a:buSzPts val="4000"/>
              <a:buFont typeface="IBM Plex Sans Light"/>
              <a:buNone/>
              <a:defRPr sz="4000">
                <a:latin typeface="IBM Plex Sans Light"/>
                <a:ea typeface="IBM Plex Sans Light"/>
                <a:cs typeface="IBM Plex Sans Light"/>
                <a:sym typeface="IBM Plex Sans Light"/>
              </a:defRPr>
            </a:lvl9pPr>
          </a:lstStyle>
          <a:p>
            <a:endParaRPr/>
          </a:p>
        </p:txBody>
      </p:sp>
      <p:sp>
        <p:nvSpPr>
          <p:cNvPr id="548" name="Google Shape;548;g3d5c29d4498_3_1480"/>
          <p:cNvSpPr txBox="1">
            <a:spLocks noGrp="1"/>
          </p:cNvSpPr>
          <p:nvPr>
            <p:ph type="subTitle" idx="2"/>
          </p:nvPr>
        </p:nvSpPr>
        <p:spPr>
          <a:xfrm>
            <a:off x="9449000" y="914400"/>
            <a:ext cx="5013000" cy="5441400"/>
          </a:xfrm>
          <a:prstGeom prst="rect">
            <a:avLst/>
          </a:prstGeom>
        </p:spPr>
        <p:txBody>
          <a:bodyPr spcFirstLastPara="1" wrap="square" lIns="182850" tIns="182850" rIns="182850" bIns="182850" anchor="t" anchorCtr="0">
            <a:noAutofit/>
          </a:bodyPr>
          <a:lstStyle>
            <a:lvl1pPr lvl="0">
              <a:spcBef>
                <a:spcPts val="0"/>
              </a:spcBef>
              <a:spcAft>
                <a:spcPts val="0"/>
              </a:spcAft>
              <a:buSzPts val="4000"/>
              <a:buFont typeface="IBM Plex Sans Light"/>
              <a:buNone/>
              <a:defRPr sz="4000">
                <a:latin typeface="IBM Plex Sans Light"/>
                <a:ea typeface="IBM Plex Sans Light"/>
                <a:cs typeface="IBM Plex Sans Light"/>
                <a:sym typeface="IBM Plex Sans Light"/>
              </a:defRPr>
            </a:lvl1pPr>
            <a:lvl2pPr lvl="1">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2pPr>
            <a:lvl3pPr lvl="2">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3pPr>
            <a:lvl4pPr lvl="3">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4pPr>
            <a:lvl5pPr lvl="4">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5pPr>
            <a:lvl6pPr lvl="5">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6pPr>
            <a:lvl7pPr lvl="6">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7pPr>
            <a:lvl8pPr lvl="7">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8pPr>
            <a:lvl9pPr lvl="8">
              <a:spcBef>
                <a:spcPts val="800"/>
              </a:spcBef>
              <a:spcAft>
                <a:spcPts val="800"/>
              </a:spcAft>
              <a:buSzPts val="4000"/>
              <a:buFont typeface="IBM Plex Sans Light"/>
              <a:buNone/>
              <a:defRPr sz="4000">
                <a:latin typeface="IBM Plex Sans Light"/>
                <a:ea typeface="IBM Plex Sans Light"/>
                <a:cs typeface="IBM Plex Sans Light"/>
                <a:sym typeface="IBM Plex Sans Light"/>
              </a:defRPr>
            </a:lvl9pPr>
          </a:lstStyle>
          <a:p>
            <a:endParaRPr/>
          </a:p>
        </p:txBody>
      </p:sp>
      <p:sp>
        <p:nvSpPr>
          <p:cNvPr id="549" name="Google Shape;549;g3d5c29d4498_3_1480"/>
          <p:cNvSpPr txBox="1">
            <a:spLocks noGrp="1"/>
          </p:cNvSpPr>
          <p:nvPr>
            <p:ph type="subTitle" idx="3"/>
          </p:nvPr>
        </p:nvSpPr>
        <p:spPr>
          <a:xfrm>
            <a:off x="14989000" y="914400"/>
            <a:ext cx="2385000" cy="5441400"/>
          </a:xfrm>
          <a:prstGeom prst="rect">
            <a:avLst/>
          </a:prstGeom>
        </p:spPr>
        <p:txBody>
          <a:bodyPr spcFirstLastPara="1" wrap="square" lIns="182850" tIns="182850" rIns="182850" bIns="182850" anchor="t" anchorCtr="0">
            <a:noAutofit/>
          </a:bodyPr>
          <a:lstStyle>
            <a:lvl1pPr lvl="0">
              <a:spcBef>
                <a:spcPts val="0"/>
              </a:spcBef>
              <a:spcAft>
                <a:spcPts val="0"/>
              </a:spcAft>
              <a:buSzPts val="4000"/>
              <a:buFont typeface="IBM Plex Sans Light"/>
              <a:buNone/>
              <a:defRPr sz="4000">
                <a:latin typeface="IBM Plex Sans Light"/>
                <a:ea typeface="IBM Plex Sans Light"/>
                <a:cs typeface="IBM Plex Sans Light"/>
                <a:sym typeface="IBM Plex Sans Light"/>
              </a:defRPr>
            </a:lvl1pPr>
            <a:lvl2pPr lvl="1">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2pPr>
            <a:lvl3pPr lvl="2">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3pPr>
            <a:lvl4pPr lvl="3">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4pPr>
            <a:lvl5pPr lvl="4">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5pPr>
            <a:lvl6pPr lvl="5">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6pPr>
            <a:lvl7pPr lvl="6">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7pPr>
            <a:lvl8pPr lvl="7">
              <a:spcBef>
                <a:spcPts val="800"/>
              </a:spcBef>
              <a:spcAft>
                <a:spcPts val="0"/>
              </a:spcAft>
              <a:buSzPts val="4000"/>
              <a:buFont typeface="IBM Plex Sans Light"/>
              <a:buNone/>
              <a:defRPr sz="4000">
                <a:latin typeface="IBM Plex Sans Light"/>
                <a:ea typeface="IBM Plex Sans Light"/>
                <a:cs typeface="IBM Plex Sans Light"/>
                <a:sym typeface="IBM Plex Sans Light"/>
              </a:defRPr>
            </a:lvl8pPr>
            <a:lvl9pPr lvl="8">
              <a:spcBef>
                <a:spcPts val="800"/>
              </a:spcBef>
              <a:spcAft>
                <a:spcPts val="800"/>
              </a:spcAft>
              <a:buSzPts val="4000"/>
              <a:buFont typeface="IBM Plex Sans Light"/>
              <a:buNone/>
              <a:defRPr sz="4000">
                <a:latin typeface="IBM Plex Sans Light"/>
                <a:ea typeface="IBM Plex Sans Light"/>
                <a:cs typeface="IBM Plex Sans Light"/>
                <a:sym typeface="IBM Plex Sans Light"/>
              </a:defRPr>
            </a:lvl9pPr>
          </a:lstStyle>
          <a:p>
            <a:endParaRPr/>
          </a:p>
        </p:txBody>
      </p:sp>
      <p:sp>
        <p:nvSpPr>
          <p:cNvPr id="550" name="Google Shape;550;g3d5c29d4498_3_1480"/>
          <p:cNvSpPr txBox="1">
            <a:spLocks noGrp="1"/>
          </p:cNvSpPr>
          <p:nvPr>
            <p:ph type="body" idx="4"/>
          </p:nvPr>
        </p:nvSpPr>
        <p:spPr>
          <a:xfrm>
            <a:off x="685850" y="7106400"/>
            <a:ext cx="8136000" cy="2031600"/>
          </a:xfrm>
          <a:prstGeom prst="rect">
            <a:avLst/>
          </a:prstGeom>
        </p:spPr>
        <p:txBody>
          <a:bodyPr spcFirstLastPara="1" wrap="square" lIns="182850" tIns="182850" rIns="182850" bIns="182850" anchor="b" anchorCtr="0">
            <a:no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551" name="Google Shape;551;g3d5c29d4498_3_1480"/>
          <p:cNvSpPr txBox="1">
            <a:spLocks noGrp="1"/>
          </p:cNvSpPr>
          <p:nvPr>
            <p:ph type="body" idx="5"/>
          </p:nvPr>
        </p:nvSpPr>
        <p:spPr>
          <a:xfrm>
            <a:off x="9449000" y="7106400"/>
            <a:ext cx="5013000" cy="2031600"/>
          </a:xfrm>
          <a:prstGeom prst="rect">
            <a:avLst/>
          </a:prstGeom>
        </p:spPr>
        <p:txBody>
          <a:bodyPr spcFirstLastPara="1" wrap="square" lIns="182850" tIns="182850" rIns="182850" bIns="182850" anchor="b" anchorCtr="0">
            <a:no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552" name="Google Shape;552;g3d5c29d4498_3_1480"/>
          <p:cNvSpPr txBox="1">
            <a:spLocks noGrp="1"/>
          </p:cNvSpPr>
          <p:nvPr>
            <p:ph type="body" idx="6"/>
          </p:nvPr>
        </p:nvSpPr>
        <p:spPr>
          <a:xfrm>
            <a:off x="14988800" y="7106400"/>
            <a:ext cx="2385000" cy="2031600"/>
          </a:xfrm>
          <a:prstGeom prst="rect">
            <a:avLst/>
          </a:prstGeom>
        </p:spPr>
        <p:txBody>
          <a:bodyPr spcFirstLastPara="1" wrap="square" lIns="182850" tIns="182850" rIns="182850" bIns="182850" anchor="b" anchorCtr="0">
            <a:no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553" name="Google Shape;553;g3d5c29d4498_3_1480"/>
          <p:cNvSpPr txBox="1">
            <a:spLocks noGrp="1"/>
          </p:cNvSpPr>
          <p:nvPr>
            <p:ph type="subTitle" idx="7"/>
          </p:nvPr>
        </p:nvSpPr>
        <p:spPr>
          <a:xfrm>
            <a:off x="685800" y="9598341"/>
            <a:ext cx="8479800" cy="547800"/>
          </a:xfrm>
          <a:prstGeom prst="rect">
            <a:avLst/>
          </a:prstGeom>
        </p:spPr>
        <p:txBody>
          <a:bodyPr spcFirstLastPara="1" wrap="square" lIns="274300" tIns="182850" rIns="182850" bIns="182850" anchor="ctr" anchorCtr="0">
            <a:noAutofit/>
          </a:bodyPr>
          <a:lstStyle>
            <a:lvl1pPr lvl="0">
              <a:spcBef>
                <a:spcPts val="0"/>
              </a:spcBef>
              <a:spcAft>
                <a:spcPts val="0"/>
              </a:spcAft>
              <a:buSzPts val="1600"/>
              <a:buFont typeface="IBM Plex Mono Light"/>
              <a:buNone/>
              <a:defRPr sz="1600">
                <a:latin typeface="IBM Plex Mono Light"/>
                <a:ea typeface="IBM Plex Mono Light"/>
                <a:cs typeface="IBM Plex Mono Light"/>
                <a:sym typeface="IBM Plex Mono Light"/>
              </a:defRPr>
            </a:lvl1pPr>
            <a:lvl2pPr lvl="1">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2pPr>
            <a:lvl3pPr lvl="2">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3pPr>
            <a:lvl4pPr lvl="3">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4pPr>
            <a:lvl5pPr lvl="4">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5pPr>
            <a:lvl6pPr lvl="5">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6pPr>
            <a:lvl7pPr lvl="6">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7pPr>
            <a:lvl8pPr lvl="7">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8pPr>
            <a:lvl9pPr lvl="8">
              <a:spcBef>
                <a:spcPts val="800"/>
              </a:spcBef>
              <a:spcAft>
                <a:spcPts val="800"/>
              </a:spcAft>
              <a:buSzPts val="1600"/>
              <a:buFont typeface="IBM Plex Mono Light"/>
              <a:buNone/>
              <a:defRPr sz="1600">
                <a:latin typeface="IBM Plex Mono Light"/>
                <a:ea typeface="IBM Plex Mono Light"/>
                <a:cs typeface="IBM Plex Mono Light"/>
                <a:sym typeface="IBM Plex Mono Light"/>
              </a:defRPr>
            </a:lvl9pPr>
          </a:lstStyle>
          <a:p>
            <a:endParaRPr/>
          </a:p>
        </p:txBody>
      </p:sp>
      <p:sp>
        <p:nvSpPr>
          <p:cNvPr id="554" name="Google Shape;554;g3d5c29d4498_3_1480"/>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555" name="Google Shape;555;g3d5c29d4498_3_1480"/>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llage elements">
  <p:cSld name="CUSTOM_5">
    <p:spTree>
      <p:nvGrpSpPr>
        <p:cNvPr id="1" name="Shape 556"/>
        <p:cNvGrpSpPr/>
        <p:nvPr/>
      </p:nvGrpSpPr>
      <p:grpSpPr>
        <a:xfrm>
          <a:off x="0" y="0"/>
          <a:ext cx="0" cy="0"/>
          <a:chOff x="0" y="0"/>
          <a:chExt cx="0" cy="0"/>
        </a:xfrm>
      </p:grpSpPr>
      <p:sp>
        <p:nvSpPr>
          <p:cNvPr id="557" name="Google Shape;557;g3d5c29d4498_3_1490"/>
          <p:cNvSpPr txBox="1">
            <a:spLocks noGrp="1"/>
          </p:cNvSpPr>
          <p:nvPr>
            <p:ph type="title"/>
          </p:nvPr>
        </p:nvSpPr>
        <p:spPr>
          <a:xfrm>
            <a:off x="685800" y="905850"/>
            <a:ext cx="16708800" cy="3004200"/>
          </a:xfrm>
          <a:prstGeom prst="rect">
            <a:avLst/>
          </a:prstGeom>
        </p:spPr>
        <p:txBody>
          <a:bodyPr spcFirstLastPara="1" wrap="square" lIns="182850" tIns="182850" rIns="182850" bIns="182850" anchor="t" anchorCtr="0">
            <a:noAutofit/>
          </a:bodyPr>
          <a:lstStyle>
            <a:lvl1pPr lvl="0">
              <a:spcBef>
                <a:spcPts val="0"/>
              </a:spcBef>
              <a:spcAft>
                <a:spcPts val="0"/>
              </a:spcAft>
              <a:buSzPts val="8400"/>
              <a:buNone/>
              <a:defRPr/>
            </a:lvl1pPr>
            <a:lvl2pPr lvl="1">
              <a:spcBef>
                <a:spcPts val="0"/>
              </a:spcBef>
              <a:spcAft>
                <a:spcPts val="0"/>
              </a:spcAft>
              <a:buSzPts val="8400"/>
              <a:buNone/>
              <a:defRPr/>
            </a:lvl2pPr>
            <a:lvl3pPr lvl="2">
              <a:spcBef>
                <a:spcPts val="0"/>
              </a:spcBef>
              <a:spcAft>
                <a:spcPts val="0"/>
              </a:spcAft>
              <a:buSzPts val="8400"/>
              <a:buNone/>
              <a:defRPr/>
            </a:lvl3pPr>
            <a:lvl4pPr lvl="3">
              <a:spcBef>
                <a:spcPts val="0"/>
              </a:spcBef>
              <a:spcAft>
                <a:spcPts val="0"/>
              </a:spcAft>
              <a:buSzPts val="8400"/>
              <a:buNone/>
              <a:defRPr/>
            </a:lvl4pPr>
            <a:lvl5pPr lvl="4">
              <a:spcBef>
                <a:spcPts val="0"/>
              </a:spcBef>
              <a:spcAft>
                <a:spcPts val="0"/>
              </a:spcAft>
              <a:buSzPts val="8400"/>
              <a:buNone/>
              <a:defRPr/>
            </a:lvl5pPr>
            <a:lvl6pPr lvl="5">
              <a:spcBef>
                <a:spcPts val="0"/>
              </a:spcBef>
              <a:spcAft>
                <a:spcPts val="0"/>
              </a:spcAft>
              <a:buSzPts val="8400"/>
              <a:buNone/>
              <a:defRPr/>
            </a:lvl6pPr>
            <a:lvl7pPr lvl="6">
              <a:spcBef>
                <a:spcPts val="0"/>
              </a:spcBef>
              <a:spcAft>
                <a:spcPts val="0"/>
              </a:spcAft>
              <a:buSzPts val="8400"/>
              <a:buNone/>
              <a:defRPr/>
            </a:lvl7pPr>
            <a:lvl8pPr lvl="7">
              <a:spcBef>
                <a:spcPts val="0"/>
              </a:spcBef>
              <a:spcAft>
                <a:spcPts val="0"/>
              </a:spcAft>
              <a:buSzPts val="8400"/>
              <a:buNone/>
              <a:defRPr/>
            </a:lvl8pPr>
            <a:lvl9pPr lvl="8">
              <a:spcBef>
                <a:spcPts val="0"/>
              </a:spcBef>
              <a:spcAft>
                <a:spcPts val="0"/>
              </a:spcAft>
              <a:buSzPts val="8400"/>
              <a:buNone/>
              <a:defRPr/>
            </a:lvl9pPr>
          </a:lstStyle>
          <a:p>
            <a:endParaRPr/>
          </a:p>
        </p:txBody>
      </p:sp>
      <p:sp>
        <p:nvSpPr>
          <p:cNvPr id="558" name="Google Shape;558;g3d5c29d4498_3_1490"/>
          <p:cNvSpPr txBox="1">
            <a:spLocks noGrp="1"/>
          </p:cNvSpPr>
          <p:nvPr>
            <p:ph type="subTitle" idx="1"/>
          </p:nvPr>
        </p:nvSpPr>
        <p:spPr>
          <a:xfrm>
            <a:off x="685800" y="7737050"/>
            <a:ext cx="3906600" cy="518400"/>
          </a:xfrm>
          <a:prstGeom prst="rect">
            <a:avLst/>
          </a:prstGeom>
        </p:spPr>
        <p:txBody>
          <a:bodyPr spcFirstLastPara="1" wrap="square" lIns="274300" tIns="182850" rIns="182850" bIns="182850" anchor="t" anchorCtr="0">
            <a:noAutofit/>
          </a:bodyPr>
          <a:lstStyle>
            <a:lvl1pPr lvl="0">
              <a:spcBef>
                <a:spcPts val="0"/>
              </a:spcBef>
              <a:spcAft>
                <a:spcPts val="0"/>
              </a:spcAft>
              <a:buSzPts val="1600"/>
              <a:buFont typeface="IBM Plex Sans Medium"/>
              <a:buNone/>
              <a:defRPr sz="1600">
                <a:latin typeface="IBM Plex Sans Medium"/>
                <a:ea typeface="IBM Plex Sans Medium"/>
                <a:cs typeface="IBM Plex Sans Medium"/>
                <a:sym typeface="IBM Plex Sans Medium"/>
              </a:defRPr>
            </a:lvl1pPr>
            <a:lvl2pPr lvl="1">
              <a:spcBef>
                <a:spcPts val="800"/>
              </a:spcBef>
              <a:spcAft>
                <a:spcPts val="0"/>
              </a:spcAft>
              <a:buSzPts val="2000"/>
              <a:buFont typeface="IBM Plex Sans Medium"/>
              <a:buNone/>
              <a:defRPr>
                <a:latin typeface="IBM Plex Sans Medium"/>
                <a:ea typeface="IBM Plex Sans Medium"/>
                <a:cs typeface="IBM Plex Sans Medium"/>
                <a:sym typeface="IBM Plex Sans Medium"/>
              </a:defRPr>
            </a:lvl2pPr>
            <a:lvl3pPr lvl="2">
              <a:spcBef>
                <a:spcPts val="800"/>
              </a:spcBef>
              <a:spcAft>
                <a:spcPts val="0"/>
              </a:spcAft>
              <a:buSzPts val="2000"/>
              <a:buFont typeface="IBM Plex Sans Medium"/>
              <a:buNone/>
              <a:defRPr>
                <a:latin typeface="IBM Plex Sans Medium"/>
                <a:ea typeface="IBM Plex Sans Medium"/>
                <a:cs typeface="IBM Plex Sans Medium"/>
                <a:sym typeface="IBM Plex Sans Medium"/>
              </a:defRPr>
            </a:lvl3pPr>
            <a:lvl4pPr lvl="3">
              <a:spcBef>
                <a:spcPts val="800"/>
              </a:spcBef>
              <a:spcAft>
                <a:spcPts val="0"/>
              </a:spcAft>
              <a:buSzPts val="2000"/>
              <a:buFont typeface="IBM Plex Sans Medium"/>
              <a:buNone/>
              <a:defRPr>
                <a:latin typeface="IBM Plex Sans Medium"/>
                <a:ea typeface="IBM Plex Sans Medium"/>
                <a:cs typeface="IBM Plex Sans Medium"/>
                <a:sym typeface="IBM Plex Sans Medium"/>
              </a:defRPr>
            </a:lvl4pPr>
            <a:lvl5pPr lvl="4">
              <a:spcBef>
                <a:spcPts val="800"/>
              </a:spcBef>
              <a:spcAft>
                <a:spcPts val="0"/>
              </a:spcAft>
              <a:buSzPts val="2000"/>
              <a:buFont typeface="IBM Plex Sans Medium"/>
              <a:buNone/>
              <a:defRPr>
                <a:latin typeface="IBM Plex Sans Medium"/>
                <a:ea typeface="IBM Plex Sans Medium"/>
                <a:cs typeface="IBM Plex Sans Medium"/>
                <a:sym typeface="IBM Plex Sans Medium"/>
              </a:defRPr>
            </a:lvl5pPr>
            <a:lvl6pPr lvl="5">
              <a:spcBef>
                <a:spcPts val="800"/>
              </a:spcBef>
              <a:spcAft>
                <a:spcPts val="0"/>
              </a:spcAft>
              <a:buSzPts val="2000"/>
              <a:buFont typeface="IBM Plex Sans Medium"/>
              <a:buNone/>
              <a:defRPr>
                <a:latin typeface="IBM Plex Sans Medium"/>
                <a:ea typeface="IBM Plex Sans Medium"/>
                <a:cs typeface="IBM Plex Sans Medium"/>
                <a:sym typeface="IBM Plex Sans Medium"/>
              </a:defRPr>
            </a:lvl6pPr>
            <a:lvl7pPr lvl="6">
              <a:spcBef>
                <a:spcPts val="800"/>
              </a:spcBef>
              <a:spcAft>
                <a:spcPts val="0"/>
              </a:spcAft>
              <a:buSzPts val="2000"/>
              <a:buFont typeface="IBM Plex Sans Medium"/>
              <a:buNone/>
              <a:defRPr>
                <a:latin typeface="IBM Plex Sans Medium"/>
                <a:ea typeface="IBM Plex Sans Medium"/>
                <a:cs typeface="IBM Plex Sans Medium"/>
                <a:sym typeface="IBM Plex Sans Medium"/>
              </a:defRPr>
            </a:lvl7pPr>
            <a:lvl8pPr lvl="7">
              <a:spcBef>
                <a:spcPts val="800"/>
              </a:spcBef>
              <a:spcAft>
                <a:spcPts val="0"/>
              </a:spcAft>
              <a:buSzPts val="2000"/>
              <a:buFont typeface="IBM Plex Sans Medium"/>
              <a:buNone/>
              <a:defRPr>
                <a:latin typeface="IBM Plex Sans Medium"/>
                <a:ea typeface="IBM Plex Sans Medium"/>
                <a:cs typeface="IBM Plex Sans Medium"/>
                <a:sym typeface="IBM Plex Sans Medium"/>
              </a:defRPr>
            </a:lvl8pPr>
            <a:lvl9pPr lvl="8">
              <a:spcBef>
                <a:spcPts val="800"/>
              </a:spcBef>
              <a:spcAft>
                <a:spcPts val="800"/>
              </a:spcAft>
              <a:buSzPts val="2000"/>
              <a:buFont typeface="IBM Plex Sans Medium"/>
              <a:buNone/>
              <a:defRPr>
                <a:latin typeface="IBM Plex Sans Medium"/>
                <a:ea typeface="IBM Plex Sans Medium"/>
                <a:cs typeface="IBM Plex Sans Medium"/>
                <a:sym typeface="IBM Plex Sans Medium"/>
              </a:defRPr>
            </a:lvl9pPr>
          </a:lstStyle>
          <a:p>
            <a:endParaRPr/>
          </a:p>
        </p:txBody>
      </p:sp>
      <p:sp>
        <p:nvSpPr>
          <p:cNvPr id="559" name="Google Shape;559;g3d5c29d4498_3_1490"/>
          <p:cNvSpPr txBox="1">
            <a:spLocks noGrp="1"/>
          </p:cNvSpPr>
          <p:nvPr>
            <p:ph type="subTitle" idx="2"/>
          </p:nvPr>
        </p:nvSpPr>
        <p:spPr>
          <a:xfrm>
            <a:off x="4946200" y="7737050"/>
            <a:ext cx="3906600" cy="518400"/>
          </a:xfrm>
          <a:prstGeom prst="rect">
            <a:avLst/>
          </a:prstGeom>
        </p:spPr>
        <p:txBody>
          <a:bodyPr spcFirstLastPara="1" wrap="square" lIns="274300" tIns="182850" rIns="182850" bIns="182850" anchor="t" anchorCtr="0">
            <a:noAutofit/>
          </a:bodyPr>
          <a:lstStyle>
            <a:lvl1pPr lvl="0">
              <a:spcBef>
                <a:spcPts val="0"/>
              </a:spcBef>
              <a:spcAft>
                <a:spcPts val="0"/>
              </a:spcAft>
              <a:buSzPts val="1600"/>
              <a:buFont typeface="IBM Plex Sans Medium"/>
              <a:buNone/>
              <a:defRPr sz="1600">
                <a:latin typeface="IBM Plex Sans Medium"/>
                <a:ea typeface="IBM Plex Sans Medium"/>
                <a:cs typeface="IBM Plex Sans Medium"/>
                <a:sym typeface="IBM Plex Sans Medium"/>
              </a:defRPr>
            </a:lvl1pPr>
            <a:lvl2pPr lvl="1">
              <a:spcBef>
                <a:spcPts val="800"/>
              </a:spcBef>
              <a:spcAft>
                <a:spcPts val="0"/>
              </a:spcAft>
              <a:buSzPts val="2000"/>
              <a:buFont typeface="IBM Plex Sans Medium"/>
              <a:buNone/>
              <a:defRPr>
                <a:latin typeface="IBM Plex Sans Medium"/>
                <a:ea typeface="IBM Plex Sans Medium"/>
                <a:cs typeface="IBM Plex Sans Medium"/>
                <a:sym typeface="IBM Plex Sans Medium"/>
              </a:defRPr>
            </a:lvl2pPr>
            <a:lvl3pPr lvl="2">
              <a:spcBef>
                <a:spcPts val="800"/>
              </a:spcBef>
              <a:spcAft>
                <a:spcPts val="0"/>
              </a:spcAft>
              <a:buSzPts val="2000"/>
              <a:buFont typeface="IBM Plex Sans Medium"/>
              <a:buNone/>
              <a:defRPr>
                <a:latin typeface="IBM Plex Sans Medium"/>
                <a:ea typeface="IBM Plex Sans Medium"/>
                <a:cs typeface="IBM Plex Sans Medium"/>
                <a:sym typeface="IBM Plex Sans Medium"/>
              </a:defRPr>
            </a:lvl3pPr>
            <a:lvl4pPr lvl="3">
              <a:spcBef>
                <a:spcPts val="800"/>
              </a:spcBef>
              <a:spcAft>
                <a:spcPts val="0"/>
              </a:spcAft>
              <a:buSzPts val="2000"/>
              <a:buFont typeface="IBM Plex Sans Medium"/>
              <a:buNone/>
              <a:defRPr>
                <a:latin typeface="IBM Plex Sans Medium"/>
                <a:ea typeface="IBM Plex Sans Medium"/>
                <a:cs typeface="IBM Plex Sans Medium"/>
                <a:sym typeface="IBM Plex Sans Medium"/>
              </a:defRPr>
            </a:lvl4pPr>
            <a:lvl5pPr lvl="4">
              <a:spcBef>
                <a:spcPts val="800"/>
              </a:spcBef>
              <a:spcAft>
                <a:spcPts val="0"/>
              </a:spcAft>
              <a:buSzPts val="2000"/>
              <a:buFont typeface="IBM Plex Sans Medium"/>
              <a:buNone/>
              <a:defRPr>
                <a:latin typeface="IBM Plex Sans Medium"/>
                <a:ea typeface="IBM Plex Sans Medium"/>
                <a:cs typeface="IBM Plex Sans Medium"/>
                <a:sym typeface="IBM Plex Sans Medium"/>
              </a:defRPr>
            </a:lvl5pPr>
            <a:lvl6pPr lvl="5">
              <a:spcBef>
                <a:spcPts val="800"/>
              </a:spcBef>
              <a:spcAft>
                <a:spcPts val="0"/>
              </a:spcAft>
              <a:buSzPts val="2000"/>
              <a:buFont typeface="IBM Plex Sans Medium"/>
              <a:buNone/>
              <a:defRPr>
                <a:latin typeface="IBM Plex Sans Medium"/>
                <a:ea typeface="IBM Plex Sans Medium"/>
                <a:cs typeface="IBM Plex Sans Medium"/>
                <a:sym typeface="IBM Plex Sans Medium"/>
              </a:defRPr>
            </a:lvl6pPr>
            <a:lvl7pPr lvl="6">
              <a:spcBef>
                <a:spcPts val="800"/>
              </a:spcBef>
              <a:spcAft>
                <a:spcPts val="0"/>
              </a:spcAft>
              <a:buSzPts val="2000"/>
              <a:buFont typeface="IBM Plex Sans Medium"/>
              <a:buNone/>
              <a:defRPr>
                <a:latin typeface="IBM Plex Sans Medium"/>
                <a:ea typeface="IBM Plex Sans Medium"/>
                <a:cs typeface="IBM Plex Sans Medium"/>
                <a:sym typeface="IBM Plex Sans Medium"/>
              </a:defRPr>
            </a:lvl7pPr>
            <a:lvl8pPr lvl="7">
              <a:spcBef>
                <a:spcPts val="800"/>
              </a:spcBef>
              <a:spcAft>
                <a:spcPts val="0"/>
              </a:spcAft>
              <a:buSzPts val="2000"/>
              <a:buFont typeface="IBM Plex Sans Medium"/>
              <a:buNone/>
              <a:defRPr>
                <a:latin typeface="IBM Plex Sans Medium"/>
                <a:ea typeface="IBM Plex Sans Medium"/>
                <a:cs typeface="IBM Plex Sans Medium"/>
                <a:sym typeface="IBM Plex Sans Medium"/>
              </a:defRPr>
            </a:lvl8pPr>
            <a:lvl9pPr lvl="8">
              <a:spcBef>
                <a:spcPts val="800"/>
              </a:spcBef>
              <a:spcAft>
                <a:spcPts val="800"/>
              </a:spcAft>
              <a:buSzPts val="2000"/>
              <a:buFont typeface="IBM Plex Sans Medium"/>
              <a:buNone/>
              <a:defRPr>
                <a:latin typeface="IBM Plex Sans Medium"/>
                <a:ea typeface="IBM Plex Sans Medium"/>
                <a:cs typeface="IBM Plex Sans Medium"/>
                <a:sym typeface="IBM Plex Sans Medium"/>
              </a:defRPr>
            </a:lvl9pPr>
          </a:lstStyle>
          <a:p>
            <a:endParaRPr/>
          </a:p>
        </p:txBody>
      </p:sp>
      <p:sp>
        <p:nvSpPr>
          <p:cNvPr id="560" name="Google Shape;560;g3d5c29d4498_3_1490"/>
          <p:cNvSpPr txBox="1">
            <a:spLocks noGrp="1"/>
          </p:cNvSpPr>
          <p:nvPr>
            <p:ph type="subTitle" idx="3"/>
          </p:nvPr>
        </p:nvSpPr>
        <p:spPr>
          <a:xfrm>
            <a:off x="9206600" y="7737050"/>
            <a:ext cx="3906600" cy="518400"/>
          </a:xfrm>
          <a:prstGeom prst="rect">
            <a:avLst/>
          </a:prstGeom>
        </p:spPr>
        <p:txBody>
          <a:bodyPr spcFirstLastPara="1" wrap="square" lIns="274300" tIns="182850" rIns="182850" bIns="182850" anchor="t" anchorCtr="0">
            <a:noAutofit/>
          </a:bodyPr>
          <a:lstStyle>
            <a:lvl1pPr lvl="0">
              <a:spcBef>
                <a:spcPts val="0"/>
              </a:spcBef>
              <a:spcAft>
                <a:spcPts val="0"/>
              </a:spcAft>
              <a:buSzPts val="1600"/>
              <a:buFont typeface="IBM Plex Sans Medium"/>
              <a:buNone/>
              <a:defRPr sz="1600">
                <a:latin typeface="IBM Plex Sans Medium"/>
                <a:ea typeface="IBM Plex Sans Medium"/>
                <a:cs typeface="IBM Plex Sans Medium"/>
                <a:sym typeface="IBM Plex Sans Medium"/>
              </a:defRPr>
            </a:lvl1pPr>
            <a:lvl2pPr lvl="1">
              <a:spcBef>
                <a:spcPts val="800"/>
              </a:spcBef>
              <a:spcAft>
                <a:spcPts val="0"/>
              </a:spcAft>
              <a:buSzPts val="2000"/>
              <a:buFont typeface="IBM Plex Sans Medium"/>
              <a:buNone/>
              <a:defRPr>
                <a:latin typeface="IBM Plex Sans Medium"/>
                <a:ea typeface="IBM Plex Sans Medium"/>
                <a:cs typeface="IBM Plex Sans Medium"/>
                <a:sym typeface="IBM Plex Sans Medium"/>
              </a:defRPr>
            </a:lvl2pPr>
            <a:lvl3pPr lvl="2">
              <a:spcBef>
                <a:spcPts val="800"/>
              </a:spcBef>
              <a:spcAft>
                <a:spcPts val="0"/>
              </a:spcAft>
              <a:buSzPts val="2000"/>
              <a:buFont typeface="IBM Plex Sans Medium"/>
              <a:buNone/>
              <a:defRPr>
                <a:latin typeface="IBM Plex Sans Medium"/>
                <a:ea typeface="IBM Plex Sans Medium"/>
                <a:cs typeface="IBM Plex Sans Medium"/>
                <a:sym typeface="IBM Plex Sans Medium"/>
              </a:defRPr>
            </a:lvl3pPr>
            <a:lvl4pPr lvl="3">
              <a:spcBef>
                <a:spcPts val="800"/>
              </a:spcBef>
              <a:spcAft>
                <a:spcPts val="0"/>
              </a:spcAft>
              <a:buSzPts val="2000"/>
              <a:buFont typeface="IBM Plex Sans Medium"/>
              <a:buNone/>
              <a:defRPr>
                <a:latin typeface="IBM Plex Sans Medium"/>
                <a:ea typeface="IBM Plex Sans Medium"/>
                <a:cs typeface="IBM Plex Sans Medium"/>
                <a:sym typeface="IBM Plex Sans Medium"/>
              </a:defRPr>
            </a:lvl4pPr>
            <a:lvl5pPr lvl="4">
              <a:spcBef>
                <a:spcPts val="800"/>
              </a:spcBef>
              <a:spcAft>
                <a:spcPts val="0"/>
              </a:spcAft>
              <a:buSzPts val="2000"/>
              <a:buFont typeface="IBM Plex Sans Medium"/>
              <a:buNone/>
              <a:defRPr>
                <a:latin typeface="IBM Plex Sans Medium"/>
                <a:ea typeface="IBM Plex Sans Medium"/>
                <a:cs typeface="IBM Plex Sans Medium"/>
                <a:sym typeface="IBM Plex Sans Medium"/>
              </a:defRPr>
            </a:lvl5pPr>
            <a:lvl6pPr lvl="5">
              <a:spcBef>
                <a:spcPts val="800"/>
              </a:spcBef>
              <a:spcAft>
                <a:spcPts val="0"/>
              </a:spcAft>
              <a:buSzPts val="2000"/>
              <a:buFont typeface="IBM Plex Sans Medium"/>
              <a:buNone/>
              <a:defRPr>
                <a:latin typeface="IBM Plex Sans Medium"/>
                <a:ea typeface="IBM Plex Sans Medium"/>
                <a:cs typeface="IBM Plex Sans Medium"/>
                <a:sym typeface="IBM Plex Sans Medium"/>
              </a:defRPr>
            </a:lvl6pPr>
            <a:lvl7pPr lvl="6">
              <a:spcBef>
                <a:spcPts val="800"/>
              </a:spcBef>
              <a:spcAft>
                <a:spcPts val="0"/>
              </a:spcAft>
              <a:buSzPts val="2000"/>
              <a:buFont typeface="IBM Plex Sans Medium"/>
              <a:buNone/>
              <a:defRPr>
                <a:latin typeface="IBM Plex Sans Medium"/>
                <a:ea typeface="IBM Plex Sans Medium"/>
                <a:cs typeface="IBM Plex Sans Medium"/>
                <a:sym typeface="IBM Plex Sans Medium"/>
              </a:defRPr>
            </a:lvl7pPr>
            <a:lvl8pPr lvl="7">
              <a:spcBef>
                <a:spcPts val="800"/>
              </a:spcBef>
              <a:spcAft>
                <a:spcPts val="0"/>
              </a:spcAft>
              <a:buSzPts val="2000"/>
              <a:buFont typeface="IBM Plex Sans Medium"/>
              <a:buNone/>
              <a:defRPr>
                <a:latin typeface="IBM Plex Sans Medium"/>
                <a:ea typeface="IBM Plex Sans Medium"/>
                <a:cs typeface="IBM Plex Sans Medium"/>
                <a:sym typeface="IBM Plex Sans Medium"/>
              </a:defRPr>
            </a:lvl8pPr>
            <a:lvl9pPr lvl="8">
              <a:spcBef>
                <a:spcPts val="800"/>
              </a:spcBef>
              <a:spcAft>
                <a:spcPts val="800"/>
              </a:spcAft>
              <a:buSzPts val="2000"/>
              <a:buFont typeface="IBM Plex Sans Medium"/>
              <a:buNone/>
              <a:defRPr>
                <a:latin typeface="IBM Plex Sans Medium"/>
                <a:ea typeface="IBM Plex Sans Medium"/>
                <a:cs typeface="IBM Plex Sans Medium"/>
                <a:sym typeface="IBM Plex Sans Medium"/>
              </a:defRPr>
            </a:lvl9pPr>
          </a:lstStyle>
          <a:p>
            <a:endParaRPr/>
          </a:p>
        </p:txBody>
      </p:sp>
      <p:sp>
        <p:nvSpPr>
          <p:cNvPr id="561" name="Google Shape;561;g3d5c29d4498_3_1490"/>
          <p:cNvSpPr txBox="1">
            <a:spLocks noGrp="1"/>
          </p:cNvSpPr>
          <p:nvPr>
            <p:ph type="subTitle" idx="4"/>
          </p:nvPr>
        </p:nvSpPr>
        <p:spPr>
          <a:xfrm>
            <a:off x="13467000" y="7737050"/>
            <a:ext cx="3906600" cy="518400"/>
          </a:xfrm>
          <a:prstGeom prst="rect">
            <a:avLst/>
          </a:prstGeom>
        </p:spPr>
        <p:txBody>
          <a:bodyPr spcFirstLastPara="1" wrap="square" lIns="274300" tIns="182850" rIns="182850" bIns="182850" anchor="t" anchorCtr="0">
            <a:noAutofit/>
          </a:bodyPr>
          <a:lstStyle>
            <a:lvl1pPr lvl="0">
              <a:spcBef>
                <a:spcPts val="0"/>
              </a:spcBef>
              <a:spcAft>
                <a:spcPts val="0"/>
              </a:spcAft>
              <a:buSzPts val="1600"/>
              <a:buFont typeface="IBM Plex Sans Medium"/>
              <a:buNone/>
              <a:defRPr sz="1600">
                <a:latin typeface="IBM Plex Sans Medium"/>
                <a:ea typeface="IBM Plex Sans Medium"/>
                <a:cs typeface="IBM Plex Sans Medium"/>
                <a:sym typeface="IBM Plex Sans Medium"/>
              </a:defRPr>
            </a:lvl1pPr>
            <a:lvl2pPr lvl="1">
              <a:spcBef>
                <a:spcPts val="800"/>
              </a:spcBef>
              <a:spcAft>
                <a:spcPts val="0"/>
              </a:spcAft>
              <a:buSzPts val="2000"/>
              <a:buFont typeface="IBM Plex Sans Medium"/>
              <a:buNone/>
              <a:defRPr>
                <a:latin typeface="IBM Plex Sans Medium"/>
                <a:ea typeface="IBM Plex Sans Medium"/>
                <a:cs typeface="IBM Plex Sans Medium"/>
                <a:sym typeface="IBM Plex Sans Medium"/>
              </a:defRPr>
            </a:lvl2pPr>
            <a:lvl3pPr lvl="2">
              <a:spcBef>
                <a:spcPts val="800"/>
              </a:spcBef>
              <a:spcAft>
                <a:spcPts val="0"/>
              </a:spcAft>
              <a:buSzPts val="2000"/>
              <a:buFont typeface="IBM Plex Sans Medium"/>
              <a:buNone/>
              <a:defRPr>
                <a:latin typeface="IBM Plex Sans Medium"/>
                <a:ea typeface="IBM Plex Sans Medium"/>
                <a:cs typeface="IBM Plex Sans Medium"/>
                <a:sym typeface="IBM Plex Sans Medium"/>
              </a:defRPr>
            </a:lvl3pPr>
            <a:lvl4pPr lvl="3">
              <a:spcBef>
                <a:spcPts val="800"/>
              </a:spcBef>
              <a:spcAft>
                <a:spcPts val="0"/>
              </a:spcAft>
              <a:buSzPts val="2000"/>
              <a:buFont typeface="IBM Plex Sans Medium"/>
              <a:buNone/>
              <a:defRPr>
                <a:latin typeface="IBM Plex Sans Medium"/>
                <a:ea typeface="IBM Plex Sans Medium"/>
                <a:cs typeface="IBM Plex Sans Medium"/>
                <a:sym typeface="IBM Plex Sans Medium"/>
              </a:defRPr>
            </a:lvl4pPr>
            <a:lvl5pPr lvl="4">
              <a:spcBef>
                <a:spcPts val="800"/>
              </a:spcBef>
              <a:spcAft>
                <a:spcPts val="0"/>
              </a:spcAft>
              <a:buSzPts val="2000"/>
              <a:buFont typeface="IBM Plex Sans Medium"/>
              <a:buNone/>
              <a:defRPr>
                <a:latin typeface="IBM Plex Sans Medium"/>
                <a:ea typeface="IBM Plex Sans Medium"/>
                <a:cs typeface="IBM Plex Sans Medium"/>
                <a:sym typeface="IBM Plex Sans Medium"/>
              </a:defRPr>
            </a:lvl5pPr>
            <a:lvl6pPr lvl="5">
              <a:spcBef>
                <a:spcPts val="800"/>
              </a:spcBef>
              <a:spcAft>
                <a:spcPts val="0"/>
              </a:spcAft>
              <a:buSzPts val="2000"/>
              <a:buFont typeface="IBM Plex Sans Medium"/>
              <a:buNone/>
              <a:defRPr>
                <a:latin typeface="IBM Plex Sans Medium"/>
                <a:ea typeface="IBM Plex Sans Medium"/>
                <a:cs typeface="IBM Plex Sans Medium"/>
                <a:sym typeface="IBM Plex Sans Medium"/>
              </a:defRPr>
            </a:lvl6pPr>
            <a:lvl7pPr lvl="6">
              <a:spcBef>
                <a:spcPts val="800"/>
              </a:spcBef>
              <a:spcAft>
                <a:spcPts val="0"/>
              </a:spcAft>
              <a:buSzPts val="2000"/>
              <a:buFont typeface="IBM Plex Sans Medium"/>
              <a:buNone/>
              <a:defRPr>
                <a:latin typeface="IBM Plex Sans Medium"/>
                <a:ea typeface="IBM Plex Sans Medium"/>
                <a:cs typeface="IBM Plex Sans Medium"/>
                <a:sym typeface="IBM Plex Sans Medium"/>
              </a:defRPr>
            </a:lvl7pPr>
            <a:lvl8pPr lvl="7">
              <a:spcBef>
                <a:spcPts val="800"/>
              </a:spcBef>
              <a:spcAft>
                <a:spcPts val="0"/>
              </a:spcAft>
              <a:buSzPts val="2000"/>
              <a:buFont typeface="IBM Plex Sans Medium"/>
              <a:buNone/>
              <a:defRPr>
                <a:latin typeface="IBM Plex Sans Medium"/>
                <a:ea typeface="IBM Plex Sans Medium"/>
                <a:cs typeface="IBM Plex Sans Medium"/>
                <a:sym typeface="IBM Plex Sans Medium"/>
              </a:defRPr>
            </a:lvl8pPr>
            <a:lvl9pPr lvl="8">
              <a:spcBef>
                <a:spcPts val="800"/>
              </a:spcBef>
              <a:spcAft>
                <a:spcPts val="800"/>
              </a:spcAft>
              <a:buSzPts val="2000"/>
              <a:buFont typeface="IBM Plex Sans Medium"/>
              <a:buNone/>
              <a:defRPr>
                <a:latin typeface="IBM Plex Sans Medium"/>
                <a:ea typeface="IBM Plex Sans Medium"/>
                <a:cs typeface="IBM Plex Sans Medium"/>
                <a:sym typeface="IBM Plex Sans Medium"/>
              </a:defRPr>
            </a:lvl9pPr>
          </a:lstStyle>
          <a:p>
            <a:endParaRPr/>
          </a:p>
        </p:txBody>
      </p:sp>
      <p:sp>
        <p:nvSpPr>
          <p:cNvPr id="562" name="Google Shape;562;g3d5c29d4498_3_1490"/>
          <p:cNvSpPr txBox="1">
            <a:spLocks noGrp="1"/>
          </p:cNvSpPr>
          <p:nvPr>
            <p:ph type="subTitle" idx="5"/>
          </p:nvPr>
        </p:nvSpPr>
        <p:spPr>
          <a:xfrm>
            <a:off x="685800" y="9598341"/>
            <a:ext cx="8479800" cy="547800"/>
          </a:xfrm>
          <a:prstGeom prst="rect">
            <a:avLst/>
          </a:prstGeom>
        </p:spPr>
        <p:txBody>
          <a:bodyPr spcFirstLastPara="1" wrap="square" lIns="274300" tIns="182850" rIns="182850" bIns="182850" anchor="ctr" anchorCtr="0">
            <a:noAutofit/>
          </a:bodyPr>
          <a:lstStyle>
            <a:lvl1pPr lvl="0">
              <a:spcBef>
                <a:spcPts val="0"/>
              </a:spcBef>
              <a:spcAft>
                <a:spcPts val="0"/>
              </a:spcAft>
              <a:buSzPts val="1600"/>
              <a:buFont typeface="IBM Plex Mono Light"/>
              <a:buNone/>
              <a:defRPr sz="1600">
                <a:latin typeface="IBM Plex Mono Light"/>
                <a:ea typeface="IBM Plex Mono Light"/>
                <a:cs typeface="IBM Plex Mono Light"/>
                <a:sym typeface="IBM Plex Mono Light"/>
              </a:defRPr>
            </a:lvl1pPr>
            <a:lvl2pPr lvl="1">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2pPr>
            <a:lvl3pPr lvl="2">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3pPr>
            <a:lvl4pPr lvl="3">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4pPr>
            <a:lvl5pPr lvl="4">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5pPr>
            <a:lvl6pPr lvl="5">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6pPr>
            <a:lvl7pPr lvl="6">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7pPr>
            <a:lvl8pPr lvl="7">
              <a:spcBef>
                <a:spcPts val="800"/>
              </a:spcBef>
              <a:spcAft>
                <a:spcPts val="0"/>
              </a:spcAft>
              <a:buSzPts val="1600"/>
              <a:buFont typeface="IBM Plex Mono Light"/>
              <a:buNone/>
              <a:defRPr sz="1600">
                <a:latin typeface="IBM Plex Mono Light"/>
                <a:ea typeface="IBM Plex Mono Light"/>
                <a:cs typeface="IBM Plex Mono Light"/>
                <a:sym typeface="IBM Plex Mono Light"/>
              </a:defRPr>
            </a:lvl8pPr>
            <a:lvl9pPr lvl="8">
              <a:spcBef>
                <a:spcPts val="800"/>
              </a:spcBef>
              <a:spcAft>
                <a:spcPts val="800"/>
              </a:spcAft>
              <a:buSzPts val="1600"/>
              <a:buFont typeface="IBM Plex Mono Light"/>
              <a:buNone/>
              <a:defRPr sz="1600">
                <a:latin typeface="IBM Plex Mono Light"/>
                <a:ea typeface="IBM Plex Mono Light"/>
                <a:cs typeface="IBM Plex Mono Light"/>
                <a:sym typeface="IBM Plex Mono Light"/>
              </a:defRPr>
            </a:lvl9pPr>
          </a:lstStyle>
          <a:p>
            <a:endParaRPr/>
          </a:p>
        </p:txBody>
      </p:sp>
      <p:sp>
        <p:nvSpPr>
          <p:cNvPr id="563" name="Google Shape;563;g3d5c29d4498_3_1490"/>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564" name="Google Shape;564;g3d5c29d4498_3_1490"/>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p:cSld name="CUSTOM_9">
    <p:spTree>
      <p:nvGrpSpPr>
        <p:cNvPr id="1" name="Shape 565"/>
        <p:cNvGrpSpPr/>
        <p:nvPr/>
      </p:nvGrpSpPr>
      <p:grpSpPr>
        <a:xfrm>
          <a:off x="0" y="0"/>
          <a:ext cx="0" cy="0"/>
          <a:chOff x="0" y="0"/>
          <a:chExt cx="0" cy="0"/>
        </a:xfrm>
      </p:grpSpPr>
      <p:sp>
        <p:nvSpPr>
          <p:cNvPr id="566" name="Google Shape;566;g3d5c29d4498_3_1499"/>
          <p:cNvSpPr txBox="1">
            <a:spLocks noGrp="1"/>
          </p:cNvSpPr>
          <p:nvPr>
            <p:ph type="body" idx="1"/>
          </p:nvPr>
        </p:nvSpPr>
        <p:spPr>
          <a:xfrm>
            <a:off x="914400" y="7799350"/>
            <a:ext cx="10384800" cy="1338600"/>
          </a:xfrm>
          <a:prstGeom prst="rect">
            <a:avLst/>
          </a:prstGeom>
        </p:spPr>
        <p:txBody>
          <a:bodyPr spcFirstLastPara="1" wrap="square" lIns="182850" tIns="182850" rIns="182850" bIns="182850" anchor="b" anchorCtr="0">
            <a:noAutofit/>
          </a:bodyPr>
          <a:lstStyle>
            <a:lvl1pPr marL="457200" lvl="0" indent="-381000">
              <a:spcBef>
                <a:spcPts val="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567" name="Google Shape;567;g3d5c29d4498_3_1499"/>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lvl1pPr lvl="0" algn="r">
              <a:buNone/>
              <a:defRPr sz="1600">
                <a:latin typeface="IBM Plex Sans"/>
                <a:ea typeface="IBM Plex Sans"/>
                <a:cs typeface="IBM Plex Sans"/>
                <a:sym typeface="IBM Plex Sans"/>
              </a:defRPr>
            </a:lvl1pPr>
            <a:lvl2pPr lvl="1" algn="r">
              <a:buNone/>
              <a:defRPr sz="1600">
                <a:latin typeface="IBM Plex Sans"/>
                <a:ea typeface="IBM Plex Sans"/>
                <a:cs typeface="IBM Plex Sans"/>
                <a:sym typeface="IBM Plex Sans"/>
              </a:defRPr>
            </a:lvl2pPr>
            <a:lvl3pPr lvl="2" algn="r">
              <a:buNone/>
              <a:defRPr sz="1600">
                <a:latin typeface="IBM Plex Sans"/>
                <a:ea typeface="IBM Plex Sans"/>
                <a:cs typeface="IBM Plex Sans"/>
                <a:sym typeface="IBM Plex Sans"/>
              </a:defRPr>
            </a:lvl3pPr>
            <a:lvl4pPr lvl="3" algn="r">
              <a:buNone/>
              <a:defRPr sz="1600">
                <a:latin typeface="IBM Plex Sans"/>
                <a:ea typeface="IBM Plex Sans"/>
                <a:cs typeface="IBM Plex Sans"/>
                <a:sym typeface="IBM Plex Sans"/>
              </a:defRPr>
            </a:lvl4pPr>
            <a:lvl5pPr lvl="4" algn="r">
              <a:buNone/>
              <a:defRPr sz="1600">
                <a:latin typeface="IBM Plex Sans"/>
                <a:ea typeface="IBM Plex Sans"/>
                <a:cs typeface="IBM Plex Sans"/>
                <a:sym typeface="IBM Plex Sans"/>
              </a:defRPr>
            </a:lvl5pPr>
            <a:lvl6pPr lvl="5" algn="r">
              <a:buNone/>
              <a:defRPr sz="1600">
                <a:latin typeface="IBM Plex Sans"/>
                <a:ea typeface="IBM Plex Sans"/>
                <a:cs typeface="IBM Plex Sans"/>
                <a:sym typeface="IBM Plex Sans"/>
              </a:defRPr>
            </a:lvl6pPr>
            <a:lvl7pPr lvl="6" algn="r">
              <a:buNone/>
              <a:defRPr sz="1600">
                <a:latin typeface="IBM Plex Sans"/>
                <a:ea typeface="IBM Plex Sans"/>
                <a:cs typeface="IBM Plex Sans"/>
                <a:sym typeface="IBM Plex Sans"/>
              </a:defRPr>
            </a:lvl7pPr>
            <a:lvl8pPr lvl="7" algn="r">
              <a:buNone/>
              <a:defRPr sz="1600">
                <a:latin typeface="IBM Plex Sans"/>
                <a:ea typeface="IBM Plex Sans"/>
                <a:cs typeface="IBM Plex Sans"/>
                <a:sym typeface="IBM Plex Sans"/>
              </a:defRPr>
            </a:lvl8pPr>
            <a:lvl9pPr lvl="8" algn="r">
              <a:buNone/>
              <a:defRPr sz="1600">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a:t>
            </a:fld>
            <a:endParaRPr/>
          </a:p>
        </p:txBody>
      </p:sp>
      <p:sp>
        <p:nvSpPr>
          <p:cNvPr id="568" name="Google Shape;568;g3d5c29d4498_3_1499"/>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9"/>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7"/>
        <p:cNvGrpSpPr/>
        <p:nvPr/>
      </p:nvGrpSpPr>
      <p:grpSpPr>
        <a:xfrm>
          <a:off x="0" y="0"/>
          <a:ext cx="0" cy="0"/>
          <a:chOff x="0" y="0"/>
          <a:chExt cx="0" cy="0"/>
        </a:xfrm>
      </p:grpSpPr>
      <p:sp>
        <p:nvSpPr>
          <p:cNvPr id="88" name="Google Shape;88;g3d5c29d4498_0_249"/>
          <p:cNvSpPr txBox="1">
            <a:spLocks noGrp="1"/>
          </p:cNvSpPr>
          <p:nvPr>
            <p:ph type="title"/>
          </p:nvPr>
        </p:nvSpPr>
        <p:spPr>
          <a:xfrm>
            <a:off x="1440180" y="476721"/>
            <a:ext cx="15402900" cy="2551200"/>
          </a:xfrm>
          <a:prstGeom prst="rect">
            <a:avLst/>
          </a:prstGeom>
          <a:noFill/>
          <a:ln>
            <a:noFill/>
          </a:ln>
        </p:spPr>
        <p:txBody>
          <a:bodyPr spcFirstLastPara="1" wrap="square" lIns="137150" tIns="68550" rIns="137150" bIns="68550" anchor="ctr" anchorCtr="0">
            <a:normAutofit/>
          </a:bodyPr>
          <a:lstStyle>
            <a:lvl1pPr lvl="0" algn="l">
              <a:lnSpc>
                <a:spcPct val="90000"/>
              </a:lnSpc>
              <a:spcBef>
                <a:spcPts val="0"/>
              </a:spcBef>
              <a:spcAft>
                <a:spcPts val="0"/>
              </a:spcAft>
              <a:buClr>
                <a:schemeClr val="lt1"/>
              </a:buClr>
              <a:buSzPts val="2700"/>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89" name="Google Shape;89;g3d5c29d4498_0_249"/>
          <p:cNvSpPr txBox="1">
            <a:spLocks noGrp="1"/>
          </p:cNvSpPr>
          <p:nvPr>
            <p:ph type="dt" idx="10"/>
          </p:nvPr>
        </p:nvSpPr>
        <p:spPr>
          <a:xfrm>
            <a:off x="10355580" y="9534525"/>
            <a:ext cx="4855500" cy="547800"/>
          </a:xfrm>
          <a:prstGeom prst="rect">
            <a:avLst/>
          </a:prstGeom>
          <a:noFill/>
          <a:ln>
            <a:noFill/>
          </a:ln>
        </p:spPr>
        <p:txBody>
          <a:bodyPr spcFirstLastPara="1" wrap="square" lIns="137150" tIns="68550" rIns="137150" bIns="68550" anchor="ctr" anchorCtr="0">
            <a:noAutofit/>
          </a:bodyPr>
          <a:lstStyle>
            <a:lvl1pPr lvl="0" algn="just">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90" name="Google Shape;90;g3d5c29d4498_0_249"/>
          <p:cNvSpPr txBox="1">
            <a:spLocks noGrp="1"/>
          </p:cNvSpPr>
          <p:nvPr>
            <p:ph type="ftr" idx="11"/>
          </p:nvPr>
        </p:nvSpPr>
        <p:spPr>
          <a:xfrm>
            <a:off x="1440180" y="9534525"/>
            <a:ext cx="8257200" cy="547800"/>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91" name="Google Shape;91;g3d5c29d4498_0_249"/>
          <p:cNvSpPr txBox="1">
            <a:spLocks noGrp="1"/>
          </p:cNvSpPr>
          <p:nvPr>
            <p:ph type="sldNum" idx="12"/>
          </p:nvPr>
        </p:nvSpPr>
        <p:spPr>
          <a:xfrm>
            <a:off x="15444216" y="9534525"/>
            <a:ext cx="1399200" cy="547800"/>
          </a:xfrm>
          <a:prstGeom prst="rect">
            <a:avLst/>
          </a:prstGeom>
          <a:noFill/>
          <a:ln>
            <a:noFill/>
          </a:ln>
        </p:spPr>
        <p:txBody>
          <a:bodyPr spcFirstLastPara="1" wrap="square" lIns="137150" tIns="68550" rIns="137150" bIns="6855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721809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92"/>
        <p:cNvGrpSpPr/>
        <p:nvPr/>
      </p:nvGrpSpPr>
      <p:grpSpPr>
        <a:xfrm>
          <a:off x="0" y="0"/>
          <a:ext cx="0" cy="0"/>
          <a:chOff x="0" y="0"/>
          <a:chExt cx="0" cy="0"/>
        </a:xfrm>
      </p:grpSpPr>
      <p:sp>
        <p:nvSpPr>
          <p:cNvPr id="93" name="Google Shape;93;g3d5c29d4498_0_254"/>
          <p:cNvSpPr/>
          <p:nvPr/>
        </p:nvSpPr>
        <p:spPr>
          <a:xfrm>
            <a:off x="0" y="6309360"/>
            <a:ext cx="18288000" cy="3977700"/>
          </a:xfrm>
          <a:prstGeom prst="rect">
            <a:avLst/>
          </a:prstGeom>
          <a:solidFill>
            <a:schemeClr val="dk1"/>
          </a:solidFill>
          <a:ln>
            <a:noFill/>
          </a:ln>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a:solidFill>
                <a:schemeClr val="lt1"/>
              </a:solidFill>
              <a:latin typeface="Libre Franklin Medium"/>
              <a:ea typeface="Libre Franklin Medium"/>
              <a:cs typeface="Libre Franklin Medium"/>
              <a:sym typeface="Libre Franklin Medium"/>
            </a:endParaRPr>
          </a:p>
        </p:txBody>
      </p:sp>
      <p:sp>
        <p:nvSpPr>
          <p:cNvPr id="94" name="Google Shape;94;g3d5c29d4498_0_254"/>
          <p:cNvSpPr txBox="1">
            <a:spLocks noGrp="1"/>
          </p:cNvSpPr>
          <p:nvPr>
            <p:ph type="ctrTitle"/>
          </p:nvPr>
        </p:nvSpPr>
        <p:spPr>
          <a:xfrm>
            <a:off x="1440180" y="960120"/>
            <a:ext cx="15402900" cy="4841700"/>
          </a:xfrm>
          <a:prstGeom prst="rect">
            <a:avLst/>
          </a:prstGeom>
          <a:noFill/>
          <a:ln>
            <a:noFill/>
          </a:ln>
        </p:spPr>
        <p:txBody>
          <a:bodyPr spcFirstLastPara="1" wrap="square" lIns="137150" tIns="68550" rIns="137150" bIns="68550" anchor="b" anchorCtr="0">
            <a:normAutofit/>
          </a:bodyPr>
          <a:lstStyle>
            <a:lvl1pPr lvl="0" algn="ctr">
              <a:lnSpc>
                <a:spcPct val="90000"/>
              </a:lnSpc>
              <a:spcBef>
                <a:spcPts val="0"/>
              </a:spcBef>
              <a:spcAft>
                <a:spcPts val="0"/>
              </a:spcAft>
              <a:buClr>
                <a:schemeClr val="dk1"/>
              </a:buClr>
              <a:buSzPts val="13200"/>
              <a:buFont typeface="Libre Franklin"/>
              <a:buNone/>
              <a:defRPr sz="13200">
                <a:solidFill>
                  <a:schemeClr val="dk1"/>
                </a:solidFill>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95" name="Google Shape;95;g3d5c29d4498_0_254"/>
          <p:cNvSpPr txBox="1">
            <a:spLocks noGrp="1"/>
          </p:cNvSpPr>
          <p:nvPr>
            <p:ph type="subTitle" idx="1"/>
          </p:nvPr>
        </p:nvSpPr>
        <p:spPr>
          <a:xfrm>
            <a:off x="1440180" y="6789420"/>
            <a:ext cx="15402900" cy="2263200"/>
          </a:xfrm>
          <a:prstGeom prst="rect">
            <a:avLst/>
          </a:prstGeom>
          <a:noFill/>
          <a:ln>
            <a:noFill/>
          </a:ln>
        </p:spPr>
        <p:txBody>
          <a:bodyPr spcFirstLastPara="1" wrap="square" lIns="137150" tIns="68550" rIns="137150" bIns="68550" anchor="t" anchorCtr="0">
            <a:normAutofit/>
          </a:bodyPr>
          <a:lstStyle>
            <a:lvl1pPr lvl="0" algn="ctr">
              <a:lnSpc>
                <a:spcPct val="101000"/>
              </a:lnSpc>
              <a:spcBef>
                <a:spcPts val="1100"/>
              </a:spcBef>
              <a:spcAft>
                <a:spcPts val="0"/>
              </a:spcAft>
              <a:buClr>
                <a:schemeClr val="lt1"/>
              </a:buClr>
              <a:buSzPts val="5400"/>
              <a:buNone/>
              <a:defRPr sz="5400">
                <a:solidFill>
                  <a:schemeClr val="lt1"/>
                </a:solidFill>
              </a:defRPr>
            </a:lvl1pPr>
            <a:lvl2pPr lvl="1" algn="ctr">
              <a:lnSpc>
                <a:spcPct val="101000"/>
              </a:lnSpc>
              <a:spcBef>
                <a:spcPts val="1100"/>
              </a:spcBef>
              <a:spcAft>
                <a:spcPts val="0"/>
              </a:spcAft>
              <a:buClr>
                <a:schemeClr val="dk1"/>
              </a:buClr>
              <a:buSzPts val="3000"/>
              <a:buNone/>
              <a:defRPr sz="3000"/>
            </a:lvl2pPr>
            <a:lvl3pPr lvl="2" algn="ctr">
              <a:lnSpc>
                <a:spcPct val="101000"/>
              </a:lnSpc>
              <a:spcBef>
                <a:spcPts val="600"/>
              </a:spcBef>
              <a:spcAft>
                <a:spcPts val="0"/>
              </a:spcAft>
              <a:buClr>
                <a:schemeClr val="dk1"/>
              </a:buClr>
              <a:buSzPts val="2700"/>
              <a:buNone/>
              <a:defRPr sz="2700"/>
            </a:lvl3pPr>
            <a:lvl4pPr lvl="3" algn="ctr">
              <a:lnSpc>
                <a:spcPct val="101000"/>
              </a:lnSpc>
              <a:spcBef>
                <a:spcPts val="600"/>
              </a:spcBef>
              <a:spcAft>
                <a:spcPts val="0"/>
              </a:spcAft>
              <a:buClr>
                <a:schemeClr val="dk1"/>
              </a:buClr>
              <a:buSzPts val="2400"/>
              <a:buNone/>
              <a:defRPr sz="2400"/>
            </a:lvl4pPr>
            <a:lvl5pPr lvl="4" algn="ctr">
              <a:lnSpc>
                <a:spcPct val="101000"/>
              </a:lnSpc>
              <a:spcBef>
                <a:spcPts val="600"/>
              </a:spcBef>
              <a:spcAft>
                <a:spcPts val="0"/>
              </a:spcAft>
              <a:buClr>
                <a:schemeClr val="dk1"/>
              </a:buClr>
              <a:buSzPts val="2400"/>
              <a:buNone/>
              <a:defRPr sz="2400"/>
            </a:lvl5pPr>
            <a:lvl6pPr lvl="5" algn="ctr">
              <a:lnSpc>
                <a:spcPct val="90000"/>
              </a:lnSpc>
              <a:spcBef>
                <a:spcPts val="800"/>
              </a:spcBef>
              <a:spcAft>
                <a:spcPts val="0"/>
              </a:spcAft>
              <a:buClr>
                <a:schemeClr val="dk1"/>
              </a:buClr>
              <a:buSzPts val="2400"/>
              <a:buNone/>
              <a:defRPr sz="2400"/>
            </a:lvl6pPr>
            <a:lvl7pPr lvl="6" algn="ctr">
              <a:lnSpc>
                <a:spcPct val="90000"/>
              </a:lnSpc>
              <a:spcBef>
                <a:spcPts val="800"/>
              </a:spcBef>
              <a:spcAft>
                <a:spcPts val="0"/>
              </a:spcAft>
              <a:buClr>
                <a:schemeClr val="dk1"/>
              </a:buClr>
              <a:buSzPts val="2400"/>
              <a:buNone/>
              <a:defRPr sz="2400"/>
            </a:lvl7pPr>
            <a:lvl8pPr lvl="7" algn="ctr">
              <a:lnSpc>
                <a:spcPct val="90000"/>
              </a:lnSpc>
              <a:spcBef>
                <a:spcPts val="800"/>
              </a:spcBef>
              <a:spcAft>
                <a:spcPts val="0"/>
              </a:spcAft>
              <a:buClr>
                <a:schemeClr val="dk1"/>
              </a:buClr>
              <a:buSzPts val="2400"/>
              <a:buNone/>
              <a:defRPr sz="2400"/>
            </a:lvl8pPr>
            <a:lvl9pPr lvl="8" algn="ctr">
              <a:lnSpc>
                <a:spcPct val="90000"/>
              </a:lnSpc>
              <a:spcBef>
                <a:spcPts val="800"/>
              </a:spcBef>
              <a:spcAft>
                <a:spcPts val="0"/>
              </a:spcAft>
              <a:buClr>
                <a:schemeClr val="dk1"/>
              </a:buClr>
              <a:buSzPts val="2400"/>
              <a:buNone/>
              <a:defRPr sz="2400"/>
            </a:lvl9pPr>
          </a:lstStyle>
          <a:p>
            <a:endParaRPr/>
          </a:p>
        </p:txBody>
      </p:sp>
      <p:sp>
        <p:nvSpPr>
          <p:cNvPr id="96" name="Google Shape;96;g3d5c29d4498_0_254"/>
          <p:cNvSpPr txBox="1">
            <a:spLocks noGrp="1"/>
          </p:cNvSpPr>
          <p:nvPr>
            <p:ph type="dt" idx="10"/>
          </p:nvPr>
        </p:nvSpPr>
        <p:spPr>
          <a:xfrm>
            <a:off x="10355580" y="9534525"/>
            <a:ext cx="4855500" cy="547800"/>
          </a:xfrm>
          <a:prstGeom prst="rect">
            <a:avLst/>
          </a:prstGeom>
          <a:noFill/>
          <a:ln>
            <a:noFill/>
          </a:ln>
        </p:spPr>
        <p:txBody>
          <a:bodyPr spcFirstLastPara="1" wrap="square" lIns="137150" tIns="68550" rIns="137150" bIns="68550" anchor="ctr" anchorCtr="0">
            <a:noAutofit/>
          </a:bodyPr>
          <a:lstStyle>
            <a:lvl1pPr lvl="0" algn="just">
              <a:spcBef>
                <a:spcPts val="0"/>
              </a:spcBef>
              <a:spcAft>
                <a:spcPts val="0"/>
              </a:spcAft>
              <a:buSzPts val="2100"/>
              <a:buNone/>
              <a:defRPr>
                <a:solidFill>
                  <a:schemeClr val="lt1"/>
                </a:solidFill>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97" name="Google Shape;97;g3d5c29d4498_0_254"/>
          <p:cNvSpPr txBox="1">
            <a:spLocks noGrp="1"/>
          </p:cNvSpPr>
          <p:nvPr>
            <p:ph type="ftr" idx="11"/>
          </p:nvPr>
        </p:nvSpPr>
        <p:spPr>
          <a:xfrm>
            <a:off x="1440180" y="9534525"/>
            <a:ext cx="8257200" cy="547800"/>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solidFill>
                  <a:schemeClr val="lt1"/>
                </a:solidFill>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98" name="Google Shape;98;g3d5c29d4498_0_254"/>
          <p:cNvSpPr txBox="1">
            <a:spLocks noGrp="1"/>
          </p:cNvSpPr>
          <p:nvPr>
            <p:ph type="sldNum" idx="12"/>
          </p:nvPr>
        </p:nvSpPr>
        <p:spPr>
          <a:xfrm>
            <a:off x="15444216" y="9534525"/>
            <a:ext cx="1399200" cy="547800"/>
          </a:xfrm>
          <a:prstGeom prst="rect">
            <a:avLst/>
          </a:prstGeom>
          <a:noFill/>
          <a:ln>
            <a:noFill/>
          </a:ln>
        </p:spPr>
        <p:txBody>
          <a:bodyPr spcFirstLastPara="1" wrap="square" lIns="137150" tIns="68550" rIns="137150" bIns="68550" anchor="ctr" anchorCtr="0">
            <a:noAutofit/>
          </a:bodyPr>
          <a:lstStyle>
            <a:lvl1pPr marL="0" marR="0" lvl="0" indent="0" algn="l">
              <a:spcBef>
                <a:spcPts val="0"/>
              </a:spcBef>
              <a:buNone/>
              <a:defRPr sz="1800">
                <a:solidFill>
                  <a:schemeClr val="lt1"/>
                </a:solidFill>
                <a:latin typeface="Libre Franklin Medium"/>
                <a:ea typeface="Libre Franklin Medium"/>
                <a:cs typeface="Libre Franklin Medium"/>
                <a:sym typeface="Libre Franklin Medium"/>
              </a:defRPr>
            </a:lvl1pPr>
            <a:lvl2pPr marL="0" marR="0" lvl="1" indent="0" algn="l">
              <a:spcBef>
                <a:spcPts val="0"/>
              </a:spcBef>
              <a:buNone/>
              <a:defRPr sz="1800">
                <a:solidFill>
                  <a:schemeClr val="lt1"/>
                </a:solidFill>
                <a:latin typeface="Libre Franklin Medium"/>
                <a:ea typeface="Libre Franklin Medium"/>
                <a:cs typeface="Libre Franklin Medium"/>
                <a:sym typeface="Libre Franklin Medium"/>
              </a:defRPr>
            </a:lvl2pPr>
            <a:lvl3pPr marL="0" marR="0" lvl="2" indent="0" algn="l">
              <a:spcBef>
                <a:spcPts val="0"/>
              </a:spcBef>
              <a:buNone/>
              <a:defRPr sz="1800">
                <a:solidFill>
                  <a:schemeClr val="lt1"/>
                </a:solidFill>
                <a:latin typeface="Libre Franklin Medium"/>
                <a:ea typeface="Libre Franklin Medium"/>
                <a:cs typeface="Libre Franklin Medium"/>
                <a:sym typeface="Libre Franklin Medium"/>
              </a:defRPr>
            </a:lvl3pPr>
            <a:lvl4pPr marL="0" marR="0" lvl="3" indent="0" algn="l">
              <a:spcBef>
                <a:spcPts val="0"/>
              </a:spcBef>
              <a:buNone/>
              <a:defRPr sz="1800">
                <a:solidFill>
                  <a:schemeClr val="lt1"/>
                </a:solidFill>
                <a:latin typeface="Libre Franklin Medium"/>
                <a:ea typeface="Libre Franklin Medium"/>
                <a:cs typeface="Libre Franklin Medium"/>
                <a:sym typeface="Libre Franklin Medium"/>
              </a:defRPr>
            </a:lvl4pPr>
            <a:lvl5pPr marL="0" marR="0" lvl="4" indent="0" algn="l">
              <a:spcBef>
                <a:spcPts val="0"/>
              </a:spcBef>
              <a:buNone/>
              <a:defRPr sz="1800">
                <a:solidFill>
                  <a:schemeClr val="lt1"/>
                </a:solidFill>
                <a:latin typeface="Libre Franklin Medium"/>
                <a:ea typeface="Libre Franklin Medium"/>
                <a:cs typeface="Libre Franklin Medium"/>
                <a:sym typeface="Libre Franklin Medium"/>
              </a:defRPr>
            </a:lvl5pPr>
            <a:lvl6pPr marL="0" marR="0" lvl="5" indent="0" algn="l">
              <a:spcBef>
                <a:spcPts val="0"/>
              </a:spcBef>
              <a:buNone/>
              <a:defRPr sz="1800">
                <a:solidFill>
                  <a:schemeClr val="lt1"/>
                </a:solidFill>
                <a:latin typeface="Libre Franklin Medium"/>
                <a:ea typeface="Libre Franklin Medium"/>
                <a:cs typeface="Libre Franklin Medium"/>
                <a:sym typeface="Libre Franklin Medium"/>
              </a:defRPr>
            </a:lvl6pPr>
            <a:lvl7pPr marL="0" marR="0" lvl="6" indent="0" algn="l">
              <a:spcBef>
                <a:spcPts val="0"/>
              </a:spcBef>
              <a:buNone/>
              <a:defRPr sz="1800">
                <a:solidFill>
                  <a:schemeClr val="lt1"/>
                </a:solidFill>
                <a:latin typeface="Libre Franklin Medium"/>
                <a:ea typeface="Libre Franklin Medium"/>
                <a:cs typeface="Libre Franklin Medium"/>
                <a:sym typeface="Libre Franklin Medium"/>
              </a:defRPr>
            </a:lvl7pPr>
            <a:lvl8pPr marL="0" marR="0" lvl="7" indent="0" algn="l">
              <a:spcBef>
                <a:spcPts val="0"/>
              </a:spcBef>
              <a:buNone/>
              <a:defRPr sz="1800">
                <a:solidFill>
                  <a:schemeClr val="lt1"/>
                </a:solidFill>
                <a:latin typeface="Libre Franklin Medium"/>
                <a:ea typeface="Libre Franklin Medium"/>
                <a:cs typeface="Libre Franklin Medium"/>
                <a:sym typeface="Libre Franklin Medium"/>
              </a:defRPr>
            </a:lvl8pPr>
            <a:lvl9pPr marL="0" marR="0" lvl="8" indent="0" algn="l">
              <a:spcBef>
                <a:spcPts val="0"/>
              </a:spcBef>
              <a:buNone/>
              <a:defRPr sz="1800">
                <a:solidFill>
                  <a:schemeClr val="lt1"/>
                </a:solidFill>
                <a:latin typeface="Libre Franklin Medium"/>
                <a:ea typeface="Libre Franklin Medium"/>
                <a:cs typeface="Libre Franklin Medium"/>
                <a:sym typeface="Libre Franklin Medium"/>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569310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9"/>
        <p:cNvGrpSpPr/>
        <p:nvPr/>
      </p:nvGrpSpPr>
      <p:grpSpPr>
        <a:xfrm>
          <a:off x="0" y="0"/>
          <a:ext cx="0" cy="0"/>
          <a:chOff x="0" y="0"/>
          <a:chExt cx="0" cy="0"/>
        </a:xfrm>
      </p:grpSpPr>
      <p:sp>
        <p:nvSpPr>
          <p:cNvPr id="100" name="Google Shape;100;g3d5c29d4498_0_261"/>
          <p:cNvSpPr txBox="1">
            <a:spLocks noGrp="1"/>
          </p:cNvSpPr>
          <p:nvPr>
            <p:ph type="title"/>
          </p:nvPr>
        </p:nvSpPr>
        <p:spPr>
          <a:xfrm>
            <a:off x="1440180" y="476721"/>
            <a:ext cx="15402900" cy="2551200"/>
          </a:xfrm>
          <a:prstGeom prst="rect">
            <a:avLst/>
          </a:prstGeom>
          <a:noFill/>
          <a:ln>
            <a:noFill/>
          </a:ln>
        </p:spPr>
        <p:txBody>
          <a:bodyPr spcFirstLastPara="1" wrap="square" lIns="137150" tIns="68550" rIns="137150" bIns="68550" anchor="ctr" anchorCtr="0">
            <a:normAutofit/>
          </a:bodyPr>
          <a:lstStyle>
            <a:lvl1pPr lvl="0" algn="l">
              <a:lnSpc>
                <a:spcPct val="90000"/>
              </a:lnSpc>
              <a:spcBef>
                <a:spcPts val="0"/>
              </a:spcBef>
              <a:spcAft>
                <a:spcPts val="0"/>
              </a:spcAft>
              <a:buClr>
                <a:schemeClr val="lt1"/>
              </a:buClr>
              <a:buSzPts val="2700"/>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101" name="Google Shape;101;g3d5c29d4498_0_261"/>
          <p:cNvSpPr txBox="1">
            <a:spLocks noGrp="1"/>
          </p:cNvSpPr>
          <p:nvPr>
            <p:ph type="body" idx="1"/>
          </p:nvPr>
        </p:nvSpPr>
        <p:spPr>
          <a:xfrm>
            <a:off x="1440180" y="3881628"/>
            <a:ext cx="15402900" cy="5390700"/>
          </a:xfrm>
          <a:prstGeom prst="rect">
            <a:avLst/>
          </a:prstGeom>
          <a:noFill/>
          <a:ln>
            <a:noFill/>
          </a:ln>
        </p:spPr>
        <p:txBody>
          <a:bodyPr spcFirstLastPara="1" wrap="square" lIns="137150" tIns="68550" rIns="137150" bIns="68550" anchor="t" anchorCtr="0">
            <a:normAutofit/>
          </a:bodyPr>
          <a:lstStyle>
            <a:lvl1pPr marL="457200" lvl="0" indent="-228600" algn="l">
              <a:lnSpc>
                <a:spcPct val="101000"/>
              </a:lnSpc>
              <a:spcBef>
                <a:spcPts val="1100"/>
              </a:spcBef>
              <a:spcAft>
                <a:spcPts val="0"/>
              </a:spcAft>
              <a:buClr>
                <a:schemeClr val="dk1"/>
              </a:buClr>
              <a:buSzPts val="2700"/>
              <a:buNone/>
              <a:defRPr/>
            </a:lvl1pPr>
            <a:lvl2pPr marL="914400" lvl="1" indent="-400050" algn="l">
              <a:lnSpc>
                <a:spcPct val="101000"/>
              </a:lnSpc>
              <a:spcBef>
                <a:spcPts val="1100"/>
              </a:spcBef>
              <a:spcAft>
                <a:spcPts val="0"/>
              </a:spcAft>
              <a:buClr>
                <a:schemeClr val="dk1"/>
              </a:buClr>
              <a:buSzPts val="2700"/>
              <a:buChar char="▪"/>
              <a:defRPr/>
            </a:lvl2pPr>
            <a:lvl3pPr marL="1371600" lvl="2" indent="-228600" algn="l">
              <a:lnSpc>
                <a:spcPct val="101000"/>
              </a:lnSpc>
              <a:spcBef>
                <a:spcPts val="600"/>
              </a:spcBef>
              <a:spcAft>
                <a:spcPts val="0"/>
              </a:spcAft>
              <a:buClr>
                <a:schemeClr val="dk1"/>
              </a:buClr>
              <a:buSzPts val="2700"/>
              <a:buNone/>
              <a:defRPr/>
            </a:lvl3pPr>
            <a:lvl4pPr marL="1828800" lvl="3" indent="-400050" algn="l">
              <a:lnSpc>
                <a:spcPct val="101000"/>
              </a:lnSpc>
              <a:spcBef>
                <a:spcPts val="600"/>
              </a:spcBef>
              <a:spcAft>
                <a:spcPts val="0"/>
              </a:spcAft>
              <a:buClr>
                <a:schemeClr val="dk1"/>
              </a:buClr>
              <a:buSzPts val="2700"/>
              <a:buChar char="▪"/>
              <a:defRPr/>
            </a:lvl4pPr>
            <a:lvl5pPr marL="2286000" lvl="4" indent="-228600" algn="l">
              <a:lnSpc>
                <a:spcPct val="101000"/>
              </a:lnSpc>
              <a:spcBef>
                <a:spcPts val="600"/>
              </a:spcBef>
              <a:spcAft>
                <a:spcPts val="0"/>
              </a:spcAft>
              <a:buClr>
                <a:schemeClr val="dk1"/>
              </a:buClr>
              <a:buSzPts val="2700"/>
              <a:buNone/>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102" name="Google Shape;102;g3d5c29d4498_0_261"/>
          <p:cNvSpPr txBox="1">
            <a:spLocks noGrp="1"/>
          </p:cNvSpPr>
          <p:nvPr>
            <p:ph type="dt" idx="10"/>
          </p:nvPr>
        </p:nvSpPr>
        <p:spPr>
          <a:xfrm>
            <a:off x="10355580" y="9534525"/>
            <a:ext cx="4855500" cy="547800"/>
          </a:xfrm>
          <a:prstGeom prst="rect">
            <a:avLst/>
          </a:prstGeom>
          <a:noFill/>
          <a:ln>
            <a:noFill/>
          </a:ln>
        </p:spPr>
        <p:txBody>
          <a:bodyPr spcFirstLastPara="1" wrap="square" lIns="137150" tIns="68550" rIns="137150" bIns="68550" anchor="ctr" anchorCtr="0">
            <a:noAutofit/>
          </a:bodyPr>
          <a:lstStyle>
            <a:lvl1pPr lvl="0" algn="just">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03" name="Google Shape;103;g3d5c29d4498_0_261"/>
          <p:cNvSpPr txBox="1">
            <a:spLocks noGrp="1"/>
          </p:cNvSpPr>
          <p:nvPr>
            <p:ph type="ftr" idx="11"/>
          </p:nvPr>
        </p:nvSpPr>
        <p:spPr>
          <a:xfrm>
            <a:off x="1440180" y="9534525"/>
            <a:ext cx="8257200" cy="547800"/>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04" name="Google Shape;104;g3d5c29d4498_0_261"/>
          <p:cNvSpPr txBox="1">
            <a:spLocks noGrp="1"/>
          </p:cNvSpPr>
          <p:nvPr>
            <p:ph type="sldNum" idx="12"/>
          </p:nvPr>
        </p:nvSpPr>
        <p:spPr>
          <a:xfrm>
            <a:off x="15444216" y="9534525"/>
            <a:ext cx="1399200" cy="547800"/>
          </a:xfrm>
          <a:prstGeom prst="rect">
            <a:avLst/>
          </a:prstGeom>
          <a:noFill/>
          <a:ln>
            <a:noFill/>
          </a:ln>
        </p:spPr>
        <p:txBody>
          <a:bodyPr spcFirstLastPara="1" wrap="square" lIns="137150" tIns="68550" rIns="137150" bIns="6855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909762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05"/>
        <p:cNvGrpSpPr/>
        <p:nvPr/>
      </p:nvGrpSpPr>
      <p:grpSpPr>
        <a:xfrm>
          <a:off x="0" y="0"/>
          <a:ext cx="0" cy="0"/>
          <a:chOff x="0" y="0"/>
          <a:chExt cx="0" cy="0"/>
        </a:xfrm>
      </p:grpSpPr>
      <p:sp>
        <p:nvSpPr>
          <p:cNvPr id="106" name="Google Shape;106;g3d5c29d4498_0_267"/>
          <p:cNvSpPr/>
          <p:nvPr/>
        </p:nvSpPr>
        <p:spPr>
          <a:xfrm>
            <a:off x="0" y="0"/>
            <a:ext cx="18288000" cy="6337500"/>
          </a:xfrm>
          <a:prstGeom prst="rect">
            <a:avLst/>
          </a:prstGeom>
          <a:solidFill>
            <a:schemeClr val="dk1"/>
          </a:solidFill>
          <a:ln>
            <a:noFill/>
          </a:ln>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a:solidFill>
                <a:schemeClr val="lt1"/>
              </a:solidFill>
              <a:latin typeface="Libre Franklin Medium"/>
              <a:ea typeface="Libre Franklin Medium"/>
              <a:cs typeface="Libre Franklin Medium"/>
              <a:sym typeface="Libre Franklin Medium"/>
            </a:endParaRPr>
          </a:p>
        </p:txBody>
      </p:sp>
      <p:sp>
        <p:nvSpPr>
          <p:cNvPr id="107" name="Google Shape;107;g3d5c29d4498_0_267"/>
          <p:cNvSpPr txBox="1">
            <a:spLocks noGrp="1"/>
          </p:cNvSpPr>
          <p:nvPr>
            <p:ph type="title"/>
          </p:nvPr>
        </p:nvSpPr>
        <p:spPr>
          <a:xfrm>
            <a:off x="1440180" y="1152144"/>
            <a:ext cx="15402900" cy="4704900"/>
          </a:xfrm>
          <a:prstGeom prst="rect">
            <a:avLst/>
          </a:prstGeom>
          <a:noFill/>
          <a:ln>
            <a:noFill/>
          </a:ln>
        </p:spPr>
        <p:txBody>
          <a:bodyPr spcFirstLastPara="1" wrap="square" lIns="137150" tIns="68550" rIns="137150" bIns="68550" anchor="b" anchorCtr="0">
            <a:normAutofit/>
          </a:bodyPr>
          <a:lstStyle>
            <a:lvl1pPr lvl="0" algn="l">
              <a:lnSpc>
                <a:spcPct val="90000"/>
              </a:lnSpc>
              <a:spcBef>
                <a:spcPts val="0"/>
              </a:spcBef>
              <a:spcAft>
                <a:spcPts val="0"/>
              </a:spcAft>
              <a:buClr>
                <a:schemeClr val="lt1"/>
              </a:buClr>
              <a:buSzPts val="10800"/>
              <a:buFont typeface="Libre Franklin"/>
              <a:buNone/>
              <a:defRPr sz="10800"/>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108" name="Google Shape;108;g3d5c29d4498_0_267"/>
          <p:cNvSpPr txBox="1">
            <a:spLocks noGrp="1"/>
          </p:cNvSpPr>
          <p:nvPr>
            <p:ph type="body" idx="1"/>
          </p:nvPr>
        </p:nvSpPr>
        <p:spPr>
          <a:xfrm>
            <a:off x="1440180" y="6816852"/>
            <a:ext cx="15402900" cy="2318100"/>
          </a:xfrm>
          <a:prstGeom prst="rect">
            <a:avLst/>
          </a:prstGeom>
          <a:noFill/>
          <a:ln>
            <a:noFill/>
          </a:ln>
        </p:spPr>
        <p:txBody>
          <a:bodyPr spcFirstLastPara="1" wrap="square" lIns="137150" tIns="68550" rIns="137150" bIns="68550" anchor="t" anchorCtr="0">
            <a:normAutofit/>
          </a:bodyPr>
          <a:lstStyle>
            <a:lvl1pPr marL="457200" lvl="0" indent="-228600" algn="l">
              <a:lnSpc>
                <a:spcPct val="101000"/>
              </a:lnSpc>
              <a:spcBef>
                <a:spcPts val="1100"/>
              </a:spcBef>
              <a:spcAft>
                <a:spcPts val="0"/>
              </a:spcAft>
              <a:buClr>
                <a:schemeClr val="dk1"/>
              </a:buClr>
              <a:buSzPts val="5400"/>
              <a:buNone/>
              <a:defRPr sz="5400">
                <a:solidFill>
                  <a:schemeClr val="dk1"/>
                </a:solidFill>
              </a:defRPr>
            </a:lvl1pPr>
            <a:lvl2pPr marL="914400" lvl="1" indent="-228600" algn="l">
              <a:lnSpc>
                <a:spcPct val="101000"/>
              </a:lnSpc>
              <a:spcBef>
                <a:spcPts val="1100"/>
              </a:spcBef>
              <a:spcAft>
                <a:spcPts val="0"/>
              </a:spcAft>
              <a:buClr>
                <a:srgbClr val="888888"/>
              </a:buClr>
              <a:buSzPts val="3000"/>
              <a:buNone/>
              <a:defRPr sz="3000">
                <a:solidFill>
                  <a:srgbClr val="888888"/>
                </a:solidFill>
              </a:defRPr>
            </a:lvl2pPr>
            <a:lvl3pPr marL="1371600" lvl="2" indent="-228600" algn="l">
              <a:lnSpc>
                <a:spcPct val="101000"/>
              </a:lnSpc>
              <a:spcBef>
                <a:spcPts val="600"/>
              </a:spcBef>
              <a:spcAft>
                <a:spcPts val="0"/>
              </a:spcAft>
              <a:buClr>
                <a:srgbClr val="888888"/>
              </a:buClr>
              <a:buSzPts val="2700"/>
              <a:buNone/>
              <a:defRPr sz="2700">
                <a:solidFill>
                  <a:srgbClr val="888888"/>
                </a:solidFill>
              </a:defRPr>
            </a:lvl3pPr>
            <a:lvl4pPr marL="1828800" lvl="3" indent="-228600" algn="l">
              <a:lnSpc>
                <a:spcPct val="101000"/>
              </a:lnSpc>
              <a:spcBef>
                <a:spcPts val="600"/>
              </a:spcBef>
              <a:spcAft>
                <a:spcPts val="0"/>
              </a:spcAft>
              <a:buClr>
                <a:srgbClr val="888888"/>
              </a:buClr>
              <a:buSzPts val="2400"/>
              <a:buNone/>
              <a:defRPr sz="2400">
                <a:solidFill>
                  <a:srgbClr val="888888"/>
                </a:solidFill>
              </a:defRPr>
            </a:lvl4pPr>
            <a:lvl5pPr marL="2286000" lvl="4" indent="-228600" algn="l">
              <a:lnSpc>
                <a:spcPct val="101000"/>
              </a:lnSpc>
              <a:spcBef>
                <a:spcPts val="600"/>
              </a:spcBef>
              <a:spcAft>
                <a:spcPts val="0"/>
              </a:spcAft>
              <a:buClr>
                <a:srgbClr val="888888"/>
              </a:buClr>
              <a:buSzPts val="2400"/>
              <a:buNone/>
              <a:defRPr sz="2400">
                <a:solidFill>
                  <a:srgbClr val="888888"/>
                </a:solidFill>
              </a:defRPr>
            </a:lvl5pPr>
            <a:lvl6pPr marL="2743200" lvl="5" indent="-228600" algn="l">
              <a:lnSpc>
                <a:spcPct val="90000"/>
              </a:lnSpc>
              <a:spcBef>
                <a:spcPts val="800"/>
              </a:spcBef>
              <a:spcAft>
                <a:spcPts val="0"/>
              </a:spcAft>
              <a:buClr>
                <a:srgbClr val="888888"/>
              </a:buClr>
              <a:buSzPts val="2400"/>
              <a:buNone/>
              <a:defRPr sz="2400">
                <a:solidFill>
                  <a:srgbClr val="888888"/>
                </a:solidFill>
              </a:defRPr>
            </a:lvl6pPr>
            <a:lvl7pPr marL="3200400" lvl="6" indent="-228600" algn="l">
              <a:lnSpc>
                <a:spcPct val="90000"/>
              </a:lnSpc>
              <a:spcBef>
                <a:spcPts val="800"/>
              </a:spcBef>
              <a:spcAft>
                <a:spcPts val="0"/>
              </a:spcAft>
              <a:buClr>
                <a:srgbClr val="888888"/>
              </a:buClr>
              <a:buSzPts val="2400"/>
              <a:buNone/>
              <a:defRPr sz="2400">
                <a:solidFill>
                  <a:srgbClr val="888888"/>
                </a:solidFill>
              </a:defRPr>
            </a:lvl7pPr>
            <a:lvl8pPr marL="3657600" lvl="7" indent="-228600" algn="l">
              <a:lnSpc>
                <a:spcPct val="90000"/>
              </a:lnSpc>
              <a:spcBef>
                <a:spcPts val="800"/>
              </a:spcBef>
              <a:spcAft>
                <a:spcPts val="0"/>
              </a:spcAft>
              <a:buClr>
                <a:srgbClr val="888888"/>
              </a:buClr>
              <a:buSzPts val="2400"/>
              <a:buNone/>
              <a:defRPr sz="2400">
                <a:solidFill>
                  <a:srgbClr val="888888"/>
                </a:solidFill>
              </a:defRPr>
            </a:lvl8pPr>
            <a:lvl9pPr marL="4114800" lvl="8" indent="-228600" algn="l">
              <a:lnSpc>
                <a:spcPct val="90000"/>
              </a:lnSpc>
              <a:spcBef>
                <a:spcPts val="800"/>
              </a:spcBef>
              <a:spcAft>
                <a:spcPts val="0"/>
              </a:spcAft>
              <a:buClr>
                <a:srgbClr val="888888"/>
              </a:buClr>
              <a:buSzPts val="2400"/>
              <a:buNone/>
              <a:defRPr sz="2400">
                <a:solidFill>
                  <a:srgbClr val="888888"/>
                </a:solidFill>
              </a:defRPr>
            </a:lvl9pPr>
          </a:lstStyle>
          <a:p>
            <a:endParaRPr/>
          </a:p>
        </p:txBody>
      </p:sp>
      <p:sp>
        <p:nvSpPr>
          <p:cNvPr id="109" name="Google Shape;109;g3d5c29d4498_0_267"/>
          <p:cNvSpPr txBox="1">
            <a:spLocks noGrp="1"/>
          </p:cNvSpPr>
          <p:nvPr>
            <p:ph type="dt" idx="10"/>
          </p:nvPr>
        </p:nvSpPr>
        <p:spPr>
          <a:xfrm>
            <a:off x="10355580" y="9534525"/>
            <a:ext cx="4855500" cy="547800"/>
          </a:xfrm>
          <a:prstGeom prst="rect">
            <a:avLst/>
          </a:prstGeom>
          <a:noFill/>
          <a:ln>
            <a:noFill/>
          </a:ln>
        </p:spPr>
        <p:txBody>
          <a:bodyPr spcFirstLastPara="1" wrap="square" lIns="137150" tIns="68550" rIns="137150" bIns="68550" anchor="ctr" anchorCtr="0">
            <a:noAutofit/>
          </a:bodyPr>
          <a:lstStyle>
            <a:lvl1pPr lvl="0" algn="just">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10" name="Google Shape;110;g3d5c29d4498_0_267"/>
          <p:cNvSpPr txBox="1">
            <a:spLocks noGrp="1"/>
          </p:cNvSpPr>
          <p:nvPr>
            <p:ph type="ftr" idx="11"/>
          </p:nvPr>
        </p:nvSpPr>
        <p:spPr>
          <a:xfrm>
            <a:off x="1440180" y="9534525"/>
            <a:ext cx="8257200" cy="547800"/>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11" name="Google Shape;111;g3d5c29d4498_0_267"/>
          <p:cNvSpPr txBox="1">
            <a:spLocks noGrp="1"/>
          </p:cNvSpPr>
          <p:nvPr>
            <p:ph type="sldNum" idx="12"/>
          </p:nvPr>
        </p:nvSpPr>
        <p:spPr>
          <a:xfrm>
            <a:off x="15444216" y="9534525"/>
            <a:ext cx="1399200" cy="547800"/>
          </a:xfrm>
          <a:prstGeom prst="rect">
            <a:avLst/>
          </a:prstGeom>
          <a:noFill/>
          <a:ln>
            <a:noFill/>
          </a:ln>
        </p:spPr>
        <p:txBody>
          <a:bodyPr spcFirstLastPara="1" wrap="square" lIns="137150" tIns="68550" rIns="137150" bIns="6855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642974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12"/>
        <p:cNvGrpSpPr/>
        <p:nvPr/>
      </p:nvGrpSpPr>
      <p:grpSpPr>
        <a:xfrm>
          <a:off x="0" y="0"/>
          <a:ext cx="0" cy="0"/>
          <a:chOff x="0" y="0"/>
          <a:chExt cx="0" cy="0"/>
        </a:xfrm>
      </p:grpSpPr>
      <p:sp>
        <p:nvSpPr>
          <p:cNvPr id="113" name="Google Shape;113;g3d5c29d4498_0_274"/>
          <p:cNvSpPr txBox="1">
            <a:spLocks noGrp="1"/>
          </p:cNvSpPr>
          <p:nvPr>
            <p:ph type="title"/>
          </p:nvPr>
        </p:nvSpPr>
        <p:spPr>
          <a:xfrm>
            <a:off x="1440180" y="476721"/>
            <a:ext cx="15402900" cy="2551200"/>
          </a:xfrm>
          <a:prstGeom prst="rect">
            <a:avLst/>
          </a:prstGeom>
          <a:noFill/>
          <a:ln>
            <a:noFill/>
          </a:ln>
        </p:spPr>
        <p:txBody>
          <a:bodyPr spcFirstLastPara="1" wrap="square" lIns="137150" tIns="68550" rIns="137150" bIns="68550" anchor="ctr" anchorCtr="0">
            <a:normAutofit/>
          </a:bodyPr>
          <a:lstStyle>
            <a:lvl1pPr lvl="0" algn="l">
              <a:lnSpc>
                <a:spcPct val="90000"/>
              </a:lnSpc>
              <a:spcBef>
                <a:spcPts val="0"/>
              </a:spcBef>
              <a:spcAft>
                <a:spcPts val="0"/>
              </a:spcAft>
              <a:buClr>
                <a:schemeClr val="lt1"/>
              </a:buClr>
              <a:buSzPts val="2700"/>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114" name="Google Shape;114;g3d5c29d4498_0_274"/>
          <p:cNvSpPr txBox="1">
            <a:spLocks noGrp="1"/>
          </p:cNvSpPr>
          <p:nvPr>
            <p:ph type="body" idx="1"/>
          </p:nvPr>
        </p:nvSpPr>
        <p:spPr>
          <a:xfrm>
            <a:off x="1440180" y="3881628"/>
            <a:ext cx="7224000" cy="5390700"/>
          </a:xfrm>
          <a:prstGeom prst="rect">
            <a:avLst/>
          </a:prstGeom>
          <a:noFill/>
          <a:ln>
            <a:noFill/>
          </a:ln>
        </p:spPr>
        <p:txBody>
          <a:bodyPr spcFirstLastPara="1" wrap="square" lIns="137150" tIns="68550" rIns="137150" bIns="68550" anchor="t" anchorCtr="0">
            <a:normAutofit/>
          </a:bodyPr>
          <a:lstStyle>
            <a:lvl1pPr marL="457200" lvl="0" indent="-228600" algn="l">
              <a:lnSpc>
                <a:spcPct val="101000"/>
              </a:lnSpc>
              <a:spcBef>
                <a:spcPts val="1100"/>
              </a:spcBef>
              <a:spcAft>
                <a:spcPts val="0"/>
              </a:spcAft>
              <a:buClr>
                <a:schemeClr val="dk1"/>
              </a:buClr>
              <a:buSzPts val="2700"/>
              <a:buNone/>
              <a:defRPr/>
            </a:lvl1pPr>
            <a:lvl2pPr marL="914400" lvl="1" indent="-400050" algn="l">
              <a:lnSpc>
                <a:spcPct val="101000"/>
              </a:lnSpc>
              <a:spcBef>
                <a:spcPts val="1100"/>
              </a:spcBef>
              <a:spcAft>
                <a:spcPts val="0"/>
              </a:spcAft>
              <a:buClr>
                <a:schemeClr val="dk1"/>
              </a:buClr>
              <a:buSzPts val="2700"/>
              <a:buChar char="▪"/>
              <a:defRPr/>
            </a:lvl2pPr>
            <a:lvl3pPr marL="1371600" lvl="2" indent="-228600" algn="l">
              <a:lnSpc>
                <a:spcPct val="101000"/>
              </a:lnSpc>
              <a:spcBef>
                <a:spcPts val="600"/>
              </a:spcBef>
              <a:spcAft>
                <a:spcPts val="0"/>
              </a:spcAft>
              <a:buClr>
                <a:schemeClr val="dk1"/>
              </a:buClr>
              <a:buSzPts val="2700"/>
              <a:buNone/>
              <a:defRPr/>
            </a:lvl3pPr>
            <a:lvl4pPr marL="1828800" lvl="3" indent="-400050" algn="l">
              <a:lnSpc>
                <a:spcPct val="101000"/>
              </a:lnSpc>
              <a:spcBef>
                <a:spcPts val="600"/>
              </a:spcBef>
              <a:spcAft>
                <a:spcPts val="0"/>
              </a:spcAft>
              <a:buClr>
                <a:schemeClr val="dk1"/>
              </a:buClr>
              <a:buSzPts val="2700"/>
              <a:buChar char="▪"/>
              <a:defRPr/>
            </a:lvl4pPr>
            <a:lvl5pPr marL="2286000" lvl="4" indent="-228600" algn="l">
              <a:lnSpc>
                <a:spcPct val="101000"/>
              </a:lnSpc>
              <a:spcBef>
                <a:spcPts val="600"/>
              </a:spcBef>
              <a:spcAft>
                <a:spcPts val="0"/>
              </a:spcAft>
              <a:buClr>
                <a:schemeClr val="dk1"/>
              </a:buClr>
              <a:buSzPts val="2700"/>
              <a:buNone/>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115" name="Google Shape;115;g3d5c29d4498_0_274"/>
          <p:cNvSpPr txBox="1">
            <a:spLocks noGrp="1"/>
          </p:cNvSpPr>
          <p:nvPr>
            <p:ph type="body" idx="2"/>
          </p:nvPr>
        </p:nvSpPr>
        <p:spPr>
          <a:xfrm>
            <a:off x="9619488" y="3875057"/>
            <a:ext cx="7224000" cy="5390700"/>
          </a:xfrm>
          <a:prstGeom prst="rect">
            <a:avLst/>
          </a:prstGeom>
          <a:noFill/>
          <a:ln>
            <a:noFill/>
          </a:ln>
        </p:spPr>
        <p:txBody>
          <a:bodyPr spcFirstLastPara="1" wrap="square" lIns="137150" tIns="68550" rIns="137150" bIns="68550" anchor="t" anchorCtr="0">
            <a:normAutofit/>
          </a:bodyPr>
          <a:lstStyle>
            <a:lvl1pPr marL="457200" lvl="0" indent="-228600" algn="l">
              <a:lnSpc>
                <a:spcPct val="101000"/>
              </a:lnSpc>
              <a:spcBef>
                <a:spcPts val="1100"/>
              </a:spcBef>
              <a:spcAft>
                <a:spcPts val="0"/>
              </a:spcAft>
              <a:buClr>
                <a:schemeClr val="dk1"/>
              </a:buClr>
              <a:buSzPts val="2700"/>
              <a:buNone/>
              <a:defRPr/>
            </a:lvl1pPr>
            <a:lvl2pPr marL="914400" lvl="1" indent="-400050" algn="l">
              <a:lnSpc>
                <a:spcPct val="101000"/>
              </a:lnSpc>
              <a:spcBef>
                <a:spcPts val="1100"/>
              </a:spcBef>
              <a:spcAft>
                <a:spcPts val="0"/>
              </a:spcAft>
              <a:buClr>
                <a:schemeClr val="dk1"/>
              </a:buClr>
              <a:buSzPts val="2700"/>
              <a:buChar char="▪"/>
              <a:defRPr/>
            </a:lvl2pPr>
            <a:lvl3pPr marL="1371600" lvl="2" indent="-228600" algn="l">
              <a:lnSpc>
                <a:spcPct val="101000"/>
              </a:lnSpc>
              <a:spcBef>
                <a:spcPts val="600"/>
              </a:spcBef>
              <a:spcAft>
                <a:spcPts val="0"/>
              </a:spcAft>
              <a:buClr>
                <a:schemeClr val="dk1"/>
              </a:buClr>
              <a:buSzPts val="2700"/>
              <a:buNone/>
              <a:defRPr/>
            </a:lvl3pPr>
            <a:lvl4pPr marL="1828800" lvl="3" indent="-400050" algn="l">
              <a:lnSpc>
                <a:spcPct val="101000"/>
              </a:lnSpc>
              <a:spcBef>
                <a:spcPts val="600"/>
              </a:spcBef>
              <a:spcAft>
                <a:spcPts val="0"/>
              </a:spcAft>
              <a:buClr>
                <a:schemeClr val="dk1"/>
              </a:buClr>
              <a:buSzPts val="2700"/>
              <a:buChar char="▪"/>
              <a:defRPr/>
            </a:lvl4pPr>
            <a:lvl5pPr marL="2286000" lvl="4" indent="-228600" algn="l">
              <a:lnSpc>
                <a:spcPct val="101000"/>
              </a:lnSpc>
              <a:spcBef>
                <a:spcPts val="600"/>
              </a:spcBef>
              <a:spcAft>
                <a:spcPts val="0"/>
              </a:spcAft>
              <a:buClr>
                <a:schemeClr val="dk1"/>
              </a:buClr>
              <a:buSzPts val="2700"/>
              <a:buNone/>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116" name="Google Shape;116;g3d5c29d4498_0_274"/>
          <p:cNvSpPr txBox="1">
            <a:spLocks noGrp="1"/>
          </p:cNvSpPr>
          <p:nvPr>
            <p:ph type="dt" idx="10"/>
          </p:nvPr>
        </p:nvSpPr>
        <p:spPr>
          <a:xfrm>
            <a:off x="10355580" y="9534525"/>
            <a:ext cx="4855500" cy="547800"/>
          </a:xfrm>
          <a:prstGeom prst="rect">
            <a:avLst/>
          </a:prstGeom>
          <a:noFill/>
          <a:ln>
            <a:noFill/>
          </a:ln>
        </p:spPr>
        <p:txBody>
          <a:bodyPr spcFirstLastPara="1" wrap="square" lIns="137150" tIns="68550" rIns="137150" bIns="68550" anchor="ctr" anchorCtr="0">
            <a:noAutofit/>
          </a:bodyPr>
          <a:lstStyle>
            <a:lvl1pPr lvl="0" algn="just">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17" name="Google Shape;117;g3d5c29d4498_0_274"/>
          <p:cNvSpPr txBox="1">
            <a:spLocks noGrp="1"/>
          </p:cNvSpPr>
          <p:nvPr>
            <p:ph type="ftr" idx="11"/>
          </p:nvPr>
        </p:nvSpPr>
        <p:spPr>
          <a:xfrm>
            <a:off x="1440180" y="9534525"/>
            <a:ext cx="8257200" cy="547800"/>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18" name="Google Shape;118;g3d5c29d4498_0_274"/>
          <p:cNvSpPr txBox="1">
            <a:spLocks noGrp="1"/>
          </p:cNvSpPr>
          <p:nvPr>
            <p:ph type="sldNum" idx="12"/>
          </p:nvPr>
        </p:nvSpPr>
        <p:spPr>
          <a:xfrm>
            <a:off x="15444216" y="9534525"/>
            <a:ext cx="1399200" cy="547800"/>
          </a:xfrm>
          <a:prstGeom prst="rect">
            <a:avLst/>
          </a:prstGeom>
          <a:noFill/>
          <a:ln>
            <a:noFill/>
          </a:ln>
        </p:spPr>
        <p:txBody>
          <a:bodyPr spcFirstLastPara="1" wrap="square" lIns="137150" tIns="68550" rIns="137150" bIns="6855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767555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19"/>
        <p:cNvGrpSpPr/>
        <p:nvPr/>
      </p:nvGrpSpPr>
      <p:grpSpPr>
        <a:xfrm>
          <a:off x="0" y="0"/>
          <a:ext cx="0" cy="0"/>
          <a:chOff x="0" y="0"/>
          <a:chExt cx="0" cy="0"/>
        </a:xfrm>
      </p:grpSpPr>
      <p:sp>
        <p:nvSpPr>
          <p:cNvPr id="120" name="Google Shape;120;g3d5c29d4498_0_281"/>
          <p:cNvSpPr txBox="1">
            <a:spLocks noGrp="1"/>
          </p:cNvSpPr>
          <p:nvPr>
            <p:ph type="body" idx="1"/>
          </p:nvPr>
        </p:nvSpPr>
        <p:spPr>
          <a:xfrm>
            <a:off x="1440182" y="3881628"/>
            <a:ext cx="7228500" cy="1338000"/>
          </a:xfrm>
          <a:prstGeom prst="rect">
            <a:avLst/>
          </a:prstGeom>
          <a:noFill/>
          <a:ln>
            <a:noFill/>
          </a:ln>
        </p:spPr>
        <p:txBody>
          <a:bodyPr spcFirstLastPara="1" wrap="square" lIns="137150" tIns="68550" rIns="137150" bIns="68550" anchor="ctr" anchorCtr="0">
            <a:normAutofit/>
          </a:bodyPr>
          <a:lstStyle>
            <a:lvl1pPr marL="457200" lvl="0" indent="-228600" algn="l">
              <a:lnSpc>
                <a:spcPct val="101000"/>
              </a:lnSpc>
              <a:spcBef>
                <a:spcPts val="1100"/>
              </a:spcBef>
              <a:spcAft>
                <a:spcPts val="0"/>
              </a:spcAft>
              <a:buClr>
                <a:schemeClr val="dk1"/>
              </a:buClr>
              <a:buSzPts val="3900"/>
              <a:buNone/>
              <a:defRPr sz="3900" b="0" cap="none"/>
            </a:lvl1pPr>
            <a:lvl2pPr marL="914400" lvl="1" indent="-228600" algn="l">
              <a:lnSpc>
                <a:spcPct val="101000"/>
              </a:lnSpc>
              <a:spcBef>
                <a:spcPts val="1100"/>
              </a:spcBef>
              <a:spcAft>
                <a:spcPts val="0"/>
              </a:spcAft>
              <a:buClr>
                <a:schemeClr val="dk1"/>
              </a:buClr>
              <a:buSzPts val="3000"/>
              <a:buNone/>
              <a:defRPr sz="3000" b="1"/>
            </a:lvl2pPr>
            <a:lvl3pPr marL="1371600" lvl="2" indent="-228600" algn="l">
              <a:lnSpc>
                <a:spcPct val="101000"/>
              </a:lnSpc>
              <a:spcBef>
                <a:spcPts val="600"/>
              </a:spcBef>
              <a:spcAft>
                <a:spcPts val="0"/>
              </a:spcAft>
              <a:buClr>
                <a:schemeClr val="dk1"/>
              </a:buClr>
              <a:buSzPts val="2700"/>
              <a:buNone/>
              <a:defRPr sz="2700" b="1"/>
            </a:lvl3pPr>
            <a:lvl4pPr marL="1828800" lvl="3" indent="-228600" algn="l">
              <a:lnSpc>
                <a:spcPct val="101000"/>
              </a:lnSpc>
              <a:spcBef>
                <a:spcPts val="600"/>
              </a:spcBef>
              <a:spcAft>
                <a:spcPts val="0"/>
              </a:spcAft>
              <a:buClr>
                <a:schemeClr val="dk1"/>
              </a:buClr>
              <a:buSzPts val="2400"/>
              <a:buNone/>
              <a:defRPr sz="2400" b="1"/>
            </a:lvl4pPr>
            <a:lvl5pPr marL="2286000" lvl="4" indent="-228600" algn="l">
              <a:lnSpc>
                <a:spcPct val="101000"/>
              </a:lnSpc>
              <a:spcBef>
                <a:spcPts val="600"/>
              </a:spcBef>
              <a:spcAft>
                <a:spcPts val="0"/>
              </a:spcAft>
              <a:buClr>
                <a:schemeClr val="dk1"/>
              </a:buClr>
              <a:buSzPts val="2400"/>
              <a:buNone/>
              <a:defRPr sz="2400" b="1"/>
            </a:lvl5pPr>
            <a:lvl6pPr marL="2743200" lvl="5" indent="-228600" algn="l">
              <a:lnSpc>
                <a:spcPct val="90000"/>
              </a:lnSpc>
              <a:spcBef>
                <a:spcPts val="800"/>
              </a:spcBef>
              <a:spcAft>
                <a:spcPts val="0"/>
              </a:spcAft>
              <a:buClr>
                <a:schemeClr val="dk1"/>
              </a:buClr>
              <a:buSzPts val="2400"/>
              <a:buNone/>
              <a:defRPr sz="2400" b="1"/>
            </a:lvl6pPr>
            <a:lvl7pPr marL="3200400" lvl="6" indent="-228600" algn="l">
              <a:lnSpc>
                <a:spcPct val="90000"/>
              </a:lnSpc>
              <a:spcBef>
                <a:spcPts val="800"/>
              </a:spcBef>
              <a:spcAft>
                <a:spcPts val="0"/>
              </a:spcAft>
              <a:buClr>
                <a:schemeClr val="dk1"/>
              </a:buClr>
              <a:buSzPts val="2400"/>
              <a:buNone/>
              <a:defRPr sz="2400" b="1"/>
            </a:lvl7pPr>
            <a:lvl8pPr marL="3657600" lvl="7" indent="-228600" algn="l">
              <a:lnSpc>
                <a:spcPct val="90000"/>
              </a:lnSpc>
              <a:spcBef>
                <a:spcPts val="800"/>
              </a:spcBef>
              <a:spcAft>
                <a:spcPts val="0"/>
              </a:spcAft>
              <a:buClr>
                <a:schemeClr val="dk1"/>
              </a:buClr>
              <a:buSzPts val="2400"/>
              <a:buNone/>
              <a:defRPr sz="2400" b="1"/>
            </a:lvl8pPr>
            <a:lvl9pPr marL="4114800" lvl="8" indent="-228600" algn="l">
              <a:lnSpc>
                <a:spcPct val="90000"/>
              </a:lnSpc>
              <a:spcBef>
                <a:spcPts val="800"/>
              </a:spcBef>
              <a:spcAft>
                <a:spcPts val="0"/>
              </a:spcAft>
              <a:buClr>
                <a:schemeClr val="dk1"/>
              </a:buClr>
              <a:buSzPts val="2400"/>
              <a:buNone/>
              <a:defRPr sz="2400" b="1"/>
            </a:lvl9pPr>
          </a:lstStyle>
          <a:p>
            <a:endParaRPr/>
          </a:p>
        </p:txBody>
      </p:sp>
      <p:sp>
        <p:nvSpPr>
          <p:cNvPr id="121" name="Google Shape;121;g3d5c29d4498_0_281"/>
          <p:cNvSpPr txBox="1">
            <a:spLocks noGrp="1"/>
          </p:cNvSpPr>
          <p:nvPr>
            <p:ph type="body" idx="2"/>
          </p:nvPr>
        </p:nvSpPr>
        <p:spPr>
          <a:xfrm>
            <a:off x="1440180" y="5391807"/>
            <a:ext cx="7228500" cy="3880500"/>
          </a:xfrm>
          <a:prstGeom prst="rect">
            <a:avLst/>
          </a:prstGeom>
          <a:noFill/>
          <a:ln>
            <a:noFill/>
          </a:ln>
        </p:spPr>
        <p:txBody>
          <a:bodyPr spcFirstLastPara="1" wrap="square" lIns="137150" tIns="68550" rIns="137150" bIns="68550" anchor="t" anchorCtr="0">
            <a:normAutofit/>
          </a:bodyPr>
          <a:lstStyle>
            <a:lvl1pPr marL="457200" lvl="0" indent="-228600" algn="l">
              <a:lnSpc>
                <a:spcPct val="101000"/>
              </a:lnSpc>
              <a:spcBef>
                <a:spcPts val="1100"/>
              </a:spcBef>
              <a:spcAft>
                <a:spcPts val="0"/>
              </a:spcAft>
              <a:buClr>
                <a:schemeClr val="dk1"/>
              </a:buClr>
              <a:buSzPts val="2700"/>
              <a:buNone/>
              <a:defRPr/>
            </a:lvl1pPr>
            <a:lvl2pPr marL="914400" lvl="1" indent="-400050" algn="l">
              <a:lnSpc>
                <a:spcPct val="101000"/>
              </a:lnSpc>
              <a:spcBef>
                <a:spcPts val="1100"/>
              </a:spcBef>
              <a:spcAft>
                <a:spcPts val="0"/>
              </a:spcAft>
              <a:buClr>
                <a:schemeClr val="dk1"/>
              </a:buClr>
              <a:buSzPts val="2700"/>
              <a:buChar char="▪"/>
              <a:defRPr/>
            </a:lvl2pPr>
            <a:lvl3pPr marL="1371600" lvl="2" indent="-228600" algn="l">
              <a:lnSpc>
                <a:spcPct val="101000"/>
              </a:lnSpc>
              <a:spcBef>
                <a:spcPts val="600"/>
              </a:spcBef>
              <a:spcAft>
                <a:spcPts val="0"/>
              </a:spcAft>
              <a:buClr>
                <a:schemeClr val="dk1"/>
              </a:buClr>
              <a:buSzPts val="2700"/>
              <a:buNone/>
              <a:defRPr/>
            </a:lvl3pPr>
            <a:lvl4pPr marL="1828800" lvl="3" indent="-400050" algn="l">
              <a:lnSpc>
                <a:spcPct val="101000"/>
              </a:lnSpc>
              <a:spcBef>
                <a:spcPts val="600"/>
              </a:spcBef>
              <a:spcAft>
                <a:spcPts val="0"/>
              </a:spcAft>
              <a:buClr>
                <a:schemeClr val="dk1"/>
              </a:buClr>
              <a:buSzPts val="2700"/>
              <a:buChar char="▪"/>
              <a:defRPr/>
            </a:lvl4pPr>
            <a:lvl5pPr marL="2286000" lvl="4" indent="-228600" algn="l">
              <a:lnSpc>
                <a:spcPct val="101000"/>
              </a:lnSpc>
              <a:spcBef>
                <a:spcPts val="600"/>
              </a:spcBef>
              <a:spcAft>
                <a:spcPts val="0"/>
              </a:spcAft>
              <a:buClr>
                <a:schemeClr val="dk1"/>
              </a:buClr>
              <a:buSzPts val="2700"/>
              <a:buNone/>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122" name="Google Shape;122;g3d5c29d4498_0_281"/>
          <p:cNvSpPr txBox="1">
            <a:spLocks noGrp="1"/>
          </p:cNvSpPr>
          <p:nvPr>
            <p:ph type="body" idx="3"/>
          </p:nvPr>
        </p:nvSpPr>
        <p:spPr>
          <a:xfrm>
            <a:off x="9614916" y="3881628"/>
            <a:ext cx="7228500" cy="1338000"/>
          </a:xfrm>
          <a:prstGeom prst="rect">
            <a:avLst/>
          </a:prstGeom>
          <a:noFill/>
          <a:ln>
            <a:noFill/>
          </a:ln>
        </p:spPr>
        <p:txBody>
          <a:bodyPr spcFirstLastPara="1" wrap="square" lIns="137150" tIns="68550" rIns="137150" bIns="68550" anchor="ctr" anchorCtr="0">
            <a:normAutofit/>
          </a:bodyPr>
          <a:lstStyle>
            <a:lvl1pPr marL="457200" lvl="0" indent="-228600" algn="l">
              <a:lnSpc>
                <a:spcPct val="101000"/>
              </a:lnSpc>
              <a:spcBef>
                <a:spcPts val="1100"/>
              </a:spcBef>
              <a:spcAft>
                <a:spcPts val="0"/>
              </a:spcAft>
              <a:buClr>
                <a:schemeClr val="dk1"/>
              </a:buClr>
              <a:buSzPts val="3900"/>
              <a:buNone/>
              <a:defRPr sz="3900" b="0" cap="none"/>
            </a:lvl1pPr>
            <a:lvl2pPr marL="914400" lvl="1" indent="-228600" algn="l">
              <a:lnSpc>
                <a:spcPct val="101000"/>
              </a:lnSpc>
              <a:spcBef>
                <a:spcPts val="1100"/>
              </a:spcBef>
              <a:spcAft>
                <a:spcPts val="0"/>
              </a:spcAft>
              <a:buClr>
                <a:schemeClr val="dk1"/>
              </a:buClr>
              <a:buSzPts val="3000"/>
              <a:buNone/>
              <a:defRPr sz="3000" b="1"/>
            </a:lvl2pPr>
            <a:lvl3pPr marL="1371600" lvl="2" indent="-228600" algn="l">
              <a:lnSpc>
                <a:spcPct val="101000"/>
              </a:lnSpc>
              <a:spcBef>
                <a:spcPts val="600"/>
              </a:spcBef>
              <a:spcAft>
                <a:spcPts val="0"/>
              </a:spcAft>
              <a:buClr>
                <a:schemeClr val="dk1"/>
              </a:buClr>
              <a:buSzPts val="2700"/>
              <a:buNone/>
              <a:defRPr sz="2700" b="1"/>
            </a:lvl3pPr>
            <a:lvl4pPr marL="1828800" lvl="3" indent="-228600" algn="l">
              <a:lnSpc>
                <a:spcPct val="101000"/>
              </a:lnSpc>
              <a:spcBef>
                <a:spcPts val="600"/>
              </a:spcBef>
              <a:spcAft>
                <a:spcPts val="0"/>
              </a:spcAft>
              <a:buClr>
                <a:schemeClr val="dk1"/>
              </a:buClr>
              <a:buSzPts val="2400"/>
              <a:buNone/>
              <a:defRPr sz="2400" b="1"/>
            </a:lvl4pPr>
            <a:lvl5pPr marL="2286000" lvl="4" indent="-228600" algn="l">
              <a:lnSpc>
                <a:spcPct val="101000"/>
              </a:lnSpc>
              <a:spcBef>
                <a:spcPts val="600"/>
              </a:spcBef>
              <a:spcAft>
                <a:spcPts val="0"/>
              </a:spcAft>
              <a:buClr>
                <a:schemeClr val="dk1"/>
              </a:buClr>
              <a:buSzPts val="2400"/>
              <a:buNone/>
              <a:defRPr sz="2400" b="1"/>
            </a:lvl5pPr>
            <a:lvl6pPr marL="2743200" lvl="5" indent="-228600" algn="l">
              <a:lnSpc>
                <a:spcPct val="90000"/>
              </a:lnSpc>
              <a:spcBef>
                <a:spcPts val="800"/>
              </a:spcBef>
              <a:spcAft>
                <a:spcPts val="0"/>
              </a:spcAft>
              <a:buClr>
                <a:schemeClr val="dk1"/>
              </a:buClr>
              <a:buSzPts val="2400"/>
              <a:buNone/>
              <a:defRPr sz="2400" b="1"/>
            </a:lvl6pPr>
            <a:lvl7pPr marL="3200400" lvl="6" indent="-228600" algn="l">
              <a:lnSpc>
                <a:spcPct val="90000"/>
              </a:lnSpc>
              <a:spcBef>
                <a:spcPts val="800"/>
              </a:spcBef>
              <a:spcAft>
                <a:spcPts val="0"/>
              </a:spcAft>
              <a:buClr>
                <a:schemeClr val="dk1"/>
              </a:buClr>
              <a:buSzPts val="2400"/>
              <a:buNone/>
              <a:defRPr sz="2400" b="1"/>
            </a:lvl7pPr>
            <a:lvl8pPr marL="3657600" lvl="7" indent="-228600" algn="l">
              <a:lnSpc>
                <a:spcPct val="90000"/>
              </a:lnSpc>
              <a:spcBef>
                <a:spcPts val="800"/>
              </a:spcBef>
              <a:spcAft>
                <a:spcPts val="0"/>
              </a:spcAft>
              <a:buClr>
                <a:schemeClr val="dk1"/>
              </a:buClr>
              <a:buSzPts val="2400"/>
              <a:buNone/>
              <a:defRPr sz="2400" b="1"/>
            </a:lvl8pPr>
            <a:lvl9pPr marL="4114800" lvl="8" indent="-228600" algn="l">
              <a:lnSpc>
                <a:spcPct val="90000"/>
              </a:lnSpc>
              <a:spcBef>
                <a:spcPts val="800"/>
              </a:spcBef>
              <a:spcAft>
                <a:spcPts val="0"/>
              </a:spcAft>
              <a:buClr>
                <a:schemeClr val="dk1"/>
              </a:buClr>
              <a:buSzPts val="2400"/>
              <a:buNone/>
              <a:defRPr sz="2400" b="1"/>
            </a:lvl9pPr>
          </a:lstStyle>
          <a:p>
            <a:endParaRPr/>
          </a:p>
        </p:txBody>
      </p:sp>
      <p:sp>
        <p:nvSpPr>
          <p:cNvPr id="123" name="Google Shape;123;g3d5c29d4498_0_281"/>
          <p:cNvSpPr txBox="1">
            <a:spLocks noGrp="1"/>
          </p:cNvSpPr>
          <p:nvPr>
            <p:ph type="body" idx="4"/>
          </p:nvPr>
        </p:nvSpPr>
        <p:spPr>
          <a:xfrm>
            <a:off x="9614916" y="5391807"/>
            <a:ext cx="7228500" cy="3880500"/>
          </a:xfrm>
          <a:prstGeom prst="rect">
            <a:avLst/>
          </a:prstGeom>
          <a:noFill/>
          <a:ln>
            <a:noFill/>
          </a:ln>
        </p:spPr>
        <p:txBody>
          <a:bodyPr spcFirstLastPara="1" wrap="square" lIns="137150" tIns="68550" rIns="137150" bIns="68550" anchor="t" anchorCtr="0">
            <a:normAutofit/>
          </a:bodyPr>
          <a:lstStyle>
            <a:lvl1pPr marL="457200" lvl="0" indent="-228600" algn="l">
              <a:lnSpc>
                <a:spcPct val="101000"/>
              </a:lnSpc>
              <a:spcBef>
                <a:spcPts val="1100"/>
              </a:spcBef>
              <a:spcAft>
                <a:spcPts val="0"/>
              </a:spcAft>
              <a:buClr>
                <a:schemeClr val="dk1"/>
              </a:buClr>
              <a:buSzPts val="2700"/>
              <a:buNone/>
              <a:defRPr/>
            </a:lvl1pPr>
            <a:lvl2pPr marL="914400" lvl="1" indent="-400050" algn="l">
              <a:lnSpc>
                <a:spcPct val="101000"/>
              </a:lnSpc>
              <a:spcBef>
                <a:spcPts val="1100"/>
              </a:spcBef>
              <a:spcAft>
                <a:spcPts val="0"/>
              </a:spcAft>
              <a:buClr>
                <a:schemeClr val="dk1"/>
              </a:buClr>
              <a:buSzPts val="2700"/>
              <a:buChar char="▪"/>
              <a:defRPr/>
            </a:lvl2pPr>
            <a:lvl3pPr marL="1371600" lvl="2" indent="-228600" algn="l">
              <a:lnSpc>
                <a:spcPct val="101000"/>
              </a:lnSpc>
              <a:spcBef>
                <a:spcPts val="600"/>
              </a:spcBef>
              <a:spcAft>
                <a:spcPts val="0"/>
              </a:spcAft>
              <a:buClr>
                <a:schemeClr val="dk1"/>
              </a:buClr>
              <a:buSzPts val="2700"/>
              <a:buNone/>
              <a:defRPr/>
            </a:lvl3pPr>
            <a:lvl4pPr marL="1828800" lvl="3" indent="-400050" algn="l">
              <a:lnSpc>
                <a:spcPct val="101000"/>
              </a:lnSpc>
              <a:spcBef>
                <a:spcPts val="600"/>
              </a:spcBef>
              <a:spcAft>
                <a:spcPts val="0"/>
              </a:spcAft>
              <a:buClr>
                <a:schemeClr val="dk1"/>
              </a:buClr>
              <a:buSzPts val="2700"/>
              <a:buChar char="▪"/>
              <a:defRPr/>
            </a:lvl4pPr>
            <a:lvl5pPr marL="2286000" lvl="4" indent="-228600" algn="l">
              <a:lnSpc>
                <a:spcPct val="101000"/>
              </a:lnSpc>
              <a:spcBef>
                <a:spcPts val="600"/>
              </a:spcBef>
              <a:spcAft>
                <a:spcPts val="0"/>
              </a:spcAft>
              <a:buClr>
                <a:schemeClr val="dk1"/>
              </a:buClr>
              <a:buSzPts val="2700"/>
              <a:buNone/>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124" name="Google Shape;124;g3d5c29d4498_0_281"/>
          <p:cNvSpPr txBox="1">
            <a:spLocks noGrp="1"/>
          </p:cNvSpPr>
          <p:nvPr>
            <p:ph type="dt" idx="10"/>
          </p:nvPr>
        </p:nvSpPr>
        <p:spPr>
          <a:xfrm>
            <a:off x="10355580" y="9534525"/>
            <a:ext cx="4855500" cy="547800"/>
          </a:xfrm>
          <a:prstGeom prst="rect">
            <a:avLst/>
          </a:prstGeom>
          <a:noFill/>
          <a:ln>
            <a:noFill/>
          </a:ln>
        </p:spPr>
        <p:txBody>
          <a:bodyPr spcFirstLastPara="1" wrap="square" lIns="137150" tIns="68550" rIns="137150" bIns="68550" anchor="ctr" anchorCtr="0">
            <a:noAutofit/>
          </a:bodyPr>
          <a:lstStyle>
            <a:lvl1pPr lvl="0" algn="just">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25" name="Google Shape;125;g3d5c29d4498_0_281"/>
          <p:cNvSpPr txBox="1">
            <a:spLocks noGrp="1"/>
          </p:cNvSpPr>
          <p:nvPr>
            <p:ph type="ftr" idx="11"/>
          </p:nvPr>
        </p:nvSpPr>
        <p:spPr>
          <a:xfrm>
            <a:off x="1440180" y="9534525"/>
            <a:ext cx="8257200" cy="547800"/>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26" name="Google Shape;126;g3d5c29d4498_0_281"/>
          <p:cNvSpPr txBox="1">
            <a:spLocks noGrp="1"/>
          </p:cNvSpPr>
          <p:nvPr>
            <p:ph type="sldNum" idx="12"/>
          </p:nvPr>
        </p:nvSpPr>
        <p:spPr>
          <a:xfrm>
            <a:off x="15444216" y="9534525"/>
            <a:ext cx="1399200" cy="547800"/>
          </a:xfrm>
          <a:prstGeom prst="rect">
            <a:avLst/>
          </a:prstGeom>
          <a:noFill/>
          <a:ln>
            <a:noFill/>
          </a:ln>
        </p:spPr>
        <p:txBody>
          <a:bodyPr spcFirstLastPara="1" wrap="square" lIns="137150" tIns="68550" rIns="137150" bIns="6855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27" name="Google Shape;127;g3d5c29d4498_0_281"/>
          <p:cNvSpPr txBox="1">
            <a:spLocks noGrp="1"/>
          </p:cNvSpPr>
          <p:nvPr>
            <p:ph type="title"/>
          </p:nvPr>
        </p:nvSpPr>
        <p:spPr>
          <a:xfrm>
            <a:off x="1440180" y="476721"/>
            <a:ext cx="15402900" cy="2551200"/>
          </a:xfrm>
          <a:prstGeom prst="rect">
            <a:avLst/>
          </a:prstGeom>
          <a:noFill/>
          <a:ln>
            <a:noFill/>
          </a:ln>
        </p:spPr>
        <p:txBody>
          <a:bodyPr spcFirstLastPara="1" wrap="square" lIns="137150" tIns="68550" rIns="137150" bIns="68550" anchor="ctr" anchorCtr="0">
            <a:normAutofit/>
          </a:bodyPr>
          <a:lstStyle>
            <a:lvl1pPr lvl="0" algn="l">
              <a:lnSpc>
                <a:spcPct val="90000"/>
              </a:lnSpc>
              <a:spcBef>
                <a:spcPts val="0"/>
              </a:spcBef>
              <a:spcAft>
                <a:spcPts val="0"/>
              </a:spcAft>
              <a:buClr>
                <a:schemeClr val="lt1"/>
              </a:buClr>
              <a:buSzPts val="2700"/>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Tree>
    <p:extLst>
      <p:ext uri="{BB962C8B-B14F-4D97-AF65-F5344CB8AC3E}">
        <p14:creationId xmlns:p14="http://schemas.microsoft.com/office/powerpoint/2010/main" val="3078095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28"/>
        <p:cNvGrpSpPr/>
        <p:nvPr/>
      </p:nvGrpSpPr>
      <p:grpSpPr>
        <a:xfrm>
          <a:off x="0" y="0"/>
          <a:ext cx="0" cy="0"/>
          <a:chOff x="0" y="0"/>
          <a:chExt cx="0" cy="0"/>
        </a:xfrm>
      </p:grpSpPr>
      <p:sp>
        <p:nvSpPr>
          <p:cNvPr id="129" name="Google Shape;129;g3d5c29d4498_0_290"/>
          <p:cNvSpPr txBox="1">
            <a:spLocks noGrp="1"/>
          </p:cNvSpPr>
          <p:nvPr>
            <p:ph type="dt" idx="10"/>
          </p:nvPr>
        </p:nvSpPr>
        <p:spPr>
          <a:xfrm>
            <a:off x="10355580" y="9534525"/>
            <a:ext cx="4855500" cy="547800"/>
          </a:xfrm>
          <a:prstGeom prst="rect">
            <a:avLst/>
          </a:prstGeom>
          <a:noFill/>
          <a:ln>
            <a:noFill/>
          </a:ln>
        </p:spPr>
        <p:txBody>
          <a:bodyPr spcFirstLastPara="1" wrap="square" lIns="137150" tIns="68550" rIns="137150" bIns="68550" anchor="ctr" anchorCtr="0">
            <a:noAutofit/>
          </a:bodyPr>
          <a:lstStyle>
            <a:lvl1pPr lvl="0" algn="just">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30" name="Google Shape;130;g3d5c29d4498_0_290"/>
          <p:cNvSpPr txBox="1">
            <a:spLocks noGrp="1"/>
          </p:cNvSpPr>
          <p:nvPr>
            <p:ph type="ftr" idx="11"/>
          </p:nvPr>
        </p:nvSpPr>
        <p:spPr>
          <a:xfrm>
            <a:off x="1440180" y="9534525"/>
            <a:ext cx="8257200" cy="547800"/>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31" name="Google Shape;131;g3d5c29d4498_0_290"/>
          <p:cNvSpPr txBox="1">
            <a:spLocks noGrp="1"/>
          </p:cNvSpPr>
          <p:nvPr>
            <p:ph type="sldNum" idx="12"/>
          </p:nvPr>
        </p:nvSpPr>
        <p:spPr>
          <a:xfrm>
            <a:off x="15444216" y="9534525"/>
            <a:ext cx="1399200" cy="547800"/>
          </a:xfrm>
          <a:prstGeom prst="rect">
            <a:avLst/>
          </a:prstGeom>
          <a:noFill/>
          <a:ln>
            <a:noFill/>
          </a:ln>
        </p:spPr>
        <p:txBody>
          <a:bodyPr spcFirstLastPara="1" wrap="square" lIns="137150" tIns="68550" rIns="137150" bIns="6855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437531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32"/>
        <p:cNvGrpSpPr/>
        <p:nvPr/>
      </p:nvGrpSpPr>
      <p:grpSpPr>
        <a:xfrm>
          <a:off x="0" y="0"/>
          <a:ext cx="0" cy="0"/>
          <a:chOff x="0" y="0"/>
          <a:chExt cx="0" cy="0"/>
        </a:xfrm>
      </p:grpSpPr>
      <p:sp>
        <p:nvSpPr>
          <p:cNvPr id="133" name="Google Shape;133;g3d5c29d4498_0_294"/>
          <p:cNvSpPr txBox="1">
            <a:spLocks noGrp="1"/>
          </p:cNvSpPr>
          <p:nvPr>
            <p:ph type="body" idx="1"/>
          </p:nvPr>
        </p:nvSpPr>
        <p:spPr>
          <a:xfrm>
            <a:off x="7774782" y="3887775"/>
            <a:ext cx="9068400" cy="5390700"/>
          </a:xfrm>
          <a:prstGeom prst="rect">
            <a:avLst/>
          </a:prstGeom>
          <a:noFill/>
          <a:ln>
            <a:noFill/>
          </a:ln>
        </p:spPr>
        <p:txBody>
          <a:bodyPr spcFirstLastPara="1" wrap="square" lIns="137150" tIns="68550" rIns="137150" bIns="68550" anchor="t" anchorCtr="0">
            <a:normAutofit/>
          </a:bodyPr>
          <a:lstStyle>
            <a:lvl1pPr marL="457200" lvl="0" indent="-228600" algn="l">
              <a:lnSpc>
                <a:spcPct val="101000"/>
              </a:lnSpc>
              <a:spcBef>
                <a:spcPts val="1100"/>
              </a:spcBef>
              <a:spcAft>
                <a:spcPts val="0"/>
              </a:spcAft>
              <a:buClr>
                <a:schemeClr val="dk1"/>
              </a:buClr>
              <a:buSzPts val="4800"/>
              <a:buNone/>
              <a:defRPr sz="4800"/>
            </a:lvl1pPr>
            <a:lvl2pPr marL="914400" lvl="1" indent="-495300" algn="l">
              <a:lnSpc>
                <a:spcPct val="101000"/>
              </a:lnSpc>
              <a:spcBef>
                <a:spcPts val="1100"/>
              </a:spcBef>
              <a:spcAft>
                <a:spcPts val="0"/>
              </a:spcAft>
              <a:buClr>
                <a:schemeClr val="dk1"/>
              </a:buClr>
              <a:buSzPts val="4200"/>
              <a:buChar char="▪"/>
              <a:defRPr sz="4200"/>
            </a:lvl2pPr>
            <a:lvl3pPr marL="1371600" lvl="2" indent="-228600" algn="l">
              <a:lnSpc>
                <a:spcPct val="101000"/>
              </a:lnSpc>
              <a:spcBef>
                <a:spcPts val="600"/>
              </a:spcBef>
              <a:spcAft>
                <a:spcPts val="0"/>
              </a:spcAft>
              <a:buClr>
                <a:schemeClr val="dk1"/>
              </a:buClr>
              <a:buSzPts val="3600"/>
              <a:buNone/>
              <a:defRPr sz="3600"/>
            </a:lvl3pPr>
            <a:lvl4pPr marL="1828800" lvl="3" indent="-419100" algn="l">
              <a:lnSpc>
                <a:spcPct val="101000"/>
              </a:lnSpc>
              <a:spcBef>
                <a:spcPts val="600"/>
              </a:spcBef>
              <a:spcAft>
                <a:spcPts val="0"/>
              </a:spcAft>
              <a:buClr>
                <a:schemeClr val="dk1"/>
              </a:buClr>
              <a:buSzPts val="3000"/>
              <a:buChar char="▪"/>
              <a:defRPr sz="3000"/>
            </a:lvl4pPr>
            <a:lvl5pPr marL="2286000" lvl="4" indent="-228600" algn="l">
              <a:lnSpc>
                <a:spcPct val="101000"/>
              </a:lnSpc>
              <a:spcBef>
                <a:spcPts val="600"/>
              </a:spcBef>
              <a:spcAft>
                <a:spcPts val="0"/>
              </a:spcAft>
              <a:buClr>
                <a:schemeClr val="dk1"/>
              </a:buClr>
              <a:buSzPts val="3000"/>
              <a:buNone/>
              <a:defRPr sz="3000"/>
            </a:lvl5pPr>
            <a:lvl6pPr marL="2743200" lvl="5" indent="-419100" algn="l">
              <a:lnSpc>
                <a:spcPct val="90000"/>
              </a:lnSpc>
              <a:spcBef>
                <a:spcPts val="800"/>
              </a:spcBef>
              <a:spcAft>
                <a:spcPts val="0"/>
              </a:spcAft>
              <a:buClr>
                <a:schemeClr val="dk1"/>
              </a:buClr>
              <a:buSzPts val="3000"/>
              <a:buChar char="•"/>
              <a:defRPr sz="3000"/>
            </a:lvl6pPr>
            <a:lvl7pPr marL="3200400" lvl="6" indent="-419100" algn="l">
              <a:lnSpc>
                <a:spcPct val="90000"/>
              </a:lnSpc>
              <a:spcBef>
                <a:spcPts val="800"/>
              </a:spcBef>
              <a:spcAft>
                <a:spcPts val="0"/>
              </a:spcAft>
              <a:buClr>
                <a:schemeClr val="dk1"/>
              </a:buClr>
              <a:buSzPts val="3000"/>
              <a:buChar char="•"/>
              <a:defRPr sz="3000"/>
            </a:lvl7pPr>
            <a:lvl8pPr marL="3657600" lvl="7" indent="-419100" algn="l">
              <a:lnSpc>
                <a:spcPct val="90000"/>
              </a:lnSpc>
              <a:spcBef>
                <a:spcPts val="800"/>
              </a:spcBef>
              <a:spcAft>
                <a:spcPts val="0"/>
              </a:spcAft>
              <a:buClr>
                <a:schemeClr val="dk1"/>
              </a:buClr>
              <a:buSzPts val="3000"/>
              <a:buChar char="•"/>
              <a:defRPr sz="3000"/>
            </a:lvl8pPr>
            <a:lvl9pPr marL="4114800" lvl="8" indent="-419100" algn="l">
              <a:lnSpc>
                <a:spcPct val="90000"/>
              </a:lnSpc>
              <a:spcBef>
                <a:spcPts val="800"/>
              </a:spcBef>
              <a:spcAft>
                <a:spcPts val="0"/>
              </a:spcAft>
              <a:buClr>
                <a:schemeClr val="dk1"/>
              </a:buClr>
              <a:buSzPts val="3000"/>
              <a:buChar char="•"/>
              <a:defRPr sz="3000"/>
            </a:lvl9pPr>
          </a:lstStyle>
          <a:p>
            <a:endParaRPr/>
          </a:p>
        </p:txBody>
      </p:sp>
      <p:sp>
        <p:nvSpPr>
          <p:cNvPr id="134" name="Google Shape;134;g3d5c29d4498_0_294"/>
          <p:cNvSpPr txBox="1">
            <a:spLocks noGrp="1"/>
          </p:cNvSpPr>
          <p:nvPr>
            <p:ph type="body" idx="2"/>
          </p:nvPr>
        </p:nvSpPr>
        <p:spPr>
          <a:xfrm>
            <a:off x="1440180" y="3887775"/>
            <a:ext cx="5717700" cy="4915800"/>
          </a:xfrm>
          <a:prstGeom prst="rect">
            <a:avLst/>
          </a:prstGeom>
          <a:noFill/>
          <a:ln>
            <a:noFill/>
          </a:ln>
        </p:spPr>
        <p:txBody>
          <a:bodyPr spcFirstLastPara="1" wrap="square" lIns="137150" tIns="68550" rIns="137150" bIns="68550" anchor="ctr" anchorCtr="0">
            <a:normAutofit/>
          </a:bodyPr>
          <a:lstStyle>
            <a:lvl1pPr marL="457200" lvl="0" indent="-228600" algn="l">
              <a:lnSpc>
                <a:spcPct val="101000"/>
              </a:lnSpc>
              <a:spcBef>
                <a:spcPts val="1100"/>
              </a:spcBef>
              <a:spcAft>
                <a:spcPts val="0"/>
              </a:spcAft>
              <a:buClr>
                <a:schemeClr val="dk1"/>
              </a:buClr>
              <a:buSzPts val="3600"/>
              <a:buNone/>
              <a:defRPr sz="3600"/>
            </a:lvl1pPr>
            <a:lvl2pPr marL="914400" lvl="1" indent="-228600" algn="l">
              <a:lnSpc>
                <a:spcPct val="101000"/>
              </a:lnSpc>
              <a:spcBef>
                <a:spcPts val="1100"/>
              </a:spcBef>
              <a:spcAft>
                <a:spcPts val="0"/>
              </a:spcAft>
              <a:buClr>
                <a:schemeClr val="dk1"/>
              </a:buClr>
              <a:buSzPts val="2100"/>
              <a:buNone/>
              <a:defRPr sz="2100"/>
            </a:lvl2pPr>
            <a:lvl3pPr marL="1371600" lvl="2" indent="-228600" algn="l">
              <a:lnSpc>
                <a:spcPct val="101000"/>
              </a:lnSpc>
              <a:spcBef>
                <a:spcPts val="600"/>
              </a:spcBef>
              <a:spcAft>
                <a:spcPts val="0"/>
              </a:spcAft>
              <a:buClr>
                <a:schemeClr val="dk1"/>
              </a:buClr>
              <a:buSzPts val="1800"/>
              <a:buNone/>
              <a:defRPr sz="1800"/>
            </a:lvl3pPr>
            <a:lvl4pPr marL="1828800" lvl="3" indent="-228600" algn="l">
              <a:lnSpc>
                <a:spcPct val="101000"/>
              </a:lnSpc>
              <a:spcBef>
                <a:spcPts val="600"/>
              </a:spcBef>
              <a:spcAft>
                <a:spcPts val="0"/>
              </a:spcAft>
              <a:buClr>
                <a:schemeClr val="dk1"/>
              </a:buClr>
              <a:buSzPts val="1500"/>
              <a:buNone/>
              <a:defRPr sz="1500"/>
            </a:lvl4pPr>
            <a:lvl5pPr marL="2286000" lvl="4" indent="-228600" algn="l">
              <a:lnSpc>
                <a:spcPct val="101000"/>
              </a:lnSpc>
              <a:spcBef>
                <a:spcPts val="600"/>
              </a:spcBef>
              <a:spcAft>
                <a:spcPts val="0"/>
              </a:spcAft>
              <a:buClr>
                <a:schemeClr val="dk1"/>
              </a:buClr>
              <a:buSzPts val="1500"/>
              <a:buNone/>
              <a:defRPr sz="1500"/>
            </a:lvl5pPr>
            <a:lvl6pPr marL="2743200" lvl="5" indent="-228600" algn="l">
              <a:lnSpc>
                <a:spcPct val="90000"/>
              </a:lnSpc>
              <a:spcBef>
                <a:spcPts val="800"/>
              </a:spcBef>
              <a:spcAft>
                <a:spcPts val="0"/>
              </a:spcAft>
              <a:buClr>
                <a:schemeClr val="dk1"/>
              </a:buClr>
              <a:buSzPts val="1500"/>
              <a:buNone/>
              <a:defRPr sz="1500"/>
            </a:lvl6pPr>
            <a:lvl7pPr marL="3200400" lvl="6" indent="-228600" algn="l">
              <a:lnSpc>
                <a:spcPct val="90000"/>
              </a:lnSpc>
              <a:spcBef>
                <a:spcPts val="800"/>
              </a:spcBef>
              <a:spcAft>
                <a:spcPts val="0"/>
              </a:spcAft>
              <a:buClr>
                <a:schemeClr val="dk1"/>
              </a:buClr>
              <a:buSzPts val="1500"/>
              <a:buNone/>
              <a:defRPr sz="1500"/>
            </a:lvl7pPr>
            <a:lvl8pPr marL="3657600" lvl="7" indent="-228600" algn="l">
              <a:lnSpc>
                <a:spcPct val="90000"/>
              </a:lnSpc>
              <a:spcBef>
                <a:spcPts val="800"/>
              </a:spcBef>
              <a:spcAft>
                <a:spcPts val="0"/>
              </a:spcAft>
              <a:buClr>
                <a:schemeClr val="dk1"/>
              </a:buClr>
              <a:buSzPts val="1500"/>
              <a:buNone/>
              <a:defRPr sz="1500"/>
            </a:lvl8pPr>
            <a:lvl9pPr marL="4114800" lvl="8" indent="-228600" algn="l">
              <a:lnSpc>
                <a:spcPct val="90000"/>
              </a:lnSpc>
              <a:spcBef>
                <a:spcPts val="800"/>
              </a:spcBef>
              <a:spcAft>
                <a:spcPts val="0"/>
              </a:spcAft>
              <a:buClr>
                <a:schemeClr val="dk1"/>
              </a:buClr>
              <a:buSzPts val="1500"/>
              <a:buNone/>
              <a:defRPr sz="1500"/>
            </a:lvl9pPr>
          </a:lstStyle>
          <a:p>
            <a:endParaRPr/>
          </a:p>
        </p:txBody>
      </p:sp>
      <p:sp>
        <p:nvSpPr>
          <p:cNvPr id="135" name="Google Shape;135;g3d5c29d4498_0_294"/>
          <p:cNvSpPr txBox="1">
            <a:spLocks noGrp="1"/>
          </p:cNvSpPr>
          <p:nvPr>
            <p:ph type="dt" idx="10"/>
          </p:nvPr>
        </p:nvSpPr>
        <p:spPr>
          <a:xfrm>
            <a:off x="10355580" y="9534525"/>
            <a:ext cx="4855500" cy="547800"/>
          </a:xfrm>
          <a:prstGeom prst="rect">
            <a:avLst/>
          </a:prstGeom>
          <a:noFill/>
          <a:ln>
            <a:noFill/>
          </a:ln>
        </p:spPr>
        <p:txBody>
          <a:bodyPr spcFirstLastPara="1" wrap="square" lIns="137150" tIns="68550" rIns="137150" bIns="68550" anchor="ctr" anchorCtr="0">
            <a:noAutofit/>
          </a:bodyPr>
          <a:lstStyle>
            <a:lvl1pPr lvl="0" algn="just">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36" name="Google Shape;136;g3d5c29d4498_0_294"/>
          <p:cNvSpPr txBox="1">
            <a:spLocks noGrp="1"/>
          </p:cNvSpPr>
          <p:nvPr>
            <p:ph type="ftr" idx="11"/>
          </p:nvPr>
        </p:nvSpPr>
        <p:spPr>
          <a:xfrm>
            <a:off x="1440180" y="9534525"/>
            <a:ext cx="8257200" cy="547800"/>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37" name="Google Shape;137;g3d5c29d4498_0_294"/>
          <p:cNvSpPr txBox="1">
            <a:spLocks noGrp="1"/>
          </p:cNvSpPr>
          <p:nvPr>
            <p:ph type="sldNum" idx="12"/>
          </p:nvPr>
        </p:nvSpPr>
        <p:spPr>
          <a:xfrm>
            <a:off x="15444216" y="9534525"/>
            <a:ext cx="1399200" cy="547800"/>
          </a:xfrm>
          <a:prstGeom prst="rect">
            <a:avLst/>
          </a:prstGeom>
          <a:noFill/>
          <a:ln>
            <a:noFill/>
          </a:ln>
        </p:spPr>
        <p:txBody>
          <a:bodyPr spcFirstLastPara="1" wrap="square" lIns="137150" tIns="68550" rIns="137150" bIns="6855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38" name="Google Shape;138;g3d5c29d4498_0_294"/>
          <p:cNvSpPr txBox="1">
            <a:spLocks noGrp="1"/>
          </p:cNvSpPr>
          <p:nvPr>
            <p:ph type="title"/>
          </p:nvPr>
        </p:nvSpPr>
        <p:spPr>
          <a:xfrm>
            <a:off x="1440180" y="476721"/>
            <a:ext cx="15402900" cy="2551200"/>
          </a:xfrm>
          <a:prstGeom prst="rect">
            <a:avLst/>
          </a:prstGeom>
          <a:noFill/>
          <a:ln>
            <a:noFill/>
          </a:ln>
        </p:spPr>
        <p:txBody>
          <a:bodyPr spcFirstLastPara="1" wrap="square" lIns="137150" tIns="68550" rIns="137150" bIns="68550" anchor="ctr" anchorCtr="0">
            <a:normAutofit/>
          </a:bodyPr>
          <a:lstStyle>
            <a:lvl1pPr lvl="0" algn="l">
              <a:lnSpc>
                <a:spcPct val="90000"/>
              </a:lnSpc>
              <a:spcBef>
                <a:spcPts val="0"/>
              </a:spcBef>
              <a:spcAft>
                <a:spcPts val="0"/>
              </a:spcAft>
              <a:buClr>
                <a:schemeClr val="lt1"/>
              </a:buClr>
              <a:buSzPts val="2700"/>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Tree>
    <p:extLst>
      <p:ext uri="{BB962C8B-B14F-4D97-AF65-F5344CB8AC3E}">
        <p14:creationId xmlns:p14="http://schemas.microsoft.com/office/powerpoint/2010/main" val="34585540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39"/>
        <p:cNvGrpSpPr/>
        <p:nvPr/>
      </p:nvGrpSpPr>
      <p:grpSpPr>
        <a:xfrm>
          <a:off x="0" y="0"/>
          <a:ext cx="0" cy="0"/>
          <a:chOff x="0" y="0"/>
          <a:chExt cx="0" cy="0"/>
        </a:xfrm>
      </p:grpSpPr>
      <p:sp>
        <p:nvSpPr>
          <p:cNvPr id="140" name="Google Shape;140;g3d5c29d4498_0_301"/>
          <p:cNvSpPr>
            <a:spLocks noGrp="1"/>
          </p:cNvSpPr>
          <p:nvPr>
            <p:ph type="pic" idx="2"/>
          </p:nvPr>
        </p:nvSpPr>
        <p:spPr>
          <a:xfrm>
            <a:off x="0" y="3401568"/>
            <a:ext cx="9857400" cy="6885600"/>
          </a:xfrm>
          <a:prstGeom prst="rect">
            <a:avLst/>
          </a:prstGeom>
          <a:solidFill>
            <a:srgbClr val="D8D8D8"/>
          </a:solidFill>
          <a:ln>
            <a:noFill/>
          </a:ln>
        </p:spPr>
      </p:sp>
      <p:sp>
        <p:nvSpPr>
          <p:cNvPr id="141" name="Google Shape;141;g3d5c29d4498_0_301"/>
          <p:cNvSpPr txBox="1">
            <a:spLocks noGrp="1"/>
          </p:cNvSpPr>
          <p:nvPr>
            <p:ph type="body" idx="1"/>
          </p:nvPr>
        </p:nvSpPr>
        <p:spPr>
          <a:xfrm>
            <a:off x="10853957" y="3881628"/>
            <a:ext cx="5989500" cy="5390700"/>
          </a:xfrm>
          <a:prstGeom prst="rect">
            <a:avLst/>
          </a:prstGeom>
          <a:noFill/>
          <a:ln>
            <a:noFill/>
          </a:ln>
        </p:spPr>
        <p:txBody>
          <a:bodyPr spcFirstLastPara="1" wrap="square" lIns="137150" tIns="68550" rIns="137150" bIns="68550" anchor="ctr" anchorCtr="0">
            <a:normAutofit/>
          </a:bodyPr>
          <a:lstStyle>
            <a:lvl1pPr marL="457200" lvl="0" indent="-228600" algn="l">
              <a:lnSpc>
                <a:spcPct val="101000"/>
              </a:lnSpc>
              <a:spcBef>
                <a:spcPts val="1100"/>
              </a:spcBef>
              <a:spcAft>
                <a:spcPts val="0"/>
              </a:spcAft>
              <a:buClr>
                <a:schemeClr val="dk1"/>
              </a:buClr>
              <a:buSzPts val="3600"/>
              <a:buNone/>
              <a:defRPr sz="3600"/>
            </a:lvl1pPr>
            <a:lvl2pPr marL="914400" lvl="1" indent="-228600" algn="l">
              <a:lnSpc>
                <a:spcPct val="101000"/>
              </a:lnSpc>
              <a:spcBef>
                <a:spcPts val="1100"/>
              </a:spcBef>
              <a:spcAft>
                <a:spcPts val="0"/>
              </a:spcAft>
              <a:buClr>
                <a:schemeClr val="dk1"/>
              </a:buClr>
              <a:buSzPts val="2100"/>
              <a:buNone/>
              <a:defRPr sz="2100"/>
            </a:lvl2pPr>
            <a:lvl3pPr marL="1371600" lvl="2" indent="-228600" algn="l">
              <a:lnSpc>
                <a:spcPct val="101000"/>
              </a:lnSpc>
              <a:spcBef>
                <a:spcPts val="600"/>
              </a:spcBef>
              <a:spcAft>
                <a:spcPts val="0"/>
              </a:spcAft>
              <a:buClr>
                <a:schemeClr val="dk1"/>
              </a:buClr>
              <a:buSzPts val="1800"/>
              <a:buNone/>
              <a:defRPr sz="1800"/>
            </a:lvl3pPr>
            <a:lvl4pPr marL="1828800" lvl="3" indent="-228600" algn="l">
              <a:lnSpc>
                <a:spcPct val="101000"/>
              </a:lnSpc>
              <a:spcBef>
                <a:spcPts val="600"/>
              </a:spcBef>
              <a:spcAft>
                <a:spcPts val="0"/>
              </a:spcAft>
              <a:buClr>
                <a:schemeClr val="dk1"/>
              </a:buClr>
              <a:buSzPts val="1500"/>
              <a:buNone/>
              <a:defRPr sz="1500"/>
            </a:lvl4pPr>
            <a:lvl5pPr marL="2286000" lvl="4" indent="-228600" algn="l">
              <a:lnSpc>
                <a:spcPct val="101000"/>
              </a:lnSpc>
              <a:spcBef>
                <a:spcPts val="600"/>
              </a:spcBef>
              <a:spcAft>
                <a:spcPts val="0"/>
              </a:spcAft>
              <a:buClr>
                <a:schemeClr val="dk1"/>
              </a:buClr>
              <a:buSzPts val="1500"/>
              <a:buNone/>
              <a:defRPr sz="1500"/>
            </a:lvl5pPr>
            <a:lvl6pPr marL="2743200" lvl="5" indent="-228600" algn="l">
              <a:lnSpc>
                <a:spcPct val="90000"/>
              </a:lnSpc>
              <a:spcBef>
                <a:spcPts val="800"/>
              </a:spcBef>
              <a:spcAft>
                <a:spcPts val="0"/>
              </a:spcAft>
              <a:buClr>
                <a:schemeClr val="dk1"/>
              </a:buClr>
              <a:buSzPts val="1500"/>
              <a:buNone/>
              <a:defRPr sz="1500"/>
            </a:lvl6pPr>
            <a:lvl7pPr marL="3200400" lvl="6" indent="-228600" algn="l">
              <a:lnSpc>
                <a:spcPct val="90000"/>
              </a:lnSpc>
              <a:spcBef>
                <a:spcPts val="800"/>
              </a:spcBef>
              <a:spcAft>
                <a:spcPts val="0"/>
              </a:spcAft>
              <a:buClr>
                <a:schemeClr val="dk1"/>
              </a:buClr>
              <a:buSzPts val="1500"/>
              <a:buNone/>
              <a:defRPr sz="1500"/>
            </a:lvl7pPr>
            <a:lvl8pPr marL="3657600" lvl="7" indent="-228600" algn="l">
              <a:lnSpc>
                <a:spcPct val="90000"/>
              </a:lnSpc>
              <a:spcBef>
                <a:spcPts val="800"/>
              </a:spcBef>
              <a:spcAft>
                <a:spcPts val="0"/>
              </a:spcAft>
              <a:buClr>
                <a:schemeClr val="dk1"/>
              </a:buClr>
              <a:buSzPts val="1500"/>
              <a:buNone/>
              <a:defRPr sz="1500"/>
            </a:lvl8pPr>
            <a:lvl9pPr marL="4114800" lvl="8" indent="-228600" algn="l">
              <a:lnSpc>
                <a:spcPct val="90000"/>
              </a:lnSpc>
              <a:spcBef>
                <a:spcPts val="800"/>
              </a:spcBef>
              <a:spcAft>
                <a:spcPts val="0"/>
              </a:spcAft>
              <a:buClr>
                <a:schemeClr val="dk1"/>
              </a:buClr>
              <a:buSzPts val="1500"/>
              <a:buNone/>
              <a:defRPr sz="1500"/>
            </a:lvl9pPr>
          </a:lstStyle>
          <a:p>
            <a:endParaRPr/>
          </a:p>
        </p:txBody>
      </p:sp>
      <p:sp>
        <p:nvSpPr>
          <p:cNvPr id="142" name="Google Shape;142;g3d5c29d4498_0_301"/>
          <p:cNvSpPr txBox="1">
            <a:spLocks noGrp="1"/>
          </p:cNvSpPr>
          <p:nvPr>
            <p:ph type="dt" idx="10"/>
          </p:nvPr>
        </p:nvSpPr>
        <p:spPr>
          <a:xfrm>
            <a:off x="10355580" y="9534525"/>
            <a:ext cx="4855500" cy="547800"/>
          </a:xfrm>
          <a:prstGeom prst="rect">
            <a:avLst/>
          </a:prstGeom>
          <a:noFill/>
          <a:ln>
            <a:noFill/>
          </a:ln>
        </p:spPr>
        <p:txBody>
          <a:bodyPr spcFirstLastPara="1" wrap="square" lIns="137150" tIns="68550" rIns="137150" bIns="68550" anchor="ctr" anchorCtr="0">
            <a:noAutofit/>
          </a:bodyPr>
          <a:lstStyle>
            <a:lvl1pPr lvl="0" algn="just">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43" name="Google Shape;143;g3d5c29d4498_0_301"/>
          <p:cNvSpPr txBox="1">
            <a:spLocks noGrp="1"/>
          </p:cNvSpPr>
          <p:nvPr>
            <p:ph type="ftr" idx="11"/>
          </p:nvPr>
        </p:nvSpPr>
        <p:spPr>
          <a:xfrm>
            <a:off x="1440180" y="9534525"/>
            <a:ext cx="8257200" cy="547800"/>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solidFill>
                  <a:srgbClr val="FFFFFF"/>
                </a:solidFill>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44" name="Google Shape;144;g3d5c29d4498_0_301"/>
          <p:cNvSpPr txBox="1">
            <a:spLocks noGrp="1"/>
          </p:cNvSpPr>
          <p:nvPr>
            <p:ph type="sldNum" idx="12"/>
          </p:nvPr>
        </p:nvSpPr>
        <p:spPr>
          <a:xfrm>
            <a:off x="15444216" y="9534525"/>
            <a:ext cx="1399200" cy="547800"/>
          </a:xfrm>
          <a:prstGeom prst="rect">
            <a:avLst/>
          </a:prstGeom>
          <a:noFill/>
          <a:ln>
            <a:noFill/>
          </a:ln>
        </p:spPr>
        <p:txBody>
          <a:bodyPr spcFirstLastPara="1" wrap="square" lIns="137150" tIns="68550" rIns="137150" bIns="6855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45" name="Google Shape;145;g3d5c29d4498_0_301"/>
          <p:cNvSpPr txBox="1">
            <a:spLocks noGrp="1"/>
          </p:cNvSpPr>
          <p:nvPr>
            <p:ph type="title"/>
          </p:nvPr>
        </p:nvSpPr>
        <p:spPr>
          <a:xfrm>
            <a:off x="1440180" y="476721"/>
            <a:ext cx="15402900" cy="2551200"/>
          </a:xfrm>
          <a:prstGeom prst="rect">
            <a:avLst/>
          </a:prstGeom>
          <a:noFill/>
          <a:ln>
            <a:noFill/>
          </a:ln>
        </p:spPr>
        <p:txBody>
          <a:bodyPr spcFirstLastPara="1" wrap="square" lIns="137150" tIns="68550" rIns="137150" bIns="68550" anchor="ctr" anchorCtr="0">
            <a:normAutofit/>
          </a:bodyPr>
          <a:lstStyle>
            <a:lvl1pPr lvl="0" algn="l">
              <a:lnSpc>
                <a:spcPct val="90000"/>
              </a:lnSpc>
              <a:spcBef>
                <a:spcPts val="0"/>
              </a:spcBef>
              <a:spcAft>
                <a:spcPts val="0"/>
              </a:spcAft>
              <a:buClr>
                <a:schemeClr val="lt1"/>
              </a:buClr>
              <a:buSzPts val="2700"/>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Tree>
    <p:extLst>
      <p:ext uri="{BB962C8B-B14F-4D97-AF65-F5344CB8AC3E}">
        <p14:creationId xmlns:p14="http://schemas.microsoft.com/office/powerpoint/2010/main" val="33535397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6"/>
        <p:cNvGrpSpPr/>
        <p:nvPr/>
      </p:nvGrpSpPr>
      <p:grpSpPr>
        <a:xfrm>
          <a:off x="0" y="0"/>
          <a:ext cx="0" cy="0"/>
          <a:chOff x="0" y="0"/>
          <a:chExt cx="0" cy="0"/>
        </a:xfrm>
      </p:grpSpPr>
      <p:sp>
        <p:nvSpPr>
          <p:cNvPr id="147" name="Google Shape;147;g3d5c29d4498_0_308"/>
          <p:cNvSpPr txBox="1">
            <a:spLocks noGrp="1"/>
          </p:cNvSpPr>
          <p:nvPr>
            <p:ph type="title"/>
          </p:nvPr>
        </p:nvSpPr>
        <p:spPr>
          <a:xfrm>
            <a:off x="1440180" y="476721"/>
            <a:ext cx="15402900" cy="2551200"/>
          </a:xfrm>
          <a:prstGeom prst="rect">
            <a:avLst/>
          </a:prstGeom>
          <a:noFill/>
          <a:ln>
            <a:noFill/>
          </a:ln>
        </p:spPr>
        <p:txBody>
          <a:bodyPr spcFirstLastPara="1" wrap="square" lIns="137150" tIns="68550" rIns="137150" bIns="68550" anchor="ctr" anchorCtr="0">
            <a:normAutofit/>
          </a:bodyPr>
          <a:lstStyle>
            <a:lvl1pPr lvl="0" algn="l">
              <a:lnSpc>
                <a:spcPct val="90000"/>
              </a:lnSpc>
              <a:spcBef>
                <a:spcPts val="0"/>
              </a:spcBef>
              <a:spcAft>
                <a:spcPts val="0"/>
              </a:spcAft>
              <a:buClr>
                <a:schemeClr val="lt1"/>
              </a:buClr>
              <a:buSzPts val="2700"/>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148" name="Google Shape;148;g3d5c29d4498_0_308"/>
          <p:cNvSpPr txBox="1">
            <a:spLocks noGrp="1"/>
          </p:cNvSpPr>
          <p:nvPr>
            <p:ph type="body" idx="1"/>
          </p:nvPr>
        </p:nvSpPr>
        <p:spPr>
          <a:xfrm rot="5400000">
            <a:off x="6446448" y="-1124472"/>
            <a:ext cx="5390700" cy="15402900"/>
          </a:xfrm>
          <a:prstGeom prst="rect">
            <a:avLst/>
          </a:prstGeom>
          <a:noFill/>
          <a:ln>
            <a:noFill/>
          </a:ln>
        </p:spPr>
        <p:txBody>
          <a:bodyPr spcFirstLastPara="1" wrap="square" lIns="137150" tIns="68550" rIns="137150" bIns="68550" anchor="t" anchorCtr="0">
            <a:normAutofit/>
          </a:bodyPr>
          <a:lstStyle>
            <a:lvl1pPr marL="457200" lvl="0" indent="-228600" algn="l">
              <a:lnSpc>
                <a:spcPct val="101000"/>
              </a:lnSpc>
              <a:spcBef>
                <a:spcPts val="1100"/>
              </a:spcBef>
              <a:spcAft>
                <a:spcPts val="0"/>
              </a:spcAft>
              <a:buClr>
                <a:schemeClr val="dk1"/>
              </a:buClr>
              <a:buSzPts val="2700"/>
              <a:buNone/>
              <a:defRPr/>
            </a:lvl1pPr>
            <a:lvl2pPr marL="914400" lvl="1" indent="-400050" algn="l">
              <a:lnSpc>
                <a:spcPct val="101000"/>
              </a:lnSpc>
              <a:spcBef>
                <a:spcPts val="1100"/>
              </a:spcBef>
              <a:spcAft>
                <a:spcPts val="0"/>
              </a:spcAft>
              <a:buClr>
                <a:schemeClr val="dk1"/>
              </a:buClr>
              <a:buSzPts val="2700"/>
              <a:buChar char="▪"/>
              <a:defRPr/>
            </a:lvl2pPr>
            <a:lvl3pPr marL="1371600" lvl="2" indent="-228600" algn="l">
              <a:lnSpc>
                <a:spcPct val="101000"/>
              </a:lnSpc>
              <a:spcBef>
                <a:spcPts val="600"/>
              </a:spcBef>
              <a:spcAft>
                <a:spcPts val="0"/>
              </a:spcAft>
              <a:buClr>
                <a:schemeClr val="dk1"/>
              </a:buClr>
              <a:buSzPts val="2700"/>
              <a:buNone/>
              <a:defRPr/>
            </a:lvl3pPr>
            <a:lvl4pPr marL="1828800" lvl="3" indent="-400050" algn="l">
              <a:lnSpc>
                <a:spcPct val="101000"/>
              </a:lnSpc>
              <a:spcBef>
                <a:spcPts val="600"/>
              </a:spcBef>
              <a:spcAft>
                <a:spcPts val="0"/>
              </a:spcAft>
              <a:buClr>
                <a:schemeClr val="dk1"/>
              </a:buClr>
              <a:buSzPts val="2700"/>
              <a:buChar char="▪"/>
              <a:defRPr/>
            </a:lvl4pPr>
            <a:lvl5pPr marL="2286000" lvl="4" indent="-228600" algn="l">
              <a:lnSpc>
                <a:spcPct val="101000"/>
              </a:lnSpc>
              <a:spcBef>
                <a:spcPts val="600"/>
              </a:spcBef>
              <a:spcAft>
                <a:spcPts val="0"/>
              </a:spcAft>
              <a:buClr>
                <a:schemeClr val="dk1"/>
              </a:buClr>
              <a:buSzPts val="2700"/>
              <a:buNone/>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149" name="Google Shape;149;g3d5c29d4498_0_308"/>
          <p:cNvSpPr txBox="1">
            <a:spLocks noGrp="1"/>
          </p:cNvSpPr>
          <p:nvPr>
            <p:ph type="dt" idx="10"/>
          </p:nvPr>
        </p:nvSpPr>
        <p:spPr>
          <a:xfrm>
            <a:off x="10355580" y="9534525"/>
            <a:ext cx="4855500" cy="547800"/>
          </a:xfrm>
          <a:prstGeom prst="rect">
            <a:avLst/>
          </a:prstGeom>
          <a:noFill/>
          <a:ln>
            <a:noFill/>
          </a:ln>
        </p:spPr>
        <p:txBody>
          <a:bodyPr spcFirstLastPara="1" wrap="square" lIns="137150" tIns="68550" rIns="137150" bIns="68550" anchor="ctr" anchorCtr="0">
            <a:noAutofit/>
          </a:bodyPr>
          <a:lstStyle>
            <a:lvl1pPr lvl="0" algn="just">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50" name="Google Shape;150;g3d5c29d4498_0_308"/>
          <p:cNvSpPr txBox="1">
            <a:spLocks noGrp="1"/>
          </p:cNvSpPr>
          <p:nvPr>
            <p:ph type="ftr" idx="11"/>
          </p:nvPr>
        </p:nvSpPr>
        <p:spPr>
          <a:xfrm>
            <a:off x="1440180" y="9534525"/>
            <a:ext cx="8257200" cy="547800"/>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51" name="Google Shape;151;g3d5c29d4498_0_308"/>
          <p:cNvSpPr txBox="1">
            <a:spLocks noGrp="1"/>
          </p:cNvSpPr>
          <p:nvPr>
            <p:ph type="sldNum" idx="12"/>
          </p:nvPr>
        </p:nvSpPr>
        <p:spPr>
          <a:xfrm>
            <a:off x="15444216" y="9534525"/>
            <a:ext cx="1399200" cy="547800"/>
          </a:xfrm>
          <a:prstGeom prst="rect">
            <a:avLst/>
          </a:prstGeom>
          <a:noFill/>
          <a:ln>
            <a:noFill/>
          </a:ln>
        </p:spPr>
        <p:txBody>
          <a:bodyPr spcFirstLastPara="1" wrap="square" lIns="137150" tIns="68550" rIns="137150" bIns="6855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195016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152"/>
        <p:cNvGrpSpPr/>
        <p:nvPr/>
      </p:nvGrpSpPr>
      <p:grpSpPr>
        <a:xfrm>
          <a:off x="0" y="0"/>
          <a:ext cx="0" cy="0"/>
          <a:chOff x="0" y="0"/>
          <a:chExt cx="0" cy="0"/>
        </a:xfrm>
      </p:grpSpPr>
      <p:sp>
        <p:nvSpPr>
          <p:cNvPr id="153" name="Google Shape;153;g3d5c29d4498_0_314"/>
          <p:cNvSpPr/>
          <p:nvPr/>
        </p:nvSpPr>
        <p:spPr>
          <a:xfrm>
            <a:off x="10662411" y="0"/>
            <a:ext cx="7625700" cy="10287000"/>
          </a:xfrm>
          <a:prstGeom prst="rect">
            <a:avLst/>
          </a:prstGeom>
          <a:solidFill>
            <a:schemeClr val="dk1"/>
          </a:solidFill>
          <a:ln>
            <a:noFill/>
          </a:ln>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a:solidFill>
                <a:schemeClr val="lt1"/>
              </a:solidFill>
              <a:latin typeface="Libre Franklin Medium"/>
              <a:ea typeface="Libre Franklin Medium"/>
              <a:cs typeface="Libre Franklin Medium"/>
              <a:sym typeface="Libre Franklin Medium"/>
            </a:endParaRPr>
          </a:p>
        </p:txBody>
      </p:sp>
      <p:sp>
        <p:nvSpPr>
          <p:cNvPr id="154" name="Google Shape;154;g3d5c29d4498_0_314"/>
          <p:cNvSpPr txBox="1">
            <a:spLocks noGrp="1"/>
          </p:cNvSpPr>
          <p:nvPr>
            <p:ph type="title"/>
          </p:nvPr>
        </p:nvSpPr>
        <p:spPr>
          <a:xfrm rot="5400000">
            <a:off x="10085298" y="2507650"/>
            <a:ext cx="8300400" cy="5215500"/>
          </a:xfrm>
          <a:prstGeom prst="rect">
            <a:avLst/>
          </a:prstGeom>
          <a:noFill/>
          <a:ln>
            <a:noFill/>
          </a:ln>
        </p:spPr>
        <p:txBody>
          <a:bodyPr spcFirstLastPara="1" wrap="square" lIns="137150" tIns="137150" rIns="137150" bIns="137150" anchor="ctr" anchorCtr="0">
            <a:normAutofit/>
          </a:bodyPr>
          <a:lstStyle>
            <a:lvl1pPr lvl="0" algn="l">
              <a:lnSpc>
                <a:spcPct val="90000"/>
              </a:lnSpc>
              <a:spcBef>
                <a:spcPts val="0"/>
              </a:spcBef>
              <a:spcAft>
                <a:spcPts val="0"/>
              </a:spcAft>
              <a:buClr>
                <a:schemeClr val="lt1"/>
              </a:buClr>
              <a:buSzPts val="2700"/>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155" name="Google Shape;155;g3d5c29d4498_0_314"/>
          <p:cNvSpPr txBox="1">
            <a:spLocks noGrp="1"/>
          </p:cNvSpPr>
          <p:nvPr>
            <p:ph type="body" idx="1"/>
          </p:nvPr>
        </p:nvSpPr>
        <p:spPr>
          <a:xfrm rot="5400000">
            <a:off x="1418560" y="986950"/>
            <a:ext cx="8300400" cy="8256900"/>
          </a:xfrm>
          <a:prstGeom prst="rect">
            <a:avLst/>
          </a:prstGeom>
          <a:noFill/>
          <a:ln>
            <a:noFill/>
          </a:ln>
        </p:spPr>
        <p:txBody>
          <a:bodyPr spcFirstLastPara="1" wrap="square" lIns="137150" tIns="137150" rIns="137150" bIns="137150" anchor="t" anchorCtr="0">
            <a:normAutofit/>
          </a:bodyPr>
          <a:lstStyle>
            <a:lvl1pPr marL="457200" lvl="0" indent="-228600" algn="l">
              <a:lnSpc>
                <a:spcPct val="101000"/>
              </a:lnSpc>
              <a:spcBef>
                <a:spcPts val="1100"/>
              </a:spcBef>
              <a:spcAft>
                <a:spcPts val="0"/>
              </a:spcAft>
              <a:buClr>
                <a:schemeClr val="dk1"/>
              </a:buClr>
              <a:buSzPts val="2700"/>
              <a:buNone/>
              <a:defRPr/>
            </a:lvl1pPr>
            <a:lvl2pPr marL="914400" lvl="1" indent="-400050" algn="l">
              <a:lnSpc>
                <a:spcPct val="101000"/>
              </a:lnSpc>
              <a:spcBef>
                <a:spcPts val="1100"/>
              </a:spcBef>
              <a:spcAft>
                <a:spcPts val="0"/>
              </a:spcAft>
              <a:buClr>
                <a:schemeClr val="dk1"/>
              </a:buClr>
              <a:buSzPts val="2700"/>
              <a:buChar char="▪"/>
              <a:defRPr/>
            </a:lvl2pPr>
            <a:lvl3pPr marL="1371600" lvl="2" indent="-228600" algn="l">
              <a:lnSpc>
                <a:spcPct val="101000"/>
              </a:lnSpc>
              <a:spcBef>
                <a:spcPts val="600"/>
              </a:spcBef>
              <a:spcAft>
                <a:spcPts val="0"/>
              </a:spcAft>
              <a:buClr>
                <a:schemeClr val="dk1"/>
              </a:buClr>
              <a:buSzPts val="2700"/>
              <a:buNone/>
              <a:defRPr/>
            </a:lvl3pPr>
            <a:lvl4pPr marL="1828800" lvl="3" indent="-400050" algn="l">
              <a:lnSpc>
                <a:spcPct val="101000"/>
              </a:lnSpc>
              <a:spcBef>
                <a:spcPts val="600"/>
              </a:spcBef>
              <a:spcAft>
                <a:spcPts val="0"/>
              </a:spcAft>
              <a:buClr>
                <a:schemeClr val="dk1"/>
              </a:buClr>
              <a:buSzPts val="2700"/>
              <a:buChar char="▪"/>
              <a:defRPr/>
            </a:lvl4pPr>
            <a:lvl5pPr marL="2286000" lvl="4" indent="-228600" algn="l">
              <a:lnSpc>
                <a:spcPct val="101000"/>
              </a:lnSpc>
              <a:spcBef>
                <a:spcPts val="600"/>
              </a:spcBef>
              <a:spcAft>
                <a:spcPts val="0"/>
              </a:spcAft>
              <a:buClr>
                <a:schemeClr val="dk1"/>
              </a:buClr>
              <a:buSzPts val="2700"/>
              <a:buNone/>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156" name="Google Shape;156;g3d5c29d4498_0_314"/>
          <p:cNvSpPr txBox="1">
            <a:spLocks noGrp="1"/>
          </p:cNvSpPr>
          <p:nvPr>
            <p:ph type="dt" idx="10"/>
          </p:nvPr>
        </p:nvSpPr>
        <p:spPr>
          <a:xfrm>
            <a:off x="11426847" y="9534525"/>
            <a:ext cx="3784200" cy="547800"/>
          </a:xfrm>
          <a:prstGeom prst="rect">
            <a:avLst/>
          </a:prstGeom>
          <a:noFill/>
          <a:ln>
            <a:noFill/>
          </a:ln>
        </p:spPr>
        <p:txBody>
          <a:bodyPr spcFirstLastPara="1" wrap="square" lIns="137150" tIns="68550" rIns="137150" bIns="68550" anchor="ctr" anchorCtr="0">
            <a:noAutofit/>
          </a:bodyPr>
          <a:lstStyle>
            <a:lvl1pPr lvl="0" algn="just">
              <a:spcBef>
                <a:spcPts val="0"/>
              </a:spcBef>
              <a:spcAft>
                <a:spcPts val="0"/>
              </a:spcAft>
              <a:buSzPts val="2100"/>
              <a:buNone/>
              <a:defRPr>
                <a:solidFill>
                  <a:schemeClr val="lt1"/>
                </a:solidFill>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57" name="Google Shape;157;g3d5c29d4498_0_314"/>
          <p:cNvSpPr txBox="1">
            <a:spLocks noGrp="1"/>
          </p:cNvSpPr>
          <p:nvPr>
            <p:ph type="ftr" idx="11"/>
          </p:nvPr>
        </p:nvSpPr>
        <p:spPr>
          <a:xfrm>
            <a:off x="1440180" y="9534525"/>
            <a:ext cx="8257200" cy="547800"/>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58" name="Google Shape;158;g3d5c29d4498_0_314"/>
          <p:cNvSpPr txBox="1">
            <a:spLocks noGrp="1"/>
          </p:cNvSpPr>
          <p:nvPr>
            <p:ph type="sldNum" idx="12"/>
          </p:nvPr>
        </p:nvSpPr>
        <p:spPr>
          <a:xfrm>
            <a:off x="15444216" y="9534525"/>
            <a:ext cx="1399200" cy="547800"/>
          </a:xfrm>
          <a:prstGeom prst="rect">
            <a:avLst/>
          </a:prstGeom>
          <a:noFill/>
          <a:ln>
            <a:noFill/>
          </a:ln>
        </p:spPr>
        <p:txBody>
          <a:bodyPr spcFirstLastPara="1" wrap="square" lIns="137150" tIns="68550" rIns="137150" bIns="68550" anchor="ctr" anchorCtr="0">
            <a:noAutofit/>
          </a:bodyPr>
          <a:lstStyle>
            <a:lvl1pPr marL="0" marR="0" lvl="0" indent="0" algn="l">
              <a:spcBef>
                <a:spcPts val="0"/>
              </a:spcBef>
              <a:buNone/>
              <a:defRPr sz="1800">
                <a:solidFill>
                  <a:schemeClr val="lt1"/>
                </a:solidFill>
                <a:latin typeface="Libre Franklin Medium"/>
                <a:ea typeface="Libre Franklin Medium"/>
                <a:cs typeface="Libre Franklin Medium"/>
                <a:sym typeface="Libre Franklin Medium"/>
              </a:defRPr>
            </a:lvl1pPr>
            <a:lvl2pPr marL="0" marR="0" lvl="1" indent="0" algn="l">
              <a:spcBef>
                <a:spcPts val="0"/>
              </a:spcBef>
              <a:buNone/>
              <a:defRPr sz="1800">
                <a:solidFill>
                  <a:schemeClr val="lt1"/>
                </a:solidFill>
                <a:latin typeface="Libre Franklin Medium"/>
                <a:ea typeface="Libre Franklin Medium"/>
                <a:cs typeface="Libre Franklin Medium"/>
                <a:sym typeface="Libre Franklin Medium"/>
              </a:defRPr>
            </a:lvl2pPr>
            <a:lvl3pPr marL="0" marR="0" lvl="2" indent="0" algn="l">
              <a:spcBef>
                <a:spcPts val="0"/>
              </a:spcBef>
              <a:buNone/>
              <a:defRPr sz="1800">
                <a:solidFill>
                  <a:schemeClr val="lt1"/>
                </a:solidFill>
                <a:latin typeface="Libre Franklin Medium"/>
                <a:ea typeface="Libre Franklin Medium"/>
                <a:cs typeface="Libre Franklin Medium"/>
                <a:sym typeface="Libre Franklin Medium"/>
              </a:defRPr>
            </a:lvl3pPr>
            <a:lvl4pPr marL="0" marR="0" lvl="3" indent="0" algn="l">
              <a:spcBef>
                <a:spcPts val="0"/>
              </a:spcBef>
              <a:buNone/>
              <a:defRPr sz="1800">
                <a:solidFill>
                  <a:schemeClr val="lt1"/>
                </a:solidFill>
                <a:latin typeface="Libre Franklin Medium"/>
                <a:ea typeface="Libre Franklin Medium"/>
                <a:cs typeface="Libre Franklin Medium"/>
                <a:sym typeface="Libre Franklin Medium"/>
              </a:defRPr>
            </a:lvl4pPr>
            <a:lvl5pPr marL="0" marR="0" lvl="4" indent="0" algn="l">
              <a:spcBef>
                <a:spcPts val="0"/>
              </a:spcBef>
              <a:buNone/>
              <a:defRPr sz="1800">
                <a:solidFill>
                  <a:schemeClr val="lt1"/>
                </a:solidFill>
                <a:latin typeface="Libre Franklin Medium"/>
                <a:ea typeface="Libre Franklin Medium"/>
                <a:cs typeface="Libre Franklin Medium"/>
                <a:sym typeface="Libre Franklin Medium"/>
              </a:defRPr>
            </a:lvl5pPr>
            <a:lvl6pPr marL="0" marR="0" lvl="5" indent="0" algn="l">
              <a:spcBef>
                <a:spcPts val="0"/>
              </a:spcBef>
              <a:buNone/>
              <a:defRPr sz="1800">
                <a:solidFill>
                  <a:schemeClr val="lt1"/>
                </a:solidFill>
                <a:latin typeface="Libre Franklin Medium"/>
                <a:ea typeface="Libre Franklin Medium"/>
                <a:cs typeface="Libre Franklin Medium"/>
                <a:sym typeface="Libre Franklin Medium"/>
              </a:defRPr>
            </a:lvl6pPr>
            <a:lvl7pPr marL="0" marR="0" lvl="6" indent="0" algn="l">
              <a:spcBef>
                <a:spcPts val="0"/>
              </a:spcBef>
              <a:buNone/>
              <a:defRPr sz="1800">
                <a:solidFill>
                  <a:schemeClr val="lt1"/>
                </a:solidFill>
                <a:latin typeface="Libre Franklin Medium"/>
                <a:ea typeface="Libre Franklin Medium"/>
                <a:cs typeface="Libre Franklin Medium"/>
                <a:sym typeface="Libre Franklin Medium"/>
              </a:defRPr>
            </a:lvl7pPr>
            <a:lvl8pPr marL="0" marR="0" lvl="7" indent="0" algn="l">
              <a:spcBef>
                <a:spcPts val="0"/>
              </a:spcBef>
              <a:buNone/>
              <a:defRPr sz="1800">
                <a:solidFill>
                  <a:schemeClr val="lt1"/>
                </a:solidFill>
                <a:latin typeface="Libre Franklin Medium"/>
                <a:ea typeface="Libre Franklin Medium"/>
                <a:cs typeface="Libre Franklin Medium"/>
                <a:sym typeface="Libre Franklin Medium"/>
              </a:defRPr>
            </a:lvl8pPr>
            <a:lvl9pPr marL="0" marR="0" lvl="8" indent="0" algn="l">
              <a:spcBef>
                <a:spcPts val="0"/>
              </a:spcBef>
              <a:buNone/>
              <a:defRPr sz="1800">
                <a:solidFill>
                  <a:schemeClr val="lt1"/>
                </a:solidFill>
                <a:latin typeface="Libre Franklin Medium"/>
                <a:ea typeface="Libre Franklin Medium"/>
                <a:cs typeface="Libre Franklin Medium"/>
                <a:sym typeface="Libre Franklin Medium"/>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75552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2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3"/>
          <p:cNvSpPr>
            <a:spLocks noGrp="1"/>
          </p:cNvSpPr>
          <p:nvPr>
            <p:ph type="pic" idx="2"/>
          </p:nvPr>
        </p:nvSpPr>
        <p:spPr>
          <a:xfrm>
            <a:off x="1792288" y="612775"/>
            <a:ext cx="5486400" cy="4114800"/>
          </a:xfrm>
          <a:prstGeom prst="rect">
            <a:avLst/>
          </a:prstGeom>
          <a:noFill/>
          <a:ln>
            <a:noFill/>
          </a:ln>
        </p:spPr>
      </p:sp>
      <p:sp>
        <p:nvSpPr>
          <p:cNvPr id="64" name="Google Shape;64;p2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41" Type="http://schemas.openxmlformats.org/officeDocument/2006/relationships/theme" Target="../theme/theme4.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8" Type="http://schemas.openxmlformats.org/officeDocument/2006/relationships/slideLayout" Target="../slideLayouts/slideLayout31.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g3d5c29d4498_0_10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g3d5c29d4498_0_1027"/>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Google Shape;83;g3d5c29d4498_0_102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g3d5c29d4498_0_102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g3d5c29d4498_0_102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23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36"/>
        <p:cNvGrpSpPr/>
        <p:nvPr/>
      </p:nvGrpSpPr>
      <p:grpSpPr>
        <a:xfrm>
          <a:off x="0" y="0"/>
          <a:ext cx="0" cy="0"/>
          <a:chOff x="0" y="0"/>
          <a:chExt cx="0" cy="0"/>
        </a:xfrm>
      </p:grpSpPr>
      <p:sp>
        <p:nvSpPr>
          <p:cNvPr id="237" name="Google Shape;237;g3d5c29d4498_3_1169"/>
          <p:cNvSpPr txBox="1">
            <a:spLocks noGrp="1"/>
          </p:cNvSpPr>
          <p:nvPr>
            <p:ph type="title"/>
          </p:nvPr>
        </p:nvSpPr>
        <p:spPr>
          <a:xfrm>
            <a:off x="623400" y="890050"/>
            <a:ext cx="17041200" cy="1767600"/>
          </a:xfrm>
          <a:prstGeom prst="rect">
            <a:avLst/>
          </a:prstGeom>
          <a:noFill/>
          <a:ln>
            <a:noFill/>
          </a:ln>
        </p:spPr>
        <p:txBody>
          <a:bodyPr spcFirstLastPara="1" wrap="square" lIns="182850" tIns="182850" rIns="182850" bIns="182850" anchor="t" anchorCtr="0">
            <a:noAutofit/>
          </a:bodyPr>
          <a:lstStyle>
            <a:lvl1pPr lvl="0">
              <a:spcBef>
                <a:spcPts val="0"/>
              </a:spcBef>
              <a:spcAft>
                <a:spcPts val="0"/>
              </a:spcAft>
              <a:buClr>
                <a:schemeClr val="dk1"/>
              </a:buClr>
              <a:buSzPts val="8400"/>
              <a:buFont typeface="IBM Plex Sans Light"/>
              <a:buNone/>
              <a:defRPr sz="8400">
                <a:solidFill>
                  <a:schemeClr val="dk1"/>
                </a:solidFill>
                <a:latin typeface="IBM Plex Sans Light"/>
                <a:ea typeface="IBM Plex Sans Light"/>
                <a:cs typeface="IBM Plex Sans Light"/>
                <a:sym typeface="IBM Plex Sans Light"/>
              </a:defRPr>
            </a:lvl1pPr>
            <a:lvl2pPr lvl="1">
              <a:spcBef>
                <a:spcPts val="0"/>
              </a:spcBef>
              <a:spcAft>
                <a:spcPts val="0"/>
              </a:spcAft>
              <a:buClr>
                <a:schemeClr val="dk1"/>
              </a:buClr>
              <a:buSzPts val="8400"/>
              <a:buFont typeface="IBM Plex Sans Light"/>
              <a:buNone/>
              <a:defRPr sz="8400">
                <a:solidFill>
                  <a:schemeClr val="dk1"/>
                </a:solidFill>
                <a:latin typeface="IBM Plex Sans Light"/>
                <a:ea typeface="IBM Plex Sans Light"/>
                <a:cs typeface="IBM Plex Sans Light"/>
                <a:sym typeface="IBM Plex Sans Light"/>
              </a:defRPr>
            </a:lvl2pPr>
            <a:lvl3pPr lvl="2">
              <a:spcBef>
                <a:spcPts val="0"/>
              </a:spcBef>
              <a:spcAft>
                <a:spcPts val="0"/>
              </a:spcAft>
              <a:buClr>
                <a:schemeClr val="dk1"/>
              </a:buClr>
              <a:buSzPts val="8400"/>
              <a:buFont typeface="IBM Plex Sans Light"/>
              <a:buNone/>
              <a:defRPr sz="8400">
                <a:solidFill>
                  <a:schemeClr val="dk1"/>
                </a:solidFill>
                <a:latin typeface="IBM Plex Sans Light"/>
                <a:ea typeface="IBM Plex Sans Light"/>
                <a:cs typeface="IBM Plex Sans Light"/>
                <a:sym typeface="IBM Plex Sans Light"/>
              </a:defRPr>
            </a:lvl3pPr>
            <a:lvl4pPr lvl="3">
              <a:spcBef>
                <a:spcPts val="0"/>
              </a:spcBef>
              <a:spcAft>
                <a:spcPts val="0"/>
              </a:spcAft>
              <a:buClr>
                <a:schemeClr val="dk1"/>
              </a:buClr>
              <a:buSzPts val="8400"/>
              <a:buFont typeface="IBM Plex Sans Light"/>
              <a:buNone/>
              <a:defRPr sz="8400">
                <a:solidFill>
                  <a:schemeClr val="dk1"/>
                </a:solidFill>
                <a:latin typeface="IBM Plex Sans Light"/>
                <a:ea typeface="IBM Plex Sans Light"/>
                <a:cs typeface="IBM Plex Sans Light"/>
                <a:sym typeface="IBM Plex Sans Light"/>
              </a:defRPr>
            </a:lvl4pPr>
            <a:lvl5pPr lvl="4">
              <a:spcBef>
                <a:spcPts val="0"/>
              </a:spcBef>
              <a:spcAft>
                <a:spcPts val="0"/>
              </a:spcAft>
              <a:buClr>
                <a:schemeClr val="dk1"/>
              </a:buClr>
              <a:buSzPts val="8400"/>
              <a:buFont typeface="IBM Plex Sans Light"/>
              <a:buNone/>
              <a:defRPr sz="8400">
                <a:solidFill>
                  <a:schemeClr val="dk1"/>
                </a:solidFill>
                <a:latin typeface="IBM Plex Sans Light"/>
                <a:ea typeface="IBM Plex Sans Light"/>
                <a:cs typeface="IBM Plex Sans Light"/>
                <a:sym typeface="IBM Plex Sans Light"/>
              </a:defRPr>
            </a:lvl5pPr>
            <a:lvl6pPr lvl="5">
              <a:spcBef>
                <a:spcPts val="0"/>
              </a:spcBef>
              <a:spcAft>
                <a:spcPts val="0"/>
              </a:spcAft>
              <a:buClr>
                <a:schemeClr val="dk1"/>
              </a:buClr>
              <a:buSzPts val="8400"/>
              <a:buFont typeface="IBM Plex Sans Light"/>
              <a:buNone/>
              <a:defRPr sz="8400">
                <a:solidFill>
                  <a:schemeClr val="dk1"/>
                </a:solidFill>
                <a:latin typeface="IBM Plex Sans Light"/>
                <a:ea typeface="IBM Plex Sans Light"/>
                <a:cs typeface="IBM Plex Sans Light"/>
                <a:sym typeface="IBM Plex Sans Light"/>
              </a:defRPr>
            </a:lvl6pPr>
            <a:lvl7pPr lvl="6">
              <a:spcBef>
                <a:spcPts val="0"/>
              </a:spcBef>
              <a:spcAft>
                <a:spcPts val="0"/>
              </a:spcAft>
              <a:buClr>
                <a:schemeClr val="dk1"/>
              </a:buClr>
              <a:buSzPts val="8400"/>
              <a:buFont typeface="IBM Plex Sans Light"/>
              <a:buNone/>
              <a:defRPr sz="8400">
                <a:solidFill>
                  <a:schemeClr val="dk1"/>
                </a:solidFill>
                <a:latin typeface="IBM Plex Sans Light"/>
                <a:ea typeface="IBM Plex Sans Light"/>
                <a:cs typeface="IBM Plex Sans Light"/>
                <a:sym typeface="IBM Plex Sans Light"/>
              </a:defRPr>
            </a:lvl7pPr>
            <a:lvl8pPr lvl="7">
              <a:spcBef>
                <a:spcPts val="0"/>
              </a:spcBef>
              <a:spcAft>
                <a:spcPts val="0"/>
              </a:spcAft>
              <a:buClr>
                <a:schemeClr val="dk1"/>
              </a:buClr>
              <a:buSzPts val="8400"/>
              <a:buFont typeface="IBM Plex Sans Light"/>
              <a:buNone/>
              <a:defRPr sz="8400">
                <a:solidFill>
                  <a:schemeClr val="dk1"/>
                </a:solidFill>
                <a:latin typeface="IBM Plex Sans Light"/>
                <a:ea typeface="IBM Plex Sans Light"/>
                <a:cs typeface="IBM Plex Sans Light"/>
                <a:sym typeface="IBM Plex Sans Light"/>
              </a:defRPr>
            </a:lvl8pPr>
            <a:lvl9pPr lvl="8">
              <a:spcBef>
                <a:spcPts val="0"/>
              </a:spcBef>
              <a:spcAft>
                <a:spcPts val="0"/>
              </a:spcAft>
              <a:buClr>
                <a:schemeClr val="dk1"/>
              </a:buClr>
              <a:buSzPts val="8400"/>
              <a:buFont typeface="IBM Plex Sans Light"/>
              <a:buNone/>
              <a:defRPr sz="8400">
                <a:solidFill>
                  <a:schemeClr val="dk1"/>
                </a:solidFill>
                <a:latin typeface="IBM Plex Sans Light"/>
                <a:ea typeface="IBM Plex Sans Light"/>
                <a:cs typeface="IBM Plex Sans Light"/>
                <a:sym typeface="IBM Plex Sans Light"/>
              </a:defRPr>
            </a:lvl9pPr>
          </a:lstStyle>
          <a:p>
            <a:endParaRPr/>
          </a:p>
        </p:txBody>
      </p:sp>
      <p:sp>
        <p:nvSpPr>
          <p:cNvPr id="238" name="Google Shape;238;g3d5c29d4498_3_1169"/>
          <p:cNvSpPr txBox="1">
            <a:spLocks noGrp="1"/>
          </p:cNvSpPr>
          <p:nvPr>
            <p:ph type="body" idx="1"/>
          </p:nvPr>
        </p:nvSpPr>
        <p:spPr>
          <a:xfrm>
            <a:off x="623400" y="5010000"/>
            <a:ext cx="17041200" cy="4128000"/>
          </a:xfrm>
          <a:prstGeom prst="rect">
            <a:avLst/>
          </a:prstGeom>
          <a:noFill/>
          <a:ln>
            <a:noFill/>
          </a:ln>
        </p:spPr>
        <p:txBody>
          <a:bodyPr spcFirstLastPara="1" wrap="square" lIns="182850" tIns="182850" rIns="182850" bIns="182850" anchor="t" anchorCtr="0">
            <a:noAutofit/>
          </a:bodyPr>
          <a:lstStyle>
            <a:lvl1pPr marL="457200" lvl="0" indent="-381000">
              <a:lnSpc>
                <a:spcPct val="110000"/>
              </a:lnSpc>
              <a:spcBef>
                <a:spcPts val="0"/>
              </a:spcBef>
              <a:spcAft>
                <a:spcPts val="0"/>
              </a:spcAft>
              <a:buClr>
                <a:schemeClr val="dk1"/>
              </a:buClr>
              <a:buSzPts val="2400"/>
              <a:buFont typeface="IBM Plex Sans Light"/>
              <a:buChar char="●"/>
              <a:defRPr sz="2400">
                <a:solidFill>
                  <a:schemeClr val="dk1"/>
                </a:solidFill>
                <a:latin typeface="IBM Plex Sans Light"/>
                <a:ea typeface="IBM Plex Sans Light"/>
                <a:cs typeface="IBM Plex Sans Light"/>
                <a:sym typeface="IBM Plex Sans Light"/>
              </a:defRPr>
            </a:lvl1pPr>
            <a:lvl2pPr marL="914400" lvl="1" indent="-381000">
              <a:lnSpc>
                <a:spcPct val="110000"/>
              </a:lnSpc>
              <a:spcBef>
                <a:spcPts val="1000"/>
              </a:spcBef>
              <a:spcAft>
                <a:spcPts val="0"/>
              </a:spcAft>
              <a:buClr>
                <a:schemeClr val="dk1"/>
              </a:buClr>
              <a:buSzPts val="2400"/>
              <a:buFont typeface="IBM Plex Sans Light"/>
              <a:buChar char="○"/>
              <a:defRPr sz="2400">
                <a:solidFill>
                  <a:schemeClr val="dk1"/>
                </a:solidFill>
                <a:latin typeface="IBM Plex Sans Light"/>
                <a:ea typeface="IBM Plex Sans Light"/>
                <a:cs typeface="IBM Plex Sans Light"/>
                <a:sym typeface="IBM Plex Sans Light"/>
              </a:defRPr>
            </a:lvl2pPr>
            <a:lvl3pPr marL="1371600" lvl="2" indent="-381000">
              <a:lnSpc>
                <a:spcPct val="110000"/>
              </a:lnSpc>
              <a:spcBef>
                <a:spcPts val="1000"/>
              </a:spcBef>
              <a:spcAft>
                <a:spcPts val="0"/>
              </a:spcAft>
              <a:buClr>
                <a:schemeClr val="dk1"/>
              </a:buClr>
              <a:buSzPts val="2400"/>
              <a:buFont typeface="IBM Plex Sans Light"/>
              <a:buChar char="■"/>
              <a:defRPr sz="2400">
                <a:solidFill>
                  <a:schemeClr val="dk1"/>
                </a:solidFill>
                <a:latin typeface="IBM Plex Sans Light"/>
                <a:ea typeface="IBM Plex Sans Light"/>
                <a:cs typeface="IBM Plex Sans Light"/>
                <a:sym typeface="IBM Plex Sans Light"/>
              </a:defRPr>
            </a:lvl3pPr>
            <a:lvl4pPr marL="1828800" lvl="3" indent="-381000">
              <a:lnSpc>
                <a:spcPct val="110000"/>
              </a:lnSpc>
              <a:spcBef>
                <a:spcPts val="1000"/>
              </a:spcBef>
              <a:spcAft>
                <a:spcPts val="0"/>
              </a:spcAft>
              <a:buClr>
                <a:schemeClr val="dk1"/>
              </a:buClr>
              <a:buSzPts val="2400"/>
              <a:buFont typeface="IBM Plex Sans Light"/>
              <a:buChar char="●"/>
              <a:defRPr sz="2400">
                <a:solidFill>
                  <a:schemeClr val="dk1"/>
                </a:solidFill>
                <a:latin typeface="IBM Plex Sans Light"/>
                <a:ea typeface="IBM Plex Sans Light"/>
                <a:cs typeface="IBM Plex Sans Light"/>
                <a:sym typeface="IBM Plex Sans Light"/>
              </a:defRPr>
            </a:lvl4pPr>
            <a:lvl5pPr marL="2286000" lvl="4" indent="-381000">
              <a:lnSpc>
                <a:spcPct val="110000"/>
              </a:lnSpc>
              <a:spcBef>
                <a:spcPts val="1000"/>
              </a:spcBef>
              <a:spcAft>
                <a:spcPts val="0"/>
              </a:spcAft>
              <a:buClr>
                <a:schemeClr val="dk1"/>
              </a:buClr>
              <a:buSzPts val="2400"/>
              <a:buFont typeface="IBM Plex Sans Light"/>
              <a:buChar char="○"/>
              <a:defRPr sz="2400">
                <a:solidFill>
                  <a:schemeClr val="dk1"/>
                </a:solidFill>
                <a:latin typeface="IBM Plex Sans Light"/>
                <a:ea typeface="IBM Plex Sans Light"/>
                <a:cs typeface="IBM Plex Sans Light"/>
                <a:sym typeface="IBM Plex Sans Light"/>
              </a:defRPr>
            </a:lvl5pPr>
            <a:lvl6pPr marL="2743200" lvl="5" indent="-381000">
              <a:lnSpc>
                <a:spcPct val="110000"/>
              </a:lnSpc>
              <a:spcBef>
                <a:spcPts val="1000"/>
              </a:spcBef>
              <a:spcAft>
                <a:spcPts val="0"/>
              </a:spcAft>
              <a:buClr>
                <a:schemeClr val="dk1"/>
              </a:buClr>
              <a:buSzPts val="2400"/>
              <a:buFont typeface="IBM Plex Sans Light"/>
              <a:buChar char="■"/>
              <a:defRPr sz="2400">
                <a:solidFill>
                  <a:schemeClr val="dk1"/>
                </a:solidFill>
                <a:latin typeface="IBM Plex Sans Light"/>
                <a:ea typeface="IBM Plex Sans Light"/>
                <a:cs typeface="IBM Plex Sans Light"/>
                <a:sym typeface="IBM Plex Sans Light"/>
              </a:defRPr>
            </a:lvl6pPr>
            <a:lvl7pPr marL="3200400" lvl="6" indent="-381000">
              <a:lnSpc>
                <a:spcPct val="110000"/>
              </a:lnSpc>
              <a:spcBef>
                <a:spcPts val="1000"/>
              </a:spcBef>
              <a:spcAft>
                <a:spcPts val="0"/>
              </a:spcAft>
              <a:buClr>
                <a:schemeClr val="dk1"/>
              </a:buClr>
              <a:buSzPts val="2400"/>
              <a:buFont typeface="IBM Plex Sans Light"/>
              <a:buChar char="●"/>
              <a:defRPr sz="2400">
                <a:solidFill>
                  <a:schemeClr val="dk1"/>
                </a:solidFill>
                <a:latin typeface="IBM Plex Sans Light"/>
                <a:ea typeface="IBM Plex Sans Light"/>
                <a:cs typeface="IBM Plex Sans Light"/>
                <a:sym typeface="IBM Plex Sans Light"/>
              </a:defRPr>
            </a:lvl7pPr>
            <a:lvl8pPr marL="3657600" lvl="7" indent="-381000">
              <a:lnSpc>
                <a:spcPct val="110000"/>
              </a:lnSpc>
              <a:spcBef>
                <a:spcPts val="1000"/>
              </a:spcBef>
              <a:spcAft>
                <a:spcPts val="0"/>
              </a:spcAft>
              <a:buClr>
                <a:schemeClr val="dk1"/>
              </a:buClr>
              <a:buSzPts val="2400"/>
              <a:buFont typeface="IBM Plex Sans Light"/>
              <a:buChar char="○"/>
              <a:defRPr sz="2400">
                <a:solidFill>
                  <a:schemeClr val="dk1"/>
                </a:solidFill>
                <a:latin typeface="IBM Plex Sans Light"/>
                <a:ea typeface="IBM Plex Sans Light"/>
                <a:cs typeface="IBM Plex Sans Light"/>
                <a:sym typeface="IBM Plex Sans Light"/>
              </a:defRPr>
            </a:lvl8pPr>
            <a:lvl9pPr marL="4114800" lvl="8" indent="-381000">
              <a:lnSpc>
                <a:spcPct val="110000"/>
              </a:lnSpc>
              <a:spcBef>
                <a:spcPts val="1000"/>
              </a:spcBef>
              <a:spcAft>
                <a:spcPts val="1000"/>
              </a:spcAft>
              <a:buClr>
                <a:schemeClr val="dk1"/>
              </a:buClr>
              <a:buSzPts val="2400"/>
              <a:buFont typeface="IBM Plex Sans Light"/>
              <a:buChar char="■"/>
              <a:defRPr sz="2400">
                <a:solidFill>
                  <a:schemeClr val="dk1"/>
                </a:solidFill>
                <a:latin typeface="IBM Plex Sans Light"/>
                <a:ea typeface="IBM Plex Sans Light"/>
                <a:cs typeface="IBM Plex Sans Light"/>
                <a:sym typeface="IBM Plex Sans Light"/>
              </a:defRPr>
            </a:lvl9pPr>
          </a:lstStyle>
          <a:p>
            <a:endParaRPr/>
          </a:p>
        </p:txBody>
      </p:sp>
      <p:sp>
        <p:nvSpPr>
          <p:cNvPr id="239" name="Google Shape;239;g3d5c29d4498_3_1169"/>
          <p:cNvSpPr txBox="1">
            <a:spLocks noGrp="1"/>
          </p:cNvSpPr>
          <p:nvPr>
            <p:ph type="sldNum" idx="12"/>
          </p:nvPr>
        </p:nvSpPr>
        <p:spPr>
          <a:xfrm>
            <a:off x="17113568" y="9499702"/>
            <a:ext cx="1097400" cy="787200"/>
          </a:xfrm>
          <a:prstGeom prst="rect">
            <a:avLst/>
          </a:prstGeom>
          <a:noFill/>
          <a:ln>
            <a:noFill/>
          </a:ln>
        </p:spPr>
        <p:txBody>
          <a:bodyPr spcFirstLastPara="1" wrap="square" lIns="182850" tIns="182850" rIns="182850" bIns="182850" anchor="t" anchorCtr="0">
            <a:noAutofit/>
          </a:bodyPr>
          <a:lstStyle>
            <a:lvl1pPr lvl="0" algn="r">
              <a:buNone/>
              <a:defRPr sz="2600">
                <a:solidFill>
                  <a:schemeClr val="dk1"/>
                </a:solidFill>
                <a:latin typeface="IBM Plex Sans Light"/>
                <a:ea typeface="IBM Plex Sans Light"/>
                <a:cs typeface="IBM Plex Sans Light"/>
                <a:sym typeface="IBM Plex Sans Light"/>
              </a:defRPr>
            </a:lvl1pPr>
            <a:lvl2pPr lvl="1" algn="r">
              <a:buNone/>
              <a:defRPr sz="2600">
                <a:solidFill>
                  <a:schemeClr val="dk1"/>
                </a:solidFill>
                <a:latin typeface="IBM Plex Sans Light"/>
                <a:ea typeface="IBM Plex Sans Light"/>
                <a:cs typeface="IBM Plex Sans Light"/>
                <a:sym typeface="IBM Plex Sans Light"/>
              </a:defRPr>
            </a:lvl2pPr>
            <a:lvl3pPr lvl="2" algn="r">
              <a:buNone/>
              <a:defRPr sz="2600">
                <a:solidFill>
                  <a:schemeClr val="dk1"/>
                </a:solidFill>
                <a:latin typeface="IBM Plex Sans Light"/>
                <a:ea typeface="IBM Plex Sans Light"/>
                <a:cs typeface="IBM Plex Sans Light"/>
                <a:sym typeface="IBM Plex Sans Light"/>
              </a:defRPr>
            </a:lvl3pPr>
            <a:lvl4pPr lvl="3" algn="r">
              <a:buNone/>
              <a:defRPr sz="2600">
                <a:solidFill>
                  <a:schemeClr val="dk1"/>
                </a:solidFill>
                <a:latin typeface="IBM Plex Sans Light"/>
                <a:ea typeface="IBM Plex Sans Light"/>
                <a:cs typeface="IBM Plex Sans Light"/>
                <a:sym typeface="IBM Plex Sans Light"/>
              </a:defRPr>
            </a:lvl4pPr>
            <a:lvl5pPr lvl="4" algn="r">
              <a:buNone/>
              <a:defRPr sz="2600">
                <a:solidFill>
                  <a:schemeClr val="dk1"/>
                </a:solidFill>
                <a:latin typeface="IBM Plex Sans Light"/>
                <a:ea typeface="IBM Plex Sans Light"/>
                <a:cs typeface="IBM Plex Sans Light"/>
                <a:sym typeface="IBM Plex Sans Light"/>
              </a:defRPr>
            </a:lvl5pPr>
            <a:lvl6pPr lvl="5" algn="r">
              <a:buNone/>
              <a:defRPr sz="2600">
                <a:solidFill>
                  <a:schemeClr val="dk1"/>
                </a:solidFill>
                <a:latin typeface="IBM Plex Sans Light"/>
                <a:ea typeface="IBM Plex Sans Light"/>
                <a:cs typeface="IBM Plex Sans Light"/>
                <a:sym typeface="IBM Plex Sans Light"/>
              </a:defRPr>
            </a:lvl6pPr>
            <a:lvl7pPr lvl="6" algn="r">
              <a:buNone/>
              <a:defRPr sz="2600">
                <a:solidFill>
                  <a:schemeClr val="dk1"/>
                </a:solidFill>
                <a:latin typeface="IBM Plex Sans Light"/>
                <a:ea typeface="IBM Plex Sans Light"/>
                <a:cs typeface="IBM Plex Sans Light"/>
                <a:sym typeface="IBM Plex Sans Light"/>
              </a:defRPr>
            </a:lvl7pPr>
            <a:lvl8pPr lvl="7" algn="r">
              <a:buNone/>
              <a:defRPr sz="2600">
                <a:solidFill>
                  <a:schemeClr val="dk1"/>
                </a:solidFill>
                <a:latin typeface="IBM Plex Sans Light"/>
                <a:ea typeface="IBM Plex Sans Light"/>
                <a:cs typeface="IBM Plex Sans Light"/>
                <a:sym typeface="IBM Plex Sans Light"/>
              </a:defRPr>
            </a:lvl8pPr>
            <a:lvl9pPr lvl="8" algn="r">
              <a:buNone/>
              <a:defRPr sz="2600">
                <a:solidFill>
                  <a:schemeClr val="dk1"/>
                </a:solidFill>
                <a:latin typeface="IBM Plex Sans Light"/>
                <a:ea typeface="IBM Plex Sans Light"/>
                <a:cs typeface="IBM Plex Sans Light"/>
                <a:sym typeface="IBM Plex Sans Light"/>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719" r:id="rId33"/>
    <p:sldLayoutId id="2147483720" r:id="rId34"/>
    <p:sldLayoutId id="2147483721" r:id="rId35"/>
    <p:sldLayoutId id="2147483722" r:id="rId36"/>
    <p:sldLayoutId id="2147483723" r:id="rId37"/>
    <p:sldLayoutId id="2147483724" r:id="rId38"/>
    <p:sldLayoutId id="2147483725" r:id="rId39"/>
    <p:sldLayoutId id="2147483726"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32">
          <p15:clr>
            <a:srgbClr val="E46962"/>
          </p15:clr>
        </p15:guide>
        <p15:guide id="2" pos="576">
          <p15:clr>
            <a:srgbClr val="E46962"/>
          </p15:clr>
        </p15:guide>
        <p15:guide id="3" orient="horz" pos="576">
          <p15:clr>
            <a:srgbClr val="E46962"/>
          </p15:clr>
        </p15:guide>
        <p15:guide id="4" pos="10944">
          <p15:clr>
            <a:srgbClr val="E46962"/>
          </p15:clr>
        </p15:guide>
        <p15:guide id="5" orient="horz" pos="5756">
          <p15:clr>
            <a:srgbClr val="E46962"/>
          </p15:clr>
        </p15:guide>
        <p15:guide id="6" pos="11088">
          <p15:clr>
            <a:srgbClr val="E46962"/>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g3d5c29d4498_0_242"/>
          <p:cNvSpPr/>
          <p:nvPr/>
        </p:nvSpPr>
        <p:spPr>
          <a:xfrm>
            <a:off x="0" y="0"/>
            <a:ext cx="18288000" cy="3397500"/>
          </a:xfrm>
          <a:prstGeom prst="rect">
            <a:avLst/>
          </a:prstGeom>
          <a:solidFill>
            <a:schemeClr val="dk1"/>
          </a:solidFill>
          <a:ln>
            <a:noFill/>
          </a:ln>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b="0" i="0" u="none" strike="noStrike" cap="none">
              <a:solidFill>
                <a:schemeClr val="lt1"/>
              </a:solidFill>
              <a:latin typeface="Libre Franklin Medium"/>
              <a:ea typeface="Libre Franklin Medium"/>
              <a:cs typeface="Libre Franklin Medium"/>
              <a:sym typeface="Libre Franklin Medium"/>
            </a:endParaRPr>
          </a:p>
        </p:txBody>
      </p:sp>
      <p:sp>
        <p:nvSpPr>
          <p:cNvPr id="82" name="Google Shape;82;g3d5c29d4498_0_242"/>
          <p:cNvSpPr txBox="1">
            <a:spLocks noGrp="1"/>
          </p:cNvSpPr>
          <p:nvPr>
            <p:ph type="title"/>
          </p:nvPr>
        </p:nvSpPr>
        <p:spPr>
          <a:xfrm>
            <a:off x="1440180" y="476721"/>
            <a:ext cx="15402900" cy="2551200"/>
          </a:xfrm>
          <a:prstGeom prst="rect">
            <a:avLst/>
          </a:prstGeom>
          <a:noFill/>
          <a:ln>
            <a:noFill/>
          </a:ln>
        </p:spPr>
        <p:txBody>
          <a:bodyPr spcFirstLastPara="1" wrap="square" lIns="137150" tIns="68550" rIns="137150" bIns="68550" anchor="ctr" anchorCtr="0">
            <a:normAutofit/>
          </a:bodyPr>
          <a:lstStyle>
            <a:lvl1pPr marR="0" lvl="0" algn="l">
              <a:lnSpc>
                <a:spcPct val="90000"/>
              </a:lnSpc>
              <a:spcBef>
                <a:spcPts val="0"/>
              </a:spcBef>
              <a:spcAft>
                <a:spcPts val="0"/>
              </a:spcAft>
              <a:buClr>
                <a:schemeClr val="lt1"/>
              </a:buClr>
              <a:buSzPts val="9900"/>
              <a:buFont typeface="Libre Franklin"/>
              <a:buNone/>
              <a:defRPr sz="9900" b="0" i="0" u="none" strike="noStrike" cap="none">
                <a:solidFill>
                  <a:schemeClr val="lt1"/>
                </a:solidFill>
                <a:latin typeface="Libre Franklin"/>
                <a:ea typeface="Libre Franklin"/>
                <a:cs typeface="Libre Franklin"/>
                <a:sym typeface="Libre Franklin"/>
              </a:defRPr>
            </a:lvl1pPr>
            <a:lvl2pPr lvl="1">
              <a:spcBef>
                <a:spcPts val="0"/>
              </a:spcBef>
              <a:spcAft>
                <a:spcPts val="0"/>
              </a:spcAft>
              <a:buSzPts val="2100"/>
              <a:buNone/>
              <a:defRPr sz="2700"/>
            </a:lvl2pPr>
            <a:lvl3pPr lvl="2">
              <a:spcBef>
                <a:spcPts val="0"/>
              </a:spcBef>
              <a:spcAft>
                <a:spcPts val="0"/>
              </a:spcAft>
              <a:buSzPts val="2100"/>
              <a:buNone/>
              <a:defRPr sz="2700"/>
            </a:lvl3pPr>
            <a:lvl4pPr lvl="3">
              <a:spcBef>
                <a:spcPts val="0"/>
              </a:spcBef>
              <a:spcAft>
                <a:spcPts val="0"/>
              </a:spcAft>
              <a:buSzPts val="2100"/>
              <a:buNone/>
              <a:defRPr sz="2700"/>
            </a:lvl4pPr>
            <a:lvl5pPr lvl="4">
              <a:spcBef>
                <a:spcPts val="0"/>
              </a:spcBef>
              <a:spcAft>
                <a:spcPts val="0"/>
              </a:spcAft>
              <a:buSzPts val="2100"/>
              <a:buNone/>
              <a:defRPr sz="2700"/>
            </a:lvl5pPr>
            <a:lvl6pPr lvl="5">
              <a:spcBef>
                <a:spcPts val="0"/>
              </a:spcBef>
              <a:spcAft>
                <a:spcPts val="0"/>
              </a:spcAft>
              <a:buSzPts val="2100"/>
              <a:buNone/>
              <a:defRPr sz="2700"/>
            </a:lvl6pPr>
            <a:lvl7pPr lvl="6">
              <a:spcBef>
                <a:spcPts val="0"/>
              </a:spcBef>
              <a:spcAft>
                <a:spcPts val="0"/>
              </a:spcAft>
              <a:buSzPts val="2100"/>
              <a:buNone/>
              <a:defRPr sz="2700"/>
            </a:lvl7pPr>
            <a:lvl8pPr lvl="7">
              <a:spcBef>
                <a:spcPts val="0"/>
              </a:spcBef>
              <a:spcAft>
                <a:spcPts val="0"/>
              </a:spcAft>
              <a:buSzPts val="2100"/>
              <a:buNone/>
              <a:defRPr sz="2700"/>
            </a:lvl8pPr>
            <a:lvl9pPr lvl="8">
              <a:spcBef>
                <a:spcPts val="0"/>
              </a:spcBef>
              <a:spcAft>
                <a:spcPts val="0"/>
              </a:spcAft>
              <a:buSzPts val="2100"/>
              <a:buNone/>
              <a:defRPr sz="2700"/>
            </a:lvl9pPr>
          </a:lstStyle>
          <a:p>
            <a:endParaRPr/>
          </a:p>
        </p:txBody>
      </p:sp>
      <p:sp>
        <p:nvSpPr>
          <p:cNvPr id="83" name="Google Shape;83;g3d5c29d4498_0_242"/>
          <p:cNvSpPr txBox="1">
            <a:spLocks noGrp="1"/>
          </p:cNvSpPr>
          <p:nvPr>
            <p:ph type="body" idx="1"/>
          </p:nvPr>
        </p:nvSpPr>
        <p:spPr>
          <a:xfrm>
            <a:off x="1440180" y="3881628"/>
            <a:ext cx="15402900" cy="5390700"/>
          </a:xfrm>
          <a:prstGeom prst="rect">
            <a:avLst/>
          </a:prstGeom>
          <a:noFill/>
          <a:ln>
            <a:noFill/>
          </a:ln>
        </p:spPr>
        <p:txBody>
          <a:bodyPr spcFirstLastPara="1" wrap="square" lIns="137150" tIns="68550" rIns="137150" bIns="68550" anchor="t" anchorCtr="0">
            <a:normAutofit/>
          </a:bodyPr>
          <a:lstStyle>
            <a:lvl1pPr marL="457200" marR="0" lvl="0" indent="-228600" algn="l">
              <a:lnSpc>
                <a:spcPct val="101000"/>
              </a:lnSpc>
              <a:spcBef>
                <a:spcPts val="1100"/>
              </a:spcBef>
              <a:spcAft>
                <a:spcPts val="0"/>
              </a:spcAft>
              <a:buClr>
                <a:schemeClr val="dk1"/>
              </a:buClr>
              <a:buSzPts val="3900"/>
              <a:buFont typeface="Arial"/>
              <a:buNone/>
              <a:defRPr sz="3900" b="0" i="0" u="none" strike="noStrike" cap="none">
                <a:solidFill>
                  <a:schemeClr val="dk1"/>
                </a:solidFill>
                <a:latin typeface="Libre Franklin Medium"/>
                <a:ea typeface="Libre Franklin Medium"/>
                <a:cs typeface="Libre Franklin Medium"/>
                <a:sym typeface="Libre Franklin Medium"/>
              </a:defRPr>
            </a:lvl1pPr>
            <a:lvl2pPr marL="914400" marR="0" lvl="1" indent="-450850" algn="l">
              <a:lnSpc>
                <a:spcPct val="101000"/>
              </a:lnSpc>
              <a:spcBef>
                <a:spcPts val="1100"/>
              </a:spcBef>
              <a:spcAft>
                <a:spcPts val="0"/>
              </a:spcAft>
              <a:buClr>
                <a:schemeClr val="dk1"/>
              </a:buClr>
              <a:buSzPts val="3500"/>
              <a:buFont typeface="Noto Sans Symbols"/>
              <a:buChar char="▪"/>
              <a:defRPr sz="3500" b="0" i="0" u="none" strike="noStrike" cap="none">
                <a:solidFill>
                  <a:schemeClr val="dk1"/>
                </a:solidFill>
                <a:latin typeface="Libre Franklin Medium"/>
                <a:ea typeface="Libre Franklin Medium"/>
                <a:cs typeface="Libre Franklin Medium"/>
                <a:sym typeface="Libre Franklin Medium"/>
              </a:defRPr>
            </a:lvl2pPr>
            <a:lvl3pPr marL="1371600" marR="0" lvl="2" indent="-228600" algn="l">
              <a:lnSpc>
                <a:spcPct val="101000"/>
              </a:lnSpc>
              <a:spcBef>
                <a:spcPts val="600"/>
              </a:spcBef>
              <a:spcAft>
                <a:spcPts val="0"/>
              </a:spcAft>
              <a:buClr>
                <a:schemeClr val="dk1"/>
              </a:buClr>
              <a:buSzPts val="2700"/>
              <a:buFont typeface="Arial"/>
              <a:buNone/>
              <a:defRPr sz="2700" b="1" i="0" u="none" strike="noStrike" cap="none">
                <a:solidFill>
                  <a:schemeClr val="dk1"/>
                </a:solidFill>
                <a:latin typeface="Libre Franklin Medium"/>
                <a:ea typeface="Libre Franklin Medium"/>
                <a:cs typeface="Libre Franklin Medium"/>
                <a:sym typeface="Libre Franklin Medium"/>
              </a:defRPr>
            </a:lvl3pPr>
            <a:lvl4pPr marL="1828800" marR="0" lvl="3" indent="-400050" algn="l">
              <a:lnSpc>
                <a:spcPct val="101000"/>
              </a:lnSpc>
              <a:spcBef>
                <a:spcPts val="600"/>
              </a:spcBef>
              <a:spcAft>
                <a:spcPts val="0"/>
              </a:spcAft>
              <a:buClr>
                <a:schemeClr val="dk1"/>
              </a:buClr>
              <a:buSzPts val="2700"/>
              <a:buFont typeface="Noto Sans Symbols"/>
              <a:buChar char="▪"/>
              <a:defRPr sz="2700" b="0" i="0" u="none" strike="noStrike" cap="none">
                <a:solidFill>
                  <a:schemeClr val="dk1"/>
                </a:solidFill>
                <a:latin typeface="Libre Franklin Medium"/>
                <a:ea typeface="Libre Franklin Medium"/>
                <a:cs typeface="Libre Franklin Medium"/>
                <a:sym typeface="Libre Franklin Medium"/>
              </a:defRPr>
            </a:lvl4pPr>
            <a:lvl5pPr marL="2286000" marR="0" lvl="4" indent="-228600" algn="l">
              <a:lnSpc>
                <a:spcPct val="101000"/>
              </a:lnSpc>
              <a:spcBef>
                <a:spcPts val="600"/>
              </a:spcBef>
              <a:spcAft>
                <a:spcPts val="0"/>
              </a:spcAft>
              <a:buClr>
                <a:schemeClr val="dk1"/>
              </a:buClr>
              <a:buSzPts val="2700"/>
              <a:buFont typeface="Arial"/>
              <a:buNone/>
              <a:defRPr sz="2700" b="1" i="0" u="none" strike="noStrike" cap="none">
                <a:solidFill>
                  <a:schemeClr val="dk1"/>
                </a:solidFill>
                <a:latin typeface="Libre Franklin Medium"/>
                <a:ea typeface="Libre Franklin Medium"/>
                <a:cs typeface="Libre Franklin Medium"/>
                <a:sym typeface="Libre Franklin Medium"/>
              </a:defRPr>
            </a:lvl5pPr>
            <a:lvl6pPr marL="2743200" marR="0" lvl="5" indent="-400050" algn="l">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Libre Franklin Medium"/>
                <a:ea typeface="Libre Franklin Medium"/>
                <a:cs typeface="Libre Franklin Medium"/>
                <a:sym typeface="Libre Franklin Medium"/>
              </a:defRPr>
            </a:lvl6pPr>
            <a:lvl7pPr marL="3200400" marR="0" lvl="6" indent="-400050" algn="l">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Libre Franklin Medium"/>
                <a:ea typeface="Libre Franklin Medium"/>
                <a:cs typeface="Libre Franklin Medium"/>
                <a:sym typeface="Libre Franklin Medium"/>
              </a:defRPr>
            </a:lvl7pPr>
            <a:lvl8pPr marL="3657600" marR="0" lvl="7" indent="-400050" algn="l">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Libre Franklin Medium"/>
                <a:ea typeface="Libre Franklin Medium"/>
                <a:cs typeface="Libre Franklin Medium"/>
                <a:sym typeface="Libre Franklin Medium"/>
              </a:defRPr>
            </a:lvl8pPr>
            <a:lvl9pPr marL="4114800" marR="0" lvl="8" indent="-400050" algn="l">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84" name="Google Shape;84;g3d5c29d4498_0_242"/>
          <p:cNvSpPr txBox="1">
            <a:spLocks noGrp="1"/>
          </p:cNvSpPr>
          <p:nvPr>
            <p:ph type="dt" idx="10"/>
          </p:nvPr>
        </p:nvSpPr>
        <p:spPr>
          <a:xfrm>
            <a:off x="10355580" y="9534525"/>
            <a:ext cx="4855500" cy="547800"/>
          </a:xfrm>
          <a:prstGeom prst="rect">
            <a:avLst/>
          </a:prstGeom>
          <a:noFill/>
          <a:ln>
            <a:noFill/>
          </a:ln>
        </p:spPr>
        <p:txBody>
          <a:bodyPr spcFirstLastPara="1" wrap="square" lIns="137150" tIns="68550" rIns="137150" bIns="68550" anchor="ctr" anchorCtr="0">
            <a:noAutofit/>
          </a:bodyPr>
          <a:lstStyle>
            <a:lvl1pPr marR="0" lvl="0" algn="just">
              <a:spcBef>
                <a:spcPts val="0"/>
              </a:spcBef>
              <a:spcAft>
                <a:spcPts val="0"/>
              </a:spcAft>
              <a:buSzPts val="2100"/>
              <a:buNone/>
              <a:defRPr sz="1800" b="0" i="0" u="none" strike="noStrike" cap="none">
                <a:solidFill>
                  <a:schemeClr val="dk1"/>
                </a:solidFill>
                <a:latin typeface="Libre Franklin Medium"/>
                <a:ea typeface="Libre Franklin Medium"/>
                <a:cs typeface="Libre Franklin Medium"/>
                <a:sym typeface="Libre Franklin Medium"/>
              </a:defRPr>
            </a:lvl1pPr>
            <a:lvl2pPr marR="0" lvl="1" algn="l">
              <a:spcBef>
                <a:spcPts val="0"/>
              </a:spcBef>
              <a:spcAft>
                <a:spcPts val="0"/>
              </a:spcAft>
              <a:buSzPts val="2100"/>
              <a:buNone/>
              <a:defRPr sz="2700" b="0" i="0" u="none" strike="noStrike" cap="none">
                <a:solidFill>
                  <a:schemeClr val="dk1"/>
                </a:solidFill>
                <a:latin typeface="Libre Franklin Medium"/>
                <a:ea typeface="Libre Franklin Medium"/>
                <a:cs typeface="Libre Franklin Medium"/>
                <a:sym typeface="Libre Franklin Medium"/>
              </a:defRPr>
            </a:lvl2pPr>
            <a:lvl3pPr marR="0" lvl="2" algn="l">
              <a:spcBef>
                <a:spcPts val="0"/>
              </a:spcBef>
              <a:spcAft>
                <a:spcPts val="0"/>
              </a:spcAft>
              <a:buSzPts val="2100"/>
              <a:buNone/>
              <a:defRPr sz="2700" b="0" i="0" u="none" strike="noStrike" cap="none">
                <a:solidFill>
                  <a:schemeClr val="dk1"/>
                </a:solidFill>
                <a:latin typeface="Libre Franklin Medium"/>
                <a:ea typeface="Libre Franklin Medium"/>
                <a:cs typeface="Libre Franklin Medium"/>
                <a:sym typeface="Libre Franklin Medium"/>
              </a:defRPr>
            </a:lvl3pPr>
            <a:lvl4pPr marR="0" lvl="3" algn="l">
              <a:spcBef>
                <a:spcPts val="0"/>
              </a:spcBef>
              <a:spcAft>
                <a:spcPts val="0"/>
              </a:spcAft>
              <a:buSzPts val="2100"/>
              <a:buNone/>
              <a:defRPr sz="2700" b="0" i="0" u="none" strike="noStrike" cap="none">
                <a:solidFill>
                  <a:schemeClr val="dk1"/>
                </a:solidFill>
                <a:latin typeface="Libre Franklin Medium"/>
                <a:ea typeface="Libre Franklin Medium"/>
                <a:cs typeface="Libre Franklin Medium"/>
                <a:sym typeface="Libre Franklin Medium"/>
              </a:defRPr>
            </a:lvl4pPr>
            <a:lvl5pPr marR="0" lvl="4" algn="l">
              <a:spcBef>
                <a:spcPts val="0"/>
              </a:spcBef>
              <a:spcAft>
                <a:spcPts val="0"/>
              </a:spcAft>
              <a:buSzPts val="2100"/>
              <a:buNone/>
              <a:defRPr sz="2700" b="0" i="0" u="none" strike="noStrike" cap="none">
                <a:solidFill>
                  <a:schemeClr val="dk1"/>
                </a:solidFill>
                <a:latin typeface="Libre Franklin Medium"/>
                <a:ea typeface="Libre Franklin Medium"/>
                <a:cs typeface="Libre Franklin Medium"/>
                <a:sym typeface="Libre Franklin Medium"/>
              </a:defRPr>
            </a:lvl5pPr>
            <a:lvl6pPr marR="0" lvl="5" algn="l">
              <a:spcBef>
                <a:spcPts val="0"/>
              </a:spcBef>
              <a:spcAft>
                <a:spcPts val="0"/>
              </a:spcAft>
              <a:buSzPts val="2100"/>
              <a:buNone/>
              <a:defRPr sz="2700" b="0" i="0" u="none" strike="noStrike" cap="none">
                <a:solidFill>
                  <a:schemeClr val="dk1"/>
                </a:solidFill>
                <a:latin typeface="Libre Franklin Medium"/>
                <a:ea typeface="Libre Franklin Medium"/>
                <a:cs typeface="Libre Franklin Medium"/>
                <a:sym typeface="Libre Franklin Medium"/>
              </a:defRPr>
            </a:lvl6pPr>
            <a:lvl7pPr marR="0" lvl="6" algn="l">
              <a:spcBef>
                <a:spcPts val="0"/>
              </a:spcBef>
              <a:spcAft>
                <a:spcPts val="0"/>
              </a:spcAft>
              <a:buSzPts val="2100"/>
              <a:buNone/>
              <a:defRPr sz="2700" b="0" i="0" u="none" strike="noStrike" cap="none">
                <a:solidFill>
                  <a:schemeClr val="dk1"/>
                </a:solidFill>
                <a:latin typeface="Libre Franklin Medium"/>
                <a:ea typeface="Libre Franklin Medium"/>
                <a:cs typeface="Libre Franklin Medium"/>
                <a:sym typeface="Libre Franklin Medium"/>
              </a:defRPr>
            </a:lvl7pPr>
            <a:lvl8pPr marR="0" lvl="7" algn="l">
              <a:spcBef>
                <a:spcPts val="0"/>
              </a:spcBef>
              <a:spcAft>
                <a:spcPts val="0"/>
              </a:spcAft>
              <a:buSzPts val="2100"/>
              <a:buNone/>
              <a:defRPr sz="2700" b="0" i="0" u="none" strike="noStrike" cap="none">
                <a:solidFill>
                  <a:schemeClr val="dk1"/>
                </a:solidFill>
                <a:latin typeface="Libre Franklin Medium"/>
                <a:ea typeface="Libre Franklin Medium"/>
                <a:cs typeface="Libre Franklin Medium"/>
                <a:sym typeface="Libre Franklin Medium"/>
              </a:defRPr>
            </a:lvl8pPr>
            <a:lvl9pPr marR="0" lvl="8" algn="l">
              <a:spcBef>
                <a:spcPts val="0"/>
              </a:spcBef>
              <a:spcAft>
                <a:spcPts val="0"/>
              </a:spcAft>
              <a:buSzPts val="2100"/>
              <a:buNone/>
              <a:defRPr sz="2700"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85" name="Google Shape;85;g3d5c29d4498_0_242"/>
          <p:cNvSpPr txBox="1">
            <a:spLocks noGrp="1"/>
          </p:cNvSpPr>
          <p:nvPr>
            <p:ph type="ftr" idx="11"/>
          </p:nvPr>
        </p:nvSpPr>
        <p:spPr>
          <a:xfrm>
            <a:off x="1440180" y="9534525"/>
            <a:ext cx="8257200" cy="547800"/>
          </a:xfrm>
          <a:prstGeom prst="rect">
            <a:avLst/>
          </a:prstGeom>
          <a:noFill/>
          <a:ln>
            <a:noFill/>
          </a:ln>
        </p:spPr>
        <p:txBody>
          <a:bodyPr spcFirstLastPara="1" wrap="square" lIns="137150" tIns="68550" rIns="137150" bIns="68550" anchor="ctr" anchorCtr="0">
            <a:noAutofit/>
          </a:bodyPr>
          <a:lstStyle>
            <a:lvl1pPr marR="0" lvl="0" algn="l">
              <a:spcBef>
                <a:spcPts val="0"/>
              </a:spcBef>
              <a:spcAft>
                <a:spcPts val="0"/>
              </a:spcAft>
              <a:buSzPts val="2100"/>
              <a:buNone/>
              <a:defRPr sz="1700" b="0" i="0" u="none" strike="noStrike" cap="none">
                <a:solidFill>
                  <a:schemeClr val="dk1"/>
                </a:solidFill>
                <a:latin typeface="Libre Franklin Medium"/>
                <a:ea typeface="Libre Franklin Medium"/>
                <a:cs typeface="Libre Franklin Medium"/>
                <a:sym typeface="Libre Franklin Medium"/>
              </a:defRPr>
            </a:lvl1pPr>
            <a:lvl2pPr marR="0" lvl="1" algn="l">
              <a:spcBef>
                <a:spcPts val="0"/>
              </a:spcBef>
              <a:spcAft>
                <a:spcPts val="0"/>
              </a:spcAft>
              <a:buSzPts val="2100"/>
              <a:buNone/>
              <a:defRPr sz="2700" b="0" i="0" u="none" strike="noStrike" cap="none">
                <a:solidFill>
                  <a:schemeClr val="dk1"/>
                </a:solidFill>
                <a:latin typeface="Libre Franklin Medium"/>
                <a:ea typeface="Libre Franklin Medium"/>
                <a:cs typeface="Libre Franklin Medium"/>
                <a:sym typeface="Libre Franklin Medium"/>
              </a:defRPr>
            </a:lvl2pPr>
            <a:lvl3pPr marR="0" lvl="2" algn="l">
              <a:spcBef>
                <a:spcPts val="0"/>
              </a:spcBef>
              <a:spcAft>
                <a:spcPts val="0"/>
              </a:spcAft>
              <a:buSzPts val="2100"/>
              <a:buNone/>
              <a:defRPr sz="2700" b="0" i="0" u="none" strike="noStrike" cap="none">
                <a:solidFill>
                  <a:schemeClr val="dk1"/>
                </a:solidFill>
                <a:latin typeface="Libre Franklin Medium"/>
                <a:ea typeface="Libre Franklin Medium"/>
                <a:cs typeface="Libre Franklin Medium"/>
                <a:sym typeface="Libre Franklin Medium"/>
              </a:defRPr>
            </a:lvl3pPr>
            <a:lvl4pPr marR="0" lvl="3" algn="l">
              <a:spcBef>
                <a:spcPts val="0"/>
              </a:spcBef>
              <a:spcAft>
                <a:spcPts val="0"/>
              </a:spcAft>
              <a:buSzPts val="2100"/>
              <a:buNone/>
              <a:defRPr sz="2700" b="0" i="0" u="none" strike="noStrike" cap="none">
                <a:solidFill>
                  <a:schemeClr val="dk1"/>
                </a:solidFill>
                <a:latin typeface="Libre Franklin Medium"/>
                <a:ea typeface="Libre Franklin Medium"/>
                <a:cs typeface="Libre Franklin Medium"/>
                <a:sym typeface="Libre Franklin Medium"/>
              </a:defRPr>
            </a:lvl4pPr>
            <a:lvl5pPr marR="0" lvl="4" algn="l">
              <a:spcBef>
                <a:spcPts val="0"/>
              </a:spcBef>
              <a:spcAft>
                <a:spcPts val="0"/>
              </a:spcAft>
              <a:buSzPts val="2100"/>
              <a:buNone/>
              <a:defRPr sz="2700" b="0" i="0" u="none" strike="noStrike" cap="none">
                <a:solidFill>
                  <a:schemeClr val="dk1"/>
                </a:solidFill>
                <a:latin typeface="Libre Franklin Medium"/>
                <a:ea typeface="Libre Franklin Medium"/>
                <a:cs typeface="Libre Franklin Medium"/>
                <a:sym typeface="Libre Franklin Medium"/>
              </a:defRPr>
            </a:lvl5pPr>
            <a:lvl6pPr marR="0" lvl="5" algn="l">
              <a:spcBef>
                <a:spcPts val="0"/>
              </a:spcBef>
              <a:spcAft>
                <a:spcPts val="0"/>
              </a:spcAft>
              <a:buSzPts val="2100"/>
              <a:buNone/>
              <a:defRPr sz="2700" b="0" i="0" u="none" strike="noStrike" cap="none">
                <a:solidFill>
                  <a:schemeClr val="dk1"/>
                </a:solidFill>
                <a:latin typeface="Libre Franklin Medium"/>
                <a:ea typeface="Libre Franklin Medium"/>
                <a:cs typeface="Libre Franklin Medium"/>
                <a:sym typeface="Libre Franklin Medium"/>
              </a:defRPr>
            </a:lvl6pPr>
            <a:lvl7pPr marR="0" lvl="6" algn="l">
              <a:spcBef>
                <a:spcPts val="0"/>
              </a:spcBef>
              <a:spcAft>
                <a:spcPts val="0"/>
              </a:spcAft>
              <a:buSzPts val="2100"/>
              <a:buNone/>
              <a:defRPr sz="2700" b="0" i="0" u="none" strike="noStrike" cap="none">
                <a:solidFill>
                  <a:schemeClr val="dk1"/>
                </a:solidFill>
                <a:latin typeface="Libre Franklin Medium"/>
                <a:ea typeface="Libre Franklin Medium"/>
                <a:cs typeface="Libre Franklin Medium"/>
                <a:sym typeface="Libre Franklin Medium"/>
              </a:defRPr>
            </a:lvl7pPr>
            <a:lvl8pPr marR="0" lvl="7" algn="l">
              <a:spcBef>
                <a:spcPts val="0"/>
              </a:spcBef>
              <a:spcAft>
                <a:spcPts val="0"/>
              </a:spcAft>
              <a:buSzPts val="2100"/>
              <a:buNone/>
              <a:defRPr sz="2700" b="0" i="0" u="none" strike="noStrike" cap="none">
                <a:solidFill>
                  <a:schemeClr val="dk1"/>
                </a:solidFill>
                <a:latin typeface="Libre Franklin Medium"/>
                <a:ea typeface="Libre Franklin Medium"/>
                <a:cs typeface="Libre Franklin Medium"/>
                <a:sym typeface="Libre Franklin Medium"/>
              </a:defRPr>
            </a:lvl8pPr>
            <a:lvl9pPr marR="0" lvl="8" algn="l">
              <a:spcBef>
                <a:spcPts val="0"/>
              </a:spcBef>
              <a:spcAft>
                <a:spcPts val="0"/>
              </a:spcAft>
              <a:buSzPts val="2100"/>
              <a:buNone/>
              <a:defRPr sz="2700"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86" name="Google Shape;86;g3d5c29d4498_0_242"/>
          <p:cNvSpPr txBox="1">
            <a:spLocks noGrp="1"/>
          </p:cNvSpPr>
          <p:nvPr>
            <p:ph type="sldNum" idx="12"/>
          </p:nvPr>
        </p:nvSpPr>
        <p:spPr>
          <a:xfrm>
            <a:off x="15444216" y="9534525"/>
            <a:ext cx="1399200" cy="547800"/>
          </a:xfrm>
          <a:prstGeom prst="rect">
            <a:avLst/>
          </a:prstGeom>
          <a:noFill/>
          <a:ln>
            <a:noFill/>
          </a:ln>
        </p:spPr>
        <p:txBody>
          <a:bodyPr spcFirstLastPara="1" wrap="square" lIns="137150" tIns="68550" rIns="137150" bIns="68550" anchor="ctr" anchorCtr="0">
            <a:noAutofit/>
          </a:bodyPr>
          <a:lstStyle>
            <a:lvl1pPr marL="0" marR="0" lvl="0" indent="0" algn="l">
              <a:spcBef>
                <a:spcPts val="0"/>
              </a:spcBef>
              <a:buNone/>
              <a:defRPr sz="1800" b="0" i="0" u="none" strike="noStrike" cap="none">
                <a:solidFill>
                  <a:schemeClr val="dk1"/>
                </a:solidFill>
                <a:latin typeface="Libre Franklin Medium"/>
                <a:ea typeface="Libre Franklin Medium"/>
                <a:cs typeface="Libre Franklin Medium"/>
                <a:sym typeface="Libre Franklin Medium"/>
              </a:defRPr>
            </a:lvl1pPr>
            <a:lvl2pPr marL="0" marR="0" lvl="1" indent="0" algn="l">
              <a:spcBef>
                <a:spcPts val="0"/>
              </a:spcBef>
              <a:buNone/>
              <a:defRPr sz="1800" b="0" i="0" u="none" strike="noStrike" cap="none">
                <a:solidFill>
                  <a:schemeClr val="dk1"/>
                </a:solidFill>
                <a:latin typeface="Libre Franklin Medium"/>
                <a:ea typeface="Libre Franklin Medium"/>
                <a:cs typeface="Libre Franklin Medium"/>
                <a:sym typeface="Libre Franklin Medium"/>
              </a:defRPr>
            </a:lvl2pPr>
            <a:lvl3pPr marL="0" marR="0" lvl="2" indent="0" algn="l">
              <a:spcBef>
                <a:spcPts val="0"/>
              </a:spcBef>
              <a:buNone/>
              <a:defRPr sz="1800" b="0" i="0" u="none" strike="noStrike" cap="none">
                <a:solidFill>
                  <a:schemeClr val="dk1"/>
                </a:solidFill>
                <a:latin typeface="Libre Franklin Medium"/>
                <a:ea typeface="Libre Franklin Medium"/>
                <a:cs typeface="Libre Franklin Medium"/>
                <a:sym typeface="Libre Franklin Medium"/>
              </a:defRPr>
            </a:lvl3pPr>
            <a:lvl4pPr marL="0" marR="0" lvl="3" indent="0" algn="l">
              <a:spcBef>
                <a:spcPts val="0"/>
              </a:spcBef>
              <a:buNone/>
              <a:defRPr sz="1800" b="0" i="0" u="none" strike="noStrike" cap="none">
                <a:solidFill>
                  <a:schemeClr val="dk1"/>
                </a:solidFill>
                <a:latin typeface="Libre Franklin Medium"/>
                <a:ea typeface="Libre Franklin Medium"/>
                <a:cs typeface="Libre Franklin Medium"/>
                <a:sym typeface="Libre Franklin Medium"/>
              </a:defRPr>
            </a:lvl4pPr>
            <a:lvl5pPr marL="0" marR="0" lvl="4" indent="0" algn="l">
              <a:spcBef>
                <a:spcPts val="0"/>
              </a:spcBef>
              <a:buNone/>
              <a:defRPr sz="1800" b="0" i="0" u="none" strike="noStrike" cap="none">
                <a:solidFill>
                  <a:schemeClr val="dk1"/>
                </a:solidFill>
                <a:latin typeface="Libre Franklin Medium"/>
                <a:ea typeface="Libre Franklin Medium"/>
                <a:cs typeface="Libre Franklin Medium"/>
                <a:sym typeface="Libre Franklin Medium"/>
              </a:defRPr>
            </a:lvl5pPr>
            <a:lvl6pPr marL="0" marR="0" lvl="5" indent="0" algn="l">
              <a:spcBef>
                <a:spcPts val="0"/>
              </a:spcBef>
              <a:buNone/>
              <a:defRPr sz="1800" b="0" i="0" u="none" strike="noStrike" cap="none">
                <a:solidFill>
                  <a:schemeClr val="dk1"/>
                </a:solidFill>
                <a:latin typeface="Libre Franklin Medium"/>
                <a:ea typeface="Libre Franklin Medium"/>
                <a:cs typeface="Libre Franklin Medium"/>
                <a:sym typeface="Libre Franklin Medium"/>
              </a:defRPr>
            </a:lvl6pPr>
            <a:lvl7pPr marL="0" marR="0" lvl="6" indent="0" algn="l">
              <a:spcBef>
                <a:spcPts val="0"/>
              </a:spcBef>
              <a:buNone/>
              <a:defRPr sz="1800" b="0" i="0" u="none" strike="noStrike" cap="none">
                <a:solidFill>
                  <a:schemeClr val="dk1"/>
                </a:solidFill>
                <a:latin typeface="Libre Franklin Medium"/>
                <a:ea typeface="Libre Franklin Medium"/>
                <a:cs typeface="Libre Franklin Medium"/>
                <a:sym typeface="Libre Franklin Medium"/>
              </a:defRPr>
            </a:lvl7pPr>
            <a:lvl8pPr marL="0" marR="0" lvl="7" indent="0" algn="l">
              <a:spcBef>
                <a:spcPts val="0"/>
              </a:spcBef>
              <a:buNone/>
              <a:defRPr sz="1800" b="0" i="0" u="none" strike="noStrike" cap="none">
                <a:solidFill>
                  <a:schemeClr val="dk1"/>
                </a:solidFill>
                <a:latin typeface="Libre Franklin Medium"/>
                <a:ea typeface="Libre Franklin Medium"/>
                <a:cs typeface="Libre Franklin Medium"/>
                <a:sym typeface="Libre Franklin Medium"/>
              </a:defRPr>
            </a:lvl8pPr>
            <a:lvl9pPr marL="0" marR="0" lvl="8" indent="0" algn="l">
              <a:spcBef>
                <a:spcPts val="0"/>
              </a:spcBef>
              <a:buNone/>
              <a:defRPr sz="1800" b="0" i="0" u="none" strike="noStrike" cap="none">
                <a:solidFill>
                  <a:schemeClr val="dk1"/>
                </a:solidFill>
                <a:latin typeface="Libre Franklin Medium"/>
                <a:ea typeface="Libre Franklin Medium"/>
                <a:cs typeface="Libre Franklin Medium"/>
                <a:sym typeface="Libre Franklin Medium"/>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57090521"/>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3" Type="http://schemas.openxmlformats.org/officeDocument/2006/relationships/hyperlink" Target="https://ajph.aphapublications.org/doi/10.2105/AJPH.2024.307972-" TargetMode="External"/><Relationship Id="rId2" Type="http://schemas.openxmlformats.org/officeDocument/2006/relationships/notesSlide" Target="../notesSlides/notesSlide14.xml"/><Relationship Id="rId1" Type="http://schemas.openxmlformats.org/officeDocument/2006/relationships/slideLayout" Target="../slideLayouts/slideLayout64.xml"/><Relationship Id="rId6" Type="http://schemas.openxmlformats.org/officeDocument/2006/relationships/hyperlink" Target="https://www.apha.org/getcontentasset/7d4b2b33-bd98-4d73-bf82-f8ded2c48add/7ca0dc9d-611d-46e2-9fd3-26a4c03ddcbb/idd_primer_2024.pdf?language=en-" TargetMode="External"/><Relationship Id="rId5" Type="http://schemas.openxmlformats.org/officeDocument/2006/relationships/hyperlink" Target="https://blog.ucs.org/guest-commentary/climate-adaptation-adaptive-climate-justice-and-people-with-disabilities/" TargetMode="External"/><Relationship Id="rId4" Type="http://schemas.openxmlformats.org/officeDocument/2006/relationships/hyperlink" Target="https://www.thenationshealth.org/content/special-section-improving-health-and-equity-people-intellectual-and-developmenta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7.png"/><Relationship Id="rId7"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5.jpg"/><Relationship Id="rId4" Type="http://schemas.openxmlformats.org/officeDocument/2006/relationships/image" Target="../media/image14.png"/><Relationship Id="rId9" Type="http://schemas.openxmlformats.org/officeDocument/2006/relationships/image" Target="../media/image24.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77" name="Google Shape;177;p1"/>
          <p:cNvSpPr txBox="1">
            <a:spLocks noGrp="1"/>
          </p:cNvSpPr>
          <p:nvPr>
            <p:ph type="title" idx="4294967295"/>
          </p:nvPr>
        </p:nvSpPr>
        <p:spPr>
          <a:xfrm>
            <a:off x="6270475" y="1865525"/>
            <a:ext cx="10780500" cy="38262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40009"/>
              </a:lnSpc>
              <a:spcBef>
                <a:spcPts val="0"/>
              </a:spcBef>
              <a:spcAft>
                <a:spcPts val="0"/>
              </a:spcAft>
              <a:buClr>
                <a:srgbClr val="000000"/>
              </a:buClr>
              <a:buSzTx/>
              <a:buFont typeface="Arial"/>
              <a:buNone/>
              <a:tabLst/>
              <a:defRPr/>
            </a:pPr>
            <a:r>
              <a:rPr kumimoji="0" lang="en-US" sz="6541" b="1" i="0" u="none" strike="noStrike" kern="0" cap="none" spc="0" normalizeH="0" baseline="0" noProof="0" dirty="0">
                <a:ln>
                  <a:noFill/>
                </a:ln>
                <a:solidFill>
                  <a:srgbClr val="4D6CAB"/>
                </a:solidFill>
                <a:effectLst/>
                <a:uLnTx/>
                <a:uFillTx/>
                <a:latin typeface="Inclusive Sans"/>
                <a:ea typeface="Inclusive Sans"/>
                <a:cs typeface="Inclusive Sans"/>
                <a:sym typeface="Inclusive Sans"/>
              </a:rPr>
              <a:t>Disability Justice Foundations for Public Health </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63" name="Google Shape;163;p1">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9229" r="-19229"/>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1">
            <a:extLst>
              <a:ext uri="{C183D7F6-B498-43B3-948B-1728B52AA6E4}">
                <adec:decorative xmlns:adec="http://schemas.microsoft.com/office/drawing/2017/decorative" val="1"/>
              </a:ext>
            </a:extLst>
          </p:cNvPr>
          <p:cNvSpPr/>
          <p:nvPr/>
        </p:nvSpPr>
        <p:spPr>
          <a:xfrm flipH="1">
            <a:off x="13072829" y="5935623"/>
            <a:ext cx="3028915" cy="4338721"/>
          </a:xfrm>
          <a:custGeom>
            <a:avLst/>
            <a:gdLst/>
            <a:ahLst/>
            <a:cxnLst/>
            <a:rect l="l" t="t" r="r" b="b"/>
            <a:pathLst>
              <a:path w="3028915" h="4338721" extrusionOk="0">
                <a:moveTo>
                  <a:pt x="3028915" y="0"/>
                </a:moveTo>
                <a:lnTo>
                  <a:pt x="0" y="0"/>
                </a:lnTo>
                <a:lnTo>
                  <a:pt x="0" y="4338721"/>
                </a:lnTo>
                <a:lnTo>
                  <a:pt x="3028915" y="4338721"/>
                </a:lnTo>
                <a:lnTo>
                  <a:pt x="3028915" y="0"/>
                </a:lnTo>
                <a:close/>
              </a:path>
            </a:pathLst>
          </a:custGeom>
          <a:blipFill rotWithShape="1">
            <a:blip r:embed="rId4">
              <a:alphaModFix/>
            </a:blip>
            <a:stretch>
              <a:fillRect t="-3221" b="-26962"/>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1">
            <a:extLst>
              <a:ext uri="{C183D7F6-B498-43B3-948B-1728B52AA6E4}">
                <adec:decorative xmlns:adec="http://schemas.microsoft.com/office/drawing/2017/decorative" val="1"/>
              </a:ext>
            </a:extLst>
          </p:cNvPr>
          <p:cNvSpPr/>
          <p:nvPr/>
        </p:nvSpPr>
        <p:spPr>
          <a:xfrm flipH="1">
            <a:off x="15259085" y="5263755"/>
            <a:ext cx="3028915" cy="5023245"/>
          </a:xfrm>
          <a:custGeom>
            <a:avLst/>
            <a:gdLst/>
            <a:ahLst/>
            <a:cxnLst/>
            <a:rect l="l" t="t" r="r" b="b"/>
            <a:pathLst>
              <a:path w="3028915" h="5023245" extrusionOk="0">
                <a:moveTo>
                  <a:pt x="3028915" y="0"/>
                </a:moveTo>
                <a:lnTo>
                  <a:pt x="0" y="0"/>
                </a:lnTo>
                <a:lnTo>
                  <a:pt x="0" y="5023245"/>
                </a:lnTo>
                <a:lnTo>
                  <a:pt x="3028915" y="5023245"/>
                </a:lnTo>
                <a:lnTo>
                  <a:pt x="3028915" y="0"/>
                </a:lnTo>
                <a:close/>
              </a:path>
            </a:pathLst>
          </a:custGeom>
          <a:blipFill rotWithShape="1">
            <a:blip r:embed="rId4">
              <a:alphaModFix/>
            </a:blip>
            <a:stretch>
              <a:fillRect t="-2782" b="-9661"/>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1">
            <a:extLst>
              <a:ext uri="{C183D7F6-B498-43B3-948B-1728B52AA6E4}">
                <adec:decorative xmlns:adec="http://schemas.microsoft.com/office/drawing/2017/decorative" val="1"/>
              </a:ext>
            </a:extLst>
          </p:cNvPr>
          <p:cNvSpPr/>
          <p:nvPr/>
        </p:nvSpPr>
        <p:spPr>
          <a:xfrm>
            <a:off x="0" y="7480459"/>
            <a:ext cx="17259300" cy="2806541"/>
          </a:xfrm>
          <a:custGeom>
            <a:avLst/>
            <a:gdLst/>
            <a:ahLst/>
            <a:cxnLst/>
            <a:rect l="l" t="t" r="r" b="b"/>
            <a:pathLst>
              <a:path w="17259300" h="2806541" extrusionOk="0">
                <a:moveTo>
                  <a:pt x="0" y="0"/>
                </a:moveTo>
                <a:lnTo>
                  <a:pt x="17259300" y="0"/>
                </a:lnTo>
                <a:lnTo>
                  <a:pt x="17259300" y="2806541"/>
                </a:lnTo>
                <a:lnTo>
                  <a:pt x="0" y="2806541"/>
                </a:lnTo>
                <a:lnTo>
                  <a:pt x="0" y="0"/>
                </a:lnTo>
                <a:close/>
              </a:path>
            </a:pathLst>
          </a:custGeom>
          <a:blipFill rotWithShape="1">
            <a:blip r:embed="rId5">
              <a:alphaModFix/>
            </a:blip>
            <a:stretch>
              <a:fillRect t="-3169" b="-3169"/>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1" descr="Older woman pushing an older man in a wheelchair "/>
          <p:cNvSpPr/>
          <p:nvPr/>
        </p:nvSpPr>
        <p:spPr>
          <a:xfrm flipH="1">
            <a:off x="1028700" y="1108858"/>
            <a:ext cx="4706302" cy="8149442"/>
          </a:xfrm>
          <a:custGeom>
            <a:avLst/>
            <a:gdLst/>
            <a:ahLst/>
            <a:cxnLst/>
            <a:rect l="l" t="t" r="r" b="b"/>
            <a:pathLst>
              <a:path w="4706302" h="8149442" extrusionOk="0">
                <a:moveTo>
                  <a:pt x="4706302" y="0"/>
                </a:moveTo>
                <a:lnTo>
                  <a:pt x="0" y="0"/>
                </a:lnTo>
                <a:lnTo>
                  <a:pt x="0" y="8149442"/>
                </a:lnTo>
                <a:lnTo>
                  <a:pt x="4706302" y="8149442"/>
                </a:lnTo>
                <a:lnTo>
                  <a:pt x="4706302" y="0"/>
                </a:lnTo>
                <a:close/>
              </a:path>
            </a:pathLst>
          </a:custGeom>
          <a:blipFill rotWithShape="1">
            <a:blip r:embed="rId6">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1">
            <a:extLst>
              <a:ext uri="{C183D7F6-B498-43B3-948B-1728B52AA6E4}">
                <adec:decorative xmlns:adec="http://schemas.microsoft.com/office/drawing/2017/decorative" val="1"/>
              </a:ext>
            </a:extLst>
          </p:cNvPr>
          <p:cNvSpPr/>
          <p:nvPr/>
        </p:nvSpPr>
        <p:spPr>
          <a:xfrm>
            <a:off x="0" y="6292455"/>
            <a:ext cx="1753042" cy="3994545"/>
          </a:xfrm>
          <a:custGeom>
            <a:avLst/>
            <a:gdLst/>
            <a:ahLst/>
            <a:cxnLst/>
            <a:rect l="l" t="t" r="r" b="b"/>
            <a:pathLst>
              <a:path w="1753042" h="3994545" extrusionOk="0">
                <a:moveTo>
                  <a:pt x="0" y="0"/>
                </a:moveTo>
                <a:lnTo>
                  <a:pt x="1753042" y="0"/>
                </a:lnTo>
                <a:lnTo>
                  <a:pt x="1753042" y="3994545"/>
                </a:lnTo>
                <a:lnTo>
                  <a:pt x="0" y="3994545"/>
                </a:lnTo>
                <a:lnTo>
                  <a:pt x="0" y="0"/>
                </a:lnTo>
                <a:close/>
              </a:path>
            </a:pathLst>
          </a:custGeom>
          <a:blipFill rotWithShape="1">
            <a:blip r:embed="rId4">
              <a:alphaModFix/>
            </a:blip>
            <a:stretch>
              <a:fillRect l="-30154" b="-6516"/>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9" name="Google Shape;169;p1">
            <a:extLst>
              <a:ext uri="{C183D7F6-B498-43B3-948B-1728B52AA6E4}">
                <adec:decorative xmlns:adec="http://schemas.microsoft.com/office/drawing/2017/decorative" val="1"/>
              </a:ext>
            </a:extLst>
          </p:cNvPr>
          <p:cNvGrpSpPr/>
          <p:nvPr/>
        </p:nvGrpSpPr>
        <p:grpSpPr>
          <a:xfrm>
            <a:off x="13132609" y="8500426"/>
            <a:ext cx="4669179" cy="1371088"/>
            <a:chOff x="0" y="-38100"/>
            <a:chExt cx="1229742" cy="361109"/>
          </a:xfrm>
        </p:grpSpPr>
        <p:sp>
          <p:nvSpPr>
            <p:cNvPr id="170" name="Google Shape;170;p1"/>
            <p:cNvSpPr/>
            <p:nvPr/>
          </p:nvSpPr>
          <p:spPr>
            <a:xfrm>
              <a:off x="0" y="0"/>
              <a:ext cx="1229742" cy="323009"/>
            </a:xfrm>
            <a:custGeom>
              <a:avLst/>
              <a:gdLst/>
              <a:ahLst/>
              <a:cxnLst/>
              <a:rect l="l" t="t" r="r" b="b"/>
              <a:pathLst>
                <a:path w="1229742" h="323009" extrusionOk="0">
                  <a:moveTo>
                    <a:pt x="84563" y="0"/>
                  </a:moveTo>
                  <a:lnTo>
                    <a:pt x="1145180" y="0"/>
                  </a:lnTo>
                  <a:cubicBezTo>
                    <a:pt x="1167607" y="0"/>
                    <a:pt x="1189116" y="8909"/>
                    <a:pt x="1204975" y="24768"/>
                  </a:cubicBezTo>
                  <a:cubicBezTo>
                    <a:pt x="1220833" y="40626"/>
                    <a:pt x="1229742" y="62135"/>
                    <a:pt x="1229742" y="84563"/>
                  </a:cubicBezTo>
                  <a:lnTo>
                    <a:pt x="1229742" y="238447"/>
                  </a:lnTo>
                  <a:cubicBezTo>
                    <a:pt x="1229742" y="260874"/>
                    <a:pt x="1220833" y="282383"/>
                    <a:pt x="1204975" y="298242"/>
                  </a:cubicBezTo>
                  <a:cubicBezTo>
                    <a:pt x="1189116" y="314100"/>
                    <a:pt x="1167607" y="323009"/>
                    <a:pt x="1145180" y="323009"/>
                  </a:cubicBezTo>
                  <a:lnTo>
                    <a:pt x="84563" y="323009"/>
                  </a:lnTo>
                  <a:cubicBezTo>
                    <a:pt x="62135" y="323009"/>
                    <a:pt x="40626" y="314100"/>
                    <a:pt x="24768" y="298242"/>
                  </a:cubicBezTo>
                  <a:cubicBezTo>
                    <a:pt x="8909" y="282383"/>
                    <a:pt x="0" y="260874"/>
                    <a:pt x="0" y="238447"/>
                  </a:cubicBezTo>
                  <a:lnTo>
                    <a:pt x="0" y="84563"/>
                  </a:lnTo>
                  <a:cubicBezTo>
                    <a:pt x="0" y="62135"/>
                    <a:pt x="8909" y="40626"/>
                    <a:pt x="24768" y="24768"/>
                  </a:cubicBezTo>
                  <a:cubicBezTo>
                    <a:pt x="40626" y="8909"/>
                    <a:pt x="62135" y="0"/>
                    <a:pt x="84563" y="0"/>
                  </a:cubicBezTo>
                  <a:close/>
                </a:path>
              </a:pathLst>
            </a:custGeom>
            <a:solidFill>
              <a:srgbClr val="FFFFFF"/>
            </a:solidFill>
            <a:ln w="76200" cap="rnd" cmpd="sng">
              <a:solidFill>
                <a:srgbClr val="1A191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1"/>
            <p:cNvSpPr txBox="1"/>
            <p:nvPr/>
          </p:nvSpPr>
          <p:spPr>
            <a:xfrm>
              <a:off x="0" y="-38100"/>
              <a:ext cx="1229742" cy="361109"/>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477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72" name="Google Shape;172;p1" descr="APHA logo"/>
          <p:cNvSpPr/>
          <p:nvPr/>
        </p:nvSpPr>
        <p:spPr>
          <a:xfrm>
            <a:off x="15155991" y="8816603"/>
            <a:ext cx="2388482" cy="859853"/>
          </a:xfrm>
          <a:custGeom>
            <a:avLst/>
            <a:gdLst/>
            <a:ahLst/>
            <a:cxnLst/>
            <a:rect l="l" t="t" r="r" b="b"/>
            <a:pathLst>
              <a:path w="2388482" h="859853" extrusionOk="0">
                <a:moveTo>
                  <a:pt x="0" y="0"/>
                </a:moveTo>
                <a:lnTo>
                  <a:pt x="2388482" y="0"/>
                </a:lnTo>
                <a:lnTo>
                  <a:pt x="2388482" y="859854"/>
                </a:lnTo>
                <a:lnTo>
                  <a:pt x="0" y="859854"/>
                </a:lnTo>
                <a:lnTo>
                  <a:pt x="0" y="0"/>
                </a:lnTo>
                <a:close/>
              </a:path>
            </a:pathLst>
          </a:custGeom>
          <a:blipFill rotWithShape="1">
            <a:blip r:embed="rId7">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74" name="Google Shape;174;p1">
            <a:extLst>
              <a:ext uri="{C183D7F6-B498-43B3-948B-1728B52AA6E4}">
                <adec:decorative xmlns:adec="http://schemas.microsoft.com/office/drawing/2017/decorative" val="1"/>
              </a:ext>
            </a:extLst>
          </p:cNvPr>
          <p:cNvGrpSpPr/>
          <p:nvPr/>
        </p:nvGrpSpPr>
        <p:grpSpPr>
          <a:xfrm>
            <a:off x="6005275" y="1498625"/>
            <a:ext cx="9834510" cy="4437051"/>
            <a:chOff x="0" y="-38100"/>
            <a:chExt cx="2590142" cy="1021397"/>
          </a:xfrm>
        </p:grpSpPr>
        <p:sp>
          <p:nvSpPr>
            <p:cNvPr id="175" name="Google Shape;175;p1"/>
            <p:cNvSpPr/>
            <p:nvPr/>
          </p:nvSpPr>
          <p:spPr>
            <a:xfrm>
              <a:off x="0" y="0"/>
              <a:ext cx="2590142" cy="983297"/>
            </a:xfrm>
            <a:custGeom>
              <a:avLst/>
              <a:gdLst/>
              <a:ahLst/>
              <a:cxnLst/>
              <a:rect l="l" t="t" r="r" b="b"/>
              <a:pathLst>
                <a:path w="2590142" h="983297" extrusionOk="0">
                  <a:moveTo>
                    <a:pt x="40148" y="0"/>
                  </a:moveTo>
                  <a:lnTo>
                    <a:pt x="2549994" y="0"/>
                  </a:lnTo>
                  <a:cubicBezTo>
                    <a:pt x="2560642" y="0"/>
                    <a:pt x="2570854" y="4230"/>
                    <a:pt x="2578383" y="11759"/>
                  </a:cubicBezTo>
                  <a:cubicBezTo>
                    <a:pt x="2585913" y="19289"/>
                    <a:pt x="2590142" y="29500"/>
                    <a:pt x="2590142" y="40148"/>
                  </a:cubicBezTo>
                  <a:lnTo>
                    <a:pt x="2590142" y="943148"/>
                  </a:lnTo>
                  <a:cubicBezTo>
                    <a:pt x="2590142" y="953796"/>
                    <a:pt x="2585913" y="964008"/>
                    <a:pt x="2578383" y="971538"/>
                  </a:cubicBezTo>
                  <a:cubicBezTo>
                    <a:pt x="2570854" y="979067"/>
                    <a:pt x="2560642" y="983297"/>
                    <a:pt x="2549994" y="983297"/>
                  </a:cubicBezTo>
                  <a:lnTo>
                    <a:pt x="40148" y="983297"/>
                  </a:lnTo>
                  <a:cubicBezTo>
                    <a:pt x="29500" y="983297"/>
                    <a:pt x="19289" y="979067"/>
                    <a:pt x="11759" y="971538"/>
                  </a:cubicBezTo>
                  <a:cubicBezTo>
                    <a:pt x="4230" y="964008"/>
                    <a:pt x="0" y="953796"/>
                    <a:pt x="0" y="943148"/>
                  </a:cubicBezTo>
                  <a:lnTo>
                    <a:pt x="0" y="40148"/>
                  </a:lnTo>
                  <a:cubicBezTo>
                    <a:pt x="0" y="29500"/>
                    <a:pt x="4230" y="19289"/>
                    <a:pt x="11759" y="11759"/>
                  </a:cubicBezTo>
                  <a:cubicBezTo>
                    <a:pt x="19289" y="4230"/>
                    <a:pt x="29500" y="0"/>
                    <a:pt x="40148" y="0"/>
                  </a:cubicBezTo>
                  <a:close/>
                </a:path>
              </a:pathLst>
            </a:custGeom>
            <a:solidFill>
              <a:srgbClr val="FFFFFF">
                <a:alpha val="76862"/>
              </a:srgbClr>
            </a:solidFill>
            <a:ln w="123825" cap="rnd" cmpd="sng">
              <a:solidFill>
                <a:srgbClr val="216E59">
                  <a:alpha val="76862"/>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1"/>
            <p:cNvSpPr txBox="1"/>
            <p:nvPr/>
          </p:nvSpPr>
          <p:spPr>
            <a:xfrm>
              <a:off x="0" y="-38100"/>
              <a:ext cx="2590142" cy="1021397"/>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47722"/>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a:noFill/>
                  </a:ln>
                  <a:solidFill>
                    <a:srgbClr val="000000"/>
                  </a:solidFill>
                  <a:effectLst/>
                  <a:uLnTx/>
                  <a:uFillTx/>
                  <a:latin typeface="Calibri"/>
                  <a:ea typeface="Calibri"/>
                  <a:cs typeface="Calibri"/>
                  <a:sym typeface="Calibri"/>
                </a:rPr>
                <a:t>Disability Justice Foundations </a:t>
              </a:r>
              <a:r>
                <a:rPr kumimoji="0" lang="en-US" sz="6000" b="1" i="0" u="none" strike="noStrike" kern="0" cap="none" spc="0" normalizeH="0" baseline="0" noProof="0" dirty="0" err="1">
                  <a:ln>
                    <a:noFill/>
                  </a:ln>
                  <a:solidFill>
                    <a:srgbClr val="000000"/>
                  </a:solidFill>
                  <a:effectLst/>
                  <a:uLnTx/>
                  <a:uFillTx/>
                  <a:latin typeface="Calibri"/>
                  <a:ea typeface="Calibri"/>
                  <a:cs typeface="Calibri"/>
                  <a:sym typeface="Calibri"/>
                </a:rPr>
                <a:t>fo</a:t>
              </a:r>
              <a:r>
                <a:rPr lang="en-US" sz="6000" b="1" dirty="0">
                  <a:latin typeface="Calibri"/>
                  <a:ea typeface="Calibri"/>
                  <a:cs typeface="Calibri"/>
                  <a:sym typeface="Calibri"/>
                </a:rPr>
                <a:t>r public health </a:t>
              </a:r>
              <a:endParaRPr kumimoji="0" sz="6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173" name="Google Shape;173;p1" descr="Center for public health policy logo"/>
          <p:cNvSpPr/>
          <p:nvPr/>
        </p:nvSpPr>
        <p:spPr>
          <a:xfrm>
            <a:off x="13447597" y="8861207"/>
            <a:ext cx="1395700" cy="794186"/>
          </a:xfrm>
          <a:custGeom>
            <a:avLst/>
            <a:gdLst/>
            <a:ahLst/>
            <a:cxnLst/>
            <a:rect l="l" t="t" r="r" b="b"/>
            <a:pathLst>
              <a:path w="1395700" h="794186" extrusionOk="0">
                <a:moveTo>
                  <a:pt x="0" y="0"/>
                </a:moveTo>
                <a:lnTo>
                  <a:pt x="1395700" y="0"/>
                </a:lnTo>
                <a:lnTo>
                  <a:pt x="1395700" y="794186"/>
                </a:lnTo>
                <a:lnTo>
                  <a:pt x="0" y="794186"/>
                </a:lnTo>
                <a:lnTo>
                  <a:pt x="0" y="0"/>
                </a:lnTo>
                <a:close/>
              </a:path>
            </a:pathLst>
          </a:custGeom>
          <a:blipFill rotWithShape="1">
            <a:blip r:embed="rId8">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3d5c29d4498_0_216"/>
          <p:cNvSpPr txBox="1">
            <a:spLocks noGrp="1"/>
          </p:cNvSpPr>
          <p:nvPr>
            <p:ph type="title"/>
          </p:nvPr>
        </p:nvSpPr>
        <p:spPr>
          <a:xfrm>
            <a:off x="1440180" y="476721"/>
            <a:ext cx="15402900" cy="2551200"/>
          </a:xfrm>
          <a:prstGeom prst="rect">
            <a:avLst/>
          </a:prstGeom>
          <a:noFill/>
          <a:ln>
            <a:noFill/>
          </a:ln>
        </p:spPr>
        <p:txBody>
          <a:bodyPr spcFirstLastPara="1" wrap="square" lIns="137150" tIns="68550" rIns="137150" bIns="68550" anchor="ctr" anchorCtr="0">
            <a:normAutofit/>
          </a:bodyPr>
          <a:lstStyle/>
          <a:p>
            <a:pPr marL="0" lvl="0" indent="0" algn="ctr" rtl="0">
              <a:lnSpc>
                <a:spcPct val="90000"/>
              </a:lnSpc>
              <a:spcBef>
                <a:spcPts val="0"/>
              </a:spcBef>
              <a:spcAft>
                <a:spcPts val="0"/>
              </a:spcAft>
              <a:buClr>
                <a:schemeClr val="lt1"/>
              </a:buClr>
              <a:buSzPts val="9900"/>
              <a:buFont typeface="Libre Franklin"/>
              <a:buNone/>
            </a:pPr>
            <a:r>
              <a:rPr lang="en-US"/>
              <a:t>BREATHE.</a:t>
            </a:r>
            <a:endParaRPr/>
          </a:p>
        </p:txBody>
      </p:sp>
      <p:sp>
        <p:nvSpPr>
          <p:cNvPr id="400" name="Google Shape;400;g3d5c29d4498_0_216"/>
          <p:cNvSpPr txBox="1">
            <a:spLocks noGrp="1"/>
          </p:cNvSpPr>
          <p:nvPr>
            <p:ph type="body" idx="4294967295"/>
          </p:nvPr>
        </p:nvSpPr>
        <p:spPr>
          <a:xfrm>
            <a:off x="12299157" y="3881438"/>
            <a:ext cx="5989200" cy="5391000"/>
          </a:xfrm>
          <a:prstGeom prst="rect">
            <a:avLst/>
          </a:prstGeom>
          <a:noFill/>
          <a:ln>
            <a:noFill/>
          </a:ln>
        </p:spPr>
        <p:txBody>
          <a:bodyPr spcFirstLastPara="1" wrap="square" lIns="137150" tIns="68550" rIns="137150" bIns="68550" anchor="t" anchorCtr="0">
            <a:normAutofit/>
          </a:bodyPr>
          <a:lstStyle/>
          <a:p>
            <a:pPr marL="0" lvl="0" indent="0" algn="l" rtl="0">
              <a:lnSpc>
                <a:spcPct val="101000"/>
              </a:lnSpc>
              <a:spcBef>
                <a:spcPts val="0"/>
              </a:spcBef>
              <a:spcAft>
                <a:spcPts val="0"/>
              </a:spcAft>
              <a:buClr>
                <a:schemeClr val="dk1"/>
              </a:buClr>
              <a:buSzPts val="3900"/>
              <a:buNone/>
            </a:pPr>
            <a:r>
              <a:rPr lang="en-US"/>
              <a:t>Gummy Bear Vargas: Black, white and orange calico cat smiling at the camera</a:t>
            </a:r>
            <a:endParaRPr/>
          </a:p>
        </p:txBody>
      </p:sp>
      <p:pic>
        <p:nvPicPr>
          <p:cNvPr id="401" name="Google Shape;401;g3d5c29d4498_0_216" descr="Gummy bear white, orange and black cat with green eyes"/>
          <p:cNvPicPr preferRelativeResize="0">
            <a:picLocks noGrp="1"/>
          </p:cNvPicPr>
          <p:nvPr>
            <p:ph type="pic" idx="2"/>
          </p:nvPr>
        </p:nvPicPr>
        <p:blipFill rotWithShape="1">
          <a:blip r:embed="rId3">
            <a:alphaModFix/>
          </a:blip>
          <a:srcRect t="23802" b="23807"/>
          <a:stretch/>
        </p:blipFill>
        <p:spPr>
          <a:xfrm>
            <a:off x="0" y="3400425"/>
            <a:ext cx="9858379" cy="688657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3d5c29d4498_0_222"/>
          <p:cNvSpPr txBox="1">
            <a:spLocks noGrp="1"/>
          </p:cNvSpPr>
          <p:nvPr>
            <p:ph type="title"/>
          </p:nvPr>
        </p:nvSpPr>
        <p:spPr>
          <a:xfrm>
            <a:off x="1440180" y="476721"/>
            <a:ext cx="15402900" cy="2551200"/>
          </a:xfrm>
          <a:prstGeom prst="rect">
            <a:avLst/>
          </a:prstGeom>
          <a:noFill/>
          <a:ln>
            <a:noFill/>
          </a:ln>
        </p:spPr>
        <p:txBody>
          <a:bodyPr spcFirstLastPara="1" wrap="square" lIns="137150" tIns="68550" rIns="137150" bIns="68550" anchor="ctr" anchorCtr="0">
            <a:normAutofit fontScale="90000"/>
          </a:bodyPr>
          <a:lstStyle/>
          <a:p>
            <a:pPr marL="0" lvl="0" indent="0" algn="ctr" rtl="0">
              <a:lnSpc>
                <a:spcPct val="90000"/>
              </a:lnSpc>
              <a:spcBef>
                <a:spcPts val="0"/>
              </a:spcBef>
              <a:spcAft>
                <a:spcPts val="0"/>
              </a:spcAft>
              <a:buClr>
                <a:schemeClr val="lt1"/>
              </a:buClr>
              <a:buSzPct val="100000"/>
              <a:buFont typeface="Libre Franklin"/>
              <a:buNone/>
            </a:pPr>
            <a:r>
              <a:rPr lang="en-US"/>
              <a:t>10 PRINCIPLES OF DISABILITY JUSTICE</a:t>
            </a:r>
            <a:endParaRPr/>
          </a:p>
        </p:txBody>
      </p:sp>
      <p:sp>
        <p:nvSpPr>
          <p:cNvPr id="407" name="Google Shape;407;g3d5c29d4498_0_222"/>
          <p:cNvSpPr txBox="1"/>
          <p:nvPr/>
        </p:nvSpPr>
        <p:spPr>
          <a:xfrm>
            <a:off x="0" y="3408193"/>
            <a:ext cx="18123300" cy="6603300"/>
          </a:xfrm>
          <a:prstGeom prst="rect">
            <a:avLst/>
          </a:prstGeom>
          <a:noFill/>
          <a:ln>
            <a:noFill/>
          </a:ln>
        </p:spPr>
        <p:txBody>
          <a:bodyPr spcFirstLastPara="1" wrap="square" lIns="137150" tIns="68550" rIns="137150" bIns="68550" anchor="t" anchorCtr="0">
            <a:spAutoFit/>
          </a:bodyPr>
          <a:lstStyle/>
          <a:p>
            <a:pPr marL="254000" marR="0" lvl="0" indent="-254000" algn="l" defTabSz="914400" rtl="0" eaLnBrk="1" fontAlgn="auto" latinLnBrk="0" hangingPunct="1">
              <a:lnSpc>
                <a:spcPct val="100000"/>
              </a:lnSpc>
              <a:spcBef>
                <a:spcPts val="0"/>
              </a:spcBef>
              <a:spcAft>
                <a:spcPts val="0"/>
              </a:spcAft>
              <a:buClr>
                <a:srgbClr val="000000"/>
              </a:buClr>
              <a:buSzPts val="3000"/>
              <a:buFont typeface="Arial"/>
              <a:buChar char="•"/>
              <a:tabLst/>
              <a:defRPr/>
            </a:pPr>
            <a:r>
              <a:rPr kumimoji="0" lang="en-US" sz="3000" b="0" i="0" u="none" strike="noStrike" kern="0" cap="none" spc="0" normalizeH="0" baseline="0" noProof="0">
                <a:ln>
                  <a:noFill/>
                </a:ln>
                <a:solidFill>
                  <a:srgbClr val="000000"/>
                </a:solidFill>
                <a:effectLst/>
                <a:uLnTx/>
                <a:uFillTx/>
                <a:latin typeface="Libre Franklin Medium"/>
                <a:ea typeface="Libre Franklin Medium"/>
                <a:cs typeface="Libre Franklin Medium"/>
                <a:sym typeface="Libre Franklin Medium"/>
              </a:rPr>
              <a:t>INTERSECTIONALITY “We do not live single issue lives” –Audre Lorde. Ableism, coupled with white supremacy, supported by capitalism, underscored by heteropatriarchy, has rendered the vast majority of the world “invalid.”</a:t>
            </a:r>
            <a:endParaRPr kumimoji="0" sz="2100" b="0" i="0" u="none" strike="noStrike" kern="0" cap="none" spc="0" normalizeH="0" baseline="0" noProof="0">
              <a:ln>
                <a:noFill/>
              </a:ln>
              <a:solidFill>
                <a:srgbClr val="000000"/>
              </a:solidFill>
              <a:effectLst/>
              <a:uLnTx/>
              <a:uFillTx/>
              <a:latin typeface="Arial"/>
              <a:cs typeface="Arial"/>
              <a:sym typeface="Arial"/>
            </a:endParaRPr>
          </a:p>
          <a:p>
            <a:pPr marL="254000" marR="0" lvl="0" indent="-6350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sz="3000" b="0" i="0" u="none" strike="noStrike" kern="0" cap="none" spc="0" normalizeH="0" baseline="0" noProof="0">
              <a:ln>
                <a:noFill/>
              </a:ln>
              <a:solidFill>
                <a:srgbClr val="000000"/>
              </a:solidFill>
              <a:effectLst/>
              <a:uLnTx/>
              <a:uFillTx/>
              <a:latin typeface="Libre Franklin Medium"/>
              <a:ea typeface="Libre Franklin Medium"/>
              <a:cs typeface="Libre Franklin Medium"/>
              <a:sym typeface="Libre Franklin Medium"/>
            </a:endParaRPr>
          </a:p>
          <a:p>
            <a:pPr marL="254000" marR="0" lvl="0" indent="-254000" algn="l" defTabSz="914400" rtl="0" eaLnBrk="1" fontAlgn="auto" latinLnBrk="0" hangingPunct="1">
              <a:lnSpc>
                <a:spcPct val="100000"/>
              </a:lnSpc>
              <a:spcBef>
                <a:spcPts val="0"/>
              </a:spcBef>
              <a:spcAft>
                <a:spcPts val="0"/>
              </a:spcAft>
              <a:buClr>
                <a:srgbClr val="000000"/>
              </a:buClr>
              <a:buSzPts val="3000"/>
              <a:buFont typeface="Arial"/>
              <a:buChar char="•"/>
              <a:tabLst/>
              <a:defRPr/>
            </a:pPr>
            <a:r>
              <a:rPr kumimoji="0" lang="en-US" sz="3000" b="0" i="0" u="none" strike="noStrike" kern="0" cap="none" spc="0" normalizeH="0" baseline="0" noProof="0">
                <a:ln>
                  <a:noFill/>
                </a:ln>
                <a:solidFill>
                  <a:srgbClr val="000000"/>
                </a:solidFill>
                <a:effectLst/>
                <a:uLnTx/>
                <a:uFillTx/>
                <a:latin typeface="Libre Franklin Medium"/>
                <a:ea typeface="Libre Franklin Medium"/>
                <a:cs typeface="Libre Franklin Medium"/>
                <a:sym typeface="Libre Franklin Medium"/>
              </a:rPr>
              <a:t>LEADERSHIP OF THOSE MOST IMPACTED “We are led by those who most know these systems.” –Aurora Levins Morales</a:t>
            </a:r>
            <a:endParaRPr kumimoji="0" sz="2100" b="0" i="0" u="none" strike="noStrike" kern="0" cap="none" spc="0" normalizeH="0" baseline="0" noProof="0">
              <a:ln>
                <a:noFill/>
              </a:ln>
              <a:solidFill>
                <a:srgbClr val="000000"/>
              </a:solidFill>
              <a:effectLst/>
              <a:uLnTx/>
              <a:uFillTx/>
              <a:latin typeface="Arial"/>
              <a:cs typeface="Arial"/>
              <a:sym typeface="Arial"/>
            </a:endParaRPr>
          </a:p>
          <a:p>
            <a:pPr marL="254000" marR="0" lvl="0" indent="-6350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sz="3000" b="0" i="0" u="none" strike="noStrike" kern="0" cap="none" spc="0" normalizeH="0" baseline="0" noProof="0">
              <a:ln>
                <a:noFill/>
              </a:ln>
              <a:solidFill>
                <a:srgbClr val="000000"/>
              </a:solidFill>
              <a:effectLst/>
              <a:uLnTx/>
              <a:uFillTx/>
              <a:latin typeface="Libre Franklin Medium"/>
              <a:ea typeface="Libre Franklin Medium"/>
              <a:cs typeface="Libre Franklin Medium"/>
              <a:sym typeface="Libre Franklin Medium"/>
            </a:endParaRPr>
          </a:p>
          <a:p>
            <a:pPr marL="254000" marR="0" lvl="0" indent="-254000" algn="l" defTabSz="914400" rtl="0" eaLnBrk="1" fontAlgn="auto" latinLnBrk="0" hangingPunct="1">
              <a:lnSpc>
                <a:spcPct val="100000"/>
              </a:lnSpc>
              <a:spcBef>
                <a:spcPts val="0"/>
              </a:spcBef>
              <a:spcAft>
                <a:spcPts val="0"/>
              </a:spcAft>
              <a:buClr>
                <a:srgbClr val="000000"/>
              </a:buClr>
              <a:buSzPts val="3000"/>
              <a:buFont typeface="Arial"/>
              <a:buChar char="•"/>
              <a:tabLst/>
              <a:defRPr/>
            </a:pPr>
            <a:r>
              <a:rPr kumimoji="0" lang="en-US" sz="3000" b="0" i="0" u="none" strike="noStrike" kern="0" cap="none" spc="0" normalizeH="0" baseline="0" noProof="0">
                <a:ln>
                  <a:noFill/>
                </a:ln>
                <a:solidFill>
                  <a:srgbClr val="000000"/>
                </a:solidFill>
                <a:effectLst/>
                <a:uLnTx/>
                <a:uFillTx/>
                <a:latin typeface="Libre Franklin Medium"/>
                <a:ea typeface="Libre Franklin Medium"/>
                <a:cs typeface="Libre Franklin Medium"/>
                <a:sym typeface="Libre Franklin Medium"/>
              </a:rPr>
              <a:t>ANTI-CAPITALIST POLITIC In an economy that sees land and humans as components of profit, we are anti-capitalist by the nature of having non-conforming body/minds.</a:t>
            </a:r>
            <a:endParaRPr kumimoji="0" sz="2100" b="0" i="0" u="none" strike="noStrike" kern="0" cap="none" spc="0" normalizeH="0" baseline="0" noProof="0">
              <a:ln>
                <a:noFill/>
              </a:ln>
              <a:solidFill>
                <a:srgbClr val="000000"/>
              </a:solidFill>
              <a:effectLst/>
              <a:uLnTx/>
              <a:uFillTx/>
              <a:latin typeface="Arial"/>
              <a:cs typeface="Arial"/>
              <a:sym typeface="Arial"/>
            </a:endParaRPr>
          </a:p>
          <a:p>
            <a:pPr marL="254000" marR="0" lvl="0" indent="-6350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sz="3000" b="0" i="0" u="none" strike="noStrike" kern="0" cap="none" spc="0" normalizeH="0" baseline="0" noProof="0">
              <a:ln>
                <a:noFill/>
              </a:ln>
              <a:solidFill>
                <a:srgbClr val="000000"/>
              </a:solidFill>
              <a:effectLst/>
              <a:uLnTx/>
              <a:uFillTx/>
              <a:latin typeface="Libre Franklin Medium"/>
              <a:ea typeface="Libre Franklin Medium"/>
              <a:cs typeface="Libre Franklin Medium"/>
              <a:sym typeface="Libre Franklin Medium"/>
            </a:endParaRPr>
          </a:p>
          <a:p>
            <a:pPr marL="254000" marR="0" lvl="0" indent="-254000" algn="l" defTabSz="914400" rtl="0" eaLnBrk="1" fontAlgn="auto" latinLnBrk="0" hangingPunct="1">
              <a:lnSpc>
                <a:spcPct val="100000"/>
              </a:lnSpc>
              <a:spcBef>
                <a:spcPts val="0"/>
              </a:spcBef>
              <a:spcAft>
                <a:spcPts val="0"/>
              </a:spcAft>
              <a:buClr>
                <a:srgbClr val="000000"/>
              </a:buClr>
              <a:buSzPts val="3000"/>
              <a:buFont typeface="Arial"/>
              <a:buChar char="•"/>
              <a:tabLst/>
              <a:defRPr/>
            </a:pPr>
            <a:r>
              <a:rPr kumimoji="0" lang="en-US" sz="3000" b="0" i="0" u="none" strike="noStrike" kern="0" cap="none" spc="0" normalizeH="0" baseline="0" noProof="0">
                <a:ln>
                  <a:noFill/>
                </a:ln>
                <a:solidFill>
                  <a:srgbClr val="000000"/>
                </a:solidFill>
                <a:effectLst/>
                <a:uLnTx/>
                <a:uFillTx/>
                <a:latin typeface="Libre Franklin Medium"/>
                <a:ea typeface="Libre Franklin Medium"/>
                <a:cs typeface="Libre Franklin Medium"/>
                <a:sym typeface="Libre Franklin Medium"/>
              </a:rPr>
              <a:t>COMMITMENT TO CROSS-MOVEMENT ORGANIZING Shifting how social justice movements understand disability and contextualize ableism, disability justice lends itself to politics of alliance.</a:t>
            </a:r>
            <a:endParaRPr kumimoji="0" sz="2100" b="0" i="0" u="none" strike="noStrike" kern="0" cap="none" spc="0" normalizeH="0" baseline="0" noProof="0">
              <a:ln>
                <a:noFill/>
              </a:ln>
              <a:solidFill>
                <a:srgbClr val="000000"/>
              </a:solidFill>
              <a:effectLst/>
              <a:uLnTx/>
              <a:uFillTx/>
              <a:latin typeface="Arial"/>
              <a:cs typeface="Arial"/>
              <a:sym typeface="Arial"/>
            </a:endParaRPr>
          </a:p>
          <a:p>
            <a:pPr marL="254000" marR="0" lvl="0" indent="-254000" algn="l" defTabSz="914400" rtl="0" eaLnBrk="1" fontAlgn="auto" latinLnBrk="0" hangingPunct="1">
              <a:lnSpc>
                <a:spcPct val="100000"/>
              </a:lnSpc>
              <a:spcBef>
                <a:spcPts val="0"/>
              </a:spcBef>
              <a:spcAft>
                <a:spcPts val="0"/>
              </a:spcAft>
              <a:buClr>
                <a:srgbClr val="000000"/>
              </a:buClr>
              <a:buSzPts val="3000"/>
              <a:buFont typeface="Arial"/>
              <a:buChar char="•"/>
              <a:tabLst/>
              <a:defRPr/>
            </a:pPr>
            <a:r>
              <a:rPr kumimoji="0" lang="en-US" sz="3000" b="0" i="0" u="none" strike="noStrike" kern="0" cap="none" spc="0" normalizeH="0" baseline="0" noProof="0">
                <a:ln>
                  <a:noFill/>
                </a:ln>
                <a:solidFill>
                  <a:srgbClr val="000000"/>
                </a:solidFill>
                <a:effectLst/>
                <a:uLnTx/>
                <a:uFillTx/>
                <a:latin typeface="Libre Franklin Medium"/>
                <a:ea typeface="Libre Franklin Medium"/>
                <a:cs typeface="Libre Franklin Medium"/>
                <a:sym typeface="Libre Franklin Medium"/>
              </a:rPr>
              <a:t>RECOGNIZING WHOLENESS People have inherent worth outside of commodity relations and capitalist notions of productivity. Each person is full of history and life experience.</a:t>
            </a: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3d5c29d4498_0_227"/>
          <p:cNvSpPr txBox="1">
            <a:spLocks noGrp="1"/>
          </p:cNvSpPr>
          <p:nvPr>
            <p:ph type="title"/>
          </p:nvPr>
        </p:nvSpPr>
        <p:spPr>
          <a:xfrm>
            <a:off x="1440180" y="476721"/>
            <a:ext cx="15402900" cy="2551200"/>
          </a:xfrm>
          <a:prstGeom prst="rect">
            <a:avLst/>
          </a:prstGeom>
          <a:noFill/>
          <a:ln>
            <a:noFill/>
          </a:ln>
        </p:spPr>
        <p:txBody>
          <a:bodyPr spcFirstLastPara="1" wrap="square" lIns="137150" tIns="68550" rIns="137150" bIns="68550" anchor="ctr" anchorCtr="0">
            <a:normAutofit fontScale="90000"/>
          </a:bodyPr>
          <a:lstStyle/>
          <a:p>
            <a:pPr marL="0" lvl="0" indent="0" algn="l" rtl="0">
              <a:lnSpc>
                <a:spcPct val="90000"/>
              </a:lnSpc>
              <a:spcBef>
                <a:spcPts val="0"/>
              </a:spcBef>
              <a:spcAft>
                <a:spcPts val="0"/>
              </a:spcAft>
              <a:buClr>
                <a:schemeClr val="lt1"/>
              </a:buClr>
              <a:buSzPct val="100000"/>
              <a:buFont typeface="Libre Franklin"/>
              <a:buNone/>
            </a:pPr>
            <a:r>
              <a:rPr lang="en-US"/>
              <a:t>PRINCIPLES OF DJ CONT.</a:t>
            </a:r>
            <a:endParaRPr/>
          </a:p>
        </p:txBody>
      </p:sp>
      <p:sp>
        <p:nvSpPr>
          <p:cNvPr id="413" name="Google Shape;413;g3d5c29d4498_0_227"/>
          <p:cNvSpPr txBox="1"/>
          <p:nvPr/>
        </p:nvSpPr>
        <p:spPr>
          <a:xfrm>
            <a:off x="0" y="3356825"/>
            <a:ext cx="18087300" cy="6418500"/>
          </a:xfrm>
          <a:prstGeom prst="rect">
            <a:avLst/>
          </a:prstGeom>
          <a:noFill/>
          <a:ln>
            <a:noFill/>
          </a:ln>
        </p:spPr>
        <p:txBody>
          <a:bodyPr spcFirstLastPara="1" wrap="square" lIns="137150" tIns="68550" rIns="137150" bIns="68550" anchor="t" anchorCtr="0">
            <a:spAutoFit/>
          </a:bodyPr>
          <a:lstStyle/>
          <a:p>
            <a:pPr marL="520700" marR="0" lvl="0" indent="-508000" algn="l" defTabSz="914400" rtl="0" eaLnBrk="1" fontAlgn="auto" latinLnBrk="0" hangingPunct="1">
              <a:lnSpc>
                <a:spcPct val="100000"/>
              </a:lnSpc>
              <a:spcBef>
                <a:spcPts val="0"/>
              </a:spcBef>
              <a:spcAft>
                <a:spcPts val="0"/>
              </a:spcAft>
              <a:buClr>
                <a:srgbClr val="000000"/>
              </a:buClr>
              <a:buSzPts val="3400"/>
              <a:buFont typeface="Arial"/>
              <a:buChar char="•"/>
              <a:tabLst/>
              <a:defRPr/>
            </a:pPr>
            <a:r>
              <a:rPr kumimoji="0" lang="en-US" sz="3400" b="0" i="0" u="none" strike="noStrike" kern="0" cap="none" spc="0" normalizeH="0" baseline="0" noProof="0">
                <a:ln>
                  <a:noFill/>
                </a:ln>
                <a:solidFill>
                  <a:srgbClr val="000000"/>
                </a:solidFill>
                <a:effectLst/>
                <a:uLnTx/>
                <a:uFillTx/>
                <a:latin typeface="Libre Franklin Medium"/>
                <a:ea typeface="Libre Franklin Medium"/>
                <a:cs typeface="Libre Franklin Medium"/>
                <a:sym typeface="Libre Franklin Medium"/>
              </a:rPr>
              <a:t>SUSTAINABILITY We pace ourselves, individually and collectively, to be sustained long term. Our embodied experiences guide us toward ongoing justice and liberation.</a:t>
            </a:r>
            <a:endParaRPr kumimoji="0" sz="1900" b="0" i="0" u="none" strike="noStrike" kern="0" cap="none" spc="0" normalizeH="0" baseline="0" noProof="0">
              <a:ln>
                <a:noFill/>
              </a:ln>
              <a:solidFill>
                <a:srgbClr val="000000"/>
              </a:solidFill>
              <a:effectLst/>
              <a:uLnTx/>
              <a:uFillTx/>
              <a:latin typeface="Arial"/>
              <a:cs typeface="Arial"/>
              <a:sym typeface="Arial"/>
            </a:endParaRPr>
          </a:p>
          <a:p>
            <a:pPr marL="520700" marR="0" lvl="0" indent="-508000" algn="l" defTabSz="914400" rtl="0" eaLnBrk="1" fontAlgn="auto" latinLnBrk="0" hangingPunct="1">
              <a:lnSpc>
                <a:spcPct val="100000"/>
              </a:lnSpc>
              <a:spcBef>
                <a:spcPts val="0"/>
              </a:spcBef>
              <a:spcAft>
                <a:spcPts val="0"/>
              </a:spcAft>
              <a:buClr>
                <a:srgbClr val="000000"/>
              </a:buClr>
              <a:buSzPts val="3400"/>
              <a:buFont typeface="Arial"/>
              <a:buChar char="•"/>
              <a:tabLst/>
              <a:defRPr/>
            </a:pPr>
            <a:r>
              <a:rPr kumimoji="0" lang="en-US" sz="3400" b="0" i="0" u="none" strike="noStrike" kern="0" cap="none" spc="0" normalizeH="0" baseline="0" noProof="0">
                <a:ln>
                  <a:noFill/>
                </a:ln>
                <a:solidFill>
                  <a:srgbClr val="000000"/>
                </a:solidFill>
                <a:effectLst/>
                <a:uLnTx/>
                <a:uFillTx/>
                <a:latin typeface="Libre Franklin Medium"/>
                <a:ea typeface="Libre Franklin Medium"/>
                <a:cs typeface="Libre Franklin Medium"/>
                <a:sym typeface="Libre Franklin Medium"/>
              </a:rPr>
              <a:t>COMMITMENT TO CROSS-DISABILITY SOLIDARITY We honor the insights and participation of all of our community members, knowing that isolation undermines collective liberation.</a:t>
            </a:r>
            <a:endParaRPr kumimoji="0" sz="1900" b="0" i="0" u="none" strike="noStrike" kern="0" cap="none" spc="0" normalizeH="0" baseline="0" noProof="0">
              <a:ln>
                <a:noFill/>
              </a:ln>
              <a:solidFill>
                <a:srgbClr val="000000"/>
              </a:solidFill>
              <a:effectLst/>
              <a:uLnTx/>
              <a:uFillTx/>
              <a:latin typeface="Arial"/>
              <a:cs typeface="Arial"/>
              <a:sym typeface="Arial"/>
            </a:endParaRPr>
          </a:p>
          <a:p>
            <a:pPr marL="520700" marR="0" lvl="0" indent="-508000" algn="l" defTabSz="914400" rtl="0" eaLnBrk="1" fontAlgn="auto" latinLnBrk="0" hangingPunct="1">
              <a:lnSpc>
                <a:spcPct val="100000"/>
              </a:lnSpc>
              <a:spcBef>
                <a:spcPts val="0"/>
              </a:spcBef>
              <a:spcAft>
                <a:spcPts val="0"/>
              </a:spcAft>
              <a:buClr>
                <a:srgbClr val="000000"/>
              </a:buClr>
              <a:buSzPts val="3400"/>
              <a:buFont typeface="Arial"/>
              <a:buChar char="•"/>
              <a:tabLst/>
              <a:defRPr/>
            </a:pPr>
            <a:r>
              <a:rPr kumimoji="0" lang="en-US" sz="3400" b="0" i="0" u="none" strike="noStrike" kern="0" cap="none" spc="0" normalizeH="0" baseline="0" noProof="0">
                <a:ln>
                  <a:noFill/>
                </a:ln>
                <a:solidFill>
                  <a:srgbClr val="000000"/>
                </a:solidFill>
                <a:effectLst/>
                <a:uLnTx/>
                <a:uFillTx/>
                <a:latin typeface="Libre Franklin Medium"/>
                <a:ea typeface="Libre Franklin Medium"/>
                <a:cs typeface="Libre Franklin Medium"/>
                <a:sym typeface="Libre Franklin Medium"/>
              </a:rPr>
              <a:t>INTERDEPENDENCE We meet each others’ needs as we build toward liberation, knowing that state solutions inevitably extend into further control over lives.</a:t>
            </a:r>
            <a:endParaRPr kumimoji="0" sz="1900" b="0" i="0" u="none" strike="noStrike" kern="0" cap="none" spc="0" normalizeH="0" baseline="0" noProof="0">
              <a:ln>
                <a:noFill/>
              </a:ln>
              <a:solidFill>
                <a:srgbClr val="000000"/>
              </a:solidFill>
              <a:effectLst/>
              <a:uLnTx/>
              <a:uFillTx/>
              <a:latin typeface="Arial"/>
              <a:cs typeface="Arial"/>
              <a:sym typeface="Arial"/>
            </a:endParaRPr>
          </a:p>
          <a:p>
            <a:pPr marL="520700" marR="0" lvl="0" indent="-508000" algn="l" defTabSz="914400" rtl="0" eaLnBrk="1" fontAlgn="auto" latinLnBrk="0" hangingPunct="1">
              <a:lnSpc>
                <a:spcPct val="100000"/>
              </a:lnSpc>
              <a:spcBef>
                <a:spcPts val="0"/>
              </a:spcBef>
              <a:spcAft>
                <a:spcPts val="0"/>
              </a:spcAft>
              <a:buClr>
                <a:srgbClr val="000000"/>
              </a:buClr>
              <a:buSzPts val="3400"/>
              <a:buFont typeface="Arial"/>
              <a:buChar char="•"/>
              <a:tabLst/>
              <a:defRPr/>
            </a:pPr>
            <a:r>
              <a:rPr kumimoji="0" lang="en-US" sz="3400" b="0" i="0" u="none" strike="noStrike" kern="0" cap="none" spc="0" normalizeH="0" baseline="0" noProof="0">
                <a:ln>
                  <a:noFill/>
                </a:ln>
                <a:solidFill>
                  <a:srgbClr val="000000"/>
                </a:solidFill>
                <a:effectLst/>
                <a:uLnTx/>
                <a:uFillTx/>
                <a:latin typeface="Libre Franklin Medium"/>
                <a:ea typeface="Libre Franklin Medium"/>
                <a:cs typeface="Libre Franklin Medium"/>
                <a:sym typeface="Libre Franklin Medium"/>
              </a:rPr>
              <a:t>COLLECTIVE ACCESS As brown, black and queer-bodied disabled people we bring flexibility and creative nuance that go beyond able-bodied/minded normativity, to be in community with each other.</a:t>
            </a:r>
            <a:endParaRPr kumimoji="0" sz="1900" b="0" i="0" u="none" strike="noStrike" kern="0" cap="none" spc="0" normalizeH="0" baseline="0" noProof="0">
              <a:ln>
                <a:noFill/>
              </a:ln>
              <a:solidFill>
                <a:srgbClr val="000000"/>
              </a:solidFill>
              <a:effectLst/>
              <a:uLnTx/>
              <a:uFillTx/>
              <a:latin typeface="Arial"/>
              <a:cs typeface="Arial"/>
              <a:sym typeface="Arial"/>
            </a:endParaRPr>
          </a:p>
          <a:p>
            <a:pPr marL="520700" marR="0" lvl="0" indent="-508000" algn="l" defTabSz="914400" rtl="0" eaLnBrk="1" fontAlgn="auto" latinLnBrk="0" hangingPunct="1">
              <a:lnSpc>
                <a:spcPct val="100000"/>
              </a:lnSpc>
              <a:spcBef>
                <a:spcPts val="0"/>
              </a:spcBef>
              <a:spcAft>
                <a:spcPts val="0"/>
              </a:spcAft>
              <a:buClr>
                <a:srgbClr val="000000"/>
              </a:buClr>
              <a:buSzPts val="3400"/>
              <a:buFont typeface="Arial"/>
              <a:buChar char="•"/>
              <a:tabLst/>
              <a:defRPr/>
            </a:pPr>
            <a:r>
              <a:rPr kumimoji="0" lang="en-US" sz="3400" b="0" i="0" u="none" strike="noStrike" kern="0" cap="none" spc="0" normalizeH="0" baseline="0" noProof="0">
                <a:ln>
                  <a:noFill/>
                </a:ln>
                <a:solidFill>
                  <a:srgbClr val="000000"/>
                </a:solidFill>
                <a:effectLst/>
                <a:uLnTx/>
                <a:uFillTx/>
                <a:latin typeface="Libre Franklin Medium"/>
                <a:ea typeface="Libre Franklin Medium"/>
                <a:cs typeface="Libre Franklin Medium"/>
                <a:sym typeface="Libre Franklin Medium"/>
              </a:rPr>
              <a:t>COLLECTIVE LIBERATION No body or mind can be left behind – only moving together can we accomplish the revolution we require.</a:t>
            </a: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3d5c29d4498_0_232"/>
          <p:cNvSpPr txBox="1">
            <a:spLocks noGrp="1"/>
          </p:cNvSpPr>
          <p:nvPr>
            <p:ph type="title"/>
          </p:nvPr>
        </p:nvSpPr>
        <p:spPr>
          <a:xfrm>
            <a:off x="1440180" y="476721"/>
            <a:ext cx="15402900" cy="2551200"/>
          </a:xfrm>
          <a:prstGeom prst="rect">
            <a:avLst/>
          </a:prstGeom>
          <a:noFill/>
          <a:ln>
            <a:noFill/>
          </a:ln>
        </p:spPr>
        <p:txBody>
          <a:bodyPr spcFirstLastPara="1" wrap="square" lIns="137150" tIns="68550" rIns="137150" bIns="68550" anchor="ctr" anchorCtr="0">
            <a:noAutofit/>
          </a:bodyPr>
          <a:lstStyle/>
          <a:p>
            <a:pPr marL="0" lvl="0" indent="0" algn="l" rtl="0">
              <a:lnSpc>
                <a:spcPct val="90000"/>
              </a:lnSpc>
              <a:spcBef>
                <a:spcPts val="0"/>
              </a:spcBef>
              <a:spcAft>
                <a:spcPts val="0"/>
              </a:spcAft>
              <a:buClr>
                <a:schemeClr val="lt1"/>
              </a:buClr>
              <a:buSzPts val="8910"/>
              <a:buFont typeface="Libre Franklin"/>
              <a:buNone/>
            </a:pPr>
            <a:r>
              <a:rPr lang="en-US" sz="8510"/>
              <a:t> SOCIAL DETERMINANTS OF HEALTH (AKA WHY I SCREAM)</a:t>
            </a:r>
            <a:endParaRPr sz="8510"/>
          </a:p>
        </p:txBody>
      </p:sp>
      <p:pic>
        <p:nvPicPr>
          <p:cNvPr id="419" name="Google Shape;419;g3d5c29d4498_0_232" descr="Gummy bear the cat yawning with their mouth wide open"/>
          <p:cNvPicPr preferRelativeResize="0"/>
          <p:nvPr/>
        </p:nvPicPr>
        <p:blipFill rotWithShape="1">
          <a:blip r:embed="rId3">
            <a:alphaModFix/>
          </a:blip>
          <a:srcRect/>
          <a:stretch/>
        </p:blipFill>
        <p:spPr>
          <a:xfrm>
            <a:off x="2833140" y="3417757"/>
            <a:ext cx="9915996" cy="686924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g3d5c29d4498_0_237"/>
          <p:cNvSpPr txBox="1">
            <a:spLocks noGrp="1"/>
          </p:cNvSpPr>
          <p:nvPr>
            <p:ph type="title"/>
          </p:nvPr>
        </p:nvSpPr>
        <p:spPr>
          <a:xfrm>
            <a:off x="1440180" y="476721"/>
            <a:ext cx="15402900" cy="2551200"/>
          </a:xfrm>
          <a:prstGeom prst="rect">
            <a:avLst/>
          </a:prstGeom>
          <a:noFill/>
          <a:ln>
            <a:noFill/>
          </a:ln>
        </p:spPr>
        <p:txBody>
          <a:bodyPr spcFirstLastPara="1" wrap="square" lIns="137150" tIns="68550" rIns="137150" bIns="68550" anchor="ctr" anchorCtr="0">
            <a:normAutofit/>
          </a:bodyPr>
          <a:lstStyle/>
          <a:p>
            <a:pPr marL="0" lvl="0" indent="0" algn="l" rtl="0">
              <a:lnSpc>
                <a:spcPct val="90000"/>
              </a:lnSpc>
              <a:spcBef>
                <a:spcPts val="0"/>
              </a:spcBef>
              <a:spcAft>
                <a:spcPts val="0"/>
              </a:spcAft>
              <a:buClr>
                <a:schemeClr val="lt1"/>
              </a:buClr>
              <a:buSzPts val="9900"/>
              <a:buFont typeface="Libre Franklin"/>
              <a:buNone/>
            </a:pPr>
            <a:r>
              <a:rPr lang="en-US"/>
              <a:t>SOURCES</a:t>
            </a:r>
            <a:endParaRPr/>
          </a:p>
        </p:txBody>
      </p:sp>
      <p:sp>
        <p:nvSpPr>
          <p:cNvPr id="425" name="Google Shape;425;g3d5c29d4498_0_237"/>
          <p:cNvSpPr txBox="1"/>
          <p:nvPr/>
        </p:nvSpPr>
        <p:spPr>
          <a:xfrm>
            <a:off x="1618937" y="4064208"/>
            <a:ext cx="13918500" cy="7203600"/>
          </a:xfrm>
          <a:prstGeom prst="rect">
            <a:avLst/>
          </a:prstGeom>
          <a:noFill/>
          <a:ln>
            <a:noFill/>
          </a:ln>
        </p:spPr>
        <p:txBody>
          <a:bodyPr spcFirstLastPara="1" wrap="square" lIns="137150" tIns="68550" rIns="137150" bIns="6855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0" i="0" u="sng" strike="noStrike" kern="0" cap="none" spc="0" normalizeH="0" baseline="0" noProof="0">
                <a:ln>
                  <a:noFill/>
                </a:ln>
                <a:solidFill>
                  <a:srgbClr val="000000"/>
                </a:solidFill>
                <a:effectLst/>
                <a:uLnTx/>
                <a:uFillTx/>
                <a:latin typeface="Libre Franklin Medium"/>
                <a:ea typeface="Libre Franklin Medium"/>
                <a:cs typeface="Libre Franklin Medium"/>
                <a:sym typeface="Libre Franklin Medium"/>
                <a:hlinkClick r:id="rId3">
                  <a:extLst>
                    <a:ext uri="{A12FA001-AC4F-418D-AE19-62706E023703}">
                      <ahyp:hlinkClr xmlns:ahyp="http://schemas.microsoft.com/office/drawing/2018/hyperlinkcolor" val="tx"/>
                    </a:ext>
                  </a:extLst>
                </a:hlinkClick>
              </a:rPr>
              <a:t>https://ajph.aphapublications.org/doi/10.2105/AJPH.2024.307972-</a:t>
            </a:r>
            <a:r>
              <a:rPr kumimoji="0" lang="en-US" sz="2700" b="0" i="0" u="none" strike="noStrike" kern="0" cap="none" spc="0" normalizeH="0" baseline="0" noProof="0">
                <a:ln>
                  <a:noFill/>
                </a:ln>
                <a:solidFill>
                  <a:srgbClr val="000000"/>
                </a:solidFill>
                <a:effectLst/>
                <a:uLnTx/>
                <a:uFillTx/>
                <a:latin typeface="Libre Franklin Medium"/>
                <a:ea typeface="Libre Franklin Medium"/>
                <a:cs typeface="Libre Franklin Medium"/>
                <a:sym typeface="Libre Franklin Medium"/>
              </a:rPr>
              <a:t> Health Care Access</a:t>
            </a:r>
            <a:endParaRPr kumimoji="0" sz="21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0" i="0" u="sng" strike="noStrike" kern="0" cap="none" spc="0" normalizeH="0" baseline="0" noProof="0">
                <a:ln>
                  <a:noFill/>
                </a:ln>
                <a:solidFill>
                  <a:srgbClr val="000000"/>
                </a:solidFill>
                <a:effectLst/>
                <a:uLnTx/>
                <a:uFillTx/>
                <a:latin typeface="Libre Franklin Medium"/>
                <a:ea typeface="Libre Franklin Medium"/>
                <a:cs typeface="Libre Franklin Medium"/>
                <a:sym typeface="Libre Franklin Medium"/>
                <a:hlinkClick r:id="rId4">
                  <a:extLst>
                    <a:ext uri="{A12FA001-AC4F-418D-AE19-62706E023703}">
                      <ahyp:hlinkClr xmlns:ahyp="http://schemas.microsoft.com/office/drawing/2018/hyperlinkcolor" val="tx"/>
                    </a:ext>
                  </a:extLst>
                </a:hlinkClick>
              </a:rPr>
              <a:t>https://www.thenationshealth.org/content/special-section-improving-health-and-equity-people-intellectual-and-developmental</a:t>
            </a:r>
            <a:r>
              <a:rPr kumimoji="0" lang="en-US" sz="2700" b="0" i="0" u="none" strike="noStrike" kern="0" cap="none" spc="0" normalizeH="0" baseline="0" noProof="0">
                <a:ln>
                  <a:noFill/>
                </a:ln>
                <a:solidFill>
                  <a:srgbClr val="000000"/>
                </a:solidFill>
                <a:effectLst/>
                <a:uLnTx/>
                <a:uFillTx/>
                <a:latin typeface="Libre Franklin Medium"/>
                <a:ea typeface="Libre Franklin Medium"/>
                <a:cs typeface="Libre Franklin Medium"/>
                <a:sym typeface="Libre Franklin Medium"/>
              </a:rPr>
              <a:t> - Employment and Income</a:t>
            </a:r>
            <a:endParaRPr kumimoji="0" sz="21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0" i="0" u="sng" strike="noStrike" kern="0" cap="none" spc="0" normalizeH="0" baseline="0" noProof="0">
                <a:ln>
                  <a:noFill/>
                </a:ln>
                <a:solidFill>
                  <a:srgbClr val="000000"/>
                </a:solidFill>
                <a:effectLst/>
                <a:uLnTx/>
                <a:uFillTx/>
                <a:latin typeface="Libre Franklin Medium"/>
                <a:ea typeface="Libre Franklin Medium"/>
                <a:cs typeface="Libre Franklin Medium"/>
                <a:sym typeface="Libre Franklin Medium"/>
                <a:hlinkClick r:id="rId5">
                  <a:extLst>
                    <a:ext uri="{A12FA001-AC4F-418D-AE19-62706E023703}">
                      <ahyp:hlinkClr xmlns:ahyp="http://schemas.microsoft.com/office/drawing/2018/hyperlinkcolor" val="tx"/>
                    </a:ext>
                  </a:extLst>
                </a:hlinkClick>
              </a:rPr>
              <a:t>https://blog.ucs.org/guest-commentary/climate-adaptation-adaptive-climate-justice-and-people-with-disabilities/</a:t>
            </a:r>
            <a:r>
              <a:rPr kumimoji="0" lang="en-US" sz="2700" b="0" i="0" u="none" strike="noStrike" kern="0" cap="none" spc="0" normalizeH="0" baseline="0" noProof="0">
                <a:ln>
                  <a:noFill/>
                </a:ln>
                <a:solidFill>
                  <a:srgbClr val="000000"/>
                </a:solidFill>
                <a:effectLst/>
                <a:uLnTx/>
                <a:uFillTx/>
                <a:latin typeface="Libre Franklin Medium"/>
                <a:ea typeface="Libre Franklin Medium"/>
                <a:cs typeface="Libre Franklin Medium"/>
                <a:sym typeface="Libre Franklin Medium"/>
              </a:rPr>
              <a:t>- Housing</a:t>
            </a:r>
            <a:endParaRPr kumimoji="0" sz="21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0" i="0" u="sng" strike="noStrike" kern="0" cap="none" spc="0" normalizeH="0" baseline="0" noProof="0">
                <a:ln>
                  <a:noFill/>
                </a:ln>
                <a:solidFill>
                  <a:srgbClr val="000000"/>
                </a:solidFill>
                <a:effectLst/>
                <a:uLnTx/>
                <a:uFillTx/>
                <a:latin typeface="Libre Franklin Medium"/>
                <a:ea typeface="Libre Franklin Medium"/>
                <a:cs typeface="Libre Franklin Medium"/>
                <a:sym typeface="Libre Franklin Medium"/>
                <a:hlinkClick r:id="rId6">
                  <a:extLst>
                    <a:ext uri="{A12FA001-AC4F-418D-AE19-62706E023703}">
                      <ahyp:hlinkClr xmlns:ahyp="http://schemas.microsoft.com/office/drawing/2018/hyperlinkcolor" val="tx"/>
                    </a:ext>
                  </a:extLst>
                </a:hlinkClick>
              </a:rPr>
              <a:t>https://www.apha.org/getcontentasset/7d4b2b33-bd98-4d73-bf82-f8ded2c48add/7ca0dc9d-611d-46e2-9fd3-26a4c03ddcbb/idd_primer_2024.pdf?language=en-</a:t>
            </a:r>
            <a:r>
              <a:rPr kumimoji="0" lang="en-US" sz="2700" b="0" i="0" u="none" strike="noStrike" kern="0" cap="none" spc="0" normalizeH="0" baseline="0" noProof="0">
                <a:ln>
                  <a:noFill/>
                </a:ln>
                <a:solidFill>
                  <a:srgbClr val="000000"/>
                </a:solidFill>
                <a:effectLst/>
                <a:uLnTx/>
                <a:uFillTx/>
                <a:latin typeface="Libre Franklin Medium"/>
                <a:ea typeface="Libre Franklin Medium"/>
                <a:cs typeface="Libre Franklin Medium"/>
                <a:sym typeface="Libre Franklin Medium"/>
              </a:rPr>
              <a:t> Transportation and Built Enviroment </a:t>
            </a:r>
            <a:endParaRPr kumimoji="0" sz="21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Libre Franklin Medium"/>
              <a:ea typeface="Libre Franklin Medium"/>
              <a:cs typeface="Libre Franklin Medium"/>
              <a:sym typeface="Libre Franklin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B1F3A"/>
        </a:solidFill>
        <a:effectLst/>
      </p:bgPr>
    </p:bg>
    <p:spTree>
      <p:nvGrpSpPr>
        <p:cNvPr id="1" name="Shape 800"/>
        <p:cNvGrpSpPr/>
        <p:nvPr/>
      </p:nvGrpSpPr>
      <p:grpSpPr>
        <a:xfrm>
          <a:off x="0" y="0"/>
          <a:ext cx="0" cy="0"/>
          <a:chOff x="0" y="0"/>
          <a:chExt cx="0" cy="0"/>
        </a:xfrm>
      </p:grpSpPr>
      <p:sp>
        <p:nvSpPr>
          <p:cNvPr id="801" name="Google Shape;801;g3d5c29d4498_3_66">
            <a:extLst>
              <a:ext uri="{C183D7F6-B498-43B3-948B-1728B52AA6E4}">
                <adec:decorative xmlns:adec="http://schemas.microsoft.com/office/drawing/2017/decorative" val="1"/>
              </a:ext>
            </a:extLst>
          </p:cNvPr>
          <p:cNvSpPr/>
          <p:nvPr/>
        </p:nvSpPr>
        <p:spPr>
          <a:xfrm>
            <a:off x="0" y="0"/>
            <a:ext cx="329400" cy="10287000"/>
          </a:xfrm>
          <a:prstGeom prst="rect">
            <a:avLst/>
          </a:prstGeom>
          <a:solidFill>
            <a:srgbClr val="C9973A"/>
          </a:solidFill>
          <a:ln w="25400" cap="flat" cmpd="sng">
            <a:solidFill>
              <a:srgbClr val="C9973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802" name="Google Shape;802;g3d5c29d4498_3_66"/>
          <p:cNvSpPr/>
          <p:nvPr/>
        </p:nvSpPr>
        <p:spPr>
          <a:xfrm>
            <a:off x="640080" y="1188720"/>
            <a:ext cx="9510000" cy="3109200"/>
          </a:xfrm>
          <a:prstGeom prst="rect">
            <a:avLst/>
          </a:prstGeom>
          <a:noFill/>
          <a:ln>
            <a:noFill/>
          </a:ln>
        </p:spPr>
        <p:txBody>
          <a:bodyPr spcFirstLastPara="1" wrap="square" lIns="182850" tIns="91400" rIns="182850" bIns="91400" anchor="ctr" anchorCtr="0">
            <a:noAutofit/>
          </a:bodyPr>
          <a:lstStyle/>
          <a:p>
            <a:pPr marL="0" marR="0" lvl="0" indent="0" algn="l" rtl="0">
              <a:lnSpc>
                <a:spcPct val="110000"/>
              </a:lnSpc>
              <a:spcBef>
                <a:spcPts val="0"/>
              </a:spcBef>
              <a:spcAft>
                <a:spcPts val="0"/>
              </a:spcAft>
              <a:buClr>
                <a:srgbClr val="F5F0E8"/>
              </a:buClr>
              <a:buSzPts val="9200"/>
              <a:buFont typeface="Georgia"/>
              <a:buNone/>
            </a:pPr>
            <a:r>
              <a:rPr lang="en-US" sz="9200" b="1" i="0" u="none" strike="noStrike" cap="none" dirty="0">
                <a:solidFill>
                  <a:srgbClr val="F5F0E8"/>
                </a:solidFill>
                <a:latin typeface="Georgia"/>
                <a:ea typeface="Georgia"/>
                <a:cs typeface="Georgia"/>
                <a:sym typeface="Georgia"/>
              </a:rPr>
              <a:t>A Moment of</a:t>
            </a:r>
            <a:endParaRPr sz="9200" b="0" i="0" u="none" strike="noStrike" cap="none" dirty="0">
              <a:solidFill>
                <a:schemeClr val="dk1"/>
              </a:solidFill>
              <a:latin typeface="Calibri"/>
              <a:ea typeface="Calibri"/>
              <a:cs typeface="Calibri"/>
              <a:sym typeface="Calibri"/>
            </a:endParaRPr>
          </a:p>
          <a:p>
            <a:pPr marL="0" marR="0" lvl="0" indent="0" algn="l" rtl="0">
              <a:lnSpc>
                <a:spcPct val="110000"/>
              </a:lnSpc>
              <a:spcBef>
                <a:spcPts val="0"/>
              </a:spcBef>
              <a:spcAft>
                <a:spcPts val="0"/>
              </a:spcAft>
              <a:buClr>
                <a:srgbClr val="F5F0E8"/>
              </a:buClr>
              <a:buSzPts val="9200"/>
              <a:buFont typeface="Georgia"/>
              <a:buNone/>
            </a:pPr>
            <a:r>
              <a:rPr lang="en-US" sz="9200" b="1" i="0" u="none" strike="noStrike" cap="none" dirty="0">
                <a:solidFill>
                  <a:srgbClr val="F5F0E8"/>
                </a:solidFill>
                <a:latin typeface="Georgia"/>
                <a:ea typeface="Georgia"/>
                <a:cs typeface="Georgia"/>
                <a:sym typeface="Georgia"/>
              </a:rPr>
              <a:t>Reflection</a:t>
            </a:r>
            <a:endParaRPr sz="9200" b="0" i="0" u="none" strike="noStrike" cap="none" dirty="0">
              <a:solidFill>
                <a:schemeClr val="dk1"/>
              </a:solidFill>
              <a:latin typeface="Calibri"/>
              <a:ea typeface="Calibri"/>
              <a:cs typeface="Calibri"/>
              <a:sym typeface="Calibri"/>
            </a:endParaRPr>
          </a:p>
        </p:txBody>
      </p:sp>
      <p:sp>
        <p:nvSpPr>
          <p:cNvPr id="803" name="Google Shape;803;g3d5c29d4498_3_66">
            <a:extLst>
              <a:ext uri="{C183D7F6-B498-43B3-948B-1728B52AA6E4}">
                <adec:decorative xmlns:adec="http://schemas.microsoft.com/office/drawing/2017/decorative" val="1"/>
              </a:ext>
            </a:extLst>
          </p:cNvPr>
          <p:cNvSpPr/>
          <p:nvPr/>
        </p:nvSpPr>
        <p:spPr>
          <a:xfrm>
            <a:off x="640080" y="4572000"/>
            <a:ext cx="10058400" cy="3657600"/>
          </a:xfrm>
          <a:prstGeom prst="rect">
            <a:avLst/>
          </a:prstGeom>
          <a:solidFill>
            <a:srgbClr val="4D2A4B"/>
          </a:solidFill>
          <a:ln w="25400" cap="flat" cmpd="sng">
            <a:solidFill>
              <a:srgbClr val="4D2A4B"/>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804" name="Google Shape;804;g3d5c29d4498_3_66">
            <a:extLst>
              <a:ext uri="{C183D7F6-B498-43B3-948B-1728B52AA6E4}">
                <adec:decorative xmlns:adec="http://schemas.microsoft.com/office/drawing/2017/decorative" val="1"/>
              </a:ext>
            </a:extLst>
          </p:cNvPr>
          <p:cNvSpPr/>
          <p:nvPr/>
        </p:nvSpPr>
        <p:spPr>
          <a:xfrm>
            <a:off x="640080" y="4572000"/>
            <a:ext cx="127800" cy="3657600"/>
          </a:xfrm>
          <a:prstGeom prst="rect">
            <a:avLst/>
          </a:prstGeom>
          <a:solidFill>
            <a:srgbClr val="C9973A"/>
          </a:solidFill>
          <a:ln w="25400" cap="flat" cmpd="sng">
            <a:solidFill>
              <a:srgbClr val="C9973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805" name="Google Shape;805;g3d5c29d4498_3_66"/>
          <p:cNvSpPr/>
          <p:nvPr/>
        </p:nvSpPr>
        <p:spPr>
          <a:xfrm>
            <a:off x="950976" y="4681728"/>
            <a:ext cx="9510000" cy="3420000"/>
          </a:xfrm>
          <a:prstGeom prst="rect">
            <a:avLst/>
          </a:prstGeom>
          <a:no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F5F0E8"/>
              </a:buClr>
              <a:buSzPts val="3200"/>
              <a:buFont typeface="Calibri"/>
              <a:buNone/>
            </a:pPr>
            <a:r>
              <a:rPr lang="en-US" sz="3200" b="0" i="1" u="none" strike="noStrike" cap="none">
                <a:solidFill>
                  <a:srgbClr val="F5F0E8"/>
                </a:solidFill>
                <a:latin typeface="Calibri"/>
                <a:ea typeface="Calibri"/>
                <a:cs typeface="Calibri"/>
                <a:sym typeface="Calibri"/>
              </a:rPr>
              <a:t>Think about a moment when a system, service, or institution</a:t>
            </a: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F5F0E8"/>
              </a:buClr>
              <a:buSzPts val="3200"/>
              <a:buFont typeface="Calibri"/>
              <a:buNone/>
            </a:pPr>
            <a:r>
              <a:rPr lang="en-US" sz="3200" b="0" i="1" u="none" strike="noStrike" cap="none">
                <a:solidFill>
                  <a:srgbClr val="F5F0E8"/>
                </a:solidFill>
                <a:latin typeface="Calibri"/>
                <a:ea typeface="Calibri"/>
                <a:cs typeface="Calibri"/>
                <a:sym typeface="Calibri"/>
              </a:rPr>
              <a:t>made assumptions about what you could or couldn't do.</a:t>
            </a: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Calibri"/>
              <a:buNone/>
            </a:pPr>
            <a:br>
              <a:rPr lang="en-US" sz="1600" b="0" i="0" u="none" strike="noStrike" cap="none">
                <a:solidFill>
                  <a:srgbClr val="000000"/>
                </a:solidFill>
                <a:latin typeface="Calibri"/>
                <a:ea typeface="Calibri"/>
                <a:cs typeface="Calibri"/>
                <a:sym typeface="Calibri"/>
              </a:rPr>
            </a:b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C9973A"/>
              </a:buClr>
              <a:buSzPts val="2600"/>
              <a:buFont typeface="Calibri"/>
              <a:buNone/>
            </a:pPr>
            <a:r>
              <a:rPr lang="en-US" sz="2600" b="1" i="0" u="none" strike="noStrike" cap="none">
                <a:solidFill>
                  <a:srgbClr val="C9973A"/>
                </a:solidFill>
                <a:latin typeface="Calibri"/>
                <a:ea typeface="Calibri"/>
                <a:cs typeface="Calibri"/>
                <a:sym typeface="Calibri"/>
              </a:rPr>
              <a:t>💬 Share one word in the chat:</a:t>
            </a: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D4C4D0"/>
              </a:buClr>
              <a:buSzPts val="2600"/>
              <a:buFont typeface="Calibri"/>
              <a:buNone/>
            </a:pPr>
            <a:r>
              <a:rPr lang="en-US" sz="2600" b="0" i="1" u="none" strike="noStrike" cap="none">
                <a:solidFill>
                  <a:srgbClr val="D4C4D0"/>
                </a:solidFill>
                <a:latin typeface="Calibri"/>
                <a:ea typeface="Calibri"/>
                <a:cs typeface="Calibri"/>
                <a:sym typeface="Calibri"/>
              </a:rPr>
              <a:t>Restricted · Unseen · Controlled · Labeled · Ignored · Other?</a:t>
            </a:r>
            <a:endParaRPr sz="3200" b="0" i="0" u="none" strike="noStrike" cap="none">
              <a:solidFill>
                <a:schemeClr val="dk1"/>
              </a:solidFill>
              <a:latin typeface="Calibri"/>
              <a:ea typeface="Calibri"/>
              <a:cs typeface="Calibri"/>
              <a:sym typeface="Calibri"/>
            </a:endParaRPr>
          </a:p>
        </p:txBody>
      </p:sp>
      <p:sp>
        <p:nvSpPr>
          <p:cNvPr id="806" name="Google Shape;806;g3d5c29d4498_3_66">
            <a:extLst>
              <a:ext uri="{C183D7F6-B498-43B3-948B-1728B52AA6E4}">
                <adec:decorative xmlns:adec="http://schemas.microsoft.com/office/drawing/2017/decorative" val="1"/>
              </a:ext>
            </a:extLst>
          </p:cNvPr>
          <p:cNvSpPr/>
          <p:nvPr/>
        </p:nvSpPr>
        <p:spPr>
          <a:xfrm>
            <a:off x="11887200" y="548640"/>
            <a:ext cx="5852400" cy="5852400"/>
          </a:xfrm>
          <a:prstGeom prst="ellipse">
            <a:avLst/>
          </a:prstGeom>
          <a:solidFill>
            <a:srgbClr val="55304F"/>
          </a:solidFill>
          <a:ln w="25400" cap="flat" cmpd="sng">
            <a:solidFill>
              <a:srgbClr val="55304F"/>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807" name="Google Shape;807;g3d5c29d4498_3_66">
            <a:extLst>
              <a:ext uri="{C183D7F6-B498-43B3-948B-1728B52AA6E4}">
                <adec:decorative xmlns:adec="http://schemas.microsoft.com/office/drawing/2017/decorative" val="1"/>
              </a:ext>
            </a:extLst>
          </p:cNvPr>
          <p:cNvSpPr/>
          <p:nvPr/>
        </p:nvSpPr>
        <p:spPr>
          <a:xfrm>
            <a:off x="13167360" y="3291840"/>
            <a:ext cx="4572000" cy="4572000"/>
          </a:xfrm>
          <a:prstGeom prst="ellipse">
            <a:avLst/>
          </a:prstGeom>
          <a:solidFill>
            <a:srgbClr val="A26769">
              <a:alpha val="40000"/>
            </a:srgbClr>
          </a:solidFill>
          <a:ln w="25400" cap="flat" cmpd="sng">
            <a:solidFill>
              <a:srgbClr val="A26769">
                <a:alpha val="40000"/>
              </a:srgbClr>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pic>
        <p:nvPicPr>
          <p:cNvPr id="808" name="Google Shape;808;g3d5c29d4498_3_6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3075920" y="1554480"/>
            <a:ext cx="2926080" cy="2926080"/>
          </a:xfrm>
          <a:prstGeom prst="rect">
            <a:avLst/>
          </a:prstGeom>
          <a:noFill/>
          <a:ln>
            <a:noFill/>
          </a:ln>
        </p:spPr>
      </p:pic>
      <p:sp>
        <p:nvSpPr>
          <p:cNvPr id="809" name="Google Shape;809;g3d5c29d4498_3_66"/>
          <p:cNvSpPr/>
          <p:nvPr/>
        </p:nvSpPr>
        <p:spPr>
          <a:xfrm>
            <a:off x="11704320" y="6126480"/>
            <a:ext cx="6034800" cy="1462800"/>
          </a:xfrm>
          <a:prstGeom prst="rect">
            <a:avLst/>
          </a:prstGeom>
          <a:no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F5F0E8"/>
              </a:buClr>
              <a:buSzPts val="3400"/>
              <a:buFont typeface="Georgia"/>
              <a:buNone/>
            </a:pPr>
            <a:r>
              <a:rPr lang="en-US" sz="3400" b="1" i="0" u="none" strike="noStrike" cap="none">
                <a:solidFill>
                  <a:srgbClr val="F5F0E8"/>
                </a:solidFill>
                <a:latin typeface="Georgia"/>
                <a:ea typeface="Georgia"/>
                <a:cs typeface="Georgia"/>
                <a:sym typeface="Georgia"/>
              </a:rPr>
              <a:t>Lived Experience</a:t>
            </a:r>
            <a:endParaRPr sz="34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D4C4D0"/>
              </a:buClr>
              <a:buSzPts val="2800"/>
              <a:buFont typeface="Calibri"/>
              <a:buNone/>
            </a:pPr>
            <a:r>
              <a:rPr lang="en-US" sz="2800" b="0" i="0" u="none" strike="noStrike" cap="none">
                <a:solidFill>
                  <a:srgbClr val="D4C4D0"/>
                </a:solidFill>
                <a:latin typeface="Calibri"/>
                <a:ea typeface="Calibri"/>
                <a:cs typeface="Calibri"/>
                <a:sym typeface="Calibri"/>
              </a:rPr>
              <a:t>is the starting point</a:t>
            </a:r>
            <a:endParaRPr sz="3400" b="0" i="0" u="none" strike="noStrike" cap="none">
              <a:solidFill>
                <a:schemeClr val="dk1"/>
              </a:solidFill>
              <a:latin typeface="Calibri"/>
              <a:ea typeface="Calibri"/>
              <a:cs typeface="Calibri"/>
              <a:sym typeface="Calibri"/>
            </a:endParaRPr>
          </a:p>
        </p:txBody>
      </p:sp>
      <p:sp>
        <p:nvSpPr>
          <p:cNvPr id="810" name="Google Shape;810;g3d5c29d4498_3_66"/>
          <p:cNvSpPr>
            <a:spLocks noGrp="1"/>
          </p:cNvSpPr>
          <p:nvPr>
            <p:ph type="title" idx="4294967295"/>
          </p:nvPr>
        </p:nvSpPr>
        <p:spPr>
          <a:xfrm>
            <a:off x="640080" y="9509760"/>
            <a:ext cx="17007600" cy="548400"/>
          </a:xfrm>
          <a:prstGeom prst="rect">
            <a:avLst/>
          </a:prstGeom>
          <a:noFill/>
          <a:ln>
            <a:noFill/>
            <a:prstDash/>
          </a:ln>
          <a:effectLst/>
        </p:spPr>
        <p:txBody>
          <a:bodyPr rot="0" spcFirstLastPara="1" vertOverflow="overflow" horzOverflow="overflow" vert="horz" wrap="square" lIns="182850" tIns="91400" rIns="182850" bIns="914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A26769"/>
              </a:buClr>
              <a:buSzPts val="2000"/>
              <a:buFont typeface="Calibri"/>
              <a:buNone/>
              <a:tabLst/>
              <a:defRPr/>
            </a:pPr>
            <a:r>
              <a:rPr kumimoji="0" lang="en-US" sz="2000" b="0" i="0" u="none" strike="noStrike" kern="0" cap="none" spc="0" normalizeH="0" baseline="0" noProof="0" dirty="0">
                <a:ln>
                  <a:noFill/>
                </a:ln>
                <a:solidFill>
                  <a:srgbClr val="A26769"/>
                </a:solidFill>
                <a:effectLst/>
                <a:uLnTx/>
                <a:uFillTx/>
                <a:latin typeface="Calibri"/>
                <a:ea typeface="Calibri"/>
                <a:cs typeface="Calibri"/>
                <a:sym typeface="Calibri"/>
              </a:rPr>
              <a:t>SEGMENT 1  ·  2:06 – 2:12 PM  ·  Dr. </a:t>
            </a:r>
            <a:r>
              <a:rPr kumimoji="0" lang="en-US" sz="2000" b="0" i="0" u="none" strike="noStrike" kern="0" cap="none" spc="0" normalizeH="0" baseline="0" noProof="0" dirty="0" err="1">
                <a:ln>
                  <a:noFill/>
                </a:ln>
                <a:solidFill>
                  <a:srgbClr val="A26769"/>
                </a:solidFill>
                <a:effectLst/>
                <a:uLnTx/>
                <a:uFillTx/>
                <a:latin typeface="Calibri"/>
                <a:ea typeface="Calibri"/>
                <a:cs typeface="Calibri"/>
                <a:sym typeface="Calibri"/>
              </a:rPr>
              <a:t>Hassanatu</a:t>
            </a:r>
            <a:r>
              <a:rPr kumimoji="0" lang="en-US" sz="2000" b="0" i="0" u="none" strike="noStrike" kern="0" cap="none" spc="0" normalizeH="0" baseline="0" noProof="0" dirty="0">
                <a:ln>
                  <a:noFill/>
                </a:ln>
                <a:solidFill>
                  <a:srgbClr val="A26769"/>
                </a:solidFill>
                <a:effectLst/>
                <a:uLnTx/>
                <a:uFillTx/>
                <a:latin typeface="Calibri"/>
                <a:ea typeface="Calibri"/>
                <a:cs typeface="Calibri"/>
                <a:sym typeface="Calibri"/>
              </a:rPr>
              <a:t> Blake</a:t>
            </a:r>
            <a:endParaRPr kumimoji="0" lang="en-US" sz="20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0E8"/>
        </a:solidFill>
        <a:effectLst/>
      </p:bgPr>
    </p:bg>
    <p:spTree>
      <p:nvGrpSpPr>
        <p:cNvPr id="1" name="Shape 815"/>
        <p:cNvGrpSpPr/>
        <p:nvPr/>
      </p:nvGrpSpPr>
      <p:grpSpPr>
        <a:xfrm>
          <a:off x="0" y="0"/>
          <a:ext cx="0" cy="0"/>
          <a:chOff x="0" y="0"/>
          <a:chExt cx="0" cy="0"/>
        </a:xfrm>
      </p:grpSpPr>
      <p:sp>
        <p:nvSpPr>
          <p:cNvPr id="816" name="Google Shape;816;g3d5c29d4498_3_80">
            <a:extLst>
              <a:ext uri="{C183D7F6-B498-43B3-948B-1728B52AA6E4}">
                <adec:decorative xmlns:adec="http://schemas.microsoft.com/office/drawing/2017/decorative" val="1"/>
              </a:ext>
            </a:extLst>
          </p:cNvPr>
          <p:cNvSpPr/>
          <p:nvPr/>
        </p:nvSpPr>
        <p:spPr>
          <a:xfrm>
            <a:off x="0" y="0"/>
            <a:ext cx="18288000" cy="2834400"/>
          </a:xfrm>
          <a:prstGeom prst="rect">
            <a:avLst/>
          </a:prstGeom>
          <a:solidFill>
            <a:srgbClr val="3B1F3A"/>
          </a:solidFill>
          <a:ln w="25400" cap="flat" cmpd="sng">
            <a:solidFill>
              <a:srgbClr val="3B1F3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817" name="Google Shape;817;g3d5c29d4498_3_80"/>
          <p:cNvSpPr/>
          <p:nvPr/>
        </p:nvSpPr>
        <p:spPr>
          <a:xfrm>
            <a:off x="731520" y="219456"/>
            <a:ext cx="12801600" cy="640200"/>
          </a:xfrm>
          <a:prstGeom prst="rect">
            <a:avLst/>
          </a:prstGeom>
          <a:no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C9973A"/>
              </a:buClr>
              <a:buSzPts val="2200"/>
              <a:buFont typeface="Calibri"/>
              <a:buNone/>
            </a:pPr>
            <a:r>
              <a:rPr lang="en-US" sz="2200" b="1" i="0" u="none" strike="noStrike" cap="none">
                <a:solidFill>
                  <a:srgbClr val="C9973A"/>
                </a:solidFill>
                <a:latin typeface="Calibri"/>
                <a:ea typeface="Calibri"/>
                <a:cs typeface="Calibri"/>
                <a:sym typeface="Calibri"/>
              </a:rPr>
              <a:t>HOOK — GLOBAL PERSPECTIVE + POWER</a:t>
            </a:r>
            <a:endParaRPr sz="2200" b="0" i="0" u="none" strike="noStrike" cap="none">
              <a:solidFill>
                <a:schemeClr val="dk1"/>
              </a:solidFill>
              <a:latin typeface="Calibri"/>
              <a:ea typeface="Calibri"/>
              <a:cs typeface="Calibri"/>
              <a:sym typeface="Calibri"/>
            </a:endParaRPr>
          </a:p>
        </p:txBody>
      </p:sp>
      <p:sp>
        <p:nvSpPr>
          <p:cNvPr id="818" name="Google Shape;818;g3d5c29d4498_3_80"/>
          <p:cNvSpPr>
            <a:spLocks noGrp="1"/>
          </p:cNvSpPr>
          <p:nvPr>
            <p:ph type="title" idx="4294967295"/>
          </p:nvPr>
        </p:nvSpPr>
        <p:spPr>
          <a:xfrm>
            <a:off x="731520" y="914400"/>
            <a:ext cx="16825200" cy="1371600"/>
          </a:xfrm>
          <a:prstGeom prst="rect">
            <a:avLst/>
          </a:prstGeom>
          <a:noFill/>
          <a:ln>
            <a:noFill/>
            <a:prstDash/>
          </a:ln>
          <a:effectLst/>
        </p:spPr>
        <p:txBody>
          <a:bodyPr rot="0" spcFirstLastPara="1" vertOverflow="overflow" horzOverflow="overflow" vert="horz" wrap="square" lIns="182850" tIns="91400" rIns="182850" bIns="914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F5F0E8"/>
              </a:buClr>
              <a:buSzPts val="5200"/>
              <a:buFont typeface="Georgia"/>
              <a:buNone/>
              <a:tabLst/>
              <a:defRPr/>
            </a:pPr>
            <a:r>
              <a:rPr kumimoji="0" lang="en-US" sz="5200" b="1" i="0" u="none" strike="noStrike" kern="0" cap="none" spc="0" normalizeH="0" baseline="0" noProof="0" dirty="0">
                <a:ln>
                  <a:noFill/>
                </a:ln>
                <a:solidFill>
                  <a:srgbClr val="F5F0E8"/>
                </a:solidFill>
                <a:effectLst/>
                <a:uLnTx/>
                <a:uFillTx/>
                <a:latin typeface="Georgia"/>
                <a:ea typeface="Georgia"/>
                <a:cs typeface="Georgia"/>
                <a:sym typeface="Georgia"/>
              </a:rPr>
              <a:t>Disability is shaped by power.</a:t>
            </a:r>
            <a:endParaRPr kumimoji="0" lang="en-US" sz="52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819" name="Google Shape;819;g3d5c29d4498_3_80">
            <a:extLst>
              <a:ext uri="{C183D7F6-B498-43B3-948B-1728B52AA6E4}">
                <adec:decorative xmlns:adec="http://schemas.microsoft.com/office/drawing/2017/decorative" val="1"/>
              </a:ext>
            </a:extLst>
          </p:cNvPr>
          <p:cNvSpPr/>
          <p:nvPr/>
        </p:nvSpPr>
        <p:spPr>
          <a:xfrm>
            <a:off x="640080" y="3200400"/>
            <a:ext cx="5486400" cy="4389000"/>
          </a:xfrm>
          <a:prstGeom prst="rect">
            <a:avLst/>
          </a:prstGeom>
          <a:solidFill>
            <a:srgbClr val="FFFFFF"/>
          </a:solidFill>
          <a:ln w="25400" cap="flat" cmpd="sng">
            <a:solidFill>
              <a:srgbClr val="E8E0EB"/>
            </a:solidFill>
            <a:prstDash val="solid"/>
            <a:round/>
            <a:headEnd type="none" w="sm" len="sm"/>
            <a:tailEnd type="none" w="sm" len="sm"/>
          </a:ln>
          <a:effectLst>
            <a:outerShdw blurRad="203200" dist="50800" dir="8100000" algn="bl" rotWithShape="0">
              <a:srgbClr val="000000">
                <a:alpha val="9020"/>
              </a:srgbClr>
            </a:outerShdw>
          </a:effectLst>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820" name="Google Shape;820;g3d5c29d4498_3_80">
            <a:extLst>
              <a:ext uri="{C183D7F6-B498-43B3-948B-1728B52AA6E4}">
                <adec:decorative xmlns:adec="http://schemas.microsoft.com/office/drawing/2017/decorative" val="1"/>
              </a:ext>
            </a:extLst>
          </p:cNvPr>
          <p:cNvSpPr/>
          <p:nvPr/>
        </p:nvSpPr>
        <p:spPr>
          <a:xfrm>
            <a:off x="640080" y="3200400"/>
            <a:ext cx="5486400" cy="183000"/>
          </a:xfrm>
          <a:prstGeom prst="rect">
            <a:avLst/>
          </a:prstGeom>
          <a:solidFill>
            <a:srgbClr val="C9973A"/>
          </a:solidFill>
          <a:ln w="25400" cap="flat" cmpd="sng">
            <a:solidFill>
              <a:srgbClr val="C9973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821" name="Google Shape;821;g3d5c29d4498_3_80"/>
          <p:cNvSpPr/>
          <p:nvPr/>
        </p:nvSpPr>
        <p:spPr>
          <a:xfrm>
            <a:off x="822960" y="3474720"/>
            <a:ext cx="5120400" cy="1554600"/>
          </a:xfrm>
          <a:prstGeom prst="rect">
            <a:avLst/>
          </a:prstGeom>
          <a:no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3B1F3A"/>
              </a:buClr>
              <a:buSzPts val="8800"/>
              <a:buFont typeface="Georgia"/>
              <a:buNone/>
            </a:pPr>
            <a:r>
              <a:rPr lang="en-US" sz="8800" b="1" i="0" u="none" strike="noStrike" cap="none">
                <a:solidFill>
                  <a:srgbClr val="3B1F3A"/>
                </a:solidFill>
                <a:latin typeface="Georgia"/>
                <a:ea typeface="Georgia"/>
                <a:cs typeface="Georgia"/>
                <a:sym typeface="Georgia"/>
              </a:rPr>
              <a:t>1 in 6</a:t>
            </a:r>
            <a:endParaRPr sz="8800" b="0" i="0" u="none" strike="noStrike" cap="none">
              <a:solidFill>
                <a:schemeClr val="dk1"/>
              </a:solidFill>
              <a:latin typeface="Calibri"/>
              <a:ea typeface="Calibri"/>
              <a:cs typeface="Calibri"/>
              <a:sym typeface="Calibri"/>
            </a:endParaRPr>
          </a:p>
        </p:txBody>
      </p:sp>
      <p:sp>
        <p:nvSpPr>
          <p:cNvPr id="822" name="Google Shape;822;g3d5c29d4498_3_80"/>
          <p:cNvSpPr/>
          <p:nvPr/>
        </p:nvSpPr>
        <p:spPr>
          <a:xfrm>
            <a:off x="822960" y="5029200"/>
            <a:ext cx="5120400" cy="1280400"/>
          </a:xfrm>
          <a:prstGeom prst="rect">
            <a:avLst/>
          </a:prstGeom>
          <a:no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555555"/>
              </a:buClr>
              <a:buSzPts val="2800"/>
              <a:buFont typeface="Calibri"/>
              <a:buNone/>
            </a:pPr>
            <a:r>
              <a:rPr lang="en-US" sz="2800" b="0" i="0" u="none" strike="noStrike" cap="none">
                <a:solidFill>
                  <a:srgbClr val="555555"/>
                </a:solidFill>
                <a:latin typeface="Calibri"/>
                <a:ea typeface="Calibri"/>
                <a:cs typeface="Calibri"/>
                <a:sym typeface="Calibri"/>
              </a:rPr>
              <a:t>people worldwide</a:t>
            </a:r>
            <a:endParaRPr sz="2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555555"/>
              </a:buClr>
              <a:buSzPts val="2800"/>
              <a:buFont typeface="Calibri"/>
              <a:buNone/>
            </a:pPr>
            <a:r>
              <a:rPr lang="en-US" sz="2800" b="0" i="0" u="none" strike="noStrike" cap="none">
                <a:solidFill>
                  <a:srgbClr val="555555"/>
                </a:solidFill>
                <a:latin typeface="Calibri"/>
                <a:ea typeface="Calibri"/>
                <a:cs typeface="Calibri"/>
                <a:sym typeface="Calibri"/>
              </a:rPr>
              <a:t>live with a disability</a:t>
            </a:r>
            <a:endParaRPr sz="2800" b="0" i="0" u="none" strike="noStrike" cap="none">
              <a:solidFill>
                <a:schemeClr val="dk1"/>
              </a:solidFill>
              <a:latin typeface="Calibri"/>
              <a:ea typeface="Calibri"/>
              <a:cs typeface="Calibri"/>
              <a:sym typeface="Calibri"/>
            </a:endParaRPr>
          </a:p>
        </p:txBody>
      </p:sp>
      <p:sp>
        <p:nvSpPr>
          <p:cNvPr id="823" name="Google Shape;823;g3d5c29d4498_3_80"/>
          <p:cNvSpPr/>
          <p:nvPr/>
        </p:nvSpPr>
        <p:spPr>
          <a:xfrm>
            <a:off x="822960" y="6400800"/>
            <a:ext cx="5120400" cy="640200"/>
          </a:xfrm>
          <a:prstGeom prst="rect">
            <a:avLst/>
          </a:prstGeom>
          <a:no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A26769"/>
              </a:buClr>
              <a:buSzPts val="2000"/>
              <a:buFont typeface="Calibri"/>
              <a:buNone/>
            </a:pPr>
            <a:r>
              <a:rPr lang="en-US" sz="2000" b="0" i="1" u="none" strike="noStrike" cap="none">
                <a:solidFill>
                  <a:srgbClr val="A26769"/>
                </a:solidFill>
                <a:latin typeface="Calibri"/>
                <a:ea typeface="Calibri"/>
                <a:cs typeface="Calibri"/>
                <a:sym typeface="Calibri"/>
              </a:rPr>
              <a:t>WHO, 2023</a:t>
            </a:r>
            <a:endParaRPr sz="2000" b="0" i="0" u="none" strike="noStrike" cap="none">
              <a:solidFill>
                <a:schemeClr val="dk1"/>
              </a:solidFill>
              <a:latin typeface="Calibri"/>
              <a:ea typeface="Calibri"/>
              <a:cs typeface="Calibri"/>
              <a:sym typeface="Calibri"/>
            </a:endParaRPr>
          </a:p>
        </p:txBody>
      </p:sp>
      <p:sp>
        <p:nvSpPr>
          <p:cNvPr id="824" name="Google Shape;824;g3d5c29d4498_3_80">
            <a:extLst>
              <a:ext uri="{C183D7F6-B498-43B3-948B-1728B52AA6E4}">
                <adec:decorative xmlns:adec="http://schemas.microsoft.com/office/drawing/2017/decorative" val="1"/>
              </a:ext>
            </a:extLst>
          </p:cNvPr>
          <p:cNvSpPr/>
          <p:nvPr/>
        </p:nvSpPr>
        <p:spPr>
          <a:xfrm>
            <a:off x="6528816" y="3200400"/>
            <a:ext cx="5486400" cy="4389000"/>
          </a:xfrm>
          <a:prstGeom prst="rect">
            <a:avLst/>
          </a:prstGeom>
          <a:solidFill>
            <a:srgbClr val="FFFFFF"/>
          </a:solidFill>
          <a:ln w="25400" cap="flat" cmpd="sng">
            <a:solidFill>
              <a:srgbClr val="E8E0EB"/>
            </a:solidFill>
            <a:prstDash val="solid"/>
            <a:round/>
            <a:headEnd type="none" w="sm" len="sm"/>
            <a:tailEnd type="none" w="sm" len="sm"/>
          </a:ln>
          <a:effectLst>
            <a:outerShdw blurRad="203200" dist="50800" dir="8100000" algn="bl" rotWithShape="0">
              <a:srgbClr val="000000">
                <a:alpha val="9020"/>
              </a:srgbClr>
            </a:outerShdw>
          </a:effectLst>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825" name="Google Shape;825;g3d5c29d4498_3_80">
            <a:extLst>
              <a:ext uri="{C183D7F6-B498-43B3-948B-1728B52AA6E4}">
                <adec:decorative xmlns:adec="http://schemas.microsoft.com/office/drawing/2017/decorative" val="1"/>
              </a:ext>
            </a:extLst>
          </p:cNvPr>
          <p:cNvSpPr/>
          <p:nvPr/>
        </p:nvSpPr>
        <p:spPr>
          <a:xfrm>
            <a:off x="6528816" y="3200400"/>
            <a:ext cx="5486400" cy="183000"/>
          </a:xfrm>
          <a:prstGeom prst="rect">
            <a:avLst/>
          </a:prstGeom>
          <a:solidFill>
            <a:srgbClr val="C9973A"/>
          </a:solidFill>
          <a:ln w="25400" cap="flat" cmpd="sng">
            <a:solidFill>
              <a:srgbClr val="C9973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826" name="Google Shape;826;g3d5c29d4498_3_80"/>
          <p:cNvSpPr/>
          <p:nvPr/>
        </p:nvSpPr>
        <p:spPr>
          <a:xfrm>
            <a:off x="6711696" y="3474720"/>
            <a:ext cx="5120400" cy="1554600"/>
          </a:xfrm>
          <a:prstGeom prst="rect">
            <a:avLst/>
          </a:prstGeom>
          <a:no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3B1F3A"/>
              </a:buClr>
              <a:buSzPts val="8800"/>
              <a:buFont typeface="Georgia"/>
              <a:buNone/>
            </a:pPr>
            <a:r>
              <a:rPr lang="en-US" sz="8800" b="1" i="0" u="none" strike="noStrike" cap="none">
                <a:solidFill>
                  <a:srgbClr val="3B1F3A"/>
                </a:solidFill>
                <a:latin typeface="Georgia"/>
                <a:ea typeface="Georgia"/>
                <a:cs typeface="Georgia"/>
                <a:sym typeface="Georgia"/>
              </a:rPr>
              <a:t>1 in 4</a:t>
            </a:r>
            <a:endParaRPr sz="8800" b="0" i="0" u="none" strike="noStrike" cap="none">
              <a:solidFill>
                <a:schemeClr val="dk1"/>
              </a:solidFill>
              <a:latin typeface="Calibri"/>
              <a:ea typeface="Calibri"/>
              <a:cs typeface="Calibri"/>
              <a:sym typeface="Calibri"/>
            </a:endParaRPr>
          </a:p>
        </p:txBody>
      </p:sp>
      <p:sp>
        <p:nvSpPr>
          <p:cNvPr id="827" name="Google Shape;827;g3d5c29d4498_3_80"/>
          <p:cNvSpPr/>
          <p:nvPr/>
        </p:nvSpPr>
        <p:spPr>
          <a:xfrm>
            <a:off x="6711696" y="5029200"/>
            <a:ext cx="5120400" cy="1280400"/>
          </a:xfrm>
          <a:prstGeom prst="rect">
            <a:avLst/>
          </a:prstGeom>
          <a:no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555555"/>
              </a:buClr>
              <a:buSzPts val="2800"/>
              <a:buFont typeface="Calibri"/>
              <a:buNone/>
            </a:pPr>
            <a:r>
              <a:rPr lang="en-US" sz="2800" b="0" i="0" u="none" strike="noStrike" cap="none">
                <a:solidFill>
                  <a:srgbClr val="555555"/>
                </a:solidFill>
                <a:latin typeface="Calibri"/>
                <a:ea typeface="Calibri"/>
                <a:cs typeface="Calibri"/>
                <a:sym typeface="Calibri"/>
              </a:rPr>
              <a:t>U.S. adults report</a:t>
            </a:r>
            <a:endParaRPr sz="2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555555"/>
              </a:buClr>
              <a:buSzPts val="2800"/>
              <a:buFont typeface="Calibri"/>
              <a:buNone/>
            </a:pPr>
            <a:r>
              <a:rPr lang="en-US" sz="2800" b="0" i="0" u="none" strike="noStrike" cap="none">
                <a:solidFill>
                  <a:srgbClr val="555555"/>
                </a:solidFill>
                <a:latin typeface="Calibri"/>
                <a:ea typeface="Calibri"/>
                <a:cs typeface="Calibri"/>
                <a:sym typeface="Calibri"/>
              </a:rPr>
              <a:t>a disability</a:t>
            </a:r>
            <a:endParaRPr sz="2800" b="0" i="0" u="none" strike="noStrike" cap="none">
              <a:solidFill>
                <a:schemeClr val="dk1"/>
              </a:solidFill>
              <a:latin typeface="Calibri"/>
              <a:ea typeface="Calibri"/>
              <a:cs typeface="Calibri"/>
              <a:sym typeface="Calibri"/>
            </a:endParaRPr>
          </a:p>
        </p:txBody>
      </p:sp>
      <p:sp>
        <p:nvSpPr>
          <p:cNvPr id="828" name="Google Shape;828;g3d5c29d4498_3_80"/>
          <p:cNvSpPr/>
          <p:nvPr/>
        </p:nvSpPr>
        <p:spPr>
          <a:xfrm>
            <a:off x="6711696" y="6400800"/>
            <a:ext cx="5120400" cy="640200"/>
          </a:xfrm>
          <a:prstGeom prst="rect">
            <a:avLst/>
          </a:prstGeom>
          <a:no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A26769"/>
              </a:buClr>
              <a:buSzPts val="2000"/>
              <a:buFont typeface="Calibri"/>
              <a:buNone/>
            </a:pPr>
            <a:r>
              <a:rPr lang="en-US" sz="2000" b="0" i="1" u="none" strike="noStrike" cap="none">
                <a:solidFill>
                  <a:srgbClr val="A26769"/>
                </a:solidFill>
                <a:latin typeface="Calibri"/>
                <a:ea typeface="Calibri"/>
                <a:cs typeface="Calibri"/>
                <a:sym typeface="Calibri"/>
              </a:rPr>
              <a:t>CDC, 2024</a:t>
            </a:r>
            <a:endParaRPr sz="2000" b="0" i="0" u="none" strike="noStrike" cap="none">
              <a:solidFill>
                <a:schemeClr val="dk1"/>
              </a:solidFill>
              <a:latin typeface="Calibri"/>
              <a:ea typeface="Calibri"/>
              <a:cs typeface="Calibri"/>
              <a:sym typeface="Calibri"/>
            </a:endParaRPr>
          </a:p>
        </p:txBody>
      </p:sp>
      <p:sp>
        <p:nvSpPr>
          <p:cNvPr id="829" name="Google Shape;829;g3d5c29d4498_3_80">
            <a:extLst>
              <a:ext uri="{C183D7F6-B498-43B3-948B-1728B52AA6E4}">
                <adec:decorative xmlns:adec="http://schemas.microsoft.com/office/drawing/2017/decorative" val="1"/>
              </a:ext>
            </a:extLst>
          </p:cNvPr>
          <p:cNvSpPr/>
          <p:nvPr/>
        </p:nvSpPr>
        <p:spPr>
          <a:xfrm>
            <a:off x="12417552" y="3200400"/>
            <a:ext cx="5486400" cy="4389000"/>
          </a:xfrm>
          <a:prstGeom prst="rect">
            <a:avLst/>
          </a:prstGeom>
          <a:solidFill>
            <a:srgbClr val="FFFFFF"/>
          </a:solidFill>
          <a:ln w="25400" cap="flat" cmpd="sng">
            <a:solidFill>
              <a:srgbClr val="E8E0EB"/>
            </a:solidFill>
            <a:prstDash val="solid"/>
            <a:round/>
            <a:headEnd type="none" w="sm" len="sm"/>
            <a:tailEnd type="none" w="sm" len="sm"/>
          </a:ln>
          <a:effectLst>
            <a:outerShdw blurRad="203200" dist="50800" dir="8100000" algn="bl" rotWithShape="0">
              <a:srgbClr val="000000">
                <a:alpha val="9020"/>
              </a:srgbClr>
            </a:outerShdw>
          </a:effectLst>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830" name="Google Shape;830;g3d5c29d4498_3_80">
            <a:extLst>
              <a:ext uri="{C183D7F6-B498-43B3-948B-1728B52AA6E4}">
                <adec:decorative xmlns:adec="http://schemas.microsoft.com/office/drawing/2017/decorative" val="1"/>
              </a:ext>
            </a:extLst>
          </p:cNvPr>
          <p:cNvSpPr/>
          <p:nvPr/>
        </p:nvSpPr>
        <p:spPr>
          <a:xfrm>
            <a:off x="12417552" y="3200400"/>
            <a:ext cx="5486400" cy="183000"/>
          </a:xfrm>
          <a:prstGeom prst="rect">
            <a:avLst/>
          </a:prstGeom>
          <a:solidFill>
            <a:srgbClr val="C9973A"/>
          </a:solidFill>
          <a:ln w="25400" cap="flat" cmpd="sng">
            <a:solidFill>
              <a:srgbClr val="C9973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831" name="Google Shape;831;g3d5c29d4498_3_80"/>
          <p:cNvSpPr/>
          <p:nvPr/>
        </p:nvSpPr>
        <p:spPr>
          <a:xfrm>
            <a:off x="12600432" y="3474720"/>
            <a:ext cx="5120400" cy="1554600"/>
          </a:xfrm>
          <a:prstGeom prst="rect">
            <a:avLst/>
          </a:prstGeom>
          <a:no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3B1F3A"/>
              </a:buClr>
              <a:buSzPts val="8800"/>
              <a:buFont typeface="Georgia"/>
              <a:buNone/>
            </a:pPr>
            <a:r>
              <a:rPr lang="en-US" sz="8800" b="1" i="0" u="none" strike="noStrike" cap="none">
                <a:solidFill>
                  <a:srgbClr val="3B1F3A"/>
                </a:solidFill>
                <a:latin typeface="Georgia"/>
                <a:ea typeface="Georgia"/>
                <a:cs typeface="Georgia"/>
                <a:sym typeface="Georgia"/>
              </a:rPr>
              <a:t>3x</a:t>
            </a:r>
            <a:endParaRPr sz="8800" b="0" i="0" u="none" strike="noStrike" cap="none">
              <a:solidFill>
                <a:schemeClr val="dk1"/>
              </a:solidFill>
              <a:latin typeface="Calibri"/>
              <a:ea typeface="Calibri"/>
              <a:cs typeface="Calibri"/>
              <a:sym typeface="Calibri"/>
            </a:endParaRPr>
          </a:p>
        </p:txBody>
      </p:sp>
      <p:sp>
        <p:nvSpPr>
          <p:cNvPr id="832" name="Google Shape;832;g3d5c29d4498_3_80"/>
          <p:cNvSpPr/>
          <p:nvPr/>
        </p:nvSpPr>
        <p:spPr>
          <a:xfrm>
            <a:off x="12600432" y="5029200"/>
            <a:ext cx="5120400" cy="1280400"/>
          </a:xfrm>
          <a:prstGeom prst="rect">
            <a:avLst/>
          </a:prstGeom>
          <a:no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555555"/>
              </a:buClr>
              <a:buSzPts val="2800"/>
              <a:buFont typeface="Calibri"/>
              <a:buNone/>
            </a:pPr>
            <a:r>
              <a:rPr lang="en-US" sz="2800" b="0" i="0" u="none" strike="noStrike" cap="none">
                <a:solidFill>
                  <a:srgbClr val="555555"/>
                </a:solidFill>
                <a:latin typeface="Calibri"/>
                <a:ea typeface="Calibri"/>
                <a:cs typeface="Calibri"/>
                <a:sym typeface="Calibri"/>
              </a:rPr>
              <a:t>more likely to face</a:t>
            </a:r>
            <a:endParaRPr sz="2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555555"/>
              </a:buClr>
              <a:buSzPts val="2800"/>
              <a:buFont typeface="Calibri"/>
              <a:buNone/>
            </a:pPr>
            <a:r>
              <a:rPr lang="en-US" sz="2800" b="0" i="0" u="none" strike="noStrike" cap="none">
                <a:solidFill>
                  <a:srgbClr val="555555"/>
                </a:solidFill>
                <a:latin typeface="Calibri"/>
                <a:ea typeface="Calibri"/>
                <a:cs typeface="Calibri"/>
                <a:sym typeface="Calibri"/>
              </a:rPr>
              <a:t>healthcare barriers</a:t>
            </a:r>
            <a:endParaRPr sz="2800" b="0" i="0" u="none" strike="noStrike" cap="none">
              <a:solidFill>
                <a:schemeClr val="dk1"/>
              </a:solidFill>
              <a:latin typeface="Calibri"/>
              <a:ea typeface="Calibri"/>
              <a:cs typeface="Calibri"/>
              <a:sym typeface="Calibri"/>
            </a:endParaRPr>
          </a:p>
        </p:txBody>
      </p:sp>
      <p:sp>
        <p:nvSpPr>
          <p:cNvPr id="833" name="Google Shape;833;g3d5c29d4498_3_80"/>
          <p:cNvSpPr/>
          <p:nvPr/>
        </p:nvSpPr>
        <p:spPr>
          <a:xfrm>
            <a:off x="12600432" y="6400800"/>
            <a:ext cx="5120400" cy="640200"/>
          </a:xfrm>
          <a:prstGeom prst="rect">
            <a:avLst/>
          </a:prstGeom>
          <a:no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A26769"/>
              </a:buClr>
              <a:buSzPts val="2000"/>
              <a:buFont typeface="Calibri"/>
              <a:buNone/>
            </a:pPr>
            <a:r>
              <a:rPr lang="en-US" sz="2000" b="0" i="1" u="none" strike="noStrike" cap="none">
                <a:solidFill>
                  <a:srgbClr val="A26769"/>
                </a:solidFill>
                <a:latin typeface="Calibri"/>
                <a:ea typeface="Calibri"/>
                <a:cs typeface="Calibri"/>
                <a:sym typeface="Calibri"/>
              </a:rPr>
              <a:t>Lancet Public Health</a:t>
            </a:r>
            <a:endParaRPr sz="2000" b="0" i="0" u="none" strike="noStrike" cap="none">
              <a:solidFill>
                <a:schemeClr val="dk1"/>
              </a:solidFill>
              <a:latin typeface="Calibri"/>
              <a:ea typeface="Calibri"/>
              <a:cs typeface="Calibri"/>
              <a:sym typeface="Calibri"/>
            </a:endParaRPr>
          </a:p>
        </p:txBody>
      </p:sp>
      <p:sp>
        <p:nvSpPr>
          <p:cNvPr id="834" name="Google Shape;834;g3d5c29d4498_3_80">
            <a:extLst>
              <a:ext uri="{C183D7F6-B498-43B3-948B-1728B52AA6E4}">
                <adec:decorative xmlns:adec="http://schemas.microsoft.com/office/drawing/2017/decorative" val="1"/>
              </a:ext>
            </a:extLst>
          </p:cNvPr>
          <p:cNvSpPr/>
          <p:nvPr/>
        </p:nvSpPr>
        <p:spPr>
          <a:xfrm>
            <a:off x="640080" y="7863840"/>
            <a:ext cx="17007600" cy="1682400"/>
          </a:xfrm>
          <a:prstGeom prst="rect">
            <a:avLst/>
          </a:prstGeom>
          <a:solidFill>
            <a:srgbClr val="4D2A4B"/>
          </a:solidFill>
          <a:ln w="25400" cap="flat" cmpd="sng">
            <a:solidFill>
              <a:srgbClr val="4D2A4B"/>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835" name="Google Shape;835;g3d5c29d4498_3_80">
            <a:extLst>
              <a:ext uri="{C183D7F6-B498-43B3-948B-1728B52AA6E4}">
                <adec:decorative xmlns:adec="http://schemas.microsoft.com/office/drawing/2017/decorative" val="1"/>
              </a:ext>
            </a:extLst>
          </p:cNvPr>
          <p:cNvSpPr/>
          <p:nvPr/>
        </p:nvSpPr>
        <p:spPr>
          <a:xfrm>
            <a:off x="640080" y="7863840"/>
            <a:ext cx="127800" cy="1682400"/>
          </a:xfrm>
          <a:prstGeom prst="rect">
            <a:avLst/>
          </a:prstGeom>
          <a:solidFill>
            <a:srgbClr val="C9973A"/>
          </a:solidFill>
          <a:ln w="25400" cap="flat" cmpd="sng">
            <a:solidFill>
              <a:srgbClr val="C9973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836" name="Google Shape;836;g3d5c29d4498_3_80"/>
          <p:cNvSpPr/>
          <p:nvPr/>
        </p:nvSpPr>
        <p:spPr>
          <a:xfrm>
            <a:off x="1005840" y="7973568"/>
            <a:ext cx="16459200" cy="1462800"/>
          </a:xfrm>
          <a:prstGeom prst="rect">
            <a:avLst/>
          </a:prstGeom>
          <a:no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C9973A"/>
              </a:buClr>
              <a:buSzPts val="2600"/>
              <a:buFont typeface="Calibri"/>
              <a:buNone/>
            </a:pPr>
            <a:r>
              <a:rPr lang="en-US" sz="2600" b="1" i="0" u="none" strike="noStrike" cap="none">
                <a:solidFill>
                  <a:srgbClr val="C9973A"/>
                </a:solidFill>
                <a:latin typeface="Calibri"/>
                <a:ea typeface="Calibri"/>
                <a:cs typeface="Calibri"/>
                <a:sym typeface="Calibri"/>
              </a:rPr>
              <a:t>Marta Russell (1951–2013): </a:t>
            </a:r>
            <a:r>
              <a:rPr lang="en-US" sz="2600" b="0" i="1" u="none" strike="noStrike" cap="none">
                <a:solidFill>
                  <a:srgbClr val="F5F0E8"/>
                </a:solidFill>
                <a:latin typeface="Calibri"/>
                <a:ea typeface="Calibri"/>
                <a:cs typeface="Calibri"/>
                <a:sym typeface="Calibri"/>
              </a:rPr>
              <a:t>Argued that disabled people are often commodified under capitalism — nursing homes as a mechanism to manage and profit from disabled labor supply. These structures reflect histories of colonialism, racism, and medical control.</a:t>
            </a:r>
            <a:endParaRPr sz="2600" b="0" i="0" u="none" strike="noStrike" cap="none">
              <a:solidFill>
                <a:schemeClr val="dk1"/>
              </a:solidFill>
              <a:latin typeface="Calibri"/>
              <a:ea typeface="Calibri"/>
              <a:cs typeface="Calibri"/>
              <a:sym typeface="Calibri"/>
            </a:endParaRPr>
          </a:p>
        </p:txBody>
      </p:sp>
      <p:sp>
        <p:nvSpPr>
          <p:cNvPr id="837" name="Google Shape;837;g3d5c29d4498_3_80"/>
          <p:cNvSpPr/>
          <p:nvPr/>
        </p:nvSpPr>
        <p:spPr>
          <a:xfrm>
            <a:off x="640080" y="9656064"/>
            <a:ext cx="17007600" cy="511800"/>
          </a:xfrm>
          <a:prstGeom prst="rect">
            <a:avLst/>
          </a:prstGeom>
          <a:no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A26769"/>
              </a:buClr>
              <a:buSzPts val="2000"/>
              <a:buFont typeface="Calibri"/>
              <a:buNone/>
            </a:pPr>
            <a:r>
              <a:rPr lang="en-US" sz="2000" b="0" i="0" u="none" strike="noStrike" cap="none">
                <a:solidFill>
                  <a:srgbClr val="A26769"/>
                </a:solidFill>
                <a:latin typeface="Calibri"/>
                <a:ea typeface="Calibri"/>
                <a:cs typeface="Calibri"/>
                <a:sym typeface="Calibri"/>
              </a:rPr>
              <a:t>SEGMENT 1, PART B  ·  2:08 PM  ·  Dr. Hassanatu Blake</a:t>
            </a:r>
            <a:endParaRPr sz="2000" b="0" i="0" u="none" strike="noStrike" cap="non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g3d5c29d4498_4_97">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7311" t="-78529" r="-11870" b="-50299"/>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2" name="Google Shape;912;g3d5c29d4498_4_97">
            <a:extLst>
              <a:ext uri="{C183D7F6-B498-43B3-948B-1728B52AA6E4}">
                <adec:decorative xmlns:adec="http://schemas.microsoft.com/office/drawing/2017/decorative" val="1"/>
              </a:ext>
            </a:extLst>
          </p:cNvPr>
          <p:cNvSpPr/>
          <p:nvPr/>
        </p:nvSpPr>
        <p:spPr>
          <a:xfrm>
            <a:off x="0" y="0"/>
            <a:ext cx="4000273" cy="2953189"/>
          </a:xfrm>
          <a:custGeom>
            <a:avLst/>
            <a:gdLst/>
            <a:ahLst/>
            <a:cxnLst/>
            <a:rect l="l" t="t" r="r" b="b"/>
            <a:pathLst>
              <a:path w="4000273" h="2953189" extrusionOk="0">
                <a:moveTo>
                  <a:pt x="0" y="0"/>
                </a:moveTo>
                <a:lnTo>
                  <a:pt x="4000273" y="0"/>
                </a:lnTo>
                <a:lnTo>
                  <a:pt x="4000273" y="2953189"/>
                </a:lnTo>
                <a:lnTo>
                  <a:pt x="0" y="2953189"/>
                </a:lnTo>
                <a:lnTo>
                  <a:pt x="0" y="0"/>
                </a:lnTo>
                <a:close/>
              </a:path>
            </a:pathLst>
          </a:custGeom>
          <a:blipFill rotWithShape="1">
            <a:blip r:embed="rId4">
              <a:alphaModFix/>
            </a:blip>
            <a:stretch>
              <a:fillRect l="-4130" t="-4522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3" name="Google Shape;913;g3d5c29d4498_4_97">
            <a:extLst>
              <a:ext uri="{C183D7F6-B498-43B3-948B-1728B52AA6E4}">
                <adec:decorative xmlns:adec="http://schemas.microsoft.com/office/drawing/2017/decorative" val="1"/>
              </a:ext>
            </a:extLst>
          </p:cNvPr>
          <p:cNvSpPr/>
          <p:nvPr/>
        </p:nvSpPr>
        <p:spPr>
          <a:xfrm flipH="1">
            <a:off x="0" y="1390446"/>
            <a:ext cx="2652303" cy="4293968"/>
          </a:xfrm>
          <a:custGeom>
            <a:avLst/>
            <a:gdLst/>
            <a:ahLst/>
            <a:cxnLst/>
            <a:rect l="l" t="t" r="r" b="b"/>
            <a:pathLst>
              <a:path w="2652303" h="4293968" extrusionOk="0">
                <a:moveTo>
                  <a:pt x="2652303" y="0"/>
                </a:moveTo>
                <a:lnTo>
                  <a:pt x="0" y="0"/>
                </a:lnTo>
                <a:lnTo>
                  <a:pt x="0" y="4293968"/>
                </a:lnTo>
                <a:lnTo>
                  <a:pt x="2652303" y="4293968"/>
                </a:lnTo>
                <a:lnTo>
                  <a:pt x="2652303" y="0"/>
                </a:lnTo>
                <a:close/>
              </a:path>
            </a:pathLst>
          </a:custGeom>
          <a:blipFill rotWithShape="1">
            <a:blip r:embed="rId5">
              <a:alphaModFix/>
            </a:blip>
            <a:stretch>
              <a:fillRect r="-4490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914" name="Google Shape;914;g3d5c29d4498_4_97">
            <a:extLst>
              <a:ext uri="{C183D7F6-B498-43B3-948B-1728B52AA6E4}">
                <adec:decorative xmlns:adec="http://schemas.microsoft.com/office/drawing/2017/decorative" val="1"/>
              </a:ext>
            </a:extLst>
          </p:cNvPr>
          <p:cNvGrpSpPr/>
          <p:nvPr/>
        </p:nvGrpSpPr>
        <p:grpSpPr>
          <a:xfrm>
            <a:off x="0" y="8992801"/>
            <a:ext cx="18288118" cy="1294553"/>
            <a:chOff x="0" y="0"/>
            <a:chExt cx="4816592" cy="340950"/>
          </a:xfrm>
        </p:grpSpPr>
        <p:sp>
          <p:nvSpPr>
            <p:cNvPr id="915" name="Google Shape;915;g3d5c29d4498_4_97"/>
            <p:cNvSpPr/>
            <p:nvPr/>
          </p:nvSpPr>
          <p:spPr>
            <a:xfrm>
              <a:off x="0" y="0"/>
              <a:ext cx="4816592" cy="340859"/>
            </a:xfrm>
            <a:custGeom>
              <a:avLst/>
              <a:gdLst/>
              <a:ahLst/>
              <a:cxnLst/>
              <a:rect l="l" t="t" r="r" b="b"/>
              <a:pathLst>
                <a:path w="4816592" h="340859" extrusionOk="0">
                  <a:moveTo>
                    <a:pt x="0" y="0"/>
                  </a:moveTo>
                  <a:lnTo>
                    <a:pt x="4816592" y="0"/>
                  </a:lnTo>
                  <a:lnTo>
                    <a:pt x="4816592" y="340859"/>
                  </a:lnTo>
                  <a:lnTo>
                    <a:pt x="0" y="340859"/>
                  </a:lnTo>
                  <a:close/>
                </a:path>
              </a:pathLst>
            </a:custGeom>
            <a:solidFill>
              <a:srgbClr val="F09B7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6" name="Google Shape;916;g3d5c29d4498_4_97"/>
            <p:cNvSpPr txBox="1"/>
            <p:nvPr/>
          </p:nvSpPr>
          <p:spPr>
            <a:xfrm>
              <a:off x="0" y="57150"/>
              <a:ext cx="4816500" cy="283800"/>
            </a:xfrm>
            <a:prstGeom prst="rect">
              <a:avLst/>
            </a:prstGeom>
            <a:noFill/>
            <a:ln>
              <a:noFill/>
            </a:ln>
          </p:spPr>
          <p:txBody>
            <a:bodyPr spcFirstLastPara="1" wrap="square" lIns="50800" tIns="50800" rIns="50800" bIns="50800" anchor="ctr" anchorCtr="0">
              <a:noAutofit/>
            </a:bodyPr>
            <a:lstStyle/>
            <a:p>
              <a:pPr marL="0" marR="0" lvl="0" indent="0" algn="ctr" rtl="0">
                <a:lnSpc>
                  <a:spcPct val="124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17" name="Google Shape;917;g3d5c29d4498_4_97">
            <a:extLst>
              <a:ext uri="{C183D7F6-B498-43B3-948B-1728B52AA6E4}">
                <adec:decorative xmlns:adec="http://schemas.microsoft.com/office/drawing/2017/decorative" val="1"/>
              </a:ext>
            </a:extLst>
          </p:cNvPr>
          <p:cNvSpPr/>
          <p:nvPr/>
        </p:nvSpPr>
        <p:spPr>
          <a:xfrm flipH="1">
            <a:off x="14287727" y="0"/>
            <a:ext cx="4000273" cy="2953189"/>
          </a:xfrm>
          <a:custGeom>
            <a:avLst/>
            <a:gdLst/>
            <a:ahLst/>
            <a:cxnLst/>
            <a:rect l="l" t="t" r="r" b="b"/>
            <a:pathLst>
              <a:path w="4000273" h="2953189" extrusionOk="0">
                <a:moveTo>
                  <a:pt x="4000273" y="0"/>
                </a:moveTo>
                <a:lnTo>
                  <a:pt x="0" y="0"/>
                </a:lnTo>
                <a:lnTo>
                  <a:pt x="0" y="2953189"/>
                </a:lnTo>
                <a:lnTo>
                  <a:pt x="4000273" y="2953189"/>
                </a:lnTo>
                <a:lnTo>
                  <a:pt x="4000273" y="0"/>
                </a:lnTo>
                <a:close/>
              </a:path>
            </a:pathLst>
          </a:custGeom>
          <a:blipFill rotWithShape="1">
            <a:blip r:embed="rId4">
              <a:alphaModFix/>
            </a:blip>
            <a:stretch>
              <a:fillRect l="-4130" t="-4522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8" name="Google Shape;918;g3d5c29d4498_4_97">
            <a:extLst>
              <a:ext uri="{C183D7F6-B498-43B3-948B-1728B52AA6E4}">
                <adec:decorative xmlns:adec="http://schemas.microsoft.com/office/drawing/2017/decorative" val="1"/>
              </a:ext>
            </a:extLst>
          </p:cNvPr>
          <p:cNvSpPr/>
          <p:nvPr/>
        </p:nvSpPr>
        <p:spPr>
          <a:xfrm>
            <a:off x="15670649" y="1316683"/>
            <a:ext cx="2652303" cy="4293968"/>
          </a:xfrm>
          <a:custGeom>
            <a:avLst/>
            <a:gdLst/>
            <a:ahLst/>
            <a:cxnLst/>
            <a:rect l="l" t="t" r="r" b="b"/>
            <a:pathLst>
              <a:path w="2652303" h="4293968" extrusionOk="0">
                <a:moveTo>
                  <a:pt x="0" y="0"/>
                </a:moveTo>
                <a:lnTo>
                  <a:pt x="2652302" y="0"/>
                </a:lnTo>
                <a:lnTo>
                  <a:pt x="2652302" y="4293969"/>
                </a:lnTo>
                <a:lnTo>
                  <a:pt x="0" y="4293969"/>
                </a:lnTo>
                <a:lnTo>
                  <a:pt x="0" y="0"/>
                </a:lnTo>
                <a:close/>
              </a:path>
            </a:pathLst>
          </a:custGeom>
          <a:blipFill rotWithShape="1">
            <a:blip r:embed="rId5">
              <a:alphaModFix/>
            </a:blip>
            <a:stretch>
              <a:fillRect r="-4490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9" name="Google Shape;919;g3d5c29d4498_4_97">
            <a:extLst>
              <a:ext uri="{C183D7F6-B498-43B3-948B-1728B52AA6E4}">
                <adec:decorative xmlns:adec="http://schemas.microsoft.com/office/drawing/2017/decorative" val="1"/>
              </a:ext>
            </a:extLst>
          </p:cNvPr>
          <p:cNvSpPr/>
          <p:nvPr/>
        </p:nvSpPr>
        <p:spPr>
          <a:xfrm>
            <a:off x="0" y="7698947"/>
            <a:ext cx="1063651" cy="2618219"/>
          </a:xfrm>
          <a:custGeom>
            <a:avLst/>
            <a:gdLst/>
            <a:ahLst/>
            <a:cxnLst/>
            <a:rect l="l" t="t" r="r" b="b"/>
            <a:pathLst>
              <a:path w="1063651" h="2618219" extrusionOk="0">
                <a:moveTo>
                  <a:pt x="0" y="0"/>
                </a:moveTo>
                <a:lnTo>
                  <a:pt x="1063651" y="0"/>
                </a:lnTo>
                <a:lnTo>
                  <a:pt x="1063651" y="2618219"/>
                </a:lnTo>
                <a:lnTo>
                  <a:pt x="0" y="261821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0" name="Google Shape;920;g3d5c29d4498_4_97">
            <a:extLst>
              <a:ext uri="{C183D7F6-B498-43B3-948B-1728B52AA6E4}">
                <adec:decorative xmlns:adec="http://schemas.microsoft.com/office/drawing/2017/decorative" val="1"/>
              </a:ext>
            </a:extLst>
          </p:cNvPr>
          <p:cNvSpPr/>
          <p:nvPr/>
        </p:nvSpPr>
        <p:spPr>
          <a:xfrm flipH="1">
            <a:off x="17259300" y="7698947"/>
            <a:ext cx="1063651" cy="2618219"/>
          </a:xfrm>
          <a:custGeom>
            <a:avLst/>
            <a:gdLst/>
            <a:ahLst/>
            <a:cxnLst/>
            <a:rect l="l" t="t" r="r" b="b"/>
            <a:pathLst>
              <a:path w="1063651" h="2618219" extrusionOk="0">
                <a:moveTo>
                  <a:pt x="1063651" y="0"/>
                </a:moveTo>
                <a:lnTo>
                  <a:pt x="0" y="0"/>
                </a:lnTo>
                <a:lnTo>
                  <a:pt x="0" y="2618219"/>
                </a:lnTo>
                <a:lnTo>
                  <a:pt x="1063651" y="2618219"/>
                </a:lnTo>
                <a:lnTo>
                  <a:pt x="1063651"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1" name="Google Shape;921;g3d5c29d4498_4_97"/>
          <p:cNvSpPr txBox="1">
            <a:spLocks noGrp="1"/>
          </p:cNvSpPr>
          <p:nvPr>
            <p:ph type="title" idx="4294967295"/>
          </p:nvPr>
        </p:nvSpPr>
        <p:spPr>
          <a:xfrm>
            <a:off x="6621199" y="3415200"/>
            <a:ext cx="10868400" cy="34566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40000"/>
              </a:lnSpc>
              <a:spcBef>
                <a:spcPts val="0"/>
              </a:spcBef>
              <a:spcAft>
                <a:spcPts val="0"/>
              </a:spcAft>
              <a:buClr>
                <a:srgbClr val="000000"/>
              </a:buClr>
              <a:buSzPts val="1960"/>
              <a:buFont typeface="Arial"/>
              <a:buNone/>
              <a:tabLst/>
              <a:defRPr/>
            </a:pPr>
            <a:r>
              <a:rPr kumimoji="0" lang="en-US" sz="3460" b="1" i="0" u="none" strike="noStrike" kern="0" cap="none" spc="0" normalizeH="0" baseline="0" noProof="0" dirty="0">
                <a:ln>
                  <a:noFill/>
                </a:ln>
                <a:solidFill>
                  <a:srgbClr val="000000"/>
                </a:solidFill>
                <a:effectLst/>
                <a:uLnTx/>
                <a:uFillTx/>
                <a:latin typeface="Inclusive Sans"/>
                <a:ea typeface="Inclusive Sans"/>
                <a:cs typeface="Inclusive Sans"/>
                <a:sym typeface="Inclusive Sans"/>
              </a:rPr>
              <a:t>Dr. </a:t>
            </a:r>
            <a:r>
              <a:rPr kumimoji="0" lang="en-US" sz="3460" b="1" i="0" u="none" strike="noStrike" kern="0" cap="none" spc="0" normalizeH="0" baseline="0" noProof="0" dirty="0" err="1">
                <a:ln>
                  <a:noFill/>
                </a:ln>
                <a:solidFill>
                  <a:srgbClr val="000000"/>
                </a:solidFill>
                <a:effectLst/>
                <a:uLnTx/>
                <a:uFillTx/>
                <a:latin typeface="Inclusive Sans"/>
                <a:ea typeface="Inclusive Sans"/>
                <a:cs typeface="Inclusive Sans"/>
                <a:sym typeface="Inclusive Sans"/>
              </a:rPr>
              <a:t>Morénike</a:t>
            </a:r>
            <a:r>
              <a:rPr kumimoji="0" lang="en-US" sz="3460" b="1" i="0" u="none" strike="noStrike" kern="0" cap="none" spc="0" normalizeH="0" baseline="0" noProof="0" dirty="0">
                <a:ln>
                  <a:noFill/>
                </a:ln>
                <a:solidFill>
                  <a:srgbClr val="000000"/>
                </a:solidFill>
                <a:effectLst/>
                <a:uLnTx/>
                <a:uFillTx/>
                <a:latin typeface="Inclusive Sans"/>
                <a:ea typeface="Inclusive Sans"/>
                <a:cs typeface="Inclusive Sans"/>
                <a:sym typeface="Inclusive Sans"/>
              </a:rPr>
              <a:t> Giwa </a:t>
            </a:r>
            <a:r>
              <a:rPr kumimoji="0" lang="en-US" sz="3460" b="1" i="0" u="none" strike="noStrike" kern="0" cap="none" spc="0" normalizeH="0" baseline="0" noProof="0" dirty="0" err="1">
                <a:ln>
                  <a:noFill/>
                </a:ln>
                <a:solidFill>
                  <a:srgbClr val="000000"/>
                </a:solidFill>
                <a:effectLst/>
                <a:uLnTx/>
                <a:uFillTx/>
                <a:latin typeface="Inclusive Sans"/>
                <a:ea typeface="Inclusive Sans"/>
                <a:cs typeface="Inclusive Sans"/>
                <a:sym typeface="Inclusive Sans"/>
              </a:rPr>
              <a:t>Onaiwu</a:t>
            </a:r>
            <a:endParaRPr kumimoji="0" lang="en-US" sz="29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40000"/>
              </a:lnSpc>
              <a:spcBef>
                <a:spcPts val="0"/>
              </a:spcBef>
              <a:spcAft>
                <a:spcPts val="0"/>
              </a:spcAft>
              <a:buClr>
                <a:srgbClr val="000000"/>
              </a:buClr>
              <a:buSzPts val="1960"/>
              <a:buFont typeface="Arial"/>
              <a:buNone/>
              <a:tabLst/>
              <a:defRPr/>
            </a:pPr>
            <a:r>
              <a:rPr kumimoji="0" lang="en-US" sz="3460" b="0" i="1" u="none" strike="noStrike" kern="0" cap="none" spc="0" normalizeH="0" baseline="0" noProof="0" dirty="0">
                <a:ln>
                  <a:noFill/>
                </a:ln>
                <a:solidFill>
                  <a:srgbClr val="000000"/>
                </a:solidFill>
                <a:effectLst/>
                <a:uLnTx/>
                <a:uFillTx/>
                <a:latin typeface="Inclusive Sans"/>
                <a:ea typeface="Inclusive Sans"/>
                <a:cs typeface="Inclusive Sans"/>
                <a:sym typeface="Inclusive Sans"/>
              </a:rPr>
              <a:t>(she/they)</a:t>
            </a:r>
            <a:endParaRPr kumimoji="0" lang="en-US" sz="29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40000"/>
              </a:lnSpc>
              <a:spcBef>
                <a:spcPts val="0"/>
              </a:spcBef>
              <a:spcAft>
                <a:spcPts val="0"/>
              </a:spcAft>
              <a:buClr>
                <a:srgbClr val="000000"/>
              </a:buClr>
              <a:buSzPts val="1860"/>
              <a:buFont typeface="Arial"/>
              <a:buNone/>
              <a:tabLst/>
              <a:defRPr/>
            </a:pPr>
            <a:r>
              <a:rPr kumimoji="0" lang="en-US" sz="3360" b="0" i="0" u="none" strike="noStrike" kern="0" cap="none" spc="0" normalizeH="0" baseline="0" noProof="0" dirty="0">
                <a:ln>
                  <a:noFill/>
                </a:ln>
                <a:solidFill>
                  <a:srgbClr val="000000"/>
                </a:solidFill>
                <a:effectLst/>
                <a:uLnTx/>
                <a:uFillTx/>
                <a:latin typeface="Inclusive Sans"/>
                <a:ea typeface="Inclusive Sans"/>
                <a:cs typeface="Inclusive Sans"/>
                <a:sym typeface="Inclusive Sans"/>
              </a:rPr>
              <a:t>Global Human Rights and Disability Justice Activist-Scholar, Consultant, Advocate, Author and Educator</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22" name="Google Shape;922;g3d5c29d4498_4_97" descr="Dr. Onaiwu with long black braids smiling at the camera"/>
          <p:cNvSpPr/>
          <p:nvPr/>
        </p:nvSpPr>
        <p:spPr>
          <a:xfrm>
            <a:off x="2556951" y="2603344"/>
            <a:ext cx="3701137" cy="4743808"/>
          </a:xfrm>
          <a:custGeom>
            <a:avLst/>
            <a:gdLst/>
            <a:ahLst/>
            <a:cxnLst/>
            <a:rect l="l" t="t" r="r" b="b"/>
            <a:pathLst>
              <a:path w="2302418" h="2208991" extrusionOk="0">
                <a:moveTo>
                  <a:pt x="0" y="0"/>
                </a:moveTo>
                <a:lnTo>
                  <a:pt x="2302419" y="0"/>
                </a:lnTo>
                <a:lnTo>
                  <a:pt x="2302419" y="2208991"/>
                </a:lnTo>
                <a:lnTo>
                  <a:pt x="0" y="2208991"/>
                </a:lnTo>
                <a:lnTo>
                  <a:pt x="0" y="0"/>
                </a:lnTo>
                <a:close/>
              </a:path>
            </a:pathLst>
          </a:custGeom>
          <a:blipFill rotWithShape="1">
            <a:blip r:embed="rId7">
              <a:alphaModFix/>
            </a:blip>
            <a:stretch>
              <a:fillRect t="-24050" b="-3268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g3d5c29d4498_3_1061">
            <a:extLst>
              <a:ext uri="{C183D7F6-B498-43B3-948B-1728B52AA6E4}">
                <adec:decorative xmlns:adec="http://schemas.microsoft.com/office/drawing/2017/decorative" val="1"/>
              </a:ext>
            </a:extLst>
          </p:cNvPr>
          <p:cNvSpPr/>
          <p:nvPr/>
        </p:nvSpPr>
        <p:spPr>
          <a:xfrm>
            <a:off x="9595200" y="1371600"/>
            <a:ext cx="6864000" cy="6864000"/>
          </a:xfrm>
          <a:prstGeom prst="rect">
            <a:avLst/>
          </a:prstGeom>
          <a:solidFill>
            <a:schemeClr val="dk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solidFill>
                <a:schemeClr val="accent1"/>
              </a:solidFill>
              <a:latin typeface="IBM Plex Sans Light"/>
              <a:ea typeface="IBM Plex Sans Light"/>
              <a:cs typeface="IBM Plex Sans Light"/>
              <a:sym typeface="IBM Plex Sans Light"/>
            </a:endParaRPr>
          </a:p>
        </p:txBody>
      </p:sp>
      <p:sp>
        <p:nvSpPr>
          <p:cNvPr id="930" name="Google Shape;930;g3d5c29d4498_3_1061"/>
          <p:cNvSpPr txBox="1">
            <a:spLocks noGrp="1"/>
          </p:cNvSpPr>
          <p:nvPr>
            <p:ph type="title"/>
          </p:nvPr>
        </p:nvSpPr>
        <p:spPr>
          <a:xfrm>
            <a:off x="685800" y="905850"/>
            <a:ext cx="7089600" cy="82320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US"/>
              <a:t>Disability Justice and Settler colonialism</a:t>
            </a:r>
            <a:endParaRPr/>
          </a:p>
          <a:p>
            <a:pPr marL="0" lvl="0" indent="0" algn="l" rtl="0">
              <a:spcBef>
                <a:spcPts val="0"/>
              </a:spcBef>
              <a:spcAft>
                <a:spcPts val="0"/>
              </a:spcAft>
              <a:buNone/>
            </a:pPr>
            <a:endParaRPr/>
          </a:p>
          <a:p>
            <a:pPr marL="0" lvl="0" indent="0" algn="l" rtl="0">
              <a:spcBef>
                <a:spcPts val="0"/>
              </a:spcBef>
              <a:spcAft>
                <a:spcPts val="0"/>
              </a:spcAft>
              <a:buNone/>
            </a:pPr>
            <a:r>
              <a:rPr lang="en-US"/>
              <a:t>Jess Wilcox Cowing</a:t>
            </a:r>
            <a:endParaRPr/>
          </a:p>
        </p:txBody>
      </p:sp>
      <p:pic>
        <p:nvPicPr>
          <p:cNvPr id="928" name="Google Shape;928;g3d5c29d4498_3_1061" descr="Disabled and multiracial people laughing together "/>
          <p:cNvPicPr preferRelativeResize="0">
            <a:picLocks noGrp="1"/>
          </p:cNvPicPr>
          <p:nvPr>
            <p:ph type="pic" idx="2"/>
          </p:nvPr>
        </p:nvPicPr>
        <p:blipFill rotWithShape="1">
          <a:blip r:embed="rId3">
            <a:alphaModFix/>
          </a:blip>
          <a:srcRect/>
          <a:stretch/>
        </p:blipFill>
        <p:spPr>
          <a:xfrm>
            <a:off x="9165600" y="2199000"/>
            <a:ext cx="6466200" cy="6466200"/>
          </a:xfrm>
          <a:prstGeom prst="rect">
            <a:avLst/>
          </a:prstGeom>
          <a:noFill/>
          <a:ln>
            <a:noFill/>
          </a:ln>
        </p:spPr>
      </p:pic>
      <p:sp>
        <p:nvSpPr>
          <p:cNvPr id="929" name="Google Shape;929;g3d5c29d4498_3_1061">
            <a:extLst>
              <a:ext uri="{C183D7F6-B498-43B3-948B-1728B52AA6E4}">
                <adec:decorative xmlns:adec="http://schemas.microsoft.com/office/drawing/2017/decorative" val="1"/>
              </a:ext>
            </a:extLst>
          </p:cNvPr>
          <p:cNvSpPr/>
          <p:nvPr/>
        </p:nvSpPr>
        <p:spPr>
          <a:xfrm flipH="1">
            <a:off x="17373605" y="9721200"/>
            <a:ext cx="237000" cy="2370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932" name="Google Shape;932;g3d5c29d4498_3_1061"/>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p>
            <a:pPr marL="0" lvl="0" indent="0" algn="r" rtl="0">
              <a:spcBef>
                <a:spcPts val="0"/>
              </a:spcBef>
              <a:spcAft>
                <a:spcPts val="0"/>
              </a:spcAft>
              <a:buNone/>
            </a:pPr>
            <a:fld id="{00000000-1234-1234-1234-123412341234}" type="slidenum">
              <a:rPr lang="en-US"/>
              <a:t>18</a:t>
            </a:fld>
            <a:endParaRPr/>
          </a:p>
        </p:txBody>
      </p:sp>
      <p:grpSp>
        <p:nvGrpSpPr>
          <p:cNvPr id="933" name="Google Shape;933;g3d5c29d4498_3_1061">
            <a:extLst>
              <a:ext uri="{C183D7F6-B498-43B3-948B-1728B52AA6E4}">
                <adec:decorative xmlns:adec="http://schemas.microsoft.com/office/drawing/2017/decorative" val="1"/>
              </a:ext>
            </a:extLst>
          </p:cNvPr>
          <p:cNvGrpSpPr/>
          <p:nvPr/>
        </p:nvGrpSpPr>
        <p:grpSpPr>
          <a:xfrm>
            <a:off x="8377543" y="2999200"/>
            <a:ext cx="648600" cy="2144300"/>
            <a:chOff x="8278241" y="2502000"/>
            <a:chExt cx="324300" cy="1072150"/>
          </a:xfrm>
        </p:grpSpPr>
        <p:sp>
          <p:nvSpPr>
            <p:cNvPr id="934" name="Google Shape;934;g3d5c29d4498_3_1061"/>
            <p:cNvSpPr/>
            <p:nvPr/>
          </p:nvSpPr>
          <p:spPr>
            <a:xfrm>
              <a:off x="8278241" y="2502000"/>
              <a:ext cx="324300" cy="280500"/>
            </a:xfrm>
            <a:prstGeom prst="triangle">
              <a:avLst>
                <a:gd name="adj" fmla="val 50000"/>
              </a:avLst>
            </a:prstGeom>
            <a:solidFill>
              <a:schemeClr val="dk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935" name="Google Shape;935;g3d5c29d4498_3_1061"/>
            <p:cNvSpPr/>
            <p:nvPr/>
          </p:nvSpPr>
          <p:spPr>
            <a:xfrm>
              <a:off x="8278241" y="2897825"/>
              <a:ext cx="324300" cy="280500"/>
            </a:xfrm>
            <a:prstGeom prst="triangle">
              <a:avLst>
                <a:gd name="adj" fmla="val 50000"/>
              </a:avLst>
            </a:prstGeom>
            <a:solidFill>
              <a:schemeClr val="dk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936" name="Google Shape;936;g3d5c29d4498_3_1061"/>
            <p:cNvSpPr/>
            <p:nvPr/>
          </p:nvSpPr>
          <p:spPr>
            <a:xfrm>
              <a:off x="8278241" y="3293650"/>
              <a:ext cx="324300" cy="280500"/>
            </a:xfrm>
            <a:prstGeom prst="triangle">
              <a:avLst>
                <a:gd name="adj" fmla="val 50000"/>
              </a:avLst>
            </a:prstGeom>
            <a:solidFill>
              <a:schemeClr val="dk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grpSp>
      <p:sp>
        <p:nvSpPr>
          <p:cNvPr id="937" name="Google Shape;937;g3d5c29d4498_3_1061">
            <a:extLst>
              <a:ext uri="{C183D7F6-B498-43B3-948B-1728B52AA6E4}">
                <adec:decorative xmlns:adec="http://schemas.microsoft.com/office/drawing/2017/decorative" val="1"/>
              </a:ext>
            </a:extLst>
          </p:cNvPr>
          <p:cNvSpPr/>
          <p:nvPr/>
        </p:nvSpPr>
        <p:spPr>
          <a:xfrm>
            <a:off x="15147500" y="1657550"/>
            <a:ext cx="1014600" cy="10146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grpSp>
        <p:nvGrpSpPr>
          <p:cNvPr id="938" name="Google Shape;938;g3d5c29d4498_3_1061">
            <a:extLst>
              <a:ext uri="{C183D7F6-B498-43B3-948B-1728B52AA6E4}">
                <adec:decorative xmlns:adec="http://schemas.microsoft.com/office/drawing/2017/decorative" val="1"/>
              </a:ext>
            </a:extLst>
          </p:cNvPr>
          <p:cNvGrpSpPr/>
          <p:nvPr/>
        </p:nvGrpSpPr>
        <p:grpSpPr>
          <a:xfrm>
            <a:off x="7876411" y="7650435"/>
            <a:ext cx="1149970" cy="1014582"/>
            <a:chOff x="6107475" y="4573475"/>
            <a:chExt cx="594300" cy="501771"/>
          </a:xfrm>
        </p:grpSpPr>
        <p:sp>
          <p:nvSpPr>
            <p:cNvPr id="939" name="Google Shape;939;g3d5c29d4498_3_1061"/>
            <p:cNvSpPr/>
            <p:nvPr/>
          </p:nvSpPr>
          <p:spPr>
            <a:xfrm>
              <a:off x="6107475" y="4573475"/>
              <a:ext cx="45600" cy="45600"/>
            </a:xfrm>
            <a:prstGeom prst="ellipse">
              <a:avLst/>
            </a:prstGeom>
            <a:solidFill>
              <a:schemeClr val="dk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940" name="Google Shape;940;g3d5c29d4498_3_1061"/>
            <p:cNvSpPr/>
            <p:nvPr/>
          </p:nvSpPr>
          <p:spPr>
            <a:xfrm>
              <a:off x="6244650" y="4573475"/>
              <a:ext cx="45600" cy="45600"/>
            </a:xfrm>
            <a:prstGeom prst="ellipse">
              <a:avLst/>
            </a:prstGeom>
            <a:solidFill>
              <a:schemeClr val="dk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941" name="Google Shape;941;g3d5c29d4498_3_1061"/>
            <p:cNvSpPr/>
            <p:nvPr/>
          </p:nvSpPr>
          <p:spPr>
            <a:xfrm>
              <a:off x="6381825" y="4573475"/>
              <a:ext cx="45600" cy="45600"/>
            </a:xfrm>
            <a:prstGeom prst="ellipse">
              <a:avLst/>
            </a:prstGeom>
            <a:solidFill>
              <a:schemeClr val="dk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942" name="Google Shape;942;g3d5c29d4498_3_1061"/>
            <p:cNvSpPr/>
            <p:nvPr/>
          </p:nvSpPr>
          <p:spPr>
            <a:xfrm>
              <a:off x="6519000" y="4573475"/>
              <a:ext cx="45600" cy="45600"/>
            </a:xfrm>
            <a:prstGeom prst="ellipse">
              <a:avLst/>
            </a:prstGeom>
            <a:solidFill>
              <a:schemeClr val="dk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943" name="Google Shape;943;g3d5c29d4498_3_1061"/>
            <p:cNvSpPr/>
            <p:nvPr/>
          </p:nvSpPr>
          <p:spPr>
            <a:xfrm>
              <a:off x="6656175" y="4573475"/>
              <a:ext cx="45600" cy="45600"/>
            </a:xfrm>
            <a:prstGeom prst="ellipse">
              <a:avLst/>
            </a:prstGeom>
            <a:solidFill>
              <a:schemeClr val="dk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944" name="Google Shape;944;g3d5c29d4498_3_1061"/>
            <p:cNvSpPr/>
            <p:nvPr/>
          </p:nvSpPr>
          <p:spPr>
            <a:xfrm>
              <a:off x="6107475" y="4688165"/>
              <a:ext cx="45600" cy="45600"/>
            </a:xfrm>
            <a:prstGeom prst="ellipse">
              <a:avLst/>
            </a:prstGeom>
            <a:solidFill>
              <a:schemeClr val="dk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945" name="Google Shape;945;g3d5c29d4498_3_1061"/>
            <p:cNvSpPr/>
            <p:nvPr/>
          </p:nvSpPr>
          <p:spPr>
            <a:xfrm>
              <a:off x="6244650" y="4688165"/>
              <a:ext cx="45600" cy="45600"/>
            </a:xfrm>
            <a:prstGeom prst="ellipse">
              <a:avLst/>
            </a:prstGeom>
            <a:solidFill>
              <a:schemeClr val="dk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946" name="Google Shape;946;g3d5c29d4498_3_1061"/>
            <p:cNvSpPr/>
            <p:nvPr/>
          </p:nvSpPr>
          <p:spPr>
            <a:xfrm>
              <a:off x="6381825" y="4688165"/>
              <a:ext cx="45600" cy="45600"/>
            </a:xfrm>
            <a:prstGeom prst="ellipse">
              <a:avLst/>
            </a:prstGeom>
            <a:solidFill>
              <a:schemeClr val="dk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947" name="Google Shape;947;g3d5c29d4498_3_1061"/>
            <p:cNvSpPr/>
            <p:nvPr/>
          </p:nvSpPr>
          <p:spPr>
            <a:xfrm>
              <a:off x="6519000" y="4688165"/>
              <a:ext cx="45600" cy="45600"/>
            </a:xfrm>
            <a:prstGeom prst="ellipse">
              <a:avLst/>
            </a:prstGeom>
            <a:solidFill>
              <a:schemeClr val="dk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948" name="Google Shape;948;g3d5c29d4498_3_1061"/>
            <p:cNvSpPr/>
            <p:nvPr/>
          </p:nvSpPr>
          <p:spPr>
            <a:xfrm>
              <a:off x="6656175" y="4688165"/>
              <a:ext cx="45600" cy="45600"/>
            </a:xfrm>
            <a:prstGeom prst="ellipse">
              <a:avLst/>
            </a:prstGeom>
            <a:solidFill>
              <a:schemeClr val="dk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949" name="Google Shape;949;g3d5c29d4498_3_1061"/>
            <p:cNvSpPr/>
            <p:nvPr/>
          </p:nvSpPr>
          <p:spPr>
            <a:xfrm>
              <a:off x="6107475" y="4800267"/>
              <a:ext cx="45600" cy="45600"/>
            </a:xfrm>
            <a:prstGeom prst="ellipse">
              <a:avLst/>
            </a:prstGeom>
            <a:solidFill>
              <a:schemeClr val="dk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950" name="Google Shape;950;g3d5c29d4498_3_1061"/>
            <p:cNvSpPr/>
            <p:nvPr/>
          </p:nvSpPr>
          <p:spPr>
            <a:xfrm>
              <a:off x="6244650" y="4800267"/>
              <a:ext cx="45600" cy="45600"/>
            </a:xfrm>
            <a:prstGeom prst="ellipse">
              <a:avLst/>
            </a:prstGeom>
            <a:solidFill>
              <a:schemeClr val="dk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951" name="Google Shape;951;g3d5c29d4498_3_1061"/>
            <p:cNvSpPr/>
            <p:nvPr/>
          </p:nvSpPr>
          <p:spPr>
            <a:xfrm>
              <a:off x="6381825" y="4800267"/>
              <a:ext cx="45600" cy="45600"/>
            </a:xfrm>
            <a:prstGeom prst="ellipse">
              <a:avLst/>
            </a:prstGeom>
            <a:solidFill>
              <a:schemeClr val="dk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952" name="Google Shape;952;g3d5c29d4498_3_1061"/>
            <p:cNvSpPr/>
            <p:nvPr/>
          </p:nvSpPr>
          <p:spPr>
            <a:xfrm>
              <a:off x="6519000" y="4800267"/>
              <a:ext cx="45600" cy="45600"/>
            </a:xfrm>
            <a:prstGeom prst="ellipse">
              <a:avLst/>
            </a:prstGeom>
            <a:solidFill>
              <a:schemeClr val="dk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953" name="Google Shape;953;g3d5c29d4498_3_1061"/>
            <p:cNvSpPr/>
            <p:nvPr/>
          </p:nvSpPr>
          <p:spPr>
            <a:xfrm>
              <a:off x="6656175" y="4800267"/>
              <a:ext cx="45600" cy="45600"/>
            </a:xfrm>
            <a:prstGeom prst="ellipse">
              <a:avLst/>
            </a:prstGeom>
            <a:solidFill>
              <a:schemeClr val="dk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954" name="Google Shape;954;g3d5c29d4498_3_1061"/>
            <p:cNvSpPr/>
            <p:nvPr/>
          </p:nvSpPr>
          <p:spPr>
            <a:xfrm>
              <a:off x="6107475" y="4914957"/>
              <a:ext cx="45600" cy="45600"/>
            </a:xfrm>
            <a:prstGeom prst="ellipse">
              <a:avLst/>
            </a:prstGeom>
            <a:solidFill>
              <a:schemeClr val="dk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955" name="Google Shape;955;g3d5c29d4498_3_1061"/>
            <p:cNvSpPr/>
            <p:nvPr/>
          </p:nvSpPr>
          <p:spPr>
            <a:xfrm>
              <a:off x="6244650" y="4914957"/>
              <a:ext cx="45600" cy="45600"/>
            </a:xfrm>
            <a:prstGeom prst="ellipse">
              <a:avLst/>
            </a:prstGeom>
            <a:solidFill>
              <a:schemeClr val="dk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956" name="Google Shape;956;g3d5c29d4498_3_1061"/>
            <p:cNvSpPr/>
            <p:nvPr/>
          </p:nvSpPr>
          <p:spPr>
            <a:xfrm>
              <a:off x="6381825" y="4914957"/>
              <a:ext cx="45600" cy="45600"/>
            </a:xfrm>
            <a:prstGeom prst="ellipse">
              <a:avLst/>
            </a:prstGeom>
            <a:solidFill>
              <a:schemeClr val="dk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957" name="Google Shape;957;g3d5c29d4498_3_1061"/>
            <p:cNvSpPr/>
            <p:nvPr/>
          </p:nvSpPr>
          <p:spPr>
            <a:xfrm>
              <a:off x="6519000" y="4914957"/>
              <a:ext cx="45600" cy="45600"/>
            </a:xfrm>
            <a:prstGeom prst="ellipse">
              <a:avLst/>
            </a:prstGeom>
            <a:solidFill>
              <a:schemeClr val="dk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958" name="Google Shape;958;g3d5c29d4498_3_1061"/>
            <p:cNvSpPr/>
            <p:nvPr/>
          </p:nvSpPr>
          <p:spPr>
            <a:xfrm>
              <a:off x="6656175" y="4914957"/>
              <a:ext cx="45600" cy="45600"/>
            </a:xfrm>
            <a:prstGeom prst="ellipse">
              <a:avLst/>
            </a:prstGeom>
            <a:solidFill>
              <a:schemeClr val="dk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959" name="Google Shape;959;g3d5c29d4498_3_1061"/>
            <p:cNvSpPr/>
            <p:nvPr/>
          </p:nvSpPr>
          <p:spPr>
            <a:xfrm>
              <a:off x="6107475" y="5029646"/>
              <a:ext cx="45600" cy="45600"/>
            </a:xfrm>
            <a:prstGeom prst="ellipse">
              <a:avLst/>
            </a:prstGeom>
            <a:solidFill>
              <a:schemeClr val="dk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960" name="Google Shape;960;g3d5c29d4498_3_1061"/>
            <p:cNvSpPr/>
            <p:nvPr/>
          </p:nvSpPr>
          <p:spPr>
            <a:xfrm>
              <a:off x="6244650" y="5029646"/>
              <a:ext cx="45600" cy="45600"/>
            </a:xfrm>
            <a:prstGeom prst="ellipse">
              <a:avLst/>
            </a:prstGeom>
            <a:solidFill>
              <a:schemeClr val="dk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961" name="Google Shape;961;g3d5c29d4498_3_1061"/>
            <p:cNvSpPr/>
            <p:nvPr/>
          </p:nvSpPr>
          <p:spPr>
            <a:xfrm>
              <a:off x="6381825" y="5029646"/>
              <a:ext cx="45600" cy="45600"/>
            </a:xfrm>
            <a:prstGeom prst="ellipse">
              <a:avLst/>
            </a:prstGeom>
            <a:solidFill>
              <a:schemeClr val="dk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962" name="Google Shape;962;g3d5c29d4498_3_1061"/>
            <p:cNvSpPr/>
            <p:nvPr/>
          </p:nvSpPr>
          <p:spPr>
            <a:xfrm>
              <a:off x="6519000" y="5029646"/>
              <a:ext cx="45600" cy="45600"/>
            </a:xfrm>
            <a:prstGeom prst="ellipse">
              <a:avLst/>
            </a:prstGeom>
            <a:solidFill>
              <a:schemeClr val="dk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963" name="Google Shape;963;g3d5c29d4498_3_1061"/>
            <p:cNvSpPr/>
            <p:nvPr/>
          </p:nvSpPr>
          <p:spPr>
            <a:xfrm>
              <a:off x="6656175" y="5029646"/>
              <a:ext cx="45600" cy="45600"/>
            </a:xfrm>
            <a:prstGeom prst="ellipse">
              <a:avLst/>
            </a:prstGeom>
            <a:solidFill>
              <a:schemeClr val="dk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g3d5c29d4498_3_1101"/>
          <p:cNvSpPr txBox="1">
            <a:spLocks noGrp="1"/>
          </p:cNvSpPr>
          <p:nvPr>
            <p:ph type="subTitle" idx="1"/>
          </p:nvPr>
        </p:nvSpPr>
        <p:spPr>
          <a:xfrm>
            <a:off x="685800" y="1260850"/>
            <a:ext cx="16691400" cy="518400"/>
          </a:xfrm>
          <a:prstGeom prst="rect">
            <a:avLst/>
          </a:prstGeom>
        </p:spPr>
        <p:txBody>
          <a:bodyPr spcFirstLastPara="1" wrap="square" lIns="274300" tIns="182850" rIns="182850" bIns="182850" anchor="t" anchorCtr="0">
            <a:noAutofit/>
          </a:bodyPr>
          <a:lstStyle/>
          <a:p>
            <a:pPr marL="0" lvl="0" indent="0" algn="l" rtl="0">
              <a:spcBef>
                <a:spcPts val="0"/>
              </a:spcBef>
              <a:spcAft>
                <a:spcPts val="800"/>
              </a:spcAft>
              <a:buNone/>
            </a:pPr>
            <a:r>
              <a:rPr lang="en-US" sz="4200" b="1">
                <a:latin typeface="IBM Plex Mono"/>
                <a:ea typeface="IBM Plex Mono"/>
                <a:cs typeface="IBM Plex Mono"/>
                <a:sym typeface="IBM Plex Mono"/>
              </a:rPr>
              <a:t>Access Check in:</a:t>
            </a:r>
            <a:r>
              <a:rPr lang="en-US"/>
              <a:t> </a:t>
            </a:r>
            <a:endParaRPr/>
          </a:p>
        </p:txBody>
      </p:sp>
      <p:sp>
        <p:nvSpPr>
          <p:cNvPr id="969" name="Google Shape;969;g3d5c29d4498_3_1101"/>
          <p:cNvSpPr txBox="1">
            <a:spLocks noGrp="1"/>
          </p:cNvSpPr>
          <p:nvPr>
            <p:ph type="title"/>
          </p:nvPr>
        </p:nvSpPr>
        <p:spPr>
          <a:xfrm>
            <a:off x="685800" y="1779250"/>
            <a:ext cx="16691400" cy="73590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Please feel free to sit, lay down, stim, grab a blanket, have camera on or off. Do what you need to do!</a:t>
            </a:r>
            <a:endParaRPr/>
          </a:p>
          <a:p>
            <a:pPr marL="0" lvl="0" indent="0" algn="l" rtl="0">
              <a:spcBef>
                <a:spcPts val="0"/>
              </a:spcBef>
              <a:spcAft>
                <a:spcPts val="0"/>
              </a:spcAft>
              <a:buNone/>
            </a:pPr>
            <a:endParaRPr/>
          </a:p>
        </p:txBody>
      </p:sp>
      <p:sp>
        <p:nvSpPr>
          <p:cNvPr id="970" name="Google Shape;970;g3d5c29d4498_3_1101"/>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p>
            <a:pPr marL="0" lvl="0" indent="0" algn="r" rtl="0">
              <a:spcBef>
                <a:spcPts val="0"/>
              </a:spcBef>
              <a:spcAft>
                <a:spcPts val="0"/>
              </a:spcAft>
              <a:buNone/>
            </a:pPr>
            <a:fld id="{00000000-1234-1234-1234-123412341234}" type="slidenum">
              <a:rPr lang="en-US"/>
              <a:t>19</a:t>
            </a:fld>
            <a:endParaRPr/>
          </a:p>
        </p:txBody>
      </p:sp>
      <p:sp>
        <p:nvSpPr>
          <p:cNvPr id="971" name="Google Shape;971;g3d5c29d4498_3_1101"/>
          <p:cNvSpPr txBox="1">
            <a:spLocks noGrp="1"/>
          </p:cNvSpPr>
          <p:nvPr>
            <p:ph type="subTitle" idx="2"/>
          </p:nvPr>
        </p:nvSpPr>
        <p:spPr>
          <a:xfrm>
            <a:off x="685800" y="9598341"/>
            <a:ext cx="8479800" cy="547800"/>
          </a:xfrm>
          <a:prstGeom prst="rect">
            <a:avLst/>
          </a:prstGeom>
        </p:spPr>
        <p:txBody>
          <a:bodyPr spcFirstLastPara="1" wrap="square" lIns="274300" tIns="182850" rIns="182850" bIns="182850" anchor="ctr" anchorCtr="0">
            <a:noAutofit/>
          </a:bodyPr>
          <a:lstStyle/>
          <a:p>
            <a:pPr marL="0" lvl="0" indent="0" algn="l" rtl="0">
              <a:spcBef>
                <a:spcPts val="0"/>
              </a:spcBef>
              <a:spcAft>
                <a:spcPts val="80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7312" t="-78531" r="-11867" b="-50302"/>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83" name="Google Shape;183;p2">
            <a:extLst>
              <a:ext uri="{C183D7F6-B498-43B3-948B-1728B52AA6E4}">
                <adec:decorative xmlns:adec="http://schemas.microsoft.com/office/drawing/2017/decorative" val="1"/>
              </a:ext>
            </a:extLst>
          </p:cNvPr>
          <p:cNvGrpSpPr/>
          <p:nvPr/>
        </p:nvGrpSpPr>
        <p:grpSpPr>
          <a:xfrm>
            <a:off x="0" y="8992801"/>
            <a:ext cx="18288000" cy="1294199"/>
            <a:chOff x="0" y="0"/>
            <a:chExt cx="4816593" cy="340859"/>
          </a:xfrm>
        </p:grpSpPr>
        <p:sp>
          <p:nvSpPr>
            <p:cNvPr id="184" name="Google Shape;184;p2"/>
            <p:cNvSpPr/>
            <p:nvPr/>
          </p:nvSpPr>
          <p:spPr>
            <a:xfrm>
              <a:off x="0" y="0"/>
              <a:ext cx="4816592" cy="340859"/>
            </a:xfrm>
            <a:custGeom>
              <a:avLst/>
              <a:gdLst/>
              <a:ahLst/>
              <a:cxnLst/>
              <a:rect l="l" t="t" r="r" b="b"/>
              <a:pathLst>
                <a:path w="4816592" h="340859" extrusionOk="0">
                  <a:moveTo>
                    <a:pt x="0" y="0"/>
                  </a:moveTo>
                  <a:lnTo>
                    <a:pt x="4816592" y="0"/>
                  </a:lnTo>
                  <a:lnTo>
                    <a:pt x="4816592" y="340859"/>
                  </a:lnTo>
                  <a:lnTo>
                    <a:pt x="0" y="340859"/>
                  </a:lnTo>
                  <a:close/>
                </a:path>
              </a:pathLst>
            </a:custGeom>
            <a:solidFill>
              <a:srgbClr val="F09B7A"/>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2"/>
            <p:cNvSpPr txBox="1"/>
            <p:nvPr/>
          </p:nvSpPr>
          <p:spPr>
            <a:xfrm>
              <a:off x="0" y="57150"/>
              <a:ext cx="4816593" cy="283709"/>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242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86" name="Google Shape;186;p2">
            <a:extLst>
              <a:ext uri="{C183D7F6-B498-43B3-948B-1728B52AA6E4}">
                <adec:decorative xmlns:adec="http://schemas.microsoft.com/office/drawing/2017/decorative" val="1"/>
              </a:ext>
            </a:extLst>
          </p:cNvPr>
          <p:cNvSpPr/>
          <p:nvPr/>
        </p:nvSpPr>
        <p:spPr>
          <a:xfrm>
            <a:off x="14677023" y="4716579"/>
            <a:ext cx="3610977" cy="5570421"/>
          </a:xfrm>
          <a:custGeom>
            <a:avLst/>
            <a:gdLst/>
            <a:ahLst/>
            <a:cxnLst/>
            <a:rect l="l" t="t" r="r" b="b"/>
            <a:pathLst>
              <a:path w="3610977" h="5570421" extrusionOk="0">
                <a:moveTo>
                  <a:pt x="0" y="0"/>
                </a:moveTo>
                <a:lnTo>
                  <a:pt x="3610977" y="0"/>
                </a:lnTo>
                <a:lnTo>
                  <a:pt x="3610977" y="5570421"/>
                </a:lnTo>
                <a:lnTo>
                  <a:pt x="0" y="5570421"/>
                </a:lnTo>
                <a:lnTo>
                  <a:pt x="0" y="0"/>
                </a:lnTo>
                <a:close/>
              </a:path>
            </a:pathLst>
          </a:custGeom>
          <a:blipFill rotWithShape="1">
            <a:blip r:embed="rId4">
              <a:alphaModFix/>
            </a:blip>
            <a:stretch>
              <a:fillRect r="-62148" b="-504"/>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87" name="Google Shape;187;p2">
            <a:extLst>
              <a:ext uri="{C183D7F6-B498-43B3-948B-1728B52AA6E4}">
                <adec:decorative xmlns:adec="http://schemas.microsoft.com/office/drawing/2017/decorative" val="1"/>
              </a:ext>
            </a:extLst>
          </p:cNvPr>
          <p:cNvGrpSpPr/>
          <p:nvPr/>
        </p:nvGrpSpPr>
        <p:grpSpPr>
          <a:xfrm>
            <a:off x="1162126" y="580644"/>
            <a:ext cx="9938074" cy="1501904"/>
            <a:chOff x="0" y="0"/>
            <a:chExt cx="2617435" cy="395563"/>
          </a:xfrm>
        </p:grpSpPr>
        <p:sp>
          <p:nvSpPr>
            <p:cNvPr id="188" name="Google Shape;188;p2"/>
            <p:cNvSpPr/>
            <p:nvPr/>
          </p:nvSpPr>
          <p:spPr>
            <a:xfrm>
              <a:off x="0" y="0"/>
              <a:ext cx="2617435" cy="395563"/>
            </a:xfrm>
            <a:custGeom>
              <a:avLst/>
              <a:gdLst/>
              <a:ahLst/>
              <a:cxnLst/>
              <a:rect l="l" t="t" r="r" b="b"/>
              <a:pathLst>
                <a:path w="2617435" h="395563" extrusionOk="0">
                  <a:moveTo>
                    <a:pt x="17917" y="0"/>
                  </a:moveTo>
                  <a:lnTo>
                    <a:pt x="2599518" y="0"/>
                  </a:lnTo>
                  <a:cubicBezTo>
                    <a:pt x="2604270" y="0"/>
                    <a:pt x="2608827" y="1888"/>
                    <a:pt x="2612187" y="5248"/>
                  </a:cubicBezTo>
                  <a:cubicBezTo>
                    <a:pt x="2615548" y="8608"/>
                    <a:pt x="2617435" y="13165"/>
                    <a:pt x="2617435" y="17917"/>
                  </a:cubicBezTo>
                  <a:lnTo>
                    <a:pt x="2617435" y="377646"/>
                  </a:lnTo>
                  <a:cubicBezTo>
                    <a:pt x="2617435" y="382398"/>
                    <a:pt x="2615548" y="386955"/>
                    <a:pt x="2612187" y="390315"/>
                  </a:cubicBezTo>
                  <a:cubicBezTo>
                    <a:pt x="2608827" y="393675"/>
                    <a:pt x="2604270" y="395563"/>
                    <a:pt x="2599518" y="395563"/>
                  </a:cubicBezTo>
                  <a:lnTo>
                    <a:pt x="17917" y="395563"/>
                  </a:lnTo>
                  <a:cubicBezTo>
                    <a:pt x="13165" y="395563"/>
                    <a:pt x="8608" y="393675"/>
                    <a:pt x="5248" y="390315"/>
                  </a:cubicBezTo>
                  <a:cubicBezTo>
                    <a:pt x="1888" y="386955"/>
                    <a:pt x="0" y="382398"/>
                    <a:pt x="0" y="377646"/>
                  </a:cubicBezTo>
                  <a:lnTo>
                    <a:pt x="0" y="17917"/>
                  </a:lnTo>
                  <a:cubicBezTo>
                    <a:pt x="0" y="13165"/>
                    <a:pt x="1888" y="8608"/>
                    <a:pt x="5248" y="5248"/>
                  </a:cubicBezTo>
                  <a:cubicBezTo>
                    <a:pt x="8608" y="1888"/>
                    <a:pt x="13165" y="0"/>
                    <a:pt x="17917" y="0"/>
                  </a:cubicBezTo>
                  <a:close/>
                </a:path>
              </a:pathLst>
            </a:custGeom>
            <a:solidFill>
              <a:srgbClr val="FFFFFF"/>
            </a:solidFill>
            <a:ln w="95250" cap="rnd" cmpd="sng">
              <a:solidFill>
                <a:srgbClr val="216E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2"/>
            <p:cNvSpPr txBox="1"/>
            <p:nvPr/>
          </p:nvSpPr>
          <p:spPr>
            <a:xfrm>
              <a:off x="0" y="57150"/>
              <a:ext cx="2617435" cy="338413"/>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242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90" name="Google Shape;190;p2">
            <a:extLst>
              <a:ext uri="{C183D7F6-B498-43B3-948B-1728B52AA6E4}">
                <adec:decorative xmlns:adec="http://schemas.microsoft.com/office/drawing/2017/decorative" val="1"/>
              </a:ext>
            </a:extLst>
          </p:cNvPr>
          <p:cNvSpPr/>
          <p:nvPr/>
        </p:nvSpPr>
        <p:spPr>
          <a:xfrm>
            <a:off x="0" y="7725586"/>
            <a:ext cx="3330325" cy="2561414"/>
          </a:xfrm>
          <a:custGeom>
            <a:avLst/>
            <a:gdLst/>
            <a:ahLst/>
            <a:cxnLst/>
            <a:rect l="l" t="t" r="r" b="b"/>
            <a:pathLst>
              <a:path w="3330325" h="2561414" extrusionOk="0">
                <a:moveTo>
                  <a:pt x="0" y="0"/>
                </a:moveTo>
                <a:lnTo>
                  <a:pt x="3330325" y="0"/>
                </a:lnTo>
                <a:lnTo>
                  <a:pt x="3330325" y="2561414"/>
                </a:lnTo>
                <a:lnTo>
                  <a:pt x="0" y="2561414"/>
                </a:lnTo>
                <a:lnTo>
                  <a:pt x="0" y="0"/>
                </a:lnTo>
                <a:close/>
              </a:path>
            </a:pathLst>
          </a:custGeom>
          <a:blipFill rotWithShape="1">
            <a:blip r:embed="rId5">
              <a:alphaModFix/>
            </a:blip>
            <a:stretch>
              <a:fillRect l="-38223" b="-49837"/>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2">
            <a:extLst>
              <a:ext uri="{C183D7F6-B498-43B3-948B-1728B52AA6E4}">
                <adec:decorative xmlns:adec="http://schemas.microsoft.com/office/drawing/2017/decorative" val="1"/>
              </a:ext>
            </a:extLst>
          </p:cNvPr>
          <p:cNvSpPr/>
          <p:nvPr/>
        </p:nvSpPr>
        <p:spPr>
          <a:xfrm>
            <a:off x="15151605" y="1028700"/>
            <a:ext cx="2107695" cy="2107695"/>
          </a:xfrm>
          <a:custGeom>
            <a:avLst/>
            <a:gdLst/>
            <a:ahLst/>
            <a:cxnLst/>
            <a:rect l="l" t="t" r="r" b="b"/>
            <a:pathLst>
              <a:path w="2107695" h="2107695" extrusionOk="0">
                <a:moveTo>
                  <a:pt x="0" y="0"/>
                </a:moveTo>
                <a:lnTo>
                  <a:pt x="2107695" y="0"/>
                </a:lnTo>
                <a:lnTo>
                  <a:pt x="2107695" y="2107695"/>
                </a:lnTo>
                <a:lnTo>
                  <a:pt x="0" y="2107695"/>
                </a:lnTo>
                <a:lnTo>
                  <a:pt x="0" y="0"/>
                </a:lnTo>
                <a:close/>
              </a:path>
            </a:pathLst>
          </a:custGeom>
          <a:blipFill rotWithShape="1">
            <a:blip r:embed="rId6">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2"/>
          <p:cNvSpPr txBox="1">
            <a:spLocks noGrp="1"/>
          </p:cNvSpPr>
          <p:nvPr>
            <p:ph type="title" idx="4294967295"/>
          </p:nvPr>
        </p:nvSpPr>
        <p:spPr>
          <a:xfrm>
            <a:off x="1404674" y="960890"/>
            <a:ext cx="10041877" cy="84612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1007"/>
              </a:lnSpc>
              <a:spcBef>
                <a:spcPts val="0"/>
              </a:spcBef>
              <a:spcAft>
                <a:spcPts val="0"/>
              </a:spcAft>
              <a:buClr>
                <a:srgbClr val="000000"/>
              </a:buClr>
              <a:buSzTx/>
              <a:buFont typeface="Arial"/>
              <a:buNone/>
              <a:tabLst/>
              <a:defRPr/>
            </a:pPr>
            <a:r>
              <a:rPr kumimoji="0" lang="en-US" sz="6250" b="0" i="0" u="none" strike="noStrike" kern="0" cap="none" spc="0" normalizeH="0" baseline="0" noProof="0" dirty="0">
                <a:ln>
                  <a:noFill/>
                </a:ln>
                <a:solidFill>
                  <a:srgbClr val="616709"/>
                </a:solidFill>
                <a:effectLst/>
                <a:uLnTx/>
                <a:uFillTx/>
                <a:latin typeface="Inclusive Sans"/>
                <a:ea typeface="Inclusive Sans"/>
                <a:cs typeface="Inclusive Sans"/>
                <a:sym typeface="Inclusive Sans"/>
              </a:rPr>
              <a:t>Land Acknowledgement </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93" name="Google Shape;193;p2">
            <a:extLst>
              <a:ext uri="{C183D7F6-B498-43B3-948B-1728B52AA6E4}">
                <adec:decorative xmlns:adec="http://schemas.microsoft.com/office/drawing/2017/decorative" val="1"/>
              </a:ext>
            </a:extLst>
          </p:cNvPr>
          <p:cNvGrpSpPr/>
          <p:nvPr/>
        </p:nvGrpSpPr>
        <p:grpSpPr>
          <a:xfrm>
            <a:off x="2457826" y="2514835"/>
            <a:ext cx="10919664" cy="6045680"/>
            <a:chOff x="0" y="0"/>
            <a:chExt cx="2875961" cy="1592278"/>
          </a:xfrm>
        </p:grpSpPr>
        <p:sp>
          <p:nvSpPr>
            <p:cNvPr id="194" name="Google Shape;194;p2"/>
            <p:cNvSpPr/>
            <p:nvPr/>
          </p:nvSpPr>
          <p:spPr>
            <a:xfrm>
              <a:off x="0" y="0"/>
              <a:ext cx="2875961" cy="1592278"/>
            </a:xfrm>
            <a:custGeom>
              <a:avLst/>
              <a:gdLst/>
              <a:ahLst/>
              <a:cxnLst/>
              <a:rect l="l" t="t" r="r" b="b"/>
              <a:pathLst>
                <a:path w="2875961" h="1592278" extrusionOk="0">
                  <a:moveTo>
                    <a:pt x="16307" y="0"/>
                  </a:moveTo>
                  <a:lnTo>
                    <a:pt x="2859654" y="0"/>
                  </a:lnTo>
                  <a:cubicBezTo>
                    <a:pt x="2863979" y="0"/>
                    <a:pt x="2868127" y="1718"/>
                    <a:pt x="2871185" y="4776"/>
                  </a:cubicBezTo>
                  <a:cubicBezTo>
                    <a:pt x="2874243" y="7834"/>
                    <a:pt x="2875961" y="11982"/>
                    <a:pt x="2875961" y="16307"/>
                  </a:cubicBezTo>
                  <a:lnTo>
                    <a:pt x="2875961" y="1575971"/>
                  </a:lnTo>
                  <a:cubicBezTo>
                    <a:pt x="2875961" y="1584977"/>
                    <a:pt x="2868660" y="1592278"/>
                    <a:pt x="2859654" y="1592278"/>
                  </a:cubicBezTo>
                  <a:lnTo>
                    <a:pt x="16307" y="1592278"/>
                  </a:lnTo>
                  <a:cubicBezTo>
                    <a:pt x="11982" y="1592278"/>
                    <a:pt x="7834" y="1590560"/>
                    <a:pt x="4776" y="1587502"/>
                  </a:cubicBezTo>
                  <a:cubicBezTo>
                    <a:pt x="1718" y="1584444"/>
                    <a:pt x="0" y="1580296"/>
                    <a:pt x="0" y="1575971"/>
                  </a:cubicBezTo>
                  <a:lnTo>
                    <a:pt x="0" y="16307"/>
                  </a:lnTo>
                  <a:cubicBezTo>
                    <a:pt x="0" y="11982"/>
                    <a:pt x="1718" y="7834"/>
                    <a:pt x="4776" y="4776"/>
                  </a:cubicBezTo>
                  <a:cubicBezTo>
                    <a:pt x="7834" y="1718"/>
                    <a:pt x="11982" y="0"/>
                    <a:pt x="16307" y="0"/>
                  </a:cubicBezTo>
                  <a:close/>
                </a:path>
              </a:pathLst>
            </a:custGeom>
            <a:solidFill>
              <a:srgbClr val="A4A95D">
                <a:alpha val="25882"/>
              </a:srgbClr>
            </a:solidFill>
            <a:ln w="95250" cap="rnd" cmpd="sng">
              <a:solidFill>
                <a:srgbClr val="000000">
                  <a:alpha val="25882"/>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2"/>
            <p:cNvSpPr txBox="1"/>
            <p:nvPr/>
          </p:nvSpPr>
          <p:spPr>
            <a:xfrm>
              <a:off x="0" y="57150"/>
              <a:ext cx="2875961" cy="1535128"/>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242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96" name="Google Shape;196;p2"/>
          <p:cNvSpPr txBox="1"/>
          <p:nvPr/>
        </p:nvSpPr>
        <p:spPr>
          <a:xfrm>
            <a:off x="2948621" y="3037060"/>
            <a:ext cx="9938074" cy="438663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40011"/>
              </a:lnSpc>
              <a:spcBef>
                <a:spcPts val="0"/>
              </a:spcBef>
              <a:spcAft>
                <a:spcPts val="0"/>
              </a:spcAft>
              <a:buClr>
                <a:srgbClr val="000000"/>
              </a:buClr>
              <a:buSzTx/>
              <a:buFont typeface="Arial"/>
              <a:buNone/>
              <a:tabLst/>
              <a:defRPr/>
            </a:pPr>
            <a:r>
              <a:rPr kumimoji="0" lang="en-US" sz="3554" b="0" i="0" u="none" strike="noStrike" kern="0" cap="none" spc="0" normalizeH="0" baseline="0" noProof="0">
                <a:ln>
                  <a:noFill/>
                </a:ln>
                <a:solidFill>
                  <a:srgbClr val="000000"/>
                </a:solidFill>
                <a:effectLst/>
                <a:uLnTx/>
                <a:uFillTx/>
                <a:latin typeface="Inclusive Sans"/>
                <a:ea typeface="Inclusive Sans"/>
                <a:cs typeface="Inclusive Sans"/>
                <a:sym typeface="Inclusive Sans"/>
              </a:rPr>
              <a:t>We are hosting this webinar from the ancestral and unceded territory of the Nacotchtank (Anacostan), Piscataway, and Pamunkey People.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40011"/>
              </a:lnSpc>
              <a:spcBef>
                <a:spcPts val="0"/>
              </a:spcBef>
              <a:spcAft>
                <a:spcPts val="0"/>
              </a:spcAft>
              <a:buClr>
                <a:srgbClr val="000000"/>
              </a:buClr>
              <a:buSzTx/>
              <a:buFont typeface="Arial"/>
              <a:buNone/>
              <a:tabLst/>
              <a:defRPr/>
            </a:pPr>
            <a:endParaRPr kumimoji="0" sz="3554" b="0" i="0" u="none" strike="noStrike" kern="0" cap="none" spc="0" normalizeH="0" baseline="0" noProof="0">
              <a:ln>
                <a:noFill/>
              </a:ln>
              <a:solidFill>
                <a:srgbClr val="000000"/>
              </a:solidFill>
              <a:effectLst/>
              <a:uLnTx/>
              <a:uFillTx/>
              <a:latin typeface="Inclusive Sans"/>
              <a:ea typeface="Inclusive Sans"/>
              <a:cs typeface="Inclusive Sans"/>
              <a:sym typeface="Inclusive Sans"/>
            </a:endParaRPr>
          </a:p>
          <a:p>
            <a:pPr marL="0" marR="0" lvl="0" indent="0" algn="ctr" defTabSz="914400" rtl="0" eaLnBrk="1" fontAlgn="auto" latinLnBrk="0" hangingPunct="1">
              <a:lnSpc>
                <a:spcPct val="140011"/>
              </a:lnSpc>
              <a:spcBef>
                <a:spcPts val="0"/>
              </a:spcBef>
              <a:spcAft>
                <a:spcPts val="0"/>
              </a:spcAft>
              <a:buClr>
                <a:srgbClr val="000000"/>
              </a:buClr>
              <a:buSzTx/>
              <a:buFont typeface="Arial"/>
              <a:buNone/>
              <a:tabLst/>
              <a:defRPr/>
            </a:pPr>
            <a:r>
              <a:rPr kumimoji="0" lang="en-US" sz="3554" b="0" i="0" u="none" strike="noStrike" kern="0" cap="none" spc="0" normalizeH="0" baseline="0" noProof="0">
                <a:ln>
                  <a:noFill/>
                </a:ln>
                <a:solidFill>
                  <a:srgbClr val="000000"/>
                </a:solidFill>
                <a:effectLst/>
                <a:uLnTx/>
                <a:uFillTx/>
                <a:latin typeface="Inclusive Sans"/>
                <a:ea typeface="Inclusive Sans"/>
                <a:cs typeface="Inclusive Sans"/>
                <a:sym typeface="Inclusive Sans"/>
              </a:rPr>
              <a:t>www.piscatawaytribe.org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40011"/>
              </a:lnSpc>
              <a:spcBef>
                <a:spcPts val="0"/>
              </a:spcBef>
              <a:spcAft>
                <a:spcPts val="0"/>
              </a:spcAft>
              <a:buClr>
                <a:srgbClr val="000000"/>
              </a:buClr>
              <a:buSzTx/>
              <a:buFont typeface="Arial"/>
              <a:buNone/>
              <a:tabLst/>
              <a:defRPr/>
            </a:pPr>
            <a:r>
              <a:rPr kumimoji="0" lang="en-US" sz="3554" b="0" i="0" u="none" strike="noStrike" kern="0" cap="none" spc="0" normalizeH="0" baseline="0" noProof="0">
                <a:ln>
                  <a:noFill/>
                </a:ln>
                <a:solidFill>
                  <a:srgbClr val="000000"/>
                </a:solidFill>
                <a:effectLst/>
                <a:uLnTx/>
                <a:uFillTx/>
                <a:latin typeface="Inclusive Sans"/>
                <a:ea typeface="Inclusive Sans"/>
                <a:cs typeface="Inclusive Sans"/>
                <a:sym typeface="Inclusive Sans"/>
              </a:rPr>
              <a:t>www.pamunkey.org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g3d5c29d4498_3_1108"/>
          <p:cNvSpPr txBox="1">
            <a:spLocks noGrp="1"/>
          </p:cNvSpPr>
          <p:nvPr>
            <p:ph type="title"/>
          </p:nvPr>
        </p:nvSpPr>
        <p:spPr>
          <a:xfrm>
            <a:off x="685800" y="914400"/>
            <a:ext cx="16916400" cy="31632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None/>
            </a:pPr>
            <a:r>
              <a:rPr lang="en-US"/>
              <a:t>Today’s Goals</a:t>
            </a:r>
            <a:br>
              <a:rPr lang="en-US"/>
            </a:br>
            <a:endParaRPr/>
          </a:p>
        </p:txBody>
      </p:sp>
      <p:sp>
        <p:nvSpPr>
          <p:cNvPr id="977" name="Google Shape;977;g3d5c29d4498_3_1108"/>
          <p:cNvSpPr txBox="1">
            <a:spLocks noGrp="1"/>
          </p:cNvSpPr>
          <p:nvPr>
            <p:ph type="subTitle" idx="1"/>
          </p:nvPr>
        </p:nvSpPr>
        <p:spPr>
          <a:xfrm>
            <a:off x="1589275" y="4583948"/>
            <a:ext cx="4531200" cy="547800"/>
          </a:xfrm>
          <a:prstGeom prst="rect">
            <a:avLst/>
          </a:prstGeom>
        </p:spPr>
        <p:txBody>
          <a:bodyPr spcFirstLastPara="1" wrap="square" lIns="182850" tIns="182850" rIns="182850" bIns="182850" anchor="t" anchorCtr="0">
            <a:noAutofit/>
          </a:bodyPr>
          <a:lstStyle/>
          <a:p>
            <a:pPr marL="0" lvl="0" indent="0" algn="l" rtl="0">
              <a:spcBef>
                <a:spcPts val="0"/>
              </a:spcBef>
              <a:spcAft>
                <a:spcPts val="800"/>
              </a:spcAft>
              <a:buNone/>
            </a:pPr>
            <a:r>
              <a:rPr lang="en-US" sz="3600" b="1">
                <a:latin typeface="IBM Plex Mono"/>
                <a:ea typeface="IBM Plex Mono"/>
                <a:cs typeface="IBM Plex Mono"/>
                <a:sym typeface="IBM Plex Mono"/>
              </a:rPr>
              <a:t>Introduce settler colonialism</a:t>
            </a:r>
            <a:endParaRPr sz="3600" b="1">
              <a:latin typeface="IBM Plex Mono"/>
              <a:ea typeface="IBM Plex Mono"/>
              <a:cs typeface="IBM Plex Mono"/>
              <a:sym typeface="IBM Plex Mono"/>
            </a:endParaRPr>
          </a:p>
        </p:txBody>
      </p:sp>
      <p:sp>
        <p:nvSpPr>
          <p:cNvPr id="978" name="Google Shape;978;g3d5c29d4498_3_1108">
            <a:extLst>
              <a:ext uri="{C183D7F6-B498-43B3-948B-1728B52AA6E4}">
                <adec:decorative xmlns:adec="http://schemas.microsoft.com/office/drawing/2017/decorative" val="1"/>
              </a:ext>
            </a:extLst>
          </p:cNvPr>
          <p:cNvSpPr txBox="1">
            <a:spLocks noGrp="1"/>
          </p:cNvSpPr>
          <p:nvPr>
            <p:ph type="body" idx="2"/>
          </p:nvPr>
        </p:nvSpPr>
        <p:spPr>
          <a:xfrm>
            <a:off x="685950" y="5420900"/>
            <a:ext cx="5434800" cy="34692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endParaRPr/>
          </a:p>
          <a:p>
            <a:pPr marL="0" lvl="0" indent="0" algn="l" rtl="0">
              <a:spcBef>
                <a:spcPts val="1000"/>
              </a:spcBef>
              <a:spcAft>
                <a:spcPts val="1000"/>
              </a:spcAft>
              <a:buNone/>
            </a:pPr>
            <a:endParaRPr sz="2800"/>
          </a:p>
        </p:txBody>
      </p:sp>
      <p:sp>
        <p:nvSpPr>
          <p:cNvPr id="979" name="Google Shape;979;g3d5c29d4498_3_1108"/>
          <p:cNvSpPr txBox="1">
            <a:spLocks noGrp="1"/>
          </p:cNvSpPr>
          <p:nvPr>
            <p:ph type="subTitle" idx="3"/>
          </p:nvPr>
        </p:nvSpPr>
        <p:spPr>
          <a:xfrm>
            <a:off x="7031200" y="4657023"/>
            <a:ext cx="4830000" cy="518400"/>
          </a:xfrm>
          <a:prstGeom prst="rect">
            <a:avLst/>
          </a:prstGeom>
        </p:spPr>
        <p:txBody>
          <a:bodyPr spcFirstLastPara="1" wrap="square" lIns="182850" tIns="182850" rIns="182850" bIns="182850" anchor="t" anchorCtr="0">
            <a:noAutofit/>
          </a:bodyPr>
          <a:lstStyle/>
          <a:p>
            <a:pPr marL="0" lvl="0" indent="0" algn="l" rtl="0">
              <a:spcBef>
                <a:spcPts val="0"/>
              </a:spcBef>
              <a:spcAft>
                <a:spcPts val="800"/>
              </a:spcAft>
              <a:buNone/>
            </a:pPr>
            <a:r>
              <a:rPr lang="en-US" sz="3600" b="1">
                <a:latin typeface="IBM Plex Mono"/>
                <a:ea typeface="IBM Plex Mono"/>
                <a:cs typeface="IBM Plex Mono"/>
                <a:sym typeface="IBM Plex Mono"/>
              </a:rPr>
              <a:t>Consider settler colonialism and DJ</a:t>
            </a:r>
            <a:endParaRPr sz="3600" b="1">
              <a:latin typeface="IBM Plex Mono"/>
              <a:ea typeface="IBM Plex Mono"/>
              <a:cs typeface="IBM Plex Mono"/>
              <a:sym typeface="IBM Plex Mono"/>
            </a:endParaRPr>
          </a:p>
        </p:txBody>
      </p:sp>
      <p:sp>
        <p:nvSpPr>
          <p:cNvPr id="980" name="Google Shape;980;g3d5c29d4498_3_1108">
            <a:extLst>
              <a:ext uri="{C183D7F6-B498-43B3-948B-1728B52AA6E4}">
                <adec:decorative xmlns:adec="http://schemas.microsoft.com/office/drawing/2017/decorative" val="1"/>
              </a:ext>
            </a:extLst>
          </p:cNvPr>
          <p:cNvSpPr txBox="1">
            <a:spLocks noGrp="1"/>
          </p:cNvSpPr>
          <p:nvPr>
            <p:ph type="body" idx="4"/>
          </p:nvPr>
        </p:nvSpPr>
        <p:spPr>
          <a:xfrm>
            <a:off x="6426600" y="5420900"/>
            <a:ext cx="5434800" cy="34692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endParaRPr/>
          </a:p>
          <a:p>
            <a:pPr marL="0" lvl="0" indent="0" algn="l" rtl="0">
              <a:spcBef>
                <a:spcPts val="1000"/>
              </a:spcBef>
              <a:spcAft>
                <a:spcPts val="1000"/>
              </a:spcAft>
              <a:buNone/>
            </a:pPr>
            <a:endParaRPr sz="2800"/>
          </a:p>
        </p:txBody>
      </p:sp>
      <p:sp>
        <p:nvSpPr>
          <p:cNvPr id="981" name="Google Shape;981;g3d5c29d4498_3_1108"/>
          <p:cNvSpPr txBox="1">
            <a:spLocks noGrp="1"/>
          </p:cNvSpPr>
          <p:nvPr>
            <p:ph type="subTitle" idx="5"/>
          </p:nvPr>
        </p:nvSpPr>
        <p:spPr>
          <a:xfrm>
            <a:off x="12771850" y="4583948"/>
            <a:ext cx="4830000" cy="547800"/>
          </a:xfrm>
          <a:prstGeom prst="rect">
            <a:avLst/>
          </a:prstGeom>
        </p:spPr>
        <p:txBody>
          <a:bodyPr spcFirstLastPara="1" wrap="square" lIns="182850" tIns="182850" rIns="182850" bIns="182850" anchor="t" anchorCtr="0">
            <a:noAutofit/>
          </a:bodyPr>
          <a:lstStyle/>
          <a:p>
            <a:pPr marL="0" lvl="0" indent="0" algn="l" rtl="0">
              <a:spcBef>
                <a:spcPts val="0"/>
              </a:spcBef>
              <a:spcAft>
                <a:spcPts val="800"/>
              </a:spcAft>
              <a:buNone/>
            </a:pPr>
            <a:r>
              <a:rPr lang="en-US" sz="3600" b="1">
                <a:latin typeface="IBM Plex Mono"/>
                <a:ea typeface="IBM Plex Mono"/>
                <a:cs typeface="IBM Plex Mono"/>
                <a:sym typeface="IBM Plex Mono"/>
              </a:rPr>
              <a:t>Discuss application to Public Health</a:t>
            </a:r>
            <a:endParaRPr sz="3600" b="1">
              <a:latin typeface="IBM Plex Mono"/>
              <a:ea typeface="IBM Plex Mono"/>
              <a:cs typeface="IBM Plex Mono"/>
              <a:sym typeface="IBM Plex Mono"/>
            </a:endParaRPr>
          </a:p>
        </p:txBody>
      </p:sp>
      <p:sp>
        <p:nvSpPr>
          <p:cNvPr id="982" name="Google Shape;982;g3d5c29d4498_3_1108">
            <a:extLst>
              <a:ext uri="{C183D7F6-B498-43B3-948B-1728B52AA6E4}">
                <adec:decorative xmlns:adec="http://schemas.microsoft.com/office/drawing/2017/decorative" val="1"/>
              </a:ext>
            </a:extLst>
          </p:cNvPr>
          <p:cNvSpPr txBox="1">
            <a:spLocks noGrp="1"/>
          </p:cNvSpPr>
          <p:nvPr>
            <p:ph type="body" idx="6"/>
          </p:nvPr>
        </p:nvSpPr>
        <p:spPr>
          <a:xfrm>
            <a:off x="12167250" y="5420900"/>
            <a:ext cx="5434800" cy="3469200"/>
          </a:xfrm>
          <a:prstGeom prst="rect">
            <a:avLst/>
          </a:prstGeom>
        </p:spPr>
        <p:txBody>
          <a:bodyPr spcFirstLastPara="1" wrap="square" lIns="182850" tIns="182850" rIns="182850" bIns="182850" anchor="t" anchorCtr="0">
            <a:noAutofit/>
          </a:bodyPr>
          <a:lstStyle/>
          <a:p>
            <a:pPr marL="0" lvl="0" indent="0" algn="l" rtl="0">
              <a:spcBef>
                <a:spcPts val="0"/>
              </a:spcBef>
              <a:spcAft>
                <a:spcPts val="1000"/>
              </a:spcAft>
              <a:buNone/>
            </a:pPr>
            <a:endParaRPr/>
          </a:p>
        </p:txBody>
      </p:sp>
      <p:sp>
        <p:nvSpPr>
          <p:cNvPr id="983" name="Google Shape;983;g3d5c29d4498_3_1108"/>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p>
            <a:pPr marL="0" lvl="0" indent="0" algn="r" rtl="0">
              <a:spcBef>
                <a:spcPts val="0"/>
              </a:spcBef>
              <a:spcAft>
                <a:spcPts val="0"/>
              </a:spcAft>
              <a:buNone/>
            </a:pPr>
            <a:fld id="{00000000-1234-1234-1234-123412341234}" type="slidenum">
              <a:rPr lang="en-US"/>
              <a:t>20</a:t>
            </a:fld>
            <a:endParaRPr/>
          </a:p>
        </p:txBody>
      </p:sp>
      <p:sp>
        <p:nvSpPr>
          <p:cNvPr id="984" name="Google Shape;984;g3d5c29d4498_3_1108">
            <a:extLst>
              <a:ext uri="{C183D7F6-B498-43B3-948B-1728B52AA6E4}">
                <adec:decorative xmlns:adec="http://schemas.microsoft.com/office/drawing/2017/decorative" val="1"/>
              </a:ext>
            </a:extLst>
          </p:cNvPr>
          <p:cNvSpPr txBox="1">
            <a:spLocks noGrp="1"/>
          </p:cNvSpPr>
          <p:nvPr>
            <p:ph type="subTitle" idx="7"/>
          </p:nvPr>
        </p:nvSpPr>
        <p:spPr>
          <a:xfrm>
            <a:off x="685800" y="9598341"/>
            <a:ext cx="8479800" cy="547800"/>
          </a:xfrm>
          <a:prstGeom prst="rect">
            <a:avLst/>
          </a:prstGeom>
        </p:spPr>
        <p:txBody>
          <a:bodyPr spcFirstLastPara="1" wrap="square" lIns="274300" tIns="182850" rIns="182850" bIns="182850" anchor="ctr" anchorCtr="0">
            <a:noAutofit/>
          </a:bodyPr>
          <a:lstStyle/>
          <a:p>
            <a:pPr marL="0" lvl="0" indent="0" algn="l" rtl="0">
              <a:spcBef>
                <a:spcPts val="0"/>
              </a:spcBef>
              <a:spcAft>
                <a:spcPts val="800"/>
              </a:spcAft>
              <a:buNone/>
            </a:pPr>
            <a:endParaRPr/>
          </a:p>
        </p:txBody>
      </p:sp>
      <p:sp>
        <p:nvSpPr>
          <p:cNvPr id="985" name="Google Shape;985;g3d5c29d4498_3_1108">
            <a:extLst>
              <a:ext uri="{C183D7F6-B498-43B3-948B-1728B52AA6E4}">
                <adec:decorative xmlns:adec="http://schemas.microsoft.com/office/drawing/2017/decorative" val="1"/>
              </a:ext>
            </a:extLst>
          </p:cNvPr>
          <p:cNvSpPr/>
          <p:nvPr/>
        </p:nvSpPr>
        <p:spPr>
          <a:xfrm>
            <a:off x="907455" y="4775350"/>
            <a:ext cx="265800" cy="2658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986" name="Google Shape;986;g3d5c29d4498_3_1108">
            <a:extLst>
              <a:ext uri="{C183D7F6-B498-43B3-948B-1728B52AA6E4}">
                <adec:decorative xmlns:adec="http://schemas.microsoft.com/office/drawing/2017/decorative" val="1"/>
              </a:ext>
            </a:extLst>
          </p:cNvPr>
          <p:cNvSpPr/>
          <p:nvPr/>
        </p:nvSpPr>
        <p:spPr>
          <a:xfrm>
            <a:off x="6648105" y="4775350"/>
            <a:ext cx="265800" cy="2658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sp>
        <p:nvSpPr>
          <p:cNvPr id="987" name="Google Shape;987;g3d5c29d4498_3_1108">
            <a:extLst>
              <a:ext uri="{C183D7F6-B498-43B3-948B-1728B52AA6E4}">
                <adec:decorative xmlns:adec="http://schemas.microsoft.com/office/drawing/2017/decorative" val="1"/>
              </a:ext>
            </a:extLst>
          </p:cNvPr>
          <p:cNvSpPr/>
          <p:nvPr/>
        </p:nvSpPr>
        <p:spPr>
          <a:xfrm>
            <a:off x="12388755" y="4775350"/>
            <a:ext cx="265800" cy="265800"/>
          </a:xfrm>
          <a:prstGeom prst="rect">
            <a:avLst/>
          </a:prstGeom>
          <a:solidFill>
            <a:schemeClr val="lt2"/>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p>
        </p:txBody>
      </p:sp>
      <p:cxnSp>
        <p:nvCxnSpPr>
          <p:cNvPr id="988" name="Google Shape;988;g3d5c29d4498_3_1108">
            <a:extLst>
              <a:ext uri="{C183D7F6-B498-43B3-948B-1728B52AA6E4}">
                <adec:decorative xmlns:adec="http://schemas.microsoft.com/office/drawing/2017/decorative" val="1"/>
              </a:ext>
            </a:extLst>
          </p:cNvPr>
          <p:cNvCxnSpPr/>
          <p:nvPr/>
        </p:nvCxnSpPr>
        <p:spPr>
          <a:xfrm>
            <a:off x="685955" y="921385"/>
            <a:ext cx="16942200" cy="0"/>
          </a:xfrm>
          <a:prstGeom prst="straightConnector1">
            <a:avLst/>
          </a:prstGeom>
          <a:noFill/>
          <a:ln w="9525" cap="flat" cmpd="sng">
            <a:solidFill>
              <a:schemeClr val="dk1"/>
            </a:solidFill>
            <a:prstDash val="solid"/>
            <a:round/>
            <a:headEnd type="none" w="med" len="med"/>
            <a:tailEnd type="none" w="med" len="med"/>
          </a:ln>
        </p:spPr>
      </p:cxnSp>
      <p:cxnSp>
        <p:nvCxnSpPr>
          <p:cNvPr id="989" name="Google Shape;989;g3d5c29d4498_3_1108">
            <a:extLst>
              <a:ext uri="{C183D7F6-B498-43B3-948B-1728B52AA6E4}">
                <adec:decorative xmlns:adec="http://schemas.microsoft.com/office/drawing/2017/decorative" val="1"/>
              </a:ext>
            </a:extLst>
          </p:cNvPr>
          <p:cNvCxnSpPr/>
          <p:nvPr/>
        </p:nvCxnSpPr>
        <p:spPr>
          <a:xfrm>
            <a:off x="685955" y="4077835"/>
            <a:ext cx="16942200" cy="0"/>
          </a:xfrm>
          <a:prstGeom prst="straightConnector1">
            <a:avLst/>
          </a:prstGeom>
          <a:noFill/>
          <a:ln w="9525" cap="flat" cmpd="sng">
            <a:solidFill>
              <a:schemeClr val="dk1"/>
            </a:solidFill>
            <a:prstDash val="solid"/>
            <a:round/>
            <a:headEnd type="none" w="med" len="med"/>
            <a:tailEnd type="none" w="med" len="med"/>
          </a:ln>
        </p:spPr>
      </p:cxnSp>
      <p:cxnSp>
        <p:nvCxnSpPr>
          <p:cNvPr id="990" name="Google Shape;990;g3d5c29d4498_3_1108">
            <a:extLst>
              <a:ext uri="{C183D7F6-B498-43B3-948B-1728B52AA6E4}">
                <adec:decorative xmlns:adec="http://schemas.microsoft.com/office/drawing/2017/decorative" val="1"/>
              </a:ext>
            </a:extLst>
          </p:cNvPr>
          <p:cNvCxnSpPr/>
          <p:nvPr/>
        </p:nvCxnSpPr>
        <p:spPr>
          <a:xfrm>
            <a:off x="685955" y="9137985"/>
            <a:ext cx="169422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g3d5c29d4498_3_1126"/>
          <p:cNvSpPr txBox="1">
            <a:spLocks noGrp="1"/>
          </p:cNvSpPr>
          <p:nvPr>
            <p:ph type="subTitle" idx="1"/>
          </p:nvPr>
        </p:nvSpPr>
        <p:spPr>
          <a:xfrm>
            <a:off x="685800" y="1260850"/>
            <a:ext cx="16691400" cy="518400"/>
          </a:xfrm>
          <a:prstGeom prst="rect">
            <a:avLst/>
          </a:prstGeom>
        </p:spPr>
        <p:txBody>
          <a:bodyPr spcFirstLastPara="1" wrap="square" lIns="274300" tIns="182850" rIns="182850" bIns="182850" anchor="t" anchorCtr="0">
            <a:noAutofit/>
          </a:bodyPr>
          <a:lstStyle/>
          <a:p>
            <a:pPr marL="0" lvl="0" indent="0" algn="l" rtl="0">
              <a:spcBef>
                <a:spcPts val="0"/>
              </a:spcBef>
              <a:spcAft>
                <a:spcPts val="800"/>
              </a:spcAft>
              <a:buNone/>
            </a:pPr>
            <a:r>
              <a:rPr lang="en-US" sz="3600" b="1">
                <a:latin typeface="IBM Plex Mono"/>
                <a:ea typeface="IBM Plex Mono"/>
                <a:cs typeface="IBM Plex Mono"/>
                <a:sym typeface="IBM Plex Mono"/>
              </a:rPr>
              <a:t>Keywords:</a:t>
            </a:r>
            <a:endParaRPr sz="3600" b="1">
              <a:latin typeface="IBM Plex Mono"/>
              <a:ea typeface="IBM Plex Mono"/>
              <a:cs typeface="IBM Plex Mono"/>
              <a:sym typeface="IBM Plex Mono"/>
            </a:endParaRPr>
          </a:p>
        </p:txBody>
      </p:sp>
      <p:sp>
        <p:nvSpPr>
          <p:cNvPr id="996" name="Google Shape;996;g3d5c29d4498_3_1126"/>
          <p:cNvSpPr txBox="1">
            <a:spLocks noGrp="1"/>
          </p:cNvSpPr>
          <p:nvPr>
            <p:ph type="title"/>
          </p:nvPr>
        </p:nvSpPr>
        <p:spPr>
          <a:xfrm>
            <a:off x="685800" y="1779250"/>
            <a:ext cx="16691400" cy="73590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US" sz="7800" b="1">
                <a:latin typeface="IBM Plex Sans"/>
                <a:ea typeface="IBM Plex Sans"/>
                <a:cs typeface="IBM Plex Sans"/>
                <a:sym typeface="IBM Plex Sans"/>
              </a:rPr>
              <a:t>Ableism:</a:t>
            </a:r>
            <a:r>
              <a:rPr lang="en-US" sz="7800"/>
              <a:t> a system of oppression that targets disabled people and people perceived to be disabled</a:t>
            </a:r>
            <a:endParaRPr sz="7800"/>
          </a:p>
          <a:p>
            <a:pPr marL="0" lvl="0" indent="0" algn="l" rtl="0">
              <a:spcBef>
                <a:spcPts val="0"/>
              </a:spcBef>
              <a:spcAft>
                <a:spcPts val="0"/>
              </a:spcAft>
              <a:buNone/>
            </a:pPr>
            <a:r>
              <a:rPr lang="en-US" sz="7800" b="1">
                <a:latin typeface="IBM Plex Sans"/>
                <a:ea typeface="IBM Plex Sans"/>
                <a:cs typeface="IBM Plex Sans"/>
                <a:sym typeface="IBM Plex Sans"/>
              </a:rPr>
              <a:t>Disability:</a:t>
            </a:r>
            <a:r>
              <a:rPr lang="en-US" sz="7800"/>
              <a:t> a condition or experience  that affects the way you move through the world</a:t>
            </a:r>
            <a:endParaRPr sz="7800"/>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97" name="Google Shape;997;g3d5c29d4498_3_1126"/>
          <p:cNvSpPr txBox="1">
            <a:spLocks noGrp="1"/>
          </p:cNvSpPr>
          <p:nvPr>
            <p:ph type="sldNum" idx="12"/>
          </p:nvPr>
        </p:nvSpPr>
        <p:spPr>
          <a:xfrm>
            <a:off x="16459200" y="9598341"/>
            <a:ext cx="914400" cy="547800"/>
          </a:xfrm>
          <a:prstGeom prst="rect">
            <a:avLst/>
          </a:prstGeom>
        </p:spPr>
        <p:txBody>
          <a:bodyPr spcFirstLastPara="1" wrap="square" lIns="182850" tIns="182850" rIns="182850" bIns="182850" anchor="ctr" anchorCtr="0">
            <a:noAutofit/>
          </a:bodyPr>
          <a:lstStyle/>
          <a:p>
            <a:pPr marL="0" lvl="0" indent="0" algn="r" rtl="0">
              <a:spcBef>
                <a:spcPts val="0"/>
              </a:spcBef>
              <a:spcAft>
                <a:spcPts val="0"/>
              </a:spcAft>
              <a:buNone/>
            </a:pPr>
            <a:fld id="{00000000-1234-1234-1234-123412341234}" type="slidenum">
              <a:rPr lang="en-US"/>
              <a:t>21</a:t>
            </a:fld>
            <a:endParaRPr/>
          </a:p>
        </p:txBody>
      </p:sp>
      <p:sp>
        <p:nvSpPr>
          <p:cNvPr id="998" name="Google Shape;998;g3d5c29d4498_3_1126"/>
          <p:cNvSpPr txBox="1">
            <a:spLocks noGrp="1"/>
          </p:cNvSpPr>
          <p:nvPr>
            <p:ph type="subTitle" idx="2"/>
          </p:nvPr>
        </p:nvSpPr>
        <p:spPr>
          <a:xfrm>
            <a:off x="685800" y="9598351"/>
            <a:ext cx="8479800" cy="547800"/>
          </a:xfrm>
          <a:prstGeom prst="rect">
            <a:avLst/>
          </a:prstGeom>
        </p:spPr>
        <p:txBody>
          <a:bodyPr spcFirstLastPara="1" wrap="square" lIns="274300" tIns="182850" rIns="182850" bIns="182850" anchor="ctr" anchorCtr="0">
            <a:noAutofit/>
          </a:bodyPr>
          <a:lstStyle/>
          <a:p>
            <a:pPr marL="0" lvl="0" indent="0" algn="l" rtl="0">
              <a:spcBef>
                <a:spcPts val="0"/>
              </a:spcBef>
              <a:spcAft>
                <a:spcPts val="80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g3d5c29d4498_3_1133"/>
          <p:cNvSpPr txBox="1">
            <a:spLocks noGrp="1"/>
          </p:cNvSpPr>
          <p:nvPr>
            <p:ph type="subTitle" idx="1"/>
          </p:nvPr>
        </p:nvSpPr>
        <p:spPr>
          <a:xfrm>
            <a:off x="685800" y="1260850"/>
            <a:ext cx="16691400" cy="518400"/>
          </a:xfrm>
          <a:prstGeom prst="rect">
            <a:avLst/>
          </a:prstGeom>
        </p:spPr>
        <p:txBody>
          <a:bodyPr spcFirstLastPara="1" wrap="square" lIns="274300" tIns="182850" rIns="182850" bIns="182850" anchor="t" anchorCtr="0">
            <a:noAutofit/>
          </a:bodyPr>
          <a:lstStyle/>
          <a:p>
            <a:pPr marL="0" lvl="0" indent="0" algn="l" rtl="0">
              <a:spcBef>
                <a:spcPts val="0"/>
              </a:spcBef>
              <a:spcAft>
                <a:spcPts val="800"/>
              </a:spcAft>
              <a:buNone/>
            </a:pPr>
            <a:r>
              <a:rPr lang="en-US" sz="3600" b="1">
                <a:latin typeface="IBM Plex Mono"/>
                <a:ea typeface="IBM Plex Mono"/>
                <a:cs typeface="IBM Plex Mono"/>
                <a:sym typeface="IBM Plex Mono"/>
              </a:rPr>
              <a:t>keywords:</a:t>
            </a:r>
            <a:endParaRPr sz="3600" b="1">
              <a:latin typeface="IBM Plex Mono"/>
              <a:ea typeface="IBM Plex Mono"/>
              <a:cs typeface="IBM Plex Mono"/>
              <a:sym typeface="IBM Plex Mono"/>
            </a:endParaRPr>
          </a:p>
        </p:txBody>
      </p:sp>
      <p:sp>
        <p:nvSpPr>
          <p:cNvPr id="1004" name="Google Shape;1004;g3d5c29d4498_3_1133"/>
          <p:cNvSpPr txBox="1">
            <a:spLocks noGrp="1"/>
          </p:cNvSpPr>
          <p:nvPr>
            <p:ph type="title"/>
          </p:nvPr>
        </p:nvSpPr>
        <p:spPr>
          <a:xfrm>
            <a:off x="685800" y="2239350"/>
            <a:ext cx="16691400" cy="73590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US" b="1">
                <a:latin typeface="IBM Plex Sans"/>
                <a:ea typeface="IBM Plex Sans"/>
                <a:cs typeface="IBM Plex Sans"/>
                <a:sym typeface="IBM Plex Sans"/>
              </a:rPr>
              <a:t>Settler colonialism:</a:t>
            </a:r>
            <a:r>
              <a:rPr lang="en-US"/>
              <a:t> an oppressive system of state control occupying Indigenous homelands</a:t>
            </a:r>
            <a:endParaRPr/>
          </a:p>
          <a:p>
            <a:pPr marL="0" lvl="0" indent="0" algn="l" rtl="0">
              <a:spcBef>
                <a:spcPts val="0"/>
              </a:spcBef>
              <a:spcAft>
                <a:spcPts val="0"/>
              </a:spcAft>
              <a:buNone/>
            </a:pPr>
            <a:endParaRPr/>
          </a:p>
          <a:p>
            <a:pPr marL="0" lvl="0" indent="0" algn="l" rtl="0">
              <a:spcBef>
                <a:spcPts val="0"/>
              </a:spcBef>
              <a:spcAft>
                <a:spcPts val="0"/>
              </a:spcAft>
              <a:buNone/>
            </a:pPr>
            <a:r>
              <a:rPr lang="en-US" b="1">
                <a:latin typeface="IBM Plex Sans"/>
                <a:ea typeface="IBM Plex Sans"/>
                <a:cs typeface="IBM Plex Sans"/>
                <a:sym typeface="IBM Plex Sans"/>
              </a:rPr>
              <a:t>The U.S., Canada, Australia</a:t>
            </a:r>
            <a:r>
              <a:rPr lang="en-US"/>
              <a:t> all are settler nations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005" name="Google Shape;1005;g3d5c29d4498_3_1133">
            <a:extLst>
              <a:ext uri="{C183D7F6-B498-43B3-948B-1728B52AA6E4}">
                <adec:decorative xmlns:adec="http://schemas.microsoft.com/office/drawing/2017/decorative" val="1"/>
              </a:ext>
            </a:extLst>
          </p:cNvPr>
          <p:cNvSpPr txBox="1">
            <a:spLocks noGrp="1"/>
          </p:cNvSpPr>
          <p:nvPr>
            <p:ph type="subTitle" idx="2"/>
          </p:nvPr>
        </p:nvSpPr>
        <p:spPr>
          <a:xfrm>
            <a:off x="685800" y="9598341"/>
            <a:ext cx="8479800" cy="547800"/>
          </a:xfrm>
          <a:prstGeom prst="rect">
            <a:avLst/>
          </a:prstGeom>
        </p:spPr>
        <p:txBody>
          <a:bodyPr spcFirstLastPara="1" wrap="square" lIns="274300" tIns="182850" rIns="182850" bIns="182850" anchor="ctr" anchorCtr="0">
            <a:noAutofit/>
          </a:bodyPr>
          <a:lstStyle/>
          <a:p>
            <a:pPr marL="0" lvl="0" indent="0" algn="l" rtl="0">
              <a:spcBef>
                <a:spcPts val="0"/>
              </a:spcBef>
              <a:spcAft>
                <a:spcPts val="80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g3d5c29d4498_3_1139"/>
          <p:cNvSpPr txBox="1">
            <a:spLocks noGrp="1"/>
          </p:cNvSpPr>
          <p:nvPr>
            <p:ph type="subTitle" idx="1"/>
          </p:nvPr>
        </p:nvSpPr>
        <p:spPr>
          <a:xfrm>
            <a:off x="685800" y="1260850"/>
            <a:ext cx="16691400" cy="518400"/>
          </a:xfrm>
          <a:prstGeom prst="rect">
            <a:avLst/>
          </a:prstGeom>
        </p:spPr>
        <p:txBody>
          <a:bodyPr spcFirstLastPara="1" wrap="square" lIns="274300" tIns="182850" rIns="182850" bIns="182850" anchor="t" anchorCtr="0">
            <a:noAutofit/>
          </a:bodyPr>
          <a:lstStyle/>
          <a:p>
            <a:pPr marL="0" lvl="0" indent="0" algn="l" rtl="0">
              <a:spcBef>
                <a:spcPts val="0"/>
              </a:spcBef>
              <a:spcAft>
                <a:spcPts val="800"/>
              </a:spcAft>
              <a:buNone/>
            </a:pPr>
            <a:r>
              <a:rPr lang="en-US" sz="3600" b="1">
                <a:latin typeface="IBM Plex Mono"/>
                <a:ea typeface="IBM Plex Mono"/>
                <a:cs typeface="IBM Plex Mono"/>
                <a:sym typeface="IBM Plex Mono"/>
              </a:rPr>
              <a:t>Land Acknowledgement</a:t>
            </a:r>
            <a:endParaRPr sz="3600" b="1">
              <a:latin typeface="IBM Plex Mono"/>
              <a:ea typeface="IBM Plex Mono"/>
              <a:cs typeface="IBM Plex Mono"/>
              <a:sym typeface="IBM Plex Mono"/>
            </a:endParaRPr>
          </a:p>
        </p:txBody>
      </p:sp>
      <p:sp>
        <p:nvSpPr>
          <p:cNvPr id="1011" name="Google Shape;1011;g3d5c29d4498_3_1139"/>
          <p:cNvSpPr txBox="1">
            <a:spLocks noGrp="1"/>
          </p:cNvSpPr>
          <p:nvPr>
            <p:ph type="title"/>
          </p:nvPr>
        </p:nvSpPr>
        <p:spPr>
          <a:xfrm>
            <a:off x="685800" y="1779250"/>
            <a:ext cx="16691400" cy="73590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US"/>
              <a:t>On whose homelands do you live? </a:t>
            </a:r>
            <a:endParaRPr/>
          </a:p>
          <a:p>
            <a:pPr marL="0" lvl="0" indent="0" algn="l" rtl="0">
              <a:spcBef>
                <a:spcPts val="0"/>
              </a:spcBef>
              <a:spcAft>
                <a:spcPts val="0"/>
              </a:spcAft>
              <a:buNone/>
            </a:pPr>
            <a:endParaRPr/>
          </a:p>
          <a:p>
            <a:pPr marL="0" lvl="0" indent="0" algn="l" rtl="0">
              <a:spcBef>
                <a:spcPts val="0"/>
              </a:spcBef>
              <a:spcAft>
                <a:spcPts val="0"/>
              </a:spcAft>
              <a:buNone/>
            </a:pPr>
            <a:r>
              <a:rPr lang="en-US"/>
              <a:t>Go to: https://native-land.ca/maps/native-land</a:t>
            </a:r>
            <a:endParaRPr/>
          </a:p>
        </p:txBody>
      </p:sp>
      <p:sp>
        <p:nvSpPr>
          <p:cNvPr id="1012" name="Google Shape;1012;g3d5c29d4498_3_1139">
            <a:extLst>
              <a:ext uri="{C183D7F6-B498-43B3-948B-1728B52AA6E4}">
                <adec:decorative xmlns:adec="http://schemas.microsoft.com/office/drawing/2017/decorative" val="1"/>
              </a:ext>
            </a:extLst>
          </p:cNvPr>
          <p:cNvSpPr txBox="1">
            <a:spLocks noGrp="1"/>
          </p:cNvSpPr>
          <p:nvPr>
            <p:ph type="subTitle" idx="2"/>
          </p:nvPr>
        </p:nvSpPr>
        <p:spPr>
          <a:xfrm>
            <a:off x="685800" y="9598341"/>
            <a:ext cx="8479800" cy="547800"/>
          </a:xfrm>
          <a:prstGeom prst="rect">
            <a:avLst/>
          </a:prstGeom>
        </p:spPr>
        <p:txBody>
          <a:bodyPr spcFirstLastPara="1" wrap="square" lIns="274300" tIns="182850" rIns="182850" bIns="182850" anchor="ctr" anchorCtr="0">
            <a:noAutofit/>
          </a:bodyPr>
          <a:lstStyle/>
          <a:p>
            <a:pPr marL="0" lvl="0" indent="0" algn="l" rtl="0">
              <a:spcBef>
                <a:spcPts val="0"/>
              </a:spcBef>
              <a:spcAft>
                <a:spcPts val="80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g3d5c29d4498_3_1145"/>
          <p:cNvSpPr txBox="1">
            <a:spLocks noGrp="1"/>
          </p:cNvSpPr>
          <p:nvPr>
            <p:ph type="subTitle" idx="1"/>
          </p:nvPr>
        </p:nvSpPr>
        <p:spPr>
          <a:xfrm>
            <a:off x="685800" y="1260850"/>
            <a:ext cx="16691400" cy="518400"/>
          </a:xfrm>
          <a:prstGeom prst="rect">
            <a:avLst/>
          </a:prstGeom>
        </p:spPr>
        <p:txBody>
          <a:bodyPr spcFirstLastPara="1" wrap="square" lIns="274300" tIns="182850" rIns="182850" bIns="182850" anchor="t" anchorCtr="0">
            <a:noAutofit/>
          </a:bodyPr>
          <a:lstStyle/>
          <a:p>
            <a:pPr marL="0" lvl="0" indent="0" algn="l" rtl="0">
              <a:spcBef>
                <a:spcPts val="0"/>
              </a:spcBef>
              <a:spcAft>
                <a:spcPts val="800"/>
              </a:spcAft>
              <a:buNone/>
            </a:pPr>
            <a:r>
              <a:rPr lang="en-US" sz="3600" b="1">
                <a:latin typeface="IBM Plex Mono"/>
                <a:ea typeface="IBM Plex Mono"/>
                <a:cs typeface="IBM Plex Mono"/>
                <a:sym typeface="IBM Plex Mono"/>
              </a:rPr>
              <a:t>DJ principle 4: Commitment to Cross-Movement Organizing</a:t>
            </a:r>
            <a:endParaRPr sz="3600" b="1">
              <a:latin typeface="IBM Plex Mono"/>
              <a:ea typeface="IBM Plex Mono"/>
              <a:cs typeface="IBM Plex Mono"/>
              <a:sym typeface="IBM Plex Mono"/>
            </a:endParaRPr>
          </a:p>
        </p:txBody>
      </p:sp>
      <p:sp>
        <p:nvSpPr>
          <p:cNvPr id="1018" name="Google Shape;1018;g3d5c29d4498_3_1145"/>
          <p:cNvSpPr txBox="1">
            <a:spLocks noGrp="1"/>
          </p:cNvSpPr>
          <p:nvPr>
            <p:ph type="title"/>
          </p:nvPr>
        </p:nvSpPr>
        <p:spPr>
          <a:xfrm>
            <a:off x="440900" y="1779250"/>
            <a:ext cx="16691400" cy="73590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US"/>
              <a:t>Disability Justice is #LandBack</a:t>
            </a:r>
            <a:endParaRPr/>
          </a:p>
          <a:p>
            <a:pPr marL="0" lvl="0" indent="0" algn="l" rtl="0">
              <a:spcBef>
                <a:spcPts val="0"/>
              </a:spcBef>
              <a:spcAft>
                <a:spcPts val="0"/>
              </a:spcAft>
              <a:buNone/>
            </a:pPr>
            <a:endParaRPr/>
          </a:p>
          <a:p>
            <a:pPr marL="0" lvl="0" indent="0" algn="l" rtl="0">
              <a:spcBef>
                <a:spcPts val="0"/>
              </a:spcBef>
              <a:spcAft>
                <a:spcPts val="0"/>
              </a:spcAft>
              <a:buNone/>
            </a:pPr>
            <a:r>
              <a:rPr lang="en-US"/>
              <a:t>Disability Justice is #StandingRock and #WaterIsLife</a:t>
            </a:r>
            <a:endParaRPr/>
          </a:p>
        </p:txBody>
      </p:sp>
      <p:sp>
        <p:nvSpPr>
          <p:cNvPr id="1019" name="Google Shape;1019;g3d5c29d4498_3_1145">
            <a:extLst>
              <a:ext uri="{C183D7F6-B498-43B3-948B-1728B52AA6E4}">
                <adec:decorative xmlns:adec="http://schemas.microsoft.com/office/drawing/2017/decorative" val="1"/>
              </a:ext>
            </a:extLst>
          </p:cNvPr>
          <p:cNvSpPr txBox="1">
            <a:spLocks noGrp="1"/>
          </p:cNvSpPr>
          <p:nvPr>
            <p:ph type="subTitle" idx="2"/>
          </p:nvPr>
        </p:nvSpPr>
        <p:spPr>
          <a:xfrm>
            <a:off x="685800" y="9598341"/>
            <a:ext cx="8479800" cy="547800"/>
          </a:xfrm>
          <a:prstGeom prst="rect">
            <a:avLst/>
          </a:prstGeom>
        </p:spPr>
        <p:txBody>
          <a:bodyPr spcFirstLastPara="1" wrap="square" lIns="274300" tIns="182850" rIns="182850" bIns="182850" anchor="ctr" anchorCtr="0">
            <a:noAutofit/>
          </a:bodyPr>
          <a:lstStyle/>
          <a:p>
            <a:pPr marL="0" lvl="0" indent="0" algn="l" rtl="0">
              <a:spcBef>
                <a:spcPts val="0"/>
              </a:spcBef>
              <a:spcAft>
                <a:spcPts val="80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g3d5c29d4498_3_1151"/>
          <p:cNvSpPr txBox="1">
            <a:spLocks noGrp="1"/>
          </p:cNvSpPr>
          <p:nvPr>
            <p:ph type="subTitle" idx="1"/>
          </p:nvPr>
        </p:nvSpPr>
        <p:spPr>
          <a:xfrm>
            <a:off x="685800" y="1260850"/>
            <a:ext cx="16691400" cy="518400"/>
          </a:xfrm>
          <a:prstGeom prst="rect">
            <a:avLst/>
          </a:prstGeom>
        </p:spPr>
        <p:txBody>
          <a:bodyPr spcFirstLastPara="1" wrap="square" lIns="274300" tIns="182850" rIns="182850" bIns="182850" anchor="t" anchorCtr="0">
            <a:noAutofit/>
          </a:bodyPr>
          <a:lstStyle/>
          <a:p>
            <a:pPr marL="0" lvl="0" indent="0" algn="l" rtl="0">
              <a:spcBef>
                <a:spcPts val="0"/>
              </a:spcBef>
              <a:spcAft>
                <a:spcPts val="800"/>
              </a:spcAft>
              <a:buNone/>
            </a:pPr>
            <a:r>
              <a:rPr lang="en-US" sz="3600" b="1">
                <a:latin typeface="IBM Plex Mono"/>
                <a:ea typeface="IBM Plex Mono"/>
                <a:cs typeface="IBM Plex Mono"/>
                <a:sym typeface="IBM Plex Mono"/>
              </a:rPr>
              <a:t>Example</a:t>
            </a:r>
            <a:endParaRPr sz="3600" b="1">
              <a:latin typeface="IBM Plex Mono"/>
              <a:ea typeface="IBM Plex Mono"/>
              <a:cs typeface="IBM Plex Mono"/>
              <a:sym typeface="IBM Plex Mono"/>
            </a:endParaRPr>
          </a:p>
        </p:txBody>
      </p:sp>
      <p:sp>
        <p:nvSpPr>
          <p:cNvPr id="1025" name="Google Shape;1025;g3d5c29d4498_3_1151"/>
          <p:cNvSpPr txBox="1">
            <a:spLocks noGrp="1"/>
          </p:cNvSpPr>
          <p:nvPr>
            <p:ph type="title"/>
          </p:nvPr>
        </p:nvSpPr>
        <p:spPr>
          <a:xfrm>
            <a:off x="685800" y="1779250"/>
            <a:ext cx="16691400" cy="7359000"/>
          </a:xfrm>
          <a:prstGeom prst="rect">
            <a:avLst/>
          </a:prstGeom>
        </p:spPr>
        <p:txBody>
          <a:bodyPr spcFirstLastPara="1" wrap="square" lIns="182850" tIns="182850" rIns="182850" bIns="182850" anchor="t" anchorCtr="0">
            <a:noAutofit/>
          </a:bodyPr>
          <a:lstStyle/>
          <a:p>
            <a:pPr marL="914400" lvl="0" indent="-838200" algn="l" rtl="0">
              <a:spcBef>
                <a:spcPts val="0"/>
              </a:spcBef>
              <a:spcAft>
                <a:spcPts val="0"/>
              </a:spcAft>
              <a:buSzPts val="6000"/>
              <a:buChar char="●"/>
            </a:pPr>
            <a:r>
              <a:rPr lang="en-US" sz="6000"/>
              <a:t>Indigenous Environmental Network</a:t>
            </a:r>
            <a:endParaRPr sz="6000"/>
          </a:p>
          <a:p>
            <a:pPr marL="914400" lvl="0" indent="-838200" algn="l" rtl="0">
              <a:spcBef>
                <a:spcPts val="0"/>
              </a:spcBef>
              <a:spcAft>
                <a:spcPts val="0"/>
              </a:spcAft>
              <a:buSzPts val="6000"/>
              <a:buChar char="●"/>
            </a:pPr>
            <a:r>
              <a:rPr lang="en-US" sz="6000"/>
              <a:t>“IEN’s activities include building the capacity of Indigenous communities and tribal governments to develop mechanisms to protect our sacred sites, land, water, air, natural resources, health of both our people and all living things” </a:t>
            </a:r>
            <a:endParaRPr sz="6000"/>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026" name="Google Shape;1026;g3d5c29d4498_3_1151">
            <a:extLst>
              <a:ext uri="{C183D7F6-B498-43B3-948B-1728B52AA6E4}">
                <adec:decorative xmlns:adec="http://schemas.microsoft.com/office/drawing/2017/decorative" val="1"/>
              </a:ext>
            </a:extLst>
          </p:cNvPr>
          <p:cNvSpPr txBox="1">
            <a:spLocks noGrp="1"/>
          </p:cNvSpPr>
          <p:nvPr>
            <p:ph type="subTitle" idx="2"/>
          </p:nvPr>
        </p:nvSpPr>
        <p:spPr>
          <a:xfrm>
            <a:off x="685800" y="9598341"/>
            <a:ext cx="8479800" cy="547800"/>
          </a:xfrm>
          <a:prstGeom prst="rect">
            <a:avLst/>
          </a:prstGeom>
        </p:spPr>
        <p:txBody>
          <a:bodyPr spcFirstLastPara="1" wrap="square" lIns="274300" tIns="182850" rIns="182850" bIns="182850" anchor="ctr" anchorCtr="0">
            <a:noAutofit/>
          </a:bodyPr>
          <a:lstStyle/>
          <a:p>
            <a:pPr marL="0" lvl="0" indent="0" algn="l" rtl="0">
              <a:spcBef>
                <a:spcPts val="0"/>
              </a:spcBef>
              <a:spcAft>
                <a:spcPts val="80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g3d5c29d4498_3_1157"/>
          <p:cNvSpPr txBox="1">
            <a:spLocks noGrp="1"/>
          </p:cNvSpPr>
          <p:nvPr>
            <p:ph type="subTitle" idx="1"/>
          </p:nvPr>
        </p:nvSpPr>
        <p:spPr>
          <a:xfrm>
            <a:off x="685800" y="1260850"/>
            <a:ext cx="16691400" cy="518400"/>
          </a:xfrm>
          <a:prstGeom prst="rect">
            <a:avLst/>
          </a:prstGeom>
        </p:spPr>
        <p:txBody>
          <a:bodyPr spcFirstLastPara="1" wrap="square" lIns="274300" tIns="182850" rIns="182850" bIns="182850" anchor="t" anchorCtr="0">
            <a:noAutofit/>
          </a:bodyPr>
          <a:lstStyle/>
          <a:p>
            <a:pPr marL="0" lvl="0" indent="0" algn="l" rtl="0">
              <a:spcBef>
                <a:spcPts val="0"/>
              </a:spcBef>
              <a:spcAft>
                <a:spcPts val="800"/>
              </a:spcAft>
              <a:buNone/>
            </a:pPr>
            <a:r>
              <a:rPr lang="en-US" sz="3600" b="1">
                <a:latin typeface="IBM Plex Mono"/>
                <a:ea typeface="IBM Plex Mono"/>
                <a:cs typeface="IBM Plex Mono"/>
                <a:sym typeface="IBM Plex Mono"/>
              </a:rPr>
              <a:t>example</a:t>
            </a:r>
            <a:endParaRPr sz="3600" b="1">
              <a:latin typeface="IBM Plex Mono"/>
              <a:ea typeface="IBM Plex Mono"/>
              <a:cs typeface="IBM Plex Mono"/>
              <a:sym typeface="IBM Plex Mono"/>
            </a:endParaRPr>
          </a:p>
        </p:txBody>
      </p:sp>
      <p:sp>
        <p:nvSpPr>
          <p:cNvPr id="1032" name="Google Shape;1032;g3d5c29d4498_3_1157"/>
          <p:cNvSpPr txBox="1">
            <a:spLocks noGrp="1"/>
          </p:cNvSpPr>
          <p:nvPr>
            <p:ph type="title"/>
          </p:nvPr>
        </p:nvSpPr>
        <p:spPr>
          <a:xfrm>
            <a:off x="685800" y="1779250"/>
            <a:ext cx="16691400" cy="73590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US" sz="6400"/>
              <a:t>Mashpee Wampanoag dishestablishment order: </a:t>
            </a:r>
            <a:endParaRPr sz="6400"/>
          </a:p>
          <a:p>
            <a:pPr marL="0" lvl="0" indent="0" algn="l" rtl="0">
              <a:spcBef>
                <a:spcPts val="0"/>
              </a:spcBef>
              <a:spcAft>
                <a:spcPts val="0"/>
              </a:spcAft>
              <a:buNone/>
            </a:pPr>
            <a:endParaRPr sz="6400"/>
          </a:p>
          <a:p>
            <a:pPr marL="0" lvl="0" indent="0" algn="l" rtl="0">
              <a:spcBef>
                <a:spcPts val="0"/>
              </a:spcBef>
              <a:spcAft>
                <a:spcPts val="0"/>
              </a:spcAft>
              <a:buNone/>
            </a:pPr>
            <a:r>
              <a:rPr lang="en-US" sz="6400"/>
              <a:t>“The land within the Mashpee Reservation has been Mashpee Wampanoag land since time immemorial.”</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033" name="Google Shape;1033;g3d5c29d4498_3_1157">
            <a:extLst>
              <a:ext uri="{C183D7F6-B498-43B3-948B-1728B52AA6E4}">
                <adec:decorative xmlns:adec="http://schemas.microsoft.com/office/drawing/2017/decorative" val="1"/>
              </a:ext>
            </a:extLst>
          </p:cNvPr>
          <p:cNvSpPr txBox="1">
            <a:spLocks noGrp="1"/>
          </p:cNvSpPr>
          <p:nvPr>
            <p:ph type="subTitle" idx="2"/>
          </p:nvPr>
        </p:nvSpPr>
        <p:spPr>
          <a:xfrm>
            <a:off x="685800" y="9598341"/>
            <a:ext cx="8479800" cy="547800"/>
          </a:xfrm>
          <a:prstGeom prst="rect">
            <a:avLst/>
          </a:prstGeom>
        </p:spPr>
        <p:txBody>
          <a:bodyPr spcFirstLastPara="1" wrap="square" lIns="274300" tIns="182850" rIns="182850" bIns="182850" anchor="ctr" anchorCtr="0">
            <a:noAutofit/>
          </a:bodyPr>
          <a:lstStyle/>
          <a:p>
            <a:pPr marL="0" lvl="0" indent="0" algn="l" rtl="0">
              <a:spcBef>
                <a:spcPts val="0"/>
              </a:spcBef>
              <a:spcAft>
                <a:spcPts val="80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g3d5c29d4498_3_1163"/>
          <p:cNvSpPr txBox="1">
            <a:spLocks noGrp="1"/>
          </p:cNvSpPr>
          <p:nvPr>
            <p:ph type="subTitle" idx="1"/>
          </p:nvPr>
        </p:nvSpPr>
        <p:spPr>
          <a:xfrm>
            <a:off x="685800" y="1260850"/>
            <a:ext cx="16691400" cy="518400"/>
          </a:xfrm>
          <a:prstGeom prst="rect">
            <a:avLst/>
          </a:prstGeom>
        </p:spPr>
        <p:txBody>
          <a:bodyPr spcFirstLastPara="1" wrap="square" lIns="274300" tIns="182850" rIns="182850" bIns="182850" anchor="t" anchorCtr="0">
            <a:noAutofit/>
          </a:bodyPr>
          <a:lstStyle/>
          <a:p>
            <a:pPr marL="0" lvl="0" indent="0" algn="l" rtl="0">
              <a:spcBef>
                <a:spcPts val="0"/>
              </a:spcBef>
              <a:spcAft>
                <a:spcPts val="800"/>
              </a:spcAft>
              <a:buNone/>
            </a:pPr>
            <a:r>
              <a:rPr lang="en-US" sz="3600" b="1">
                <a:latin typeface="IBM Plex Mono"/>
                <a:ea typeface="IBM Plex Mono"/>
                <a:cs typeface="IBM Plex Mono"/>
                <a:sym typeface="IBM Plex Mono"/>
              </a:rPr>
              <a:t>So what does it mean to be in solidarity? </a:t>
            </a:r>
            <a:endParaRPr sz="3600" b="1">
              <a:latin typeface="IBM Plex Mono"/>
              <a:ea typeface="IBM Plex Mono"/>
              <a:cs typeface="IBM Plex Mono"/>
              <a:sym typeface="IBM Plex Mono"/>
            </a:endParaRPr>
          </a:p>
        </p:txBody>
      </p:sp>
      <p:sp>
        <p:nvSpPr>
          <p:cNvPr id="1039" name="Google Shape;1039;g3d5c29d4498_3_1163"/>
          <p:cNvSpPr txBox="1">
            <a:spLocks noGrp="1"/>
          </p:cNvSpPr>
          <p:nvPr>
            <p:ph type="title"/>
          </p:nvPr>
        </p:nvSpPr>
        <p:spPr>
          <a:xfrm>
            <a:off x="685800" y="1779250"/>
            <a:ext cx="16691400" cy="7359000"/>
          </a:xfrm>
          <a:prstGeom prst="rect">
            <a:avLst/>
          </a:prstGeom>
        </p:spPr>
        <p:txBody>
          <a:bodyPr spcFirstLastPara="1" wrap="square" lIns="182850" tIns="182850" rIns="182850" bIns="182850" anchor="t" anchorCtr="0">
            <a:noAutofit/>
          </a:bodyPr>
          <a:lstStyle/>
          <a:p>
            <a:pPr marL="914400" lvl="0" indent="-889000" algn="l" rtl="0">
              <a:spcBef>
                <a:spcPts val="0"/>
              </a:spcBef>
              <a:spcAft>
                <a:spcPts val="0"/>
              </a:spcAft>
              <a:buSzPts val="6800"/>
              <a:buChar char="●"/>
            </a:pPr>
            <a:r>
              <a:rPr lang="en-US" sz="6800"/>
              <a:t>Consider your connection to disability and Native/Indigenous issues</a:t>
            </a:r>
            <a:endParaRPr sz="6800"/>
          </a:p>
          <a:p>
            <a:pPr marL="914400" lvl="0" indent="-889000" algn="l" rtl="0">
              <a:spcBef>
                <a:spcPts val="0"/>
              </a:spcBef>
              <a:spcAft>
                <a:spcPts val="0"/>
              </a:spcAft>
              <a:buSzPts val="6800"/>
              <a:buChar char="●"/>
            </a:pPr>
            <a:r>
              <a:rPr lang="en-US" sz="6800"/>
              <a:t>Address and acknowledge your privilege and resources</a:t>
            </a:r>
            <a:endParaRPr sz="6800"/>
          </a:p>
          <a:p>
            <a:pPr marL="914400" lvl="0" indent="-889000" algn="l" rtl="0">
              <a:spcBef>
                <a:spcPts val="0"/>
              </a:spcBef>
              <a:spcAft>
                <a:spcPts val="0"/>
              </a:spcAft>
              <a:buSzPts val="6800"/>
              <a:buChar char="●"/>
            </a:pPr>
            <a:r>
              <a:rPr lang="en-US" sz="6800"/>
              <a:t>Support, uplift, listen to directly impacted leaders</a:t>
            </a:r>
            <a:endParaRPr sz="6800"/>
          </a:p>
        </p:txBody>
      </p:sp>
      <p:sp>
        <p:nvSpPr>
          <p:cNvPr id="1040" name="Google Shape;1040;g3d5c29d4498_3_1163">
            <a:extLst>
              <a:ext uri="{C183D7F6-B498-43B3-948B-1728B52AA6E4}">
                <adec:decorative xmlns:adec="http://schemas.microsoft.com/office/drawing/2017/decorative" val="1"/>
              </a:ext>
            </a:extLst>
          </p:cNvPr>
          <p:cNvSpPr txBox="1">
            <a:spLocks noGrp="1"/>
          </p:cNvSpPr>
          <p:nvPr>
            <p:ph type="subTitle" idx="2"/>
          </p:nvPr>
        </p:nvSpPr>
        <p:spPr>
          <a:xfrm>
            <a:off x="685800" y="9598341"/>
            <a:ext cx="8479800" cy="547800"/>
          </a:xfrm>
          <a:prstGeom prst="rect">
            <a:avLst/>
          </a:prstGeom>
        </p:spPr>
        <p:txBody>
          <a:bodyPr spcFirstLastPara="1" wrap="square" lIns="274300" tIns="182850" rIns="182850" bIns="182850" anchor="ctr" anchorCtr="0">
            <a:noAutofit/>
          </a:bodyPr>
          <a:lstStyle/>
          <a:p>
            <a:pPr marL="0" lvl="0" indent="0" algn="l" rtl="0">
              <a:spcBef>
                <a:spcPts val="0"/>
              </a:spcBef>
              <a:spcAft>
                <a:spcPts val="80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B1F3A"/>
        </a:solidFill>
        <a:effectLst/>
      </p:bgPr>
    </p:bg>
    <p:spTree>
      <p:nvGrpSpPr>
        <p:cNvPr id="1" name="Shape 1045"/>
        <p:cNvGrpSpPr/>
        <p:nvPr/>
      </p:nvGrpSpPr>
      <p:grpSpPr>
        <a:xfrm>
          <a:off x="0" y="0"/>
          <a:ext cx="0" cy="0"/>
          <a:chOff x="0" y="0"/>
          <a:chExt cx="0" cy="0"/>
        </a:xfrm>
      </p:grpSpPr>
      <p:sp>
        <p:nvSpPr>
          <p:cNvPr id="1046" name="Google Shape;1046;g3d5c29d4498_4_0">
            <a:extLst>
              <a:ext uri="{C183D7F6-B498-43B3-948B-1728B52AA6E4}">
                <adec:decorative xmlns:adec="http://schemas.microsoft.com/office/drawing/2017/decorative" val="1"/>
              </a:ext>
            </a:extLst>
          </p:cNvPr>
          <p:cNvSpPr/>
          <p:nvPr/>
        </p:nvSpPr>
        <p:spPr>
          <a:xfrm>
            <a:off x="17958816" y="0"/>
            <a:ext cx="329400" cy="10287000"/>
          </a:xfrm>
          <a:prstGeom prst="rect">
            <a:avLst/>
          </a:prstGeom>
          <a:solidFill>
            <a:srgbClr val="C9973A"/>
          </a:solidFill>
          <a:ln w="25400" cap="flat" cmpd="sng">
            <a:solidFill>
              <a:srgbClr val="C9973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1047" name="Google Shape;1047;g3d5c29d4498_4_0"/>
          <p:cNvSpPr/>
          <p:nvPr/>
        </p:nvSpPr>
        <p:spPr>
          <a:xfrm>
            <a:off x="731520" y="402336"/>
            <a:ext cx="9144000" cy="640200"/>
          </a:xfrm>
          <a:prstGeom prst="rect">
            <a:avLst/>
          </a:prstGeom>
          <a:no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C9973A"/>
              </a:buClr>
              <a:buSzPts val="2200"/>
              <a:buFont typeface="Calibri"/>
              <a:buNone/>
            </a:pPr>
            <a:r>
              <a:rPr lang="en-US" sz="2200" b="1" i="0" u="none" strike="noStrike" cap="none">
                <a:solidFill>
                  <a:srgbClr val="C9973A"/>
                </a:solidFill>
                <a:latin typeface="Calibri"/>
                <a:ea typeface="Calibri"/>
                <a:cs typeface="Calibri"/>
                <a:sym typeface="Calibri"/>
              </a:rPr>
              <a:t>CLOSING &amp; NEXT STEPS</a:t>
            </a:r>
            <a:endParaRPr sz="2200" b="0" i="0" u="none" strike="noStrike" cap="none">
              <a:solidFill>
                <a:schemeClr val="dk1"/>
              </a:solidFill>
              <a:latin typeface="Calibri"/>
              <a:ea typeface="Calibri"/>
              <a:cs typeface="Calibri"/>
              <a:sym typeface="Calibri"/>
            </a:endParaRPr>
          </a:p>
        </p:txBody>
      </p:sp>
      <p:sp>
        <p:nvSpPr>
          <p:cNvPr id="1048" name="Google Shape;1048;g3d5c29d4498_4_0"/>
          <p:cNvSpPr>
            <a:spLocks noGrp="1"/>
          </p:cNvSpPr>
          <p:nvPr>
            <p:ph type="title" idx="4294967295"/>
          </p:nvPr>
        </p:nvSpPr>
        <p:spPr>
          <a:xfrm>
            <a:off x="731520" y="1097280"/>
            <a:ext cx="10058400" cy="2926200"/>
          </a:xfrm>
          <a:prstGeom prst="rect">
            <a:avLst/>
          </a:prstGeom>
          <a:noFill/>
          <a:ln>
            <a:noFill/>
            <a:prstDash/>
          </a:ln>
          <a:effectLst/>
        </p:spPr>
        <p:txBody>
          <a:bodyPr rot="0" spcFirstLastPara="1" vertOverflow="overflow" horzOverflow="overflow" vert="horz" wrap="square" lIns="182850" tIns="91400" rIns="182850" bIns="914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0"/>
              </a:spcAft>
              <a:buClr>
                <a:srgbClr val="F5F0E8"/>
              </a:buClr>
              <a:buSzPts val="8000"/>
              <a:buFont typeface="Georgia"/>
              <a:buNone/>
              <a:tabLst/>
              <a:defRPr/>
            </a:pPr>
            <a:r>
              <a:rPr kumimoji="0" lang="en-US" sz="8000" b="1" i="0" u="none" strike="noStrike" kern="0" cap="none" spc="0" normalizeH="0" baseline="0" noProof="0" dirty="0">
                <a:ln>
                  <a:noFill/>
                </a:ln>
                <a:solidFill>
                  <a:srgbClr val="F5F0E8"/>
                </a:solidFill>
                <a:effectLst/>
                <a:uLnTx/>
                <a:uFillTx/>
                <a:latin typeface="Georgia"/>
                <a:ea typeface="Georgia"/>
                <a:cs typeface="Georgia"/>
                <a:sym typeface="Georgia"/>
              </a:rPr>
              <a:t>Thank You.</a:t>
            </a:r>
            <a:endParaRPr kumimoji="0" lang="en-US" sz="8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F5F0E8"/>
              </a:buClr>
              <a:buSzPts val="8000"/>
              <a:buFont typeface="Georgia"/>
              <a:buNone/>
              <a:tabLst/>
              <a:defRPr/>
            </a:pPr>
            <a:r>
              <a:rPr kumimoji="0" lang="en-US" sz="8000" b="1" i="0" u="none" strike="noStrike" kern="0" cap="none" spc="0" normalizeH="0" baseline="0" noProof="0" dirty="0">
                <a:ln>
                  <a:noFill/>
                </a:ln>
                <a:solidFill>
                  <a:srgbClr val="F5F0E8"/>
                </a:solidFill>
                <a:effectLst/>
                <a:uLnTx/>
                <a:uFillTx/>
                <a:latin typeface="Georgia"/>
                <a:ea typeface="Georgia"/>
                <a:cs typeface="Georgia"/>
                <a:sym typeface="Georgia"/>
              </a:rPr>
              <a:t>What Comes Next.</a:t>
            </a:r>
            <a:endParaRPr kumimoji="0" lang="en-US" sz="80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1049" name="Google Shape;1049;g3d5c29d4498_4_0">
            <a:extLst>
              <a:ext uri="{C183D7F6-B498-43B3-948B-1728B52AA6E4}">
                <adec:decorative xmlns:adec="http://schemas.microsoft.com/office/drawing/2017/decorative" val="1"/>
              </a:ext>
            </a:extLst>
          </p:cNvPr>
          <p:cNvSpPr/>
          <p:nvPr/>
        </p:nvSpPr>
        <p:spPr>
          <a:xfrm>
            <a:off x="731520" y="4425696"/>
            <a:ext cx="9692400" cy="1554600"/>
          </a:xfrm>
          <a:prstGeom prst="rect">
            <a:avLst/>
          </a:prstGeom>
          <a:solidFill>
            <a:srgbClr val="4D2A4B"/>
          </a:solidFill>
          <a:ln w="25400" cap="flat" cmpd="sng">
            <a:solidFill>
              <a:srgbClr val="4D2A4B"/>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pic>
        <p:nvPicPr>
          <p:cNvPr id="1050" name="Google Shape;1050;g3d5c29d4498_4_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50976" y="4736592"/>
            <a:ext cx="877824" cy="877824"/>
          </a:xfrm>
          <a:prstGeom prst="rect">
            <a:avLst/>
          </a:prstGeom>
          <a:noFill/>
          <a:ln>
            <a:noFill/>
          </a:ln>
        </p:spPr>
      </p:pic>
      <p:sp>
        <p:nvSpPr>
          <p:cNvPr id="1051" name="Google Shape;1051;g3d5c29d4498_4_0"/>
          <p:cNvSpPr/>
          <p:nvPr/>
        </p:nvSpPr>
        <p:spPr>
          <a:xfrm>
            <a:off x="2048256" y="4498848"/>
            <a:ext cx="8046600" cy="585000"/>
          </a:xfrm>
          <a:prstGeom prst="rect">
            <a:avLst/>
          </a:prstGeom>
          <a:no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C9973A"/>
              </a:buClr>
              <a:buSzPts val="2600"/>
              <a:buFont typeface="Calibri"/>
              <a:buNone/>
            </a:pPr>
            <a:r>
              <a:rPr lang="en-US" sz="2600" b="1" i="0" u="none" strike="noStrike" cap="none">
                <a:solidFill>
                  <a:srgbClr val="C9973A"/>
                </a:solidFill>
                <a:latin typeface="Calibri"/>
                <a:ea typeface="Calibri"/>
                <a:cs typeface="Calibri"/>
                <a:sym typeface="Calibri"/>
              </a:rPr>
              <a:t>Wrap Up</a:t>
            </a:r>
            <a:endParaRPr sz="2600" b="0" i="0" u="none" strike="noStrike" cap="none">
              <a:solidFill>
                <a:schemeClr val="dk1"/>
              </a:solidFill>
              <a:latin typeface="Calibri"/>
              <a:ea typeface="Calibri"/>
              <a:cs typeface="Calibri"/>
              <a:sym typeface="Calibri"/>
            </a:endParaRPr>
          </a:p>
        </p:txBody>
      </p:sp>
      <p:sp>
        <p:nvSpPr>
          <p:cNvPr id="1052" name="Google Shape;1052;g3d5c29d4498_4_0"/>
          <p:cNvSpPr/>
          <p:nvPr/>
        </p:nvSpPr>
        <p:spPr>
          <a:xfrm>
            <a:off x="2048256" y="5102352"/>
            <a:ext cx="8046600" cy="768000"/>
          </a:xfrm>
          <a:prstGeom prst="rect">
            <a:avLst/>
          </a:prstGeom>
          <a:no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D4C4D0"/>
              </a:buClr>
              <a:buSzPts val="2400"/>
              <a:buFont typeface="Calibri"/>
              <a:buNone/>
            </a:pPr>
            <a:r>
              <a:rPr lang="en-US" sz="2400" b="0" i="0" u="none" strike="noStrike" cap="none">
                <a:solidFill>
                  <a:srgbClr val="D4C4D0"/>
                </a:solidFill>
                <a:latin typeface="Calibri"/>
                <a:ea typeface="Calibri"/>
                <a:cs typeface="Calibri"/>
                <a:sym typeface="Calibri"/>
              </a:rPr>
              <a:t>Grounding → DJ origins → Disability models → Settler colonialism &amp; ableism</a:t>
            </a:r>
            <a:endParaRPr sz="2400" b="0" i="0" u="none" strike="noStrike" cap="none">
              <a:solidFill>
                <a:schemeClr val="dk1"/>
              </a:solidFill>
              <a:latin typeface="Calibri"/>
              <a:ea typeface="Calibri"/>
              <a:cs typeface="Calibri"/>
              <a:sym typeface="Calibri"/>
            </a:endParaRPr>
          </a:p>
        </p:txBody>
      </p:sp>
      <p:sp>
        <p:nvSpPr>
          <p:cNvPr id="1053" name="Google Shape;1053;g3d5c29d4498_4_0">
            <a:extLst>
              <a:ext uri="{C183D7F6-B498-43B3-948B-1728B52AA6E4}">
                <adec:decorative xmlns:adec="http://schemas.microsoft.com/office/drawing/2017/decorative" val="1"/>
              </a:ext>
            </a:extLst>
          </p:cNvPr>
          <p:cNvSpPr/>
          <p:nvPr/>
        </p:nvSpPr>
        <p:spPr>
          <a:xfrm>
            <a:off x="731520" y="6199632"/>
            <a:ext cx="9692400" cy="1554600"/>
          </a:xfrm>
          <a:prstGeom prst="rect">
            <a:avLst/>
          </a:prstGeom>
          <a:solidFill>
            <a:srgbClr val="4D2A4B"/>
          </a:solidFill>
          <a:ln w="25400" cap="flat" cmpd="sng">
            <a:solidFill>
              <a:srgbClr val="4D2A4B"/>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pic>
        <p:nvPicPr>
          <p:cNvPr id="1054" name="Google Shape;1054;g3d5c29d4498_4_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950976" y="6510528"/>
            <a:ext cx="877824" cy="877824"/>
          </a:xfrm>
          <a:prstGeom prst="rect">
            <a:avLst/>
          </a:prstGeom>
          <a:noFill/>
          <a:ln>
            <a:noFill/>
          </a:ln>
        </p:spPr>
      </p:pic>
      <p:sp>
        <p:nvSpPr>
          <p:cNvPr id="1055" name="Google Shape;1055;g3d5c29d4498_4_0"/>
          <p:cNvSpPr/>
          <p:nvPr/>
        </p:nvSpPr>
        <p:spPr>
          <a:xfrm>
            <a:off x="2048256" y="6272784"/>
            <a:ext cx="8046600" cy="585000"/>
          </a:xfrm>
          <a:prstGeom prst="rect">
            <a:avLst/>
          </a:prstGeom>
          <a:no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C9973A"/>
              </a:buClr>
              <a:buSzPts val="2600"/>
              <a:buFont typeface="Calibri"/>
              <a:buNone/>
            </a:pPr>
            <a:r>
              <a:rPr lang="en-US" sz="2600" b="1" i="0" u="none" strike="noStrike" cap="none">
                <a:solidFill>
                  <a:srgbClr val="C9973A"/>
                </a:solidFill>
                <a:latin typeface="Calibri"/>
                <a:ea typeface="Calibri"/>
                <a:cs typeface="Calibri"/>
                <a:sym typeface="Calibri"/>
              </a:rPr>
              <a:t>Webinar 2 in 3 Weeks</a:t>
            </a:r>
            <a:endParaRPr sz="2600" b="0" i="0" u="none" strike="noStrike" cap="none">
              <a:solidFill>
                <a:schemeClr val="dk1"/>
              </a:solidFill>
              <a:latin typeface="Calibri"/>
              <a:ea typeface="Calibri"/>
              <a:cs typeface="Calibri"/>
              <a:sym typeface="Calibri"/>
            </a:endParaRPr>
          </a:p>
        </p:txBody>
      </p:sp>
      <p:sp>
        <p:nvSpPr>
          <p:cNvPr id="1056" name="Google Shape;1056;g3d5c29d4498_4_0"/>
          <p:cNvSpPr/>
          <p:nvPr/>
        </p:nvSpPr>
        <p:spPr>
          <a:xfrm>
            <a:off x="2048256" y="6876288"/>
            <a:ext cx="8046600" cy="768000"/>
          </a:xfrm>
          <a:prstGeom prst="rect">
            <a:avLst/>
          </a:prstGeom>
          <a:no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D4C4D0"/>
              </a:buClr>
              <a:buSzPts val="2400"/>
              <a:buFont typeface="Calibri"/>
              <a:buNone/>
            </a:pPr>
            <a:r>
              <a:rPr lang="en-US" sz="2400" b="0" i="0" u="none" strike="noStrike" cap="none">
                <a:solidFill>
                  <a:srgbClr val="D4C4D0"/>
                </a:solidFill>
                <a:latin typeface="Calibri"/>
                <a:ea typeface="Calibri"/>
                <a:cs typeface="Calibri"/>
                <a:sym typeface="Calibri"/>
              </a:rPr>
              <a:t>Deeper dive + unanswered Q&amp;A. Watch for APHA announcement.</a:t>
            </a:r>
            <a:endParaRPr sz="2400" b="0" i="0" u="none" strike="noStrike" cap="none">
              <a:solidFill>
                <a:schemeClr val="dk1"/>
              </a:solidFill>
              <a:latin typeface="Calibri"/>
              <a:ea typeface="Calibri"/>
              <a:cs typeface="Calibri"/>
              <a:sym typeface="Calibri"/>
            </a:endParaRPr>
          </a:p>
        </p:txBody>
      </p:sp>
      <p:sp>
        <p:nvSpPr>
          <p:cNvPr id="1057" name="Google Shape;1057;g3d5c29d4498_4_0">
            <a:extLst>
              <a:ext uri="{C183D7F6-B498-43B3-948B-1728B52AA6E4}">
                <adec:decorative xmlns:adec="http://schemas.microsoft.com/office/drawing/2017/decorative" val="1"/>
              </a:ext>
            </a:extLst>
          </p:cNvPr>
          <p:cNvSpPr/>
          <p:nvPr/>
        </p:nvSpPr>
        <p:spPr>
          <a:xfrm>
            <a:off x="731520" y="7973568"/>
            <a:ext cx="9692400" cy="1554600"/>
          </a:xfrm>
          <a:prstGeom prst="rect">
            <a:avLst/>
          </a:prstGeom>
          <a:solidFill>
            <a:srgbClr val="4D2A4B"/>
          </a:solidFill>
          <a:ln w="25400" cap="flat" cmpd="sng">
            <a:solidFill>
              <a:srgbClr val="4D2A4B"/>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pic>
        <p:nvPicPr>
          <p:cNvPr id="1058" name="Google Shape;1058;g3d5c29d4498_4_0">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950976" y="8284464"/>
            <a:ext cx="877824" cy="877824"/>
          </a:xfrm>
          <a:prstGeom prst="rect">
            <a:avLst/>
          </a:prstGeom>
          <a:noFill/>
          <a:ln>
            <a:noFill/>
          </a:ln>
        </p:spPr>
      </p:pic>
      <p:sp>
        <p:nvSpPr>
          <p:cNvPr id="1059" name="Google Shape;1059;g3d5c29d4498_4_0"/>
          <p:cNvSpPr/>
          <p:nvPr/>
        </p:nvSpPr>
        <p:spPr>
          <a:xfrm>
            <a:off x="2048256" y="8046720"/>
            <a:ext cx="8046600" cy="585000"/>
          </a:xfrm>
          <a:prstGeom prst="rect">
            <a:avLst/>
          </a:prstGeom>
          <a:no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C9973A"/>
              </a:buClr>
              <a:buSzPts val="2600"/>
              <a:buFont typeface="Calibri"/>
              <a:buNone/>
            </a:pPr>
            <a:r>
              <a:rPr lang="en-US" sz="2600" b="1" i="0" u="none" strike="noStrike" cap="none">
                <a:solidFill>
                  <a:srgbClr val="C9973A"/>
                </a:solidFill>
                <a:latin typeface="Calibri"/>
                <a:ea typeface="Calibri"/>
                <a:cs typeface="Calibri"/>
                <a:sym typeface="Calibri"/>
              </a:rPr>
              <a:t>CE Credits &amp; Survey</a:t>
            </a:r>
            <a:endParaRPr sz="2600" b="0" i="0" u="none" strike="noStrike" cap="none">
              <a:solidFill>
                <a:schemeClr val="dk1"/>
              </a:solidFill>
              <a:latin typeface="Calibri"/>
              <a:ea typeface="Calibri"/>
              <a:cs typeface="Calibri"/>
              <a:sym typeface="Calibri"/>
            </a:endParaRPr>
          </a:p>
        </p:txBody>
      </p:sp>
      <p:sp>
        <p:nvSpPr>
          <p:cNvPr id="1060" name="Google Shape;1060;g3d5c29d4498_4_0"/>
          <p:cNvSpPr/>
          <p:nvPr/>
        </p:nvSpPr>
        <p:spPr>
          <a:xfrm>
            <a:off x="2048256" y="8650224"/>
            <a:ext cx="8046600" cy="768000"/>
          </a:xfrm>
          <a:prstGeom prst="rect">
            <a:avLst/>
          </a:prstGeom>
          <a:no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D4C4D0"/>
              </a:buClr>
              <a:buSzPts val="2400"/>
              <a:buFont typeface="Calibri"/>
              <a:buNone/>
            </a:pPr>
            <a:r>
              <a:rPr lang="en-US" sz="2400" b="0" i="0" u="none" strike="noStrike" cap="none">
                <a:solidFill>
                  <a:srgbClr val="D4C4D0"/>
                </a:solidFill>
                <a:latin typeface="Calibri"/>
                <a:ea typeface="Calibri"/>
                <a:cs typeface="Calibri"/>
                <a:sym typeface="Calibri"/>
              </a:rPr>
              <a:t>Complete evaluation. Claim certificate from APHA Now — link in chat.</a:t>
            </a:r>
            <a:endParaRPr sz="2400" b="0" i="0" u="none" strike="noStrike" cap="none">
              <a:solidFill>
                <a:schemeClr val="dk1"/>
              </a:solidFill>
              <a:latin typeface="Calibri"/>
              <a:ea typeface="Calibri"/>
              <a:cs typeface="Calibri"/>
              <a:sym typeface="Calibri"/>
            </a:endParaRPr>
          </a:p>
        </p:txBody>
      </p:sp>
      <p:sp>
        <p:nvSpPr>
          <p:cNvPr id="1061" name="Google Shape;1061;g3d5c29d4498_4_0">
            <a:extLst>
              <a:ext uri="{C183D7F6-B498-43B3-948B-1728B52AA6E4}">
                <adec:decorative xmlns:adec="http://schemas.microsoft.com/office/drawing/2017/decorative" val="1"/>
              </a:ext>
            </a:extLst>
          </p:cNvPr>
          <p:cNvSpPr/>
          <p:nvPr/>
        </p:nvSpPr>
        <p:spPr>
          <a:xfrm>
            <a:off x="10972800" y="2834640"/>
            <a:ext cx="6583800" cy="6675000"/>
          </a:xfrm>
          <a:prstGeom prst="rect">
            <a:avLst/>
          </a:prstGeom>
          <a:solidFill>
            <a:srgbClr val="C9973A"/>
          </a:solidFill>
          <a:ln w="25400" cap="flat" cmpd="sng">
            <a:solidFill>
              <a:srgbClr val="C9973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pic>
        <p:nvPicPr>
          <p:cNvPr id="1062" name="Google Shape;1062;g3d5c29d4498_4_0">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13350240" y="3108960"/>
            <a:ext cx="1828800" cy="1828800"/>
          </a:xfrm>
          <a:prstGeom prst="rect">
            <a:avLst/>
          </a:prstGeom>
          <a:noFill/>
          <a:ln>
            <a:noFill/>
          </a:ln>
        </p:spPr>
      </p:pic>
      <p:sp>
        <p:nvSpPr>
          <p:cNvPr id="1063" name="Google Shape;1063;g3d5c29d4498_4_0"/>
          <p:cNvSpPr/>
          <p:nvPr/>
        </p:nvSpPr>
        <p:spPr>
          <a:xfrm>
            <a:off x="11247120" y="5029200"/>
            <a:ext cx="6034800" cy="4206000"/>
          </a:xfrm>
          <a:prstGeom prst="rect">
            <a:avLst/>
          </a:prstGeom>
          <a:no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3B1F3A"/>
              </a:buClr>
              <a:buSzPts val="2800"/>
              <a:buFont typeface="Georgia"/>
              <a:buNone/>
            </a:pPr>
            <a:r>
              <a:rPr lang="en-US" sz="2800" b="1" i="0" u="none" strike="noStrike" cap="none">
                <a:solidFill>
                  <a:srgbClr val="3B1F3A"/>
                </a:solidFill>
                <a:latin typeface="Georgia"/>
                <a:ea typeface="Georgia"/>
                <a:cs typeface="Georgia"/>
                <a:sym typeface="Georgia"/>
              </a:rPr>
              <a:t>Closing Question</a:t>
            </a:r>
            <a:endParaRPr sz="2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Calibri"/>
              <a:buNone/>
            </a:pPr>
            <a:br>
              <a:rPr lang="en-US" sz="1200" b="0" i="0" u="none" strike="noStrike" cap="none">
                <a:solidFill>
                  <a:srgbClr val="000000"/>
                </a:solidFill>
                <a:latin typeface="Calibri"/>
                <a:ea typeface="Calibri"/>
                <a:cs typeface="Calibri"/>
                <a:sym typeface="Calibri"/>
              </a:rPr>
            </a:br>
            <a:endParaRPr sz="2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3B1F3A"/>
              </a:buClr>
              <a:buSzPts val="3600"/>
              <a:buFont typeface="Georgia"/>
              <a:buNone/>
            </a:pPr>
            <a:r>
              <a:rPr lang="en-US" sz="3600" b="0" i="1" u="none" strike="noStrike" cap="none">
                <a:solidFill>
                  <a:srgbClr val="3B1F3A"/>
                </a:solidFill>
                <a:latin typeface="Georgia"/>
                <a:ea typeface="Georgia"/>
                <a:cs typeface="Georgia"/>
                <a:sym typeface="Georgia"/>
              </a:rPr>
              <a:t>What gives you hope right now in disability justice or public health?</a:t>
            </a:r>
            <a:endParaRPr sz="2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Calibri"/>
              <a:buNone/>
            </a:pPr>
            <a:br>
              <a:rPr lang="en-US" sz="1200" b="0" i="0" u="none" strike="noStrike" cap="none">
                <a:solidFill>
                  <a:srgbClr val="000000"/>
                </a:solidFill>
                <a:latin typeface="Calibri"/>
                <a:ea typeface="Calibri"/>
                <a:cs typeface="Calibri"/>
                <a:sym typeface="Calibri"/>
              </a:rPr>
            </a:br>
            <a:endParaRPr sz="2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5A3A1A"/>
              </a:buClr>
              <a:buSzPts val="2400"/>
              <a:buFont typeface="Calibri"/>
              <a:buNone/>
            </a:pPr>
            <a:r>
              <a:rPr lang="en-US" sz="2400" b="0" i="0" u="none" strike="noStrike" cap="none">
                <a:solidFill>
                  <a:srgbClr val="5A3A1A"/>
                </a:solidFill>
                <a:latin typeface="Calibri"/>
                <a:ea typeface="Calibri"/>
                <a:cs typeface="Calibri"/>
                <a:sym typeface="Calibri"/>
              </a:rPr>
              <a:t>Optional: Share reflections in the chat.</a:t>
            </a:r>
            <a:endParaRPr sz="2800" b="0" i="0" u="none" strike="noStrike" cap="none">
              <a:solidFill>
                <a:schemeClr val="dk1"/>
              </a:solidFill>
              <a:latin typeface="Calibri"/>
              <a:ea typeface="Calibri"/>
              <a:cs typeface="Calibri"/>
              <a:sym typeface="Calibri"/>
            </a:endParaRPr>
          </a:p>
        </p:txBody>
      </p:sp>
      <p:sp>
        <p:nvSpPr>
          <p:cNvPr id="1064" name="Google Shape;1064;g3d5c29d4498_4_0"/>
          <p:cNvSpPr/>
          <p:nvPr/>
        </p:nvSpPr>
        <p:spPr>
          <a:xfrm>
            <a:off x="731520" y="9601200"/>
            <a:ext cx="16459200" cy="511800"/>
          </a:xfrm>
          <a:prstGeom prst="rect">
            <a:avLst/>
          </a:prstGeom>
          <a:no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A26769"/>
              </a:buClr>
              <a:buSzPts val="2000"/>
              <a:buFont typeface="Calibri"/>
              <a:buNone/>
            </a:pPr>
            <a:r>
              <a:rPr lang="en-US" sz="2000" b="0" i="0" u="none" strike="noStrike" cap="none">
                <a:solidFill>
                  <a:srgbClr val="A26769"/>
                </a:solidFill>
                <a:latin typeface="Calibri"/>
                <a:ea typeface="Calibri"/>
                <a:cs typeface="Calibri"/>
                <a:sym typeface="Calibri"/>
              </a:rPr>
              <a:t>SEGMENT 3  ·  ~3:27–3:30 PM  ·  Dr. Hassanatu Blake</a:t>
            </a:r>
            <a:endParaRPr sz="2000" b="0" i="0" u="none" strike="noStrike" cap="none">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10">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9229" r="-19229"/>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31" name="Google Shape;431;p10">
            <a:extLst>
              <a:ext uri="{C183D7F6-B498-43B3-948B-1728B52AA6E4}">
                <adec:decorative xmlns:adec="http://schemas.microsoft.com/office/drawing/2017/decorative" val="1"/>
              </a:ext>
            </a:extLst>
          </p:cNvPr>
          <p:cNvGrpSpPr/>
          <p:nvPr/>
        </p:nvGrpSpPr>
        <p:grpSpPr>
          <a:xfrm>
            <a:off x="1028700" y="905420"/>
            <a:ext cx="16230603" cy="8349271"/>
            <a:chOff x="0" y="-38100"/>
            <a:chExt cx="5016090" cy="2580354"/>
          </a:xfrm>
        </p:grpSpPr>
        <p:sp>
          <p:nvSpPr>
            <p:cNvPr id="432" name="Google Shape;432;p10"/>
            <p:cNvSpPr/>
            <p:nvPr/>
          </p:nvSpPr>
          <p:spPr>
            <a:xfrm>
              <a:off x="0" y="0"/>
              <a:ext cx="5016090" cy="2542254"/>
            </a:xfrm>
            <a:custGeom>
              <a:avLst/>
              <a:gdLst/>
              <a:ahLst/>
              <a:cxnLst/>
              <a:rect l="l" t="t" r="r" b="b"/>
              <a:pathLst>
                <a:path w="5016090" h="2542254" extrusionOk="0">
                  <a:moveTo>
                    <a:pt x="23850" y="0"/>
                  </a:moveTo>
                  <a:lnTo>
                    <a:pt x="4992240" y="0"/>
                  </a:lnTo>
                  <a:cubicBezTo>
                    <a:pt x="5005412" y="0"/>
                    <a:pt x="5016090" y="10678"/>
                    <a:pt x="5016090" y="23850"/>
                  </a:cubicBezTo>
                  <a:lnTo>
                    <a:pt x="5016090" y="2518404"/>
                  </a:lnTo>
                  <a:cubicBezTo>
                    <a:pt x="5016090" y="2524730"/>
                    <a:pt x="5013577" y="2530796"/>
                    <a:pt x="5009104" y="2535269"/>
                  </a:cubicBezTo>
                  <a:cubicBezTo>
                    <a:pt x="5004631" y="2539741"/>
                    <a:pt x="4998565" y="2542254"/>
                    <a:pt x="4992240" y="2542254"/>
                  </a:cubicBezTo>
                  <a:lnTo>
                    <a:pt x="23850" y="2542254"/>
                  </a:lnTo>
                  <a:cubicBezTo>
                    <a:pt x="17524" y="2542254"/>
                    <a:pt x="11458" y="2539741"/>
                    <a:pt x="6985" y="2535269"/>
                  </a:cubicBezTo>
                  <a:cubicBezTo>
                    <a:pt x="2513" y="2530796"/>
                    <a:pt x="0" y="2524730"/>
                    <a:pt x="0" y="2518404"/>
                  </a:cubicBezTo>
                  <a:lnTo>
                    <a:pt x="0" y="23850"/>
                  </a:lnTo>
                  <a:cubicBezTo>
                    <a:pt x="0" y="17524"/>
                    <a:pt x="2513" y="11458"/>
                    <a:pt x="6985" y="6985"/>
                  </a:cubicBezTo>
                  <a:cubicBezTo>
                    <a:pt x="11458" y="2513"/>
                    <a:pt x="17524" y="0"/>
                    <a:pt x="23850" y="0"/>
                  </a:cubicBezTo>
                  <a:close/>
                </a:path>
              </a:pathLst>
            </a:custGeom>
            <a:noFill/>
            <a:ln w="266700" cap="rnd" cmpd="sng">
              <a:solidFill>
                <a:srgbClr val="216E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10"/>
            <p:cNvSpPr txBox="1"/>
            <p:nvPr/>
          </p:nvSpPr>
          <p:spPr>
            <a:xfrm>
              <a:off x="0" y="-38100"/>
              <a:ext cx="5016089" cy="2580354"/>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477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434" name="Google Shape;434;p10">
            <a:extLst>
              <a:ext uri="{C183D7F6-B498-43B3-948B-1728B52AA6E4}">
                <adec:decorative xmlns:adec="http://schemas.microsoft.com/office/drawing/2017/decorative" val="1"/>
              </a:ext>
            </a:extLst>
          </p:cNvPr>
          <p:cNvGrpSpPr/>
          <p:nvPr/>
        </p:nvGrpSpPr>
        <p:grpSpPr>
          <a:xfrm>
            <a:off x="1963642" y="1803363"/>
            <a:ext cx="8204379" cy="6535612"/>
            <a:chOff x="0" y="-38100"/>
            <a:chExt cx="2160824" cy="1721314"/>
          </a:xfrm>
        </p:grpSpPr>
        <p:sp>
          <p:nvSpPr>
            <p:cNvPr id="435" name="Google Shape;435;p10"/>
            <p:cNvSpPr/>
            <p:nvPr/>
          </p:nvSpPr>
          <p:spPr>
            <a:xfrm>
              <a:off x="0" y="0"/>
              <a:ext cx="2160824" cy="1683214"/>
            </a:xfrm>
            <a:custGeom>
              <a:avLst/>
              <a:gdLst/>
              <a:ahLst/>
              <a:cxnLst/>
              <a:rect l="l" t="t" r="r" b="b"/>
              <a:pathLst>
                <a:path w="2160824" h="1683214" extrusionOk="0">
                  <a:moveTo>
                    <a:pt x="47182" y="0"/>
                  </a:moveTo>
                  <a:lnTo>
                    <a:pt x="2113642" y="0"/>
                  </a:lnTo>
                  <a:cubicBezTo>
                    <a:pt x="2139700" y="0"/>
                    <a:pt x="2160824" y="21124"/>
                    <a:pt x="2160824" y="47182"/>
                  </a:cubicBezTo>
                  <a:lnTo>
                    <a:pt x="2160824" y="1636032"/>
                  </a:lnTo>
                  <a:cubicBezTo>
                    <a:pt x="2160824" y="1662090"/>
                    <a:pt x="2139700" y="1683214"/>
                    <a:pt x="2113642" y="1683214"/>
                  </a:cubicBezTo>
                  <a:lnTo>
                    <a:pt x="47182" y="1683214"/>
                  </a:lnTo>
                  <a:cubicBezTo>
                    <a:pt x="34668" y="1683214"/>
                    <a:pt x="22667" y="1678243"/>
                    <a:pt x="13819" y="1669394"/>
                  </a:cubicBezTo>
                  <a:cubicBezTo>
                    <a:pt x="4971" y="1660546"/>
                    <a:pt x="0" y="1648545"/>
                    <a:pt x="0" y="1636032"/>
                  </a:cubicBezTo>
                  <a:lnTo>
                    <a:pt x="0" y="47182"/>
                  </a:lnTo>
                  <a:cubicBezTo>
                    <a:pt x="0" y="34668"/>
                    <a:pt x="4971" y="22667"/>
                    <a:pt x="13819" y="13819"/>
                  </a:cubicBezTo>
                  <a:cubicBezTo>
                    <a:pt x="22667" y="4971"/>
                    <a:pt x="34668" y="0"/>
                    <a:pt x="47182" y="0"/>
                  </a:cubicBezTo>
                  <a:close/>
                </a:path>
              </a:pathLst>
            </a:custGeom>
            <a:solidFill>
              <a:srgbClr val="FBC8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10"/>
            <p:cNvSpPr txBox="1"/>
            <p:nvPr/>
          </p:nvSpPr>
          <p:spPr>
            <a:xfrm>
              <a:off x="0" y="-38100"/>
              <a:ext cx="2160824" cy="1721314"/>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477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437" name="Google Shape;437;p10"/>
          <p:cNvSpPr txBox="1">
            <a:spLocks noGrp="1"/>
          </p:cNvSpPr>
          <p:nvPr>
            <p:ph type="title" idx="4294967295"/>
          </p:nvPr>
        </p:nvSpPr>
        <p:spPr>
          <a:xfrm>
            <a:off x="2295994" y="2557624"/>
            <a:ext cx="7339500" cy="38523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2"/>
              </a:lnSpc>
              <a:spcBef>
                <a:spcPts val="0"/>
              </a:spcBef>
              <a:spcAft>
                <a:spcPts val="0"/>
              </a:spcAft>
              <a:buClr>
                <a:srgbClr val="000000"/>
              </a:buClr>
              <a:buSzTx/>
              <a:buFont typeface="Arial"/>
              <a:buNone/>
              <a:tabLst/>
              <a:defRPr/>
            </a:pPr>
            <a:r>
              <a:rPr kumimoji="0" lang="en-US" sz="13904" b="1" i="0" u="none" strike="noStrike" kern="0" cap="none" spc="0" normalizeH="0" baseline="0" noProof="0" dirty="0">
                <a:ln>
                  <a:noFill/>
                </a:ln>
                <a:solidFill>
                  <a:srgbClr val="1A1917"/>
                </a:solidFill>
                <a:effectLst/>
                <a:uLnTx/>
                <a:uFillTx/>
                <a:latin typeface="Inclusive Sans"/>
                <a:ea typeface="Inclusive Sans"/>
                <a:cs typeface="Inclusive Sans"/>
                <a:sym typeface="Inclusive Sans"/>
              </a:rPr>
              <a:t>Thank You!</a:t>
            </a:r>
            <a:endParaRPr kumimoji="0" lang="en-US" sz="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42" name="Google Shape;442;p10"/>
          <p:cNvSpPr txBox="1"/>
          <p:nvPr/>
        </p:nvSpPr>
        <p:spPr>
          <a:xfrm>
            <a:off x="2528696" y="6598938"/>
            <a:ext cx="4986900" cy="1517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4480" b="1" i="0" u="none" strike="noStrike" kern="0" cap="none" spc="0" normalizeH="0" baseline="0" noProof="0">
                <a:ln>
                  <a:noFill/>
                </a:ln>
                <a:solidFill>
                  <a:srgbClr val="1A1917"/>
                </a:solidFill>
                <a:effectLst/>
                <a:uLnTx/>
                <a:uFillTx/>
                <a:latin typeface="Inclusive Sans"/>
                <a:ea typeface="Inclusive Sans"/>
                <a:cs typeface="Inclusive Sans"/>
                <a:sym typeface="Inclusive Sans"/>
              </a:rPr>
              <a:t>Catch the rest of the series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38" name="Google Shape;438;p10">
            <a:extLst>
              <a:ext uri="{C183D7F6-B498-43B3-948B-1728B52AA6E4}">
                <adec:decorative xmlns:adec="http://schemas.microsoft.com/office/drawing/2017/decorative" val="1"/>
              </a:ext>
            </a:extLst>
          </p:cNvPr>
          <p:cNvGrpSpPr/>
          <p:nvPr/>
        </p:nvGrpSpPr>
        <p:grpSpPr>
          <a:xfrm>
            <a:off x="10664127" y="3146962"/>
            <a:ext cx="6030234" cy="4730487"/>
            <a:chOff x="0" y="-38100"/>
            <a:chExt cx="1631837" cy="1280114"/>
          </a:xfrm>
        </p:grpSpPr>
        <p:sp>
          <p:nvSpPr>
            <p:cNvPr id="439" name="Google Shape;439;p10"/>
            <p:cNvSpPr/>
            <p:nvPr/>
          </p:nvSpPr>
          <p:spPr>
            <a:xfrm>
              <a:off x="0" y="0"/>
              <a:ext cx="1631837" cy="1242014"/>
            </a:xfrm>
            <a:custGeom>
              <a:avLst/>
              <a:gdLst/>
              <a:ahLst/>
              <a:cxnLst/>
              <a:rect l="l" t="t" r="r" b="b"/>
              <a:pathLst>
                <a:path w="1631837" h="1242014" extrusionOk="0">
                  <a:moveTo>
                    <a:pt x="32096" y="0"/>
                  </a:moveTo>
                  <a:lnTo>
                    <a:pt x="1599741" y="0"/>
                  </a:lnTo>
                  <a:cubicBezTo>
                    <a:pt x="1608253" y="0"/>
                    <a:pt x="1616417" y="3382"/>
                    <a:pt x="1622436" y="9401"/>
                  </a:cubicBezTo>
                  <a:cubicBezTo>
                    <a:pt x="1628455" y="15420"/>
                    <a:pt x="1631837" y="23584"/>
                    <a:pt x="1631837" y="32096"/>
                  </a:cubicBezTo>
                  <a:lnTo>
                    <a:pt x="1631837" y="1209917"/>
                  </a:lnTo>
                  <a:cubicBezTo>
                    <a:pt x="1631837" y="1218430"/>
                    <a:pt x="1628455" y="1226594"/>
                    <a:pt x="1622436" y="1232613"/>
                  </a:cubicBezTo>
                  <a:cubicBezTo>
                    <a:pt x="1616417" y="1238632"/>
                    <a:pt x="1608253" y="1242014"/>
                    <a:pt x="1599741" y="1242014"/>
                  </a:cubicBezTo>
                  <a:lnTo>
                    <a:pt x="32096" y="1242014"/>
                  </a:lnTo>
                  <a:cubicBezTo>
                    <a:pt x="23584" y="1242014"/>
                    <a:pt x="15420" y="1238632"/>
                    <a:pt x="9401" y="1232613"/>
                  </a:cubicBezTo>
                  <a:cubicBezTo>
                    <a:pt x="3382" y="1226594"/>
                    <a:pt x="0" y="1218430"/>
                    <a:pt x="0" y="1209917"/>
                  </a:cubicBezTo>
                  <a:lnTo>
                    <a:pt x="0" y="32096"/>
                  </a:lnTo>
                  <a:cubicBezTo>
                    <a:pt x="0" y="23584"/>
                    <a:pt x="3382" y="15420"/>
                    <a:pt x="9401" y="9401"/>
                  </a:cubicBezTo>
                  <a:cubicBezTo>
                    <a:pt x="15420" y="3382"/>
                    <a:pt x="23584" y="0"/>
                    <a:pt x="32096" y="0"/>
                  </a:cubicBezTo>
                  <a:close/>
                </a:path>
              </a:pathLst>
            </a:custGeom>
            <a:solidFill>
              <a:srgbClr val="91CB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10"/>
            <p:cNvSpPr txBox="1"/>
            <p:nvPr/>
          </p:nvSpPr>
          <p:spPr>
            <a:xfrm>
              <a:off x="0" y="-38100"/>
              <a:ext cx="1631837" cy="1280114"/>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477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441" name="Google Shape;441;p10"/>
          <p:cNvSpPr txBox="1"/>
          <p:nvPr/>
        </p:nvSpPr>
        <p:spPr>
          <a:xfrm>
            <a:off x="10947197" y="3527768"/>
            <a:ext cx="5403035" cy="2714253"/>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20005"/>
              </a:lnSpc>
              <a:spcBef>
                <a:spcPts val="0"/>
              </a:spcBef>
              <a:spcAft>
                <a:spcPts val="0"/>
              </a:spcAft>
              <a:buClr>
                <a:srgbClr val="000000"/>
              </a:buClr>
              <a:buSzTx/>
              <a:buFont typeface="Arial"/>
              <a:buNone/>
              <a:tabLst/>
              <a:defRPr/>
            </a:pPr>
            <a:r>
              <a:rPr kumimoji="0" lang="en-US" sz="3604" b="0" i="0" u="none" strike="noStrike" kern="0" cap="none" spc="0" normalizeH="0" baseline="0" noProof="0">
                <a:ln>
                  <a:noFill/>
                </a:ln>
                <a:solidFill>
                  <a:srgbClr val="1A1917"/>
                </a:solidFill>
                <a:effectLst/>
                <a:uLnTx/>
                <a:uFillTx/>
                <a:latin typeface="Inclusive Sans"/>
                <a:ea typeface="Inclusive Sans"/>
                <a:cs typeface="Inclusive Sans"/>
                <a:sym typeface="Inclusive Sans"/>
              </a:rPr>
              <a:t>Disability Justice: Public Health for Collective Liberation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20005"/>
              </a:lnSpc>
              <a:spcBef>
                <a:spcPts val="0"/>
              </a:spcBef>
              <a:spcAft>
                <a:spcPts val="0"/>
              </a:spcAft>
              <a:buClr>
                <a:srgbClr val="000000"/>
              </a:buClr>
              <a:buSzTx/>
              <a:buFont typeface="Arial"/>
              <a:buNone/>
              <a:tabLst/>
              <a:defRPr/>
            </a:pPr>
            <a:endParaRPr kumimoji="0" sz="3604" b="0" i="0" u="none" strike="noStrike" kern="0" cap="none" spc="0" normalizeH="0" baseline="0" noProof="0">
              <a:ln>
                <a:noFill/>
              </a:ln>
              <a:solidFill>
                <a:srgbClr val="1A1917"/>
              </a:solidFill>
              <a:effectLst/>
              <a:uLnTx/>
              <a:uFillTx/>
              <a:latin typeface="Inclusive Sans"/>
              <a:ea typeface="Inclusive Sans"/>
              <a:cs typeface="Inclusive Sans"/>
              <a:sym typeface="Inclusive Sans"/>
            </a:endParaRPr>
          </a:p>
          <a:p>
            <a:pPr marL="0" marR="0" lvl="0" indent="0" algn="ctr" defTabSz="914400" rtl="0" eaLnBrk="1" fontAlgn="auto" latinLnBrk="0" hangingPunct="1">
              <a:lnSpc>
                <a:spcPct val="120005"/>
              </a:lnSpc>
              <a:spcBef>
                <a:spcPts val="0"/>
              </a:spcBef>
              <a:spcAft>
                <a:spcPts val="0"/>
              </a:spcAft>
              <a:buClr>
                <a:srgbClr val="000000"/>
              </a:buClr>
              <a:buSzTx/>
              <a:buFont typeface="Arial"/>
              <a:buNone/>
              <a:tabLst/>
              <a:defRPr/>
            </a:pPr>
            <a:endParaRPr kumimoji="0" sz="3604" b="0" i="0" u="none" strike="noStrike" kern="0" cap="none" spc="0" normalizeH="0" baseline="0" noProof="0">
              <a:ln>
                <a:noFill/>
              </a:ln>
              <a:solidFill>
                <a:srgbClr val="1A1917"/>
              </a:solidFill>
              <a:effectLst/>
              <a:uLnTx/>
              <a:uFillTx/>
              <a:latin typeface="Inclusive Sans"/>
              <a:ea typeface="Inclusive Sans"/>
              <a:cs typeface="Inclusive Sans"/>
              <a:sym typeface="Inclusive Sans"/>
            </a:endParaRPr>
          </a:p>
        </p:txBody>
      </p:sp>
      <p:pic>
        <p:nvPicPr>
          <p:cNvPr id="443" name="Google Shape;443;p10" descr="QR code to register for the rest of the series"/>
          <p:cNvPicPr preferRelativeResize="0"/>
          <p:nvPr/>
        </p:nvPicPr>
        <p:blipFill rotWithShape="1">
          <a:blip r:embed="rId4">
            <a:alphaModFix/>
          </a:blip>
          <a:srcRect/>
          <a:stretch/>
        </p:blipFill>
        <p:spPr>
          <a:xfrm>
            <a:off x="12586533" y="5377442"/>
            <a:ext cx="2461925" cy="2461925"/>
          </a:xfrm>
          <a:prstGeom prst="rect">
            <a:avLst/>
          </a:prstGeom>
          <a:noFill/>
          <a:ln>
            <a:noFill/>
          </a:ln>
        </p:spPr>
      </p:pic>
      <p:grpSp>
        <p:nvGrpSpPr>
          <p:cNvPr id="444" name="Google Shape;444;p10">
            <a:extLst>
              <a:ext uri="{C183D7F6-B498-43B3-948B-1728B52AA6E4}">
                <adec:decorative xmlns:adec="http://schemas.microsoft.com/office/drawing/2017/decorative" val="1"/>
              </a:ext>
            </a:extLst>
          </p:cNvPr>
          <p:cNvGrpSpPr/>
          <p:nvPr/>
        </p:nvGrpSpPr>
        <p:grpSpPr>
          <a:xfrm>
            <a:off x="13132609" y="8500426"/>
            <a:ext cx="4575018" cy="1347547"/>
            <a:chOff x="0" y="-38100"/>
            <a:chExt cx="1204943" cy="354910"/>
          </a:xfrm>
        </p:grpSpPr>
        <p:sp>
          <p:nvSpPr>
            <p:cNvPr id="445" name="Google Shape;445;p10"/>
            <p:cNvSpPr/>
            <p:nvPr/>
          </p:nvSpPr>
          <p:spPr>
            <a:xfrm>
              <a:off x="0" y="0"/>
              <a:ext cx="1204943" cy="316810"/>
            </a:xfrm>
            <a:custGeom>
              <a:avLst/>
              <a:gdLst/>
              <a:ahLst/>
              <a:cxnLst/>
              <a:rect l="l" t="t" r="r" b="b"/>
              <a:pathLst>
                <a:path w="1204943" h="316810" extrusionOk="0">
                  <a:moveTo>
                    <a:pt x="86303" y="0"/>
                  </a:moveTo>
                  <a:lnTo>
                    <a:pt x="1118640" y="0"/>
                  </a:lnTo>
                  <a:cubicBezTo>
                    <a:pt x="1141529" y="0"/>
                    <a:pt x="1163481" y="9093"/>
                    <a:pt x="1179665" y="25278"/>
                  </a:cubicBezTo>
                  <a:cubicBezTo>
                    <a:pt x="1195850" y="41463"/>
                    <a:pt x="1204943" y="63414"/>
                    <a:pt x="1204943" y="86303"/>
                  </a:cubicBezTo>
                  <a:lnTo>
                    <a:pt x="1204943" y="230507"/>
                  </a:lnTo>
                  <a:cubicBezTo>
                    <a:pt x="1204943" y="278170"/>
                    <a:pt x="1166304" y="316810"/>
                    <a:pt x="1118640" y="316810"/>
                  </a:cubicBezTo>
                  <a:lnTo>
                    <a:pt x="86303" y="316810"/>
                  </a:lnTo>
                  <a:cubicBezTo>
                    <a:pt x="63414" y="316810"/>
                    <a:pt x="41463" y="307717"/>
                    <a:pt x="25278" y="291532"/>
                  </a:cubicBezTo>
                  <a:cubicBezTo>
                    <a:pt x="9093" y="275347"/>
                    <a:pt x="0" y="253396"/>
                    <a:pt x="0" y="230507"/>
                  </a:cubicBezTo>
                  <a:lnTo>
                    <a:pt x="0" y="86303"/>
                  </a:lnTo>
                  <a:cubicBezTo>
                    <a:pt x="0" y="63414"/>
                    <a:pt x="9093" y="41463"/>
                    <a:pt x="25278" y="25278"/>
                  </a:cubicBezTo>
                  <a:cubicBezTo>
                    <a:pt x="41463" y="9093"/>
                    <a:pt x="63414" y="0"/>
                    <a:pt x="86303" y="0"/>
                  </a:cubicBezTo>
                  <a:close/>
                </a:path>
              </a:pathLst>
            </a:custGeom>
            <a:solidFill>
              <a:srgbClr val="FFFFFF"/>
            </a:solidFill>
            <a:ln w="38100" cap="rnd" cmpd="sng">
              <a:solidFill>
                <a:srgbClr val="000000"/>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10"/>
            <p:cNvSpPr txBox="1"/>
            <p:nvPr/>
          </p:nvSpPr>
          <p:spPr>
            <a:xfrm>
              <a:off x="0" y="-38100"/>
              <a:ext cx="1204943" cy="35491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477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448" name="Google Shape;448;p10" descr="Center for public health policy logo"/>
          <p:cNvSpPr/>
          <p:nvPr/>
        </p:nvSpPr>
        <p:spPr>
          <a:xfrm>
            <a:off x="13447597" y="8861207"/>
            <a:ext cx="1395700" cy="794186"/>
          </a:xfrm>
          <a:custGeom>
            <a:avLst/>
            <a:gdLst/>
            <a:ahLst/>
            <a:cxnLst/>
            <a:rect l="l" t="t" r="r" b="b"/>
            <a:pathLst>
              <a:path w="1395700" h="794186" extrusionOk="0">
                <a:moveTo>
                  <a:pt x="0" y="0"/>
                </a:moveTo>
                <a:lnTo>
                  <a:pt x="1395700" y="0"/>
                </a:lnTo>
                <a:lnTo>
                  <a:pt x="1395700" y="794186"/>
                </a:lnTo>
                <a:lnTo>
                  <a:pt x="0" y="794186"/>
                </a:lnTo>
                <a:lnTo>
                  <a:pt x="0" y="0"/>
                </a:lnTo>
                <a:close/>
              </a:path>
            </a:pathLst>
          </a:custGeom>
          <a:blipFill rotWithShape="1">
            <a:blip r:embed="rId5">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10" descr="APHA logo"/>
          <p:cNvSpPr/>
          <p:nvPr/>
        </p:nvSpPr>
        <p:spPr>
          <a:xfrm>
            <a:off x="15155991" y="8816603"/>
            <a:ext cx="2388482" cy="859853"/>
          </a:xfrm>
          <a:custGeom>
            <a:avLst/>
            <a:gdLst/>
            <a:ahLst/>
            <a:cxnLst/>
            <a:rect l="l" t="t" r="r" b="b"/>
            <a:pathLst>
              <a:path w="2388482" h="859853" extrusionOk="0">
                <a:moveTo>
                  <a:pt x="0" y="0"/>
                </a:moveTo>
                <a:lnTo>
                  <a:pt x="2388482" y="0"/>
                </a:lnTo>
                <a:lnTo>
                  <a:pt x="2388482" y="859854"/>
                </a:lnTo>
                <a:lnTo>
                  <a:pt x="0" y="859854"/>
                </a:lnTo>
                <a:lnTo>
                  <a:pt x="0" y="0"/>
                </a:lnTo>
                <a:close/>
              </a:path>
            </a:pathLst>
          </a:custGeom>
          <a:blipFill rotWithShape="1">
            <a:blip r:embed="rId6">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AA4FF34B-76A9-9C94-F103-D70472385C1C}"/>
              </a:ext>
            </a:extLst>
          </p:cNvPr>
          <p:cNvSpPr>
            <a:spLocks noGrp="1"/>
          </p:cNvSpPr>
          <p:nvPr>
            <p:ph type="title" idx="4294967295"/>
          </p:nvPr>
        </p:nvSpPr>
        <p:spPr>
          <a:xfrm>
            <a:off x="374327" y="-388435"/>
            <a:ext cx="8229600" cy="1143000"/>
          </a:xfrm>
        </p:spPr>
        <p:txBody>
          <a:bodyPr>
            <a:normAutofit/>
          </a:bodyPr>
          <a:lstStyle/>
          <a:p>
            <a:r>
              <a:rPr lang="en-US" sz="1050" dirty="0">
                <a:solidFill>
                  <a:srgbClr val="EAFEED"/>
                </a:solidFill>
              </a:rPr>
              <a:t>reminders</a:t>
            </a:r>
          </a:p>
        </p:txBody>
      </p:sp>
      <p:sp>
        <p:nvSpPr>
          <p:cNvPr id="201" name="Google Shape;201;p3">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7312" t="-78531" r="-11867" b="-50302"/>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2" name="Google Shape;202;p3">
            <a:extLst>
              <a:ext uri="{C183D7F6-B498-43B3-948B-1728B52AA6E4}">
                <adec:decorative xmlns:adec="http://schemas.microsoft.com/office/drawing/2017/decorative" val="1"/>
              </a:ext>
            </a:extLst>
          </p:cNvPr>
          <p:cNvGrpSpPr/>
          <p:nvPr/>
        </p:nvGrpSpPr>
        <p:grpSpPr>
          <a:xfrm>
            <a:off x="0" y="8992801"/>
            <a:ext cx="18288000" cy="1294199"/>
            <a:chOff x="0" y="0"/>
            <a:chExt cx="4816593" cy="340859"/>
          </a:xfrm>
        </p:grpSpPr>
        <p:sp>
          <p:nvSpPr>
            <p:cNvPr id="203" name="Google Shape;203;p3"/>
            <p:cNvSpPr/>
            <p:nvPr/>
          </p:nvSpPr>
          <p:spPr>
            <a:xfrm>
              <a:off x="0" y="0"/>
              <a:ext cx="4816592" cy="340859"/>
            </a:xfrm>
            <a:custGeom>
              <a:avLst/>
              <a:gdLst/>
              <a:ahLst/>
              <a:cxnLst/>
              <a:rect l="l" t="t" r="r" b="b"/>
              <a:pathLst>
                <a:path w="4816592" h="340859" extrusionOk="0">
                  <a:moveTo>
                    <a:pt x="0" y="0"/>
                  </a:moveTo>
                  <a:lnTo>
                    <a:pt x="4816592" y="0"/>
                  </a:lnTo>
                  <a:lnTo>
                    <a:pt x="4816592" y="340859"/>
                  </a:lnTo>
                  <a:lnTo>
                    <a:pt x="0" y="340859"/>
                  </a:lnTo>
                  <a:close/>
                </a:path>
              </a:pathLst>
            </a:custGeom>
            <a:solidFill>
              <a:srgbClr val="F09B7A"/>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3"/>
            <p:cNvSpPr txBox="1"/>
            <p:nvPr/>
          </p:nvSpPr>
          <p:spPr>
            <a:xfrm>
              <a:off x="0" y="57150"/>
              <a:ext cx="4816593" cy="283709"/>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242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05" name="Google Shape;205;p3">
            <a:extLst>
              <a:ext uri="{C183D7F6-B498-43B3-948B-1728B52AA6E4}">
                <adec:decorative xmlns:adec="http://schemas.microsoft.com/office/drawing/2017/decorative" val="1"/>
              </a:ext>
            </a:extLst>
          </p:cNvPr>
          <p:cNvSpPr/>
          <p:nvPr/>
        </p:nvSpPr>
        <p:spPr>
          <a:xfrm>
            <a:off x="14677023" y="4716579"/>
            <a:ext cx="3610977" cy="5570421"/>
          </a:xfrm>
          <a:custGeom>
            <a:avLst/>
            <a:gdLst/>
            <a:ahLst/>
            <a:cxnLst/>
            <a:rect l="l" t="t" r="r" b="b"/>
            <a:pathLst>
              <a:path w="3610977" h="5570421" extrusionOk="0">
                <a:moveTo>
                  <a:pt x="0" y="0"/>
                </a:moveTo>
                <a:lnTo>
                  <a:pt x="3610977" y="0"/>
                </a:lnTo>
                <a:lnTo>
                  <a:pt x="3610977" y="5570421"/>
                </a:lnTo>
                <a:lnTo>
                  <a:pt x="0" y="5570421"/>
                </a:lnTo>
                <a:lnTo>
                  <a:pt x="0" y="0"/>
                </a:lnTo>
                <a:close/>
              </a:path>
            </a:pathLst>
          </a:custGeom>
          <a:blipFill rotWithShape="1">
            <a:blip r:embed="rId4">
              <a:alphaModFix/>
            </a:blip>
            <a:stretch>
              <a:fillRect r="-62148" b="-504"/>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6" name="Google Shape;206;p3">
            <a:extLst>
              <a:ext uri="{C183D7F6-B498-43B3-948B-1728B52AA6E4}">
                <adec:decorative xmlns:adec="http://schemas.microsoft.com/office/drawing/2017/decorative" val="1"/>
              </a:ext>
            </a:extLst>
          </p:cNvPr>
          <p:cNvGrpSpPr/>
          <p:nvPr/>
        </p:nvGrpSpPr>
        <p:grpSpPr>
          <a:xfrm>
            <a:off x="1162126" y="1976617"/>
            <a:ext cx="9938074" cy="1886212"/>
            <a:chOff x="0" y="0"/>
            <a:chExt cx="2617435" cy="496780"/>
          </a:xfrm>
        </p:grpSpPr>
        <p:sp>
          <p:nvSpPr>
            <p:cNvPr id="207" name="Google Shape;207;p3"/>
            <p:cNvSpPr/>
            <p:nvPr/>
          </p:nvSpPr>
          <p:spPr>
            <a:xfrm>
              <a:off x="0" y="0"/>
              <a:ext cx="2617435" cy="496780"/>
            </a:xfrm>
            <a:custGeom>
              <a:avLst/>
              <a:gdLst/>
              <a:ahLst/>
              <a:cxnLst/>
              <a:rect l="l" t="t" r="r" b="b"/>
              <a:pathLst>
                <a:path w="2617435" h="496780" extrusionOk="0">
                  <a:moveTo>
                    <a:pt x="17917" y="0"/>
                  </a:moveTo>
                  <a:lnTo>
                    <a:pt x="2599518" y="0"/>
                  </a:lnTo>
                  <a:cubicBezTo>
                    <a:pt x="2604270" y="0"/>
                    <a:pt x="2608827" y="1888"/>
                    <a:pt x="2612187" y="5248"/>
                  </a:cubicBezTo>
                  <a:cubicBezTo>
                    <a:pt x="2615548" y="8608"/>
                    <a:pt x="2617435" y="13165"/>
                    <a:pt x="2617435" y="17917"/>
                  </a:cubicBezTo>
                  <a:lnTo>
                    <a:pt x="2617435" y="478863"/>
                  </a:lnTo>
                  <a:cubicBezTo>
                    <a:pt x="2617435" y="483615"/>
                    <a:pt x="2615548" y="488172"/>
                    <a:pt x="2612187" y="491532"/>
                  </a:cubicBezTo>
                  <a:cubicBezTo>
                    <a:pt x="2608827" y="494893"/>
                    <a:pt x="2604270" y="496780"/>
                    <a:pt x="2599518" y="496780"/>
                  </a:cubicBezTo>
                  <a:lnTo>
                    <a:pt x="17917" y="496780"/>
                  </a:lnTo>
                  <a:cubicBezTo>
                    <a:pt x="13165" y="496780"/>
                    <a:pt x="8608" y="494893"/>
                    <a:pt x="5248" y="491532"/>
                  </a:cubicBezTo>
                  <a:cubicBezTo>
                    <a:pt x="1888" y="488172"/>
                    <a:pt x="0" y="483615"/>
                    <a:pt x="0" y="478863"/>
                  </a:cubicBezTo>
                  <a:lnTo>
                    <a:pt x="0" y="17917"/>
                  </a:lnTo>
                  <a:cubicBezTo>
                    <a:pt x="0" y="13165"/>
                    <a:pt x="1888" y="8608"/>
                    <a:pt x="5248" y="5248"/>
                  </a:cubicBezTo>
                  <a:cubicBezTo>
                    <a:pt x="8608" y="1888"/>
                    <a:pt x="13165" y="0"/>
                    <a:pt x="17917" y="0"/>
                  </a:cubicBezTo>
                  <a:close/>
                </a:path>
              </a:pathLst>
            </a:custGeom>
            <a:solidFill>
              <a:srgbClr val="A4A95D">
                <a:alpha val="25882"/>
              </a:srgbClr>
            </a:solidFill>
            <a:ln w="95250" cap="rnd" cmpd="sng">
              <a:solidFill>
                <a:srgbClr val="000000">
                  <a:alpha val="25882"/>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3"/>
            <p:cNvSpPr txBox="1"/>
            <p:nvPr/>
          </p:nvSpPr>
          <p:spPr>
            <a:xfrm>
              <a:off x="0" y="57150"/>
              <a:ext cx="2617435" cy="43963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242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9" name="Google Shape;209;p3">
            <a:extLst>
              <a:ext uri="{C183D7F6-B498-43B3-948B-1728B52AA6E4}">
                <adec:decorative xmlns:adec="http://schemas.microsoft.com/office/drawing/2017/decorative" val="1"/>
              </a:ext>
            </a:extLst>
          </p:cNvPr>
          <p:cNvGrpSpPr/>
          <p:nvPr/>
        </p:nvGrpSpPr>
        <p:grpSpPr>
          <a:xfrm>
            <a:off x="1162126" y="580644"/>
            <a:ext cx="9938074" cy="1501904"/>
            <a:chOff x="0" y="0"/>
            <a:chExt cx="2617435" cy="395563"/>
          </a:xfrm>
        </p:grpSpPr>
        <p:sp>
          <p:nvSpPr>
            <p:cNvPr id="210" name="Google Shape;210;p3"/>
            <p:cNvSpPr/>
            <p:nvPr/>
          </p:nvSpPr>
          <p:spPr>
            <a:xfrm>
              <a:off x="0" y="0"/>
              <a:ext cx="2617435" cy="395563"/>
            </a:xfrm>
            <a:custGeom>
              <a:avLst/>
              <a:gdLst/>
              <a:ahLst/>
              <a:cxnLst/>
              <a:rect l="l" t="t" r="r" b="b"/>
              <a:pathLst>
                <a:path w="2617435" h="395563" extrusionOk="0">
                  <a:moveTo>
                    <a:pt x="17917" y="0"/>
                  </a:moveTo>
                  <a:lnTo>
                    <a:pt x="2599518" y="0"/>
                  </a:lnTo>
                  <a:cubicBezTo>
                    <a:pt x="2604270" y="0"/>
                    <a:pt x="2608827" y="1888"/>
                    <a:pt x="2612187" y="5248"/>
                  </a:cubicBezTo>
                  <a:cubicBezTo>
                    <a:pt x="2615548" y="8608"/>
                    <a:pt x="2617435" y="13165"/>
                    <a:pt x="2617435" y="17917"/>
                  </a:cubicBezTo>
                  <a:lnTo>
                    <a:pt x="2617435" y="377646"/>
                  </a:lnTo>
                  <a:cubicBezTo>
                    <a:pt x="2617435" y="382398"/>
                    <a:pt x="2615548" y="386955"/>
                    <a:pt x="2612187" y="390315"/>
                  </a:cubicBezTo>
                  <a:cubicBezTo>
                    <a:pt x="2608827" y="393675"/>
                    <a:pt x="2604270" y="395563"/>
                    <a:pt x="2599518" y="395563"/>
                  </a:cubicBezTo>
                  <a:lnTo>
                    <a:pt x="17917" y="395563"/>
                  </a:lnTo>
                  <a:cubicBezTo>
                    <a:pt x="13165" y="395563"/>
                    <a:pt x="8608" y="393675"/>
                    <a:pt x="5248" y="390315"/>
                  </a:cubicBezTo>
                  <a:cubicBezTo>
                    <a:pt x="1888" y="386955"/>
                    <a:pt x="0" y="382398"/>
                    <a:pt x="0" y="377646"/>
                  </a:cubicBezTo>
                  <a:lnTo>
                    <a:pt x="0" y="17917"/>
                  </a:lnTo>
                  <a:cubicBezTo>
                    <a:pt x="0" y="13165"/>
                    <a:pt x="1888" y="8608"/>
                    <a:pt x="5248" y="5248"/>
                  </a:cubicBezTo>
                  <a:cubicBezTo>
                    <a:pt x="8608" y="1888"/>
                    <a:pt x="13165" y="0"/>
                    <a:pt x="17917" y="0"/>
                  </a:cubicBezTo>
                  <a:close/>
                </a:path>
              </a:pathLst>
            </a:custGeom>
            <a:solidFill>
              <a:srgbClr val="FFFFFF"/>
            </a:solidFill>
            <a:ln w="95250" cap="rnd" cmpd="sng">
              <a:solidFill>
                <a:srgbClr val="216E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3"/>
            <p:cNvSpPr txBox="1"/>
            <p:nvPr/>
          </p:nvSpPr>
          <p:spPr>
            <a:xfrm>
              <a:off x="0" y="57150"/>
              <a:ext cx="2617435" cy="338413"/>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242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12" name="Google Shape;212;p3">
            <a:extLst>
              <a:ext uri="{C183D7F6-B498-43B3-948B-1728B52AA6E4}">
                <adec:decorative xmlns:adec="http://schemas.microsoft.com/office/drawing/2017/decorative" val="1"/>
              </a:ext>
            </a:extLst>
          </p:cNvPr>
          <p:cNvGrpSpPr/>
          <p:nvPr/>
        </p:nvGrpSpPr>
        <p:grpSpPr>
          <a:xfrm>
            <a:off x="1162126" y="6231060"/>
            <a:ext cx="9938074" cy="3408841"/>
            <a:chOff x="0" y="0"/>
            <a:chExt cx="2617435" cy="897802"/>
          </a:xfrm>
        </p:grpSpPr>
        <p:sp>
          <p:nvSpPr>
            <p:cNvPr id="213" name="Google Shape;213;p3"/>
            <p:cNvSpPr/>
            <p:nvPr/>
          </p:nvSpPr>
          <p:spPr>
            <a:xfrm>
              <a:off x="0" y="0"/>
              <a:ext cx="2617435" cy="897802"/>
            </a:xfrm>
            <a:custGeom>
              <a:avLst/>
              <a:gdLst/>
              <a:ahLst/>
              <a:cxnLst/>
              <a:rect l="l" t="t" r="r" b="b"/>
              <a:pathLst>
                <a:path w="2617435" h="897802" extrusionOk="0">
                  <a:moveTo>
                    <a:pt x="17917" y="0"/>
                  </a:moveTo>
                  <a:lnTo>
                    <a:pt x="2599518" y="0"/>
                  </a:lnTo>
                  <a:cubicBezTo>
                    <a:pt x="2604270" y="0"/>
                    <a:pt x="2608827" y="1888"/>
                    <a:pt x="2612187" y="5248"/>
                  </a:cubicBezTo>
                  <a:cubicBezTo>
                    <a:pt x="2615548" y="8608"/>
                    <a:pt x="2617435" y="13165"/>
                    <a:pt x="2617435" y="17917"/>
                  </a:cubicBezTo>
                  <a:lnTo>
                    <a:pt x="2617435" y="879884"/>
                  </a:lnTo>
                  <a:cubicBezTo>
                    <a:pt x="2617435" y="884636"/>
                    <a:pt x="2615548" y="889194"/>
                    <a:pt x="2612187" y="892554"/>
                  </a:cubicBezTo>
                  <a:cubicBezTo>
                    <a:pt x="2608827" y="895914"/>
                    <a:pt x="2604270" y="897802"/>
                    <a:pt x="2599518" y="897802"/>
                  </a:cubicBezTo>
                  <a:lnTo>
                    <a:pt x="17917" y="897802"/>
                  </a:lnTo>
                  <a:cubicBezTo>
                    <a:pt x="13165" y="897802"/>
                    <a:pt x="8608" y="895914"/>
                    <a:pt x="5248" y="892554"/>
                  </a:cubicBezTo>
                  <a:cubicBezTo>
                    <a:pt x="1888" y="889194"/>
                    <a:pt x="0" y="884636"/>
                    <a:pt x="0" y="879884"/>
                  </a:cubicBezTo>
                  <a:lnTo>
                    <a:pt x="0" y="17917"/>
                  </a:lnTo>
                  <a:cubicBezTo>
                    <a:pt x="0" y="13165"/>
                    <a:pt x="1888" y="8608"/>
                    <a:pt x="5248" y="5248"/>
                  </a:cubicBezTo>
                  <a:cubicBezTo>
                    <a:pt x="8608" y="1888"/>
                    <a:pt x="13165" y="0"/>
                    <a:pt x="17917" y="0"/>
                  </a:cubicBezTo>
                  <a:close/>
                </a:path>
              </a:pathLst>
            </a:custGeom>
            <a:solidFill>
              <a:srgbClr val="A4A95D">
                <a:alpha val="25882"/>
              </a:srgbClr>
            </a:solidFill>
            <a:ln w="95250" cap="rnd" cmpd="sng">
              <a:solidFill>
                <a:srgbClr val="000000">
                  <a:alpha val="25882"/>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3"/>
            <p:cNvSpPr txBox="1"/>
            <p:nvPr/>
          </p:nvSpPr>
          <p:spPr>
            <a:xfrm>
              <a:off x="0" y="57150"/>
              <a:ext cx="2617435" cy="840652"/>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242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15" name="Google Shape;215;p3" descr="Person helping a child in braces use a walker"/>
          <p:cNvSpPr/>
          <p:nvPr/>
        </p:nvSpPr>
        <p:spPr>
          <a:xfrm>
            <a:off x="11887999" y="1697462"/>
            <a:ext cx="4435325" cy="8589538"/>
          </a:xfrm>
          <a:custGeom>
            <a:avLst/>
            <a:gdLst/>
            <a:ahLst/>
            <a:cxnLst/>
            <a:rect l="l" t="t" r="r" b="b"/>
            <a:pathLst>
              <a:path w="4435325" h="8589538" extrusionOk="0">
                <a:moveTo>
                  <a:pt x="0" y="0"/>
                </a:moveTo>
                <a:lnTo>
                  <a:pt x="4435325" y="0"/>
                </a:lnTo>
                <a:lnTo>
                  <a:pt x="4435325" y="8589538"/>
                </a:lnTo>
                <a:lnTo>
                  <a:pt x="0" y="8589538"/>
                </a:lnTo>
                <a:lnTo>
                  <a:pt x="0" y="0"/>
                </a:lnTo>
                <a:close/>
              </a:path>
            </a:pathLst>
          </a:custGeom>
          <a:blipFill rotWithShape="1">
            <a:blip r:embed="rId5">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3">
            <a:extLst>
              <a:ext uri="{C183D7F6-B498-43B3-948B-1728B52AA6E4}">
                <adec:decorative xmlns:adec="http://schemas.microsoft.com/office/drawing/2017/decorative" val="1"/>
              </a:ext>
            </a:extLst>
          </p:cNvPr>
          <p:cNvSpPr/>
          <p:nvPr/>
        </p:nvSpPr>
        <p:spPr>
          <a:xfrm>
            <a:off x="0" y="7725586"/>
            <a:ext cx="3330325" cy="2561414"/>
          </a:xfrm>
          <a:custGeom>
            <a:avLst/>
            <a:gdLst/>
            <a:ahLst/>
            <a:cxnLst/>
            <a:rect l="l" t="t" r="r" b="b"/>
            <a:pathLst>
              <a:path w="3330325" h="2561414" extrusionOk="0">
                <a:moveTo>
                  <a:pt x="0" y="0"/>
                </a:moveTo>
                <a:lnTo>
                  <a:pt x="3330325" y="0"/>
                </a:lnTo>
                <a:lnTo>
                  <a:pt x="3330325" y="2561414"/>
                </a:lnTo>
                <a:lnTo>
                  <a:pt x="0" y="2561414"/>
                </a:lnTo>
                <a:lnTo>
                  <a:pt x="0" y="0"/>
                </a:lnTo>
                <a:close/>
              </a:path>
            </a:pathLst>
          </a:custGeom>
          <a:blipFill rotWithShape="1">
            <a:blip r:embed="rId6">
              <a:alphaModFix/>
            </a:blip>
            <a:stretch>
              <a:fillRect l="-38223" b="-49837"/>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3" descr="walker"/>
          <p:cNvSpPr/>
          <p:nvPr/>
        </p:nvSpPr>
        <p:spPr>
          <a:xfrm flipH="1">
            <a:off x="10323071" y="6101266"/>
            <a:ext cx="3496628" cy="4185734"/>
          </a:xfrm>
          <a:custGeom>
            <a:avLst/>
            <a:gdLst/>
            <a:ahLst/>
            <a:cxnLst/>
            <a:rect l="l" t="t" r="r" b="b"/>
            <a:pathLst>
              <a:path w="3496628" h="4185734" extrusionOk="0">
                <a:moveTo>
                  <a:pt x="3496629" y="0"/>
                </a:moveTo>
                <a:lnTo>
                  <a:pt x="0" y="0"/>
                </a:lnTo>
                <a:lnTo>
                  <a:pt x="0" y="4185734"/>
                </a:lnTo>
                <a:lnTo>
                  <a:pt x="3496629" y="4185734"/>
                </a:lnTo>
                <a:lnTo>
                  <a:pt x="3496629" y="0"/>
                </a:lnTo>
                <a:close/>
              </a:path>
            </a:pathLst>
          </a:custGeom>
          <a:blipFill rotWithShape="1">
            <a:blip r:embed="rId7">
              <a:alphaModFix/>
            </a:blip>
            <a:stretch>
              <a:fillRect b="-13462"/>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3">
            <a:extLst>
              <a:ext uri="{C183D7F6-B498-43B3-948B-1728B52AA6E4}">
                <adec:decorative xmlns:adec="http://schemas.microsoft.com/office/drawing/2017/decorative" val="1"/>
              </a:ext>
            </a:extLst>
          </p:cNvPr>
          <p:cNvSpPr/>
          <p:nvPr/>
        </p:nvSpPr>
        <p:spPr>
          <a:xfrm>
            <a:off x="15151605" y="1028700"/>
            <a:ext cx="2107695" cy="2107695"/>
          </a:xfrm>
          <a:custGeom>
            <a:avLst/>
            <a:gdLst/>
            <a:ahLst/>
            <a:cxnLst/>
            <a:rect l="l" t="t" r="r" b="b"/>
            <a:pathLst>
              <a:path w="2107695" h="2107695" extrusionOk="0">
                <a:moveTo>
                  <a:pt x="0" y="0"/>
                </a:moveTo>
                <a:lnTo>
                  <a:pt x="2107695" y="0"/>
                </a:lnTo>
                <a:lnTo>
                  <a:pt x="2107695" y="2107695"/>
                </a:lnTo>
                <a:lnTo>
                  <a:pt x="0" y="2107695"/>
                </a:lnTo>
                <a:lnTo>
                  <a:pt x="0" y="0"/>
                </a:lnTo>
                <a:close/>
              </a:path>
            </a:pathLst>
          </a:custGeom>
          <a:blipFill rotWithShape="1">
            <a:blip r:embed="rId8">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3"/>
          <p:cNvSpPr txBox="1"/>
          <p:nvPr/>
        </p:nvSpPr>
        <p:spPr>
          <a:xfrm>
            <a:off x="1404674" y="960890"/>
            <a:ext cx="8962128" cy="84618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1007"/>
              </a:lnSpc>
              <a:spcBef>
                <a:spcPts val="0"/>
              </a:spcBef>
              <a:spcAft>
                <a:spcPts val="0"/>
              </a:spcAft>
              <a:buClr>
                <a:srgbClr val="000000"/>
              </a:buClr>
              <a:buSzTx/>
              <a:buFont typeface="Arial"/>
              <a:buNone/>
              <a:tabLst/>
              <a:defRPr/>
            </a:pPr>
            <a:r>
              <a:rPr kumimoji="0" lang="en-US" sz="6250" b="0" i="0" u="none" strike="noStrike" kern="0" cap="none" spc="0" normalizeH="0" baseline="0" noProof="0">
                <a:ln>
                  <a:noFill/>
                </a:ln>
                <a:solidFill>
                  <a:srgbClr val="616709"/>
                </a:solidFill>
                <a:effectLst/>
                <a:uLnTx/>
                <a:uFillTx/>
                <a:latin typeface="Inclusive Sans"/>
                <a:ea typeface="Inclusive Sans"/>
                <a:cs typeface="Inclusive Sans"/>
                <a:sym typeface="Inclusive Sans"/>
              </a:rPr>
              <a:t>Disability justice is: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3"/>
          <p:cNvSpPr txBox="1"/>
          <p:nvPr/>
        </p:nvSpPr>
        <p:spPr>
          <a:xfrm>
            <a:off x="1665162" y="2148014"/>
            <a:ext cx="7668985" cy="1893933"/>
          </a:xfrm>
          <a:prstGeom prst="rect">
            <a:avLst/>
          </a:prstGeom>
          <a:noFill/>
          <a:ln>
            <a:noFill/>
          </a:ln>
        </p:spPr>
        <p:txBody>
          <a:bodyPr spcFirstLastPara="1" wrap="square" lIns="0" tIns="0" rIns="0" bIns="0" anchor="t" anchorCtr="0">
            <a:spAutoFit/>
          </a:bodyPr>
          <a:lstStyle/>
          <a:p>
            <a:pPr marL="579840" marR="0" lvl="1" indent="-289920" algn="l" defTabSz="914400" rtl="0" eaLnBrk="1" fontAlgn="auto" latinLnBrk="0" hangingPunct="1">
              <a:lnSpc>
                <a:spcPct val="140000"/>
              </a:lnSpc>
              <a:spcBef>
                <a:spcPts val="0"/>
              </a:spcBef>
              <a:spcAft>
                <a:spcPts val="0"/>
              </a:spcAft>
              <a:buClr>
                <a:srgbClr val="000000"/>
              </a:buClr>
              <a:buSzPts val="2685"/>
              <a:buFont typeface="Arial"/>
              <a:buChar char="•"/>
              <a:tabLst/>
              <a:defRPr/>
            </a:pPr>
            <a:r>
              <a:rPr kumimoji="0" lang="en-US" sz="2685" b="0" i="0" u="none" strike="noStrike" kern="0" cap="none" spc="0" normalizeH="0" baseline="0" noProof="0">
                <a:ln>
                  <a:noFill/>
                </a:ln>
                <a:solidFill>
                  <a:srgbClr val="000000"/>
                </a:solidFill>
                <a:effectLst/>
                <a:uLnTx/>
                <a:uFillTx/>
                <a:latin typeface="Inclusive Sans"/>
                <a:ea typeface="Inclusive Sans"/>
                <a:cs typeface="Inclusive Sans"/>
                <a:sym typeface="Inclusive Sans"/>
              </a:rPr>
              <a:t>A public health imperative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579840" marR="0" lvl="1" indent="-289920" algn="l" defTabSz="914400" rtl="0" eaLnBrk="1" fontAlgn="auto" latinLnBrk="0" hangingPunct="1">
              <a:lnSpc>
                <a:spcPct val="140000"/>
              </a:lnSpc>
              <a:spcBef>
                <a:spcPts val="0"/>
              </a:spcBef>
              <a:spcAft>
                <a:spcPts val="0"/>
              </a:spcAft>
              <a:buClr>
                <a:srgbClr val="000000"/>
              </a:buClr>
              <a:buSzPts val="2685"/>
              <a:buFont typeface="Arial"/>
              <a:buChar char="•"/>
              <a:tabLst/>
              <a:defRPr/>
            </a:pPr>
            <a:r>
              <a:rPr kumimoji="0" lang="en-US" sz="2685" b="0" i="0" u="none" strike="noStrike" kern="0" cap="none" spc="0" normalizeH="0" baseline="0" noProof="0">
                <a:ln>
                  <a:noFill/>
                </a:ln>
                <a:solidFill>
                  <a:srgbClr val="000000"/>
                </a:solidFill>
                <a:effectLst/>
                <a:uLnTx/>
                <a:uFillTx/>
                <a:latin typeface="Inclusive Sans"/>
                <a:ea typeface="Inclusive Sans"/>
                <a:cs typeface="Inclusive Sans"/>
                <a:sym typeface="Inclusive Sans"/>
              </a:rPr>
              <a:t>A systems-change framework, not an awareness training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endParaRPr kumimoji="0" sz="2685" b="0" i="0" u="none" strike="noStrike" kern="0" cap="none" spc="0" normalizeH="0" baseline="0" noProof="0">
              <a:ln>
                <a:noFill/>
              </a:ln>
              <a:solidFill>
                <a:srgbClr val="000000"/>
              </a:solidFill>
              <a:effectLst/>
              <a:uLnTx/>
              <a:uFillTx/>
              <a:latin typeface="Inclusive Sans"/>
              <a:ea typeface="Inclusive Sans"/>
              <a:cs typeface="Inclusive Sans"/>
              <a:sym typeface="Inclusive Sans"/>
            </a:endParaRPr>
          </a:p>
        </p:txBody>
      </p:sp>
      <p:sp>
        <p:nvSpPr>
          <p:cNvPr id="225" name="Google Shape;225;p3"/>
          <p:cNvSpPr txBox="1"/>
          <p:nvPr/>
        </p:nvSpPr>
        <p:spPr>
          <a:xfrm>
            <a:off x="1404675" y="4490500"/>
            <a:ext cx="9295800" cy="18099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1007"/>
              </a:lnSpc>
              <a:spcBef>
                <a:spcPts val="0"/>
              </a:spcBef>
              <a:spcAft>
                <a:spcPts val="0"/>
              </a:spcAft>
              <a:buClr>
                <a:srgbClr val="000000"/>
              </a:buClr>
              <a:buSzTx/>
              <a:buFont typeface="Arial"/>
              <a:buNone/>
              <a:tabLst/>
              <a:defRPr/>
            </a:pPr>
            <a:r>
              <a:rPr kumimoji="0" lang="en-US" sz="5850" b="0" i="0" u="none" strike="noStrike" kern="0" cap="none" spc="0" normalizeH="0" baseline="0" noProof="0">
                <a:ln>
                  <a:noFill/>
                </a:ln>
                <a:solidFill>
                  <a:srgbClr val="616709"/>
                </a:solidFill>
                <a:effectLst/>
                <a:uLnTx/>
                <a:uFillTx/>
                <a:latin typeface="Inclusive Sans"/>
                <a:ea typeface="Inclusive Sans"/>
                <a:cs typeface="Inclusive Sans"/>
                <a:sym typeface="Inclusive Sans"/>
              </a:rPr>
              <a:t>Catch the rest of the series </a:t>
            </a:r>
            <a:endParaRPr kumimoji="0" sz="10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3"/>
          <p:cNvSpPr txBox="1"/>
          <p:nvPr/>
        </p:nvSpPr>
        <p:spPr>
          <a:xfrm>
            <a:off x="1796837" y="6469900"/>
            <a:ext cx="7668985" cy="95799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2785" b="0" i="0" u="none" strike="noStrike" kern="0" cap="none" spc="0" normalizeH="0" baseline="0" noProof="0">
                <a:ln>
                  <a:noFill/>
                </a:ln>
                <a:solidFill>
                  <a:srgbClr val="000000"/>
                </a:solidFill>
                <a:effectLst/>
                <a:uLnTx/>
                <a:uFillTx/>
                <a:latin typeface="Inclusive Sans"/>
                <a:ea typeface="Inclusive Sans"/>
                <a:cs typeface="Inclusive Sans"/>
                <a:sym typeface="Inclusive Sans"/>
              </a:rPr>
              <a:t>Disability Justice: Public Health for Collective Liberation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26" name="Google Shape;226;p3">
            <a:extLs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a:off x="4564441" y="6872837"/>
            <a:ext cx="2642593" cy="264259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7312" t="-78531" r="-11867" b="-50302"/>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2" name="Google Shape;232;p4">
            <a:extLst>
              <a:ext uri="{C183D7F6-B498-43B3-948B-1728B52AA6E4}">
                <adec:decorative xmlns:adec="http://schemas.microsoft.com/office/drawing/2017/decorative" val="1"/>
              </a:ext>
            </a:extLst>
          </p:cNvPr>
          <p:cNvGrpSpPr/>
          <p:nvPr/>
        </p:nvGrpSpPr>
        <p:grpSpPr>
          <a:xfrm>
            <a:off x="0" y="8992801"/>
            <a:ext cx="18288000" cy="1294199"/>
            <a:chOff x="0" y="0"/>
            <a:chExt cx="4816593" cy="340859"/>
          </a:xfrm>
        </p:grpSpPr>
        <p:sp>
          <p:nvSpPr>
            <p:cNvPr id="233" name="Google Shape;233;p4"/>
            <p:cNvSpPr/>
            <p:nvPr/>
          </p:nvSpPr>
          <p:spPr>
            <a:xfrm>
              <a:off x="0" y="0"/>
              <a:ext cx="4816592" cy="340859"/>
            </a:xfrm>
            <a:custGeom>
              <a:avLst/>
              <a:gdLst/>
              <a:ahLst/>
              <a:cxnLst/>
              <a:rect l="l" t="t" r="r" b="b"/>
              <a:pathLst>
                <a:path w="4816592" h="340859" extrusionOk="0">
                  <a:moveTo>
                    <a:pt x="0" y="0"/>
                  </a:moveTo>
                  <a:lnTo>
                    <a:pt x="4816592" y="0"/>
                  </a:lnTo>
                  <a:lnTo>
                    <a:pt x="4816592" y="340859"/>
                  </a:lnTo>
                  <a:lnTo>
                    <a:pt x="0" y="340859"/>
                  </a:lnTo>
                  <a:close/>
                </a:path>
              </a:pathLst>
            </a:custGeom>
            <a:solidFill>
              <a:srgbClr val="F09B7A"/>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4"/>
            <p:cNvSpPr txBox="1"/>
            <p:nvPr/>
          </p:nvSpPr>
          <p:spPr>
            <a:xfrm>
              <a:off x="0" y="57150"/>
              <a:ext cx="4816593" cy="283709"/>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242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35" name="Google Shape;235;p4">
            <a:extLst>
              <a:ext uri="{C183D7F6-B498-43B3-948B-1728B52AA6E4}">
                <adec:decorative xmlns:adec="http://schemas.microsoft.com/office/drawing/2017/decorative" val="1"/>
              </a:ext>
            </a:extLst>
          </p:cNvPr>
          <p:cNvSpPr/>
          <p:nvPr/>
        </p:nvSpPr>
        <p:spPr>
          <a:xfrm>
            <a:off x="14677023" y="4716579"/>
            <a:ext cx="3610977" cy="5570421"/>
          </a:xfrm>
          <a:custGeom>
            <a:avLst/>
            <a:gdLst/>
            <a:ahLst/>
            <a:cxnLst/>
            <a:rect l="l" t="t" r="r" b="b"/>
            <a:pathLst>
              <a:path w="3610977" h="5570421" extrusionOk="0">
                <a:moveTo>
                  <a:pt x="0" y="0"/>
                </a:moveTo>
                <a:lnTo>
                  <a:pt x="3610977" y="0"/>
                </a:lnTo>
                <a:lnTo>
                  <a:pt x="3610977" y="5570421"/>
                </a:lnTo>
                <a:lnTo>
                  <a:pt x="0" y="5570421"/>
                </a:lnTo>
                <a:lnTo>
                  <a:pt x="0" y="0"/>
                </a:lnTo>
                <a:close/>
              </a:path>
            </a:pathLst>
          </a:custGeom>
          <a:blipFill rotWithShape="1">
            <a:blip r:embed="rId4">
              <a:alphaModFix/>
            </a:blip>
            <a:stretch>
              <a:fillRect r="-62148" b="-504"/>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6" name="Google Shape;236;p4">
            <a:extLst>
              <a:ext uri="{C183D7F6-B498-43B3-948B-1728B52AA6E4}">
                <adec:decorative xmlns:adec="http://schemas.microsoft.com/office/drawing/2017/decorative" val="1"/>
              </a:ext>
            </a:extLst>
          </p:cNvPr>
          <p:cNvGrpSpPr/>
          <p:nvPr/>
        </p:nvGrpSpPr>
        <p:grpSpPr>
          <a:xfrm>
            <a:off x="2655550" y="2935800"/>
            <a:ext cx="12010362" cy="5420569"/>
            <a:chOff x="0" y="0"/>
            <a:chExt cx="2617435" cy="1638129"/>
          </a:xfrm>
        </p:grpSpPr>
        <p:sp>
          <p:nvSpPr>
            <p:cNvPr id="237" name="Google Shape;237;p4"/>
            <p:cNvSpPr/>
            <p:nvPr/>
          </p:nvSpPr>
          <p:spPr>
            <a:xfrm>
              <a:off x="0" y="0"/>
              <a:ext cx="2617435" cy="1638129"/>
            </a:xfrm>
            <a:custGeom>
              <a:avLst/>
              <a:gdLst/>
              <a:ahLst/>
              <a:cxnLst/>
              <a:rect l="l" t="t" r="r" b="b"/>
              <a:pathLst>
                <a:path w="2617435" h="1638129" extrusionOk="0">
                  <a:moveTo>
                    <a:pt x="17917" y="0"/>
                  </a:moveTo>
                  <a:lnTo>
                    <a:pt x="2599518" y="0"/>
                  </a:lnTo>
                  <a:cubicBezTo>
                    <a:pt x="2604270" y="0"/>
                    <a:pt x="2608827" y="1888"/>
                    <a:pt x="2612187" y="5248"/>
                  </a:cubicBezTo>
                  <a:cubicBezTo>
                    <a:pt x="2615548" y="8608"/>
                    <a:pt x="2617435" y="13165"/>
                    <a:pt x="2617435" y="17917"/>
                  </a:cubicBezTo>
                  <a:lnTo>
                    <a:pt x="2617435" y="1620212"/>
                  </a:lnTo>
                  <a:cubicBezTo>
                    <a:pt x="2617435" y="1624964"/>
                    <a:pt x="2615548" y="1629521"/>
                    <a:pt x="2612187" y="1632882"/>
                  </a:cubicBezTo>
                  <a:cubicBezTo>
                    <a:pt x="2608827" y="1636242"/>
                    <a:pt x="2604270" y="1638129"/>
                    <a:pt x="2599518" y="1638129"/>
                  </a:cubicBezTo>
                  <a:lnTo>
                    <a:pt x="17917" y="1638129"/>
                  </a:lnTo>
                  <a:cubicBezTo>
                    <a:pt x="13165" y="1638129"/>
                    <a:pt x="8608" y="1636242"/>
                    <a:pt x="5248" y="1632882"/>
                  </a:cubicBezTo>
                  <a:cubicBezTo>
                    <a:pt x="1888" y="1629521"/>
                    <a:pt x="0" y="1624964"/>
                    <a:pt x="0" y="1620212"/>
                  </a:cubicBezTo>
                  <a:lnTo>
                    <a:pt x="0" y="17917"/>
                  </a:lnTo>
                  <a:cubicBezTo>
                    <a:pt x="0" y="13165"/>
                    <a:pt x="1888" y="8608"/>
                    <a:pt x="5248" y="5248"/>
                  </a:cubicBezTo>
                  <a:cubicBezTo>
                    <a:pt x="8608" y="1888"/>
                    <a:pt x="13165" y="0"/>
                    <a:pt x="17917" y="0"/>
                  </a:cubicBezTo>
                  <a:close/>
                </a:path>
              </a:pathLst>
            </a:custGeom>
            <a:solidFill>
              <a:srgbClr val="A4A95D">
                <a:alpha val="25882"/>
              </a:srgbClr>
            </a:solidFill>
            <a:ln w="105825" cap="rnd" cmpd="sng">
              <a:solidFill>
                <a:srgbClr val="000000">
                  <a:alpha val="25882"/>
                </a:srgbClr>
              </a:solidFill>
              <a:prstDash val="solid"/>
              <a:round/>
              <a:headEnd type="none" w="sm" len="sm"/>
              <a:tailEnd type="none" w="sm" len="sm"/>
            </a:ln>
          </p:spPr>
          <p:txBody>
            <a:bodyPr spcFirstLastPara="1" wrap="square" lIns="101575" tIns="101575" rIns="101575" bIns="101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4"/>
            <p:cNvSpPr txBox="1"/>
            <p:nvPr/>
          </p:nvSpPr>
          <p:spPr>
            <a:xfrm>
              <a:off x="0" y="47625"/>
              <a:ext cx="2617435" cy="1590504"/>
            </a:xfrm>
            <a:prstGeom prst="rect">
              <a:avLst/>
            </a:prstGeom>
            <a:noFill/>
            <a:ln>
              <a:noFill/>
            </a:ln>
          </p:spPr>
          <p:txBody>
            <a:bodyPr spcFirstLastPara="1" wrap="square" lIns="56450" tIns="56450" rIns="56450" bIns="56450" anchor="ctr" anchorCtr="0">
              <a:noAutofit/>
            </a:bodyPr>
            <a:lstStyle/>
            <a:p>
              <a:pPr marL="0" marR="0" lvl="0" indent="0" algn="l" defTabSz="914400" rtl="0" eaLnBrk="1" fontAlgn="auto" latinLnBrk="0" hangingPunct="1">
                <a:lnSpc>
                  <a:spcPct val="124222"/>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39" name="Google Shape;239;p4">
            <a:extLst>
              <a:ext uri="{C183D7F6-B498-43B3-948B-1728B52AA6E4}">
                <adec:decorative xmlns:adec="http://schemas.microsoft.com/office/drawing/2017/decorative" val="1"/>
              </a:ext>
            </a:extLst>
          </p:cNvPr>
          <p:cNvGrpSpPr/>
          <p:nvPr/>
        </p:nvGrpSpPr>
        <p:grpSpPr>
          <a:xfrm>
            <a:off x="1162126" y="580644"/>
            <a:ext cx="9938074" cy="1501904"/>
            <a:chOff x="0" y="0"/>
            <a:chExt cx="2617435" cy="395563"/>
          </a:xfrm>
        </p:grpSpPr>
        <p:sp>
          <p:nvSpPr>
            <p:cNvPr id="240" name="Google Shape;240;p4"/>
            <p:cNvSpPr/>
            <p:nvPr/>
          </p:nvSpPr>
          <p:spPr>
            <a:xfrm>
              <a:off x="0" y="0"/>
              <a:ext cx="2617435" cy="395563"/>
            </a:xfrm>
            <a:custGeom>
              <a:avLst/>
              <a:gdLst/>
              <a:ahLst/>
              <a:cxnLst/>
              <a:rect l="l" t="t" r="r" b="b"/>
              <a:pathLst>
                <a:path w="2617435" h="395563" extrusionOk="0">
                  <a:moveTo>
                    <a:pt x="17917" y="0"/>
                  </a:moveTo>
                  <a:lnTo>
                    <a:pt x="2599518" y="0"/>
                  </a:lnTo>
                  <a:cubicBezTo>
                    <a:pt x="2604270" y="0"/>
                    <a:pt x="2608827" y="1888"/>
                    <a:pt x="2612187" y="5248"/>
                  </a:cubicBezTo>
                  <a:cubicBezTo>
                    <a:pt x="2615548" y="8608"/>
                    <a:pt x="2617435" y="13165"/>
                    <a:pt x="2617435" y="17917"/>
                  </a:cubicBezTo>
                  <a:lnTo>
                    <a:pt x="2617435" y="377646"/>
                  </a:lnTo>
                  <a:cubicBezTo>
                    <a:pt x="2617435" y="382398"/>
                    <a:pt x="2615548" y="386955"/>
                    <a:pt x="2612187" y="390315"/>
                  </a:cubicBezTo>
                  <a:cubicBezTo>
                    <a:pt x="2608827" y="393675"/>
                    <a:pt x="2604270" y="395563"/>
                    <a:pt x="2599518" y="395563"/>
                  </a:cubicBezTo>
                  <a:lnTo>
                    <a:pt x="17917" y="395563"/>
                  </a:lnTo>
                  <a:cubicBezTo>
                    <a:pt x="13165" y="395563"/>
                    <a:pt x="8608" y="393675"/>
                    <a:pt x="5248" y="390315"/>
                  </a:cubicBezTo>
                  <a:cubicBezTo>
                    <a:pt x="1888" y="386955"/>
                    <a:pt x="0" y="382398"/>
                    <a:pt x="0" y="377646"/>
                  </a:cubicBezTo>
                  <a:lnTo>
                    <a:pt x="0" y="17917"/>
                  </a:lnTo>
                  <a:cubicBezTo>
                    <a:pt x="0" y="13165"/>
                    <a:pt x="1888" y="8608"/>
                    <a:pt x="5248" y="5248"/>
                  </a:cubicBezTo>
                  <a:cubicBezTo>
                    <a:pt x="8608" y="1888"/>
                    <a:pt x="13165" y="0"/>
                    <a:pt x="17917" y="0"/>
                  </a:cubicBezTo>
                  <a:close/>
                </a:path>
              </a:pathLst>
            </a:custGeom>
            <a:solidFill>
              <a:srgbClr val="FFFFFF"/>
            </a:solidFill>
            <a:ln w="95250" cap="rnd" cmpd="sng">
              <a:solidFill>
                <a:srgbClr val="216E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4"/>
            <p:cNvSpPr txBox="1"/>
            <p:nvPr/>
          </p:nvSpPr>
          <p:spPr>
            <a:xfrm>
              <a:off x="0" y="57150"/>
              <a:ext cx="2617435" cy="338413"/>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242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42" name="Google Shape;242;p4">
            <a:extLst>
              <a:ext uri="{C183D7F6-B498-43B3-948B-1728B52AA6E4}">
                <adec:decorative xmlns:adec="http://schemas.microsoft.com/office/drawing/2017/decorative" val="1"/>
              </a:ext>
            </a:extLst>
          </p:cNvPr>
          <p:cNvSpPr/>
          <p:nvPr/>
        </p:nvSpPr>
        <p:spPr>
          <a:xfrm>
            <a:off x="0" y="7725586"/>
            <a:ext cx="3330325" cy="2561414"/>
          </a:xfrm>
          <a:custGeom>
            <a:avLst/>
            <a:gdLst/>
            <a:ahLst/>
            <a:cxnLst/>
            <a:rect l="l" t="t" r="r" b="b"/>
            <a:pathLst>
              <a:path w="3330325" h="2561414" extrusionOk="0">
                <a:moveTo>
                  <a:pt x="0" y="0"/>
                </a:moveTo>
                <a:lnTo>
                  <a:pt x="3330325" y="0"/>
                </a:lnTo>
                <a:lnTo>
                  <a:pt x="3330325" y="2561414"/>
                </a:lnTo>
                <a:lnTo>
                  <a:pt x="0" y="2561414"/>
                </a:lnTo>
                <a:lnTo>
                  <a:pt x="0" y="0"/>
                </a:lnTo>
                <a:close/>
              </a:path>
            </a:pathLst>
          </a:custGeom>
          <a:blipFill rotWithShape="1">
            <a:blip r:embed="rId5">
              <a:alphaModFix/>
            </a:blip>
            <a:stretch>
              <a:fillRect l="-38223" b="-49837"/>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4">
            <a:extLst>
              <a:ext uri="{C183D7F6-B498-43B3-948B-1728B52AA6E4}">
                <adec:decorative xmlns:adec="http://schemas.microsoft.com/office/drawing/2017/decorative" val="1"/>
              </a:ext>
            </a:extLst>
          </p:cNvPr>
          <p:cNvSpPr/>
          <p:nvPr/>
        </p:nvSpPr>
        <p:spPr>
          <a:xfrm>
            <a:off x="15151605" y="1028700"/>
            <a:ext cx="2107695" cy="2107695"/>
          </a:xfrm>
          <a:custGeom>
            <a:avLst/>
            <a:gdLst/>
            <a:ahLst/>
            <a:cxnLst/>
            <a:rect l="l" t="t" r="r" b="b"/>
            <a:pathLst>
              <a:path w="2107695" h="2107695" extrusionOk="0">
                <a:moveTo>
                  <a:pt x="0" y="0"/>
                </a:moveTo>
                <a:lnTo>
                  <a:pt x="2107695" y="0"/>
                </a:lnTo>
                <a:lnTo>
                  <a:pt x="2107695" y="2107695"/>
                </a:lnTo>
                <a:lnTo>
                  <a:pt x="0" y="2107695"/>
                </a:lnTo>
                <a:lnTo>
                  <a:pt x="0" y="0"/>
                </a:lnTo>
                <a:close/>
              </a:path>
            </a:pathLst>
          </a:custGeom>
          <a:blipFill rotWithShape="1">
            <a:blip r:embed="rId6">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4"/>
          <p:cNvSpPr txBox="1">
            <a:spLocks noGrp="1"/>
          </p:cNvSpPr>
          <p:nvPr>
            <p:ph type="title" idx="4294967295"/>
          </p:nvPr>
        </p:nvSpPr>
        <p:spPr>
          <a:xfrm>
            <a:off x="1404674" y="960890"/>
            <a:ext cx="8962128" cy="97142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1007"/>
              </a:lnSpc>
              <a:spcBef>
                <a:spcPts val="0"/>
              </a:spcBef>
              <a:spcAft>
                <a:spcPts val="0"/>
              </a:spcAft>
              <a:buClr>
                <a:srgbClr val="000000"/>
              </a:buClr>
              <a:buSzTx/>
              <a:buFont typeface="Arial"/>
              <a:buNone/>
              <a:tabLst/>
              <a:defRPr/>
            </a:pPr>
            <a:r>
              <a:rPr kumimoji="0" lang="en-US" sz="6250" b="0" i="0" u="none" strike="noStrike" kern="0" cap="none" spc="0" normalizeH="0" baseline="0" noProof="0" dirty="0">
                <a:ln>
                  <a:noFill/>
                </a:ln>
                <a:solidFill>
                  <a:srgbClr val="616709"/>
                </a:solidFill>
                <a:effectLst/>
                <a:uLnTx/>
                <a:uFillTx/>
                <a:latin typeface="Inclusive Sans"/>
                <a:ea typeface="Inclusive Sans"/>
                <a:cs typeface="Inclusive Sans"/>
                <a:sym typeface="Inclusive Sans"/>
              </a:rPr>
              <a:t>Acknowledgements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45" name="Google Shape;245;p4"/>
          <p:cNvSpPr txBox="1"/>
          <p:nvPr/>
        </p:nvSpPr>
        <p:spPr>
          <a:xfrm>
            <a:off x="3035275" y="3221938"/>
            <a:ext cx="11250900" cy="48483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40009"/>
              </a:lnSpc>
              <a:spcBef>
                <a:spcPts val="0"/>
              </a:spcBef>
              <a:spcAft>
                <a:spcPts val="0"/>
              </a:spcAft>
              <a:buClr>
                <a:srgbClr val="000000"/>
              </a:buClr>
              <a:buSzTx/>
              <a:buFont typeface="Arial"/>
              <a:buNone/>
              <a:tabLst/>
              <a:defRPr/>
            </a:pPr>
            <a:r>
              <a:rPr kumimoji="0" lang="en-US" sz="2632" b="0" i="0" u="none" strike="noStrike" kern="0" cap="none" spc="0" normalizeH="0" baseline="0" noProof="0">
                <a:ln>
                  <a:noFill/>
                </a:ln>
                <a:solidFill>
                  <a:srgbClr val="000000"/>
                </a:solidFill>
                <a:effectLst/>
                <a:uLnTx/>
                <a:uFillTx/>
                <a:latin typeface="Inclusive Sans"/>
                <a:ea typeface="Inclusive Sans"/>
                <a:cs typeface="Inclusive Sans"/>
                <a:sym typeface="Inclusive Sans"/>
              </a:rPr>
              <a:t>Thank you to the APHA staff who brought this webinar together! </a:t>
            </a:r>
            <a:endParaRPr kumimoji="0" sz="19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40009"/>
              </a:lnSpc>
              <a:spcBef>
                <a:spcPts val="0"/>
              </a:spcBef>
              <a:spcAft>
                <a:spcPts val="0"/>
              </a:spcAft>
              <a:buClr>
                <a:srgbClr val="000000"/>
              </a:buClr>
              <a:buSzTx/>
              <a:buFont typeface="Arial"/>
              <a:buNone/>
              <a:tabLst/>
              <a:defRPr/>
            </a:pPr>
            <a:r>
              <a:rPr kumimoji="0" lang="en-US" sz="2632" b="0" i="0" u="none" strike="noStrike" kern="0" cap="none" spc="0" normalizeH="0" baseline="0" noProof="0">
                <a:ln>
                  <a:noFill/>
                </a:ln>
                <a:solidFill>
                  <a:srgbClr val="000000"/>
                </a:solidFill>
                <a:effectLst/>
                <a:uLnTx/>
                <a:uFillTx/>
                <a:latin typeface="Inclusive Sans"/>
                <a:ea typeface="Inclusive Sans"/>
                <a:cs typeface="Inclusive Sans"/>
                <a:sym typeface="Inclusive Sans"/>
              </a:rPr>
              <a:t>Ki'Ana Speights</a:t>
            </a:r>
            <a:r>
              <a:rPr kumimoji="0" lang="en-US" sz="1900" b="0" i="0" u="none" strike="noStrike" kern="0" cap="none" spc="0" normalizeH="0" baseline="0" noProof="0">
                <a:ln>
                  <a:noFill/>
                </a:ln>
                <a:solidFill>
                  <a:srgbClr val="000000"/>
                </a:solidFill>
                <a:effectLst/>
                <a:uLnTx/>
                <a:uFillTx/>
                <a:latin typeface="Arial"/>
                <a:cs typeface="Arial"/>
                <a:sym typeface="Arial"/>
              </a:rPr>
              <a:t>, </a:t>
            </a:r>
            <a:r>
              <a:rPr kumimoji="0" lang="en-US" sz="2632" b="0" i="0" u="none" strike="noStrike" kern="0" cap="none" spc="0" normalizeH="0" baseline="0" noProof="0">
                <a:ln>
                  <a:noFill/>
                </a:ln>
                <a:solidFill>
                  <a:srgbClr val="000000"/>
                </a:solidFill>
                <a:effectLst/>
                <a:uLnTx/>
                <a:uFillTx/>
                <a:latin typeface="Inclusive Sans"/>
                <a:ea typeface="Inclusive Sans"/>
                <a:cs typeface="Inclusive Sans"/>
                <a:sym typeface="Inclusive Sans"/>
              </a:rPr>
              <a:t>Tia Taylor Williams</a:t>
            </a:r>
            <a:r>
              <a:rPr kumimoji="0" lang="en-US" sz="1900" b="0" i="0" u="none" strike="noStrike" kern="0" cap="none" spc="0" normalizeH="0" baseline="0" noProof="0">
                <a:ln>
                  <a:noFill/>
                </a:ln>
                <a:solidFill>
                  <a:srgbClr val="000000"/>
                </a:solidFill>
                <a:effectLst/>
                <a:uLnTx/>
                <a:uFillTx/>
                <a:latin typeface="Arial"/>
                <a:cs typeface="Arial"/>
                <a:sym typeface="Arial"/>
              </a:rPr>
              <a:t>, </a:t>
            </a:r>
            <a:r>
              <a:rPr kumimoji="0" lang="en-US" sz="2632" b="0" i="0" u="none" strike="noStrike" kern="0" cap="none" spc="0" normalizeH="0" baseline="0" noProof="0">
                <a:ln>
                  <a:noFill/>
                </a:ln>
                <a:solidFill>
                  <a:srgbClr val="000000"/>
                </a:solidFill>
                <a:effectLst/>
                <a:uLnTx/>
                <a:uFillTx/>
                <a:latin typeface="Inclusive Sans"/>
                <a:ea typeface="Inclusive Sans"/>
                <a:cs typeface="Inclusive Sans"/>
                <a:sym typeface="Inclusive Sans"/>
              </a:rPr>
              <a:t>Rya Griffis </a:t>
            </a:r>
            <a:r>
              <a:rPr kumimoji="0" lang="en-US" sz="1900" b="0" i="0" u="none" strike="noStrike" kern="0" cap="none" spc="0" normalizeH="0" baseline="0" noProof="0">
                <a:ln>
                  <a:noFill/>
                </a:ln>
                <a:solidFill>
                  <a:srgbClr val="000000"/>
                </a:solidFill>
                <a:effectLst/>
                <a:uLnTx/>
                <a:uFillTx/>
                <a:latin typeface="Arial"/>
                <a:cs typeface="Arial"/>
                <a:sym typeface="Arial"/>
              </a:rPr>
              <a:t>, </a:t>
            </a:r>
            <a:r>
              <a:rPr kumimoji="0" lang="en-US" sz="2632" b="0" i="0" u="none" strike="noStrike" kern="0" cap="none" spc="0" normalizeH="0" baseline="0" noProof="0">
                <a:ln>
                  <a:noFill/>
                </a:ln>
                <a:solidFill>
                  <a:srgbClr val="000000"/>
                </a:solidFill>
                <a:effectLst/>
                <a:uLnTx/>
                <a:uFillTx/>
                <a:latin typeface="Inclusive Sans"/>
                <a:ea typeface="Inclusive Sans"/>
                <a:cs typeface="Inclusive Sans"/>
                <a:sym typeface="Inclusive Sans"/>
              </a:rPr>
              <a:t>Mary Storstrom</a:t>
            </a:r>
            <a:r>
              <a:rPr kumimoji="0" lang="en-US" sz="1900" b="0" i="0" u="none" strike="noStrike" kern="0" cap="none" spc="0" normalizeH="0" baseline="0" noProof="0">
                <a:ln>
                  <a:noFill/>
                </a:ln>
                <a:solidFill>
                  <a:srgbClr val="000000"/>
                </a:solidFill>
                <a:effectLst/>
                <a:uLnTx/>
                <a:uFillTx/>
                <a:latin typeface="Arial"/>
                <a:cs typeface="Arial"/>
                <a:sym typeface="Arial"/>
              </a:rPr>
              <a:t>, </a:t>
            </a:r>
            <a:r>
              <a:rPr kumimoji="0" lang="en-US" sz="2632" b="0" i="0" u="none" strike="noStrike" kern="0" cap="none" spc="0" normalizeH="0" baseline="0" noProof="0">
                <a:ln>
                  <a:noFill/>
                </a:ln>
                <a:solidFill>
                  <a:srgbClr val="000000"/>
                </a:solidFill>
                <a:effectLst/>
                <a:uLnTx/>
                <a:uFillTx/>
                <a:latin typeface="Inclusive Sans"/>
                <a:ea typeface="Inclusive Sans"/>
                <a:cs typeface="Inclusive Sans"/>
                <a:sym typeface="Inclusive Sans"/>
              </a:rPr>
              <a:t>Kate Robb</a:t>
            </a:r>
            <a:r>
              <a:rPr kumimoji="0" lang="en-US" sz="1900" b="0" i="0" u="none" strike="noStrike" kern="0" cap="none" spc="0" normalizeH="0" baseline="0" noProof="0">
                <a:ln>
                  <a:noFill/>
                </a:ln>
                <a:solidFill>
                  <a:srgbClr val="000000"/>
                </a:solidFill>
                <a:effectLst/>
                <a:uLnTx/>
                <a:uFillTx/>
                <a:latin typeface="Arial"/>
                <a:cs typeface="Arial"/>
                <a:sym typeface="Arial"/>
              </a:rPr>
              <a:t>, </a:t>
            </a:r>
            <a:r>
              <a:rPr kumimoji="0" lang="en-US" sz="2632" b="0" i="0" u="none" strike="noStrike" kern="0" cap="none" spc="0" normalizeH="0" baseline="0" noProof="0">
                <a:ln>
                  <a:noFill/>
                </a:ln>
                <a:solidFill>
                  <a:srgbClr val="000000"/>
                </a:solidFill>
                <a:effectLst/>
                <a:uLnTx/>
                <a:uFillTx/>
                <a:latin typeface="Inclusive Sans"/>
                <a:ea typeface="Inclusive Sans"/>
                <a:cs typeface="Inclusive Sans"/>
                <a:sym typeface="Inclusive Sans"/>
              </a:rPr>
              <a:t>Shweta Arya</a:t>
            </a:r>
            <a:r>
              <a:rPr kumimoji="0" lang="en-US" sz="1900" b="0" i="0" u="none" strike="noStrike" kern="0" cap="none" spc="0" normalizeH="0" baseline="0" noProof="0">
                <a:ln>
                  <a:noFill/>
                </a:ln>
                <a:solidFill>
                  <a:srgbClr val="000000"/>
                </a:solidFill>
                <a:effectLst/>
                <a:uLnTx/>
                <a:uFillTx/>
                <a:latin typeface="Arial"/>
                <a:cs typeface="Arial"/>
                <a:sym typeface="Arial"/>
              </a:rPr>
              <a:t>, </a:t>
            </a:r>
            <a:r>
              <a:rPr kumimoji="0" lang="en-US" sz="2632" b="0" i="0" u="none" strike="noStrike" kern="0" cap="none" spc="0" normalizeH="0" baseline="0" noProof="0">
                <a:ln>
                  <a:noFill/>
                </a:ln>
                <a:solidFill>
                  <a:srgbClr val="000000"/>
                </a:solidFill>
                <a:effectLst/>
                <a:uLnTx/>
                <a:uFillTx/>
                <a:latin typeface="Inclusive Sans"/>
                <a:ea typeface="Inclusive Sans"/>
                <a:cs typeface="Inclusive Sans"/>
                <a:sym typeface="Inclusive Sans"/>
              </a:rPr>
              <a:t>Anush Hakobyan</a:t>
            </a:r>
            <a:r>
              <a:rPr kumimoji="0" lang="en-US" sz="1900" b="0" i="0" u="none" strike="noStrike" kern="0" cap="none" spc="0" normalizeH="0" baseline="0" noProof="0">
                <a:ln>
                  <a:noFill/>
                </a:ln>
                <a:solidFill>
                  <a:srgbClr val="000000"/>
                </a:solidFill>
                <a:effectLst/>
                <a:uLnTx/>
                <a:uFillTx/>
                <a:latin typeface="Arial"/>
                <a:cs typeface="Arial"/>
                <a:sym typeface="Arial"/>
              </a:rPr>
              <a:t>, </a:t>
            </a:r>
            <a:r>
              <a:rPr kumimoji="0" lang="en-US" sz="2632" b="0" i="0" u="none" strike="noStrike" kern="0" cap="none" spc="0" normalizeH="0" baseline="0" noProof="0">
                <a:ln>
                  <a:noFill/>
                </a:ln>
                <a:solidFill>
                  <a:srgbClr val="000000"/>
                </a:solidFill>
                <a:effectLst/>
                <a:uLnTx/>
                <a:uFillTx/>
                <a:latin typeface="Inclusive Sans"/>
                <a:ea typeface="Inclusive Sans"/>
                <a:cs typeface="Inclusive Sans"/>
                <a:sym typeface="Inclusive Sans"/>
              </a:rPr>
              <a:t>Katie Avelar</a:t>
            </a:r>
            <a:r>
              <a:rPr kumimoji="0" lang="en-US" sz="1900" b="0" i="0" u="none" strike="noStrike" kern="0" cap="none" spc="0" normalizeH="0" baseline="0" noProof="0">
                <a:ln>
                  <a:noFill/>
                </a:ln>
                <a:solidFill>
                  <a:srgbClr val="000000"/>
                </a:solidFill>
                <a:effectLst/>
                <a:uLnTx/>
                <a:uFillTx/>
                <a:latin typeface="Arial"/>
                <a:cs typeface="Arial"/>
                <a:sym typeface="Arial"/>
              </a:rPr>
              <a:t>, </a:t>
            </a:r>
            <a:r>
              <a:rPr kumimoji="0" lang="en-US" sz="2632" b="0" i="0" u="none" strike="noStrike" kern="0" cap="none" spc="0" normalizeH="0" baseline="0" noProof="0">
                <a:ln>
                  <a:noFill/>
                </a:ln>
                <a:solidFill>
                  <a:srgbClr val="000000"/>
                </a:solidFill>
                <a:effectLst/>
                <a:uLnTx/>
                <a:uFillTx/>
                <a:latin typeface="Inclusive Sans"/>
                <a:ea typeface="Inclusive Sans"/>
                <a:cs typeface="Inclusive Sans"/>
                <a:sym typeface="Inclusive Sans"/>
              </a:rPr>
              <a:t>Samiha Ahmed</a:t>
            </a:r>
            <a:endParaRPr kumimoji="0" sz="19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40009"/>
              </a:lnSpc>
              <a:spcBef>
                <a:spcPts val="0"/>
              </a:spcBef>
              <a:spcAft>
                <a:spcPts val="0"/>
              </a:spcAft>
              <a:buClr>
                <a:srgbClr val="000000"/>
              </a:buClr>
              <a:buSzTx/>
              <a:buFont typeface="Arial"/>
              <a:buNone/>
              <a:tabLst/>
              <a:defRPr/>
            </a:pPr>
            <a:endParaRPr kumimoji="0" sz="2632" b="0" i="0" u="none" strike="noStrike" kern="0" cap="none" spc="0" normalizeH="0" baseline="0" noProof="0">
              <a:ln>
                <a:noFill/>
              </a:ln>
              <a:solidFill>
                <a:srgbClr val="000000"/>
              </a:solidFill>
              <a:effectLst/>
              <a:uLnTx/>
              <a:uFillTx/>
              <a:latin typeface="Inclusive Sans"/>
              <a:ea typeface="Inclusive Sans"/>
              <a:cs typeface="Inclusive Sans"/>
              <a:sym typeface="Inclusive Sans"/>
            </a:endParaRPr>
          </a:p>
          <a:p>
            <a:pPr marL="0" marR="0" lvl="0" indent="0" algn="ctr" defTabSz="914400" rtl="0" eaLnBrk="1" fontAlgn="auto" latinLnBrk="0" hangingPunct="1">
              <a:lnSpc>
                <a:spcPct val="140009"/>
              </a:lnSpc>
              <a:spcBef>
                <a:spcPts val="0"/>
              </a:spcBef>
              <a:spcAft>
                <a:spcPts val="0"/>
              </a:spcAft>
              <a:buClr>
                <a:srgbClr val="000000"/>
              </a:buClr>
              <a:buSzTx/>
              <a:buFont typeface="Arial"/>
              <a:buNone/>
              <a:tabLst/>
              <a:defRPr/>
            </a:pPr>
            <a:r>
              <a:rPr kumimoji="0" lang="en-US" sz="2632" b="0" i="0" u="none" strike="noStrike" kern="0" cap="none" spc="0" normalizeH="0" baseline="0" noProof="0">
                <a:ln>
                  <a:noFill/>
                </a:ln>
                <a:solidFill>
                  <a:srgbClr val="000000"/>
                </a:solidFill>
                <a:effectLst/>
                <a:uLnTx/>
                <a:uFillTx/>
                <a:latin typeface="Inclusive Sans"/>
                <a:ea typeface="Inclusive Sans"/>
                <a:cs typeface="Inclusive Sans"/>
                <a:sym typeface="Inclusive Sans"/>
              </a:rPr>
              <a:t>Speacial thanks to our disability justice advisory board, some of whom will be speaking today and throughout the webinar series! </a:t>
            </a:r>
            <a:endParaRPr kumimoji="0" sz="19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40009"/>
              </a:lnSpc>
              <a:spcBef>
                <a:spcPts val="0"/>
              </a:spcBef>
              <a:spcAft>
                <a:spcPts val="0"/>
              </a:spcAft>
              <a:buClr>
                <a:srgbClr val="000000"/>
              </a:buClr>
              <a:buSzTx/>
              <a:buFont typeface="Arial"/>
              <a:buNone/>
              <a:tabLst/>
              <a:defRPr/>
            </a:pPr>
            <a:endParaRPr kumimoji="0" sz="2632" b="0" i="0" u="none" strike="noStrike" kern="0" cap="none" spc="0" normalizeH="0" baseline="0" noProof="0">
              <a:ln>
                <a:noFill/>
              </a:ln>
              <a:solidFill>
                <a:srgbClr val="000000"/>
              </a:solidFill>
              <a:effectLst/>
              <a:uLnTx/>
              <a:uFillTx/>
              <a:latin typeface="Inclusive Sans"/>
              <a:ea typeface="Inclusive Sans"/>
              <a:cs typeface="Inclusive Sans"/>
              <a:sym typeface="Inclusive Sans"/>
            </a:endParaRPr>
          </a:p>
          <a:p>
            <a:pPr marL="0" marR="0" lvl="0" indent="0" algn="ctr" defTabSz="914400" rtl="0" eaLnBrk="1" fontAlgn="auto" latinLnBrk="0" hangingPunct="1">
              <a:lnSpc>
                <a:spcPct val="140009"/>
              </a:lnSpc>
              <a:spcBef>
                <a:spcPts val="0"/>
              </a:spcBef>
              <a:spcAft>
                <a:spcPts val="0"/>
              </a:spcAft>
              <a:buClr>
                <a:srgbClr val="000000"/>
              </a:buClr>
              <a:buSzTx/>
              <a:buFont typeface="Arial"/>
              <a:buNone/>
              <a:tabLst/>
              <a:defRPr/>
            </a:pPr>
            <a:r>
              <a:rPr kumimoji="0" lang="en-US" sz="2632" b="0" i="0" u="none" strike="noStrike" kern="0" cap="none" spc="0" normalizeH="0" baseline="0" noProof="0">
                <a:ln>
                  <a:noFill/>
                </a:ln>
                <a:solidFill>
                  <a:srgbClr val="000000"/>
                </a:solidFill>
                <a:effectLst/>
                <a:uLnTx/>
                <a:uFillTx/>
                <a:latin typeface="Inclusive Sans"/>
                <a:ea typeface="Inclusive Sans"/>
                <a:cs typeface="Inclusive Sans"/>
                <a:sym typeface="Inclusive Sans"/>
              </a:rPr>
              <a:t>Thank you to our funder, the Robert Wood Johnson Foundation (RWJF)!  </a:t>
            </a:r>
            <a:endParaRPr kumimoji="0" sz="19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4652"/>
              </a:lnSpc>
              <a:spcBef>
                <a:spcPts val="0"/>
              </a:spcBef>
              <a:spcAft>
                <a:spcPts val="0"/>
              </a:spcAft>
              <a:buClr>
                <a:srgbClr val="000000"/>
              </a:buClr>
              <a:buSzTx/>
              <a:buFont typeface="Arial"/>
              <a:buNone/>
              <a:tabLst/>
              <a:defRPr/>
            </a:pPr>
            <a:endParaRPr kumimoji="0" sz="2132" b="0" i="0" u="none" strike="noStrike" kern="0" cap="none" spc="0" normalizeH="0" baseline="0" noProof="0">
              <a:ln>
                <a:noFill/>
              </a:ln>
              <a:solidFill>
                <a:srgbClr val="000000"/>
              </a:solidFill>
              <a:effectLst/>
              <a:uLnTx/>
              <a:uFillTx/>
              <a:latin typeface="Inclusive Sans"/>
              <a:ea typeface="Inclusive Sans"/>
              <a:cs typeface="Inclusive Sans"/>
              <a:sym typeface="Inclusive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5">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7312" t="-78531" r="-11867" b="-50302"/>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1" name="Google Shape;251;p5">
            <a:extLst>
              <a:ext uri="{C183D7F6-B498-43B3-948B-1728B52AA6E4}">
                <adec:decorative xmlns:adec="http://schemas.microsoft.com/office/drawing/2017/decorative" val="1"/>
              </a:ext>
            </a:extLst>
          </p:cNvPr>
          <p:cNvGrpSpPr/>
          <p:nvPr/>
        </p:nvGrpSpPr>
        <p:grpSpPr>
          <a:xfrm>
            <a:off x="2652303" y="1014748"/>
            <a:ext cx="12937685" cy="1463144"/>
            <a:chOff x="0" y="0"/>
            <a:chExt cx="3407456" cy="385355"/>
          </a:xfrm>
        </p:grpSpPr>
        <p:sp>
          <p:nvSpPr>
            <p:cNvPr id="252" name="Google Shape;252;p5"/>
            <p:cNvSpPr/>
            <p:nvPr/>
          </p:nvSpPr>
          <p:spPr>
            <a:xfrm>
              <a:off x="0" y="0"/>
              <a:ext cx="3407456" cy="385355"/>
            </a:xfrm>
            <a:custGeom>
              <a:avLst/>
              <a:gdLst/>
              <a:ahLst/>
              <a:cxnLst/>
              <a:rect l="l" t="t" r="r" b="b"/>
              <a:pathLst>
                <a:path w="3407456" h="385355" extrusionOk="0">
                  <a:moveTo>
                    <a:pt x="13763" y="0"/>
                  </a:moveTo>
                  <a:lnTo>
                    <a:pt x="3393693" y="0"/>
                  </a:lnTo>
                  <a:cubicBezTo>
                    <a:pt x="3401294" y="0"/>
                    <a:pt x="3407456" y="6162"/>
                    <a:pt x="3407456" y="13763"/>
                  </a:cubicBezTo>
                  <a:lnTo>
                    <a:pt x="3407456" y="371591"/>
                  </a:lnTo>
                  <a:cubicBezTo>
                    <a:pt x="3407456" y="375242"/>
                    <a:pt x="3406006" y="378742"/>
                    <a:pt x="3403425" y="381324"/>
                  </a:cubicBezTo>
                  <a:cubicBezTo>
                    <a:pt x="3400844" y="383905"/>
                    <a:pt x="3397343" y="385355"/>
                    <a:pt x="3393693" y="385355"/>
                  </a:cubicBezTo>
                  <a:lnTo>
                    <a:pt x="13763" y="385355"/>
                  </a:lnTo>
                  <a:cubicBezTo>
                    <a:pt x="6162" y="385355"/>
                    <a:pt x="0" y="379193"/>
                    <a:pt x="0" y="371591"/>
                  </a:cubicBezTo>
                  <a:lnTo>
                    <a:pt x="0" y="13763"/>
                  </a:lnTo>
                  <a:cubicBezTo>
                    <a:pt x="0" y="10113"/>
                    <a:pt x="1450" y="6612"/>
                    <a:pt x="4031" y="4031"/>
                  </a:cubicBezTo>
                  <a:cubicBezTo>
                    <a:pt x="6612" y="1450"/>
                    <a:pt x="10113" y="0"/>
                    <a:pt x="13763" y="0"/>
                  </a:cubicBezTo>
                  <a:close/>
                </a:path>
              </a:pathLst>
            </a:custGeom>
            <a:solidFill>
              <a:srgbClr val="FFFFFF"/>
            </a:solidFill>
            <a:ln w="95250" cap="rnd" cmpd="sng">
              <a:solidFill>
                <a:srgbClr val="216E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txBox="1"/>
            <p:nvPr/>
          </p:nvSpPr>
          <p:spPr>
            <a:xfrm>
              <a:off x="0" y="57150"/>
              <a:ext cx="3407456" cy="328205"/>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242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54" name="Google Shape;254;p5">
            <a:extLst>
              <a:ext uri="{C183D7F6-B498-43B3-948B-1728B52AA6E4}">
                <adec:decorative xmlns:adec="http://schemas.microsoft.com/office/drawing/2017/decorative" val="1"/>
              </a:ext>
            </a:extLst>
          </p:cNvPr>
          <p:cNvSpPr/>
          <p:nvPr/>
        </p:nvSpPr>
        <p:spPr>
          <a:xfrm>
            <a:off x="0" y="0"/>
            <a:ext cx="4000273" cy="2953189"/>
          </a:xfrm>
          <a:custGeom>
            <a:avLst/>
            <a:gdLst/>
            <a:ahLst/>
            <a:cxnLst/>
            <a:rect l="l" t="t" r="r" b="b"/>
            <a:pathLst>
              <a:path w="4000273" h="2953189" extrusionOk="0">
                <a:moveTo>
                  <a:pt x="0" y="0"/>
                </a:moveTo>
                <a:lnTo>
                  <a:pt x="4000273" y="0"/>
                </a:lnTo>
                <a:lnTo>
                  <a:pt x="4000273" y="2953189"/>
                </a:lnTo>
                <a:lnTo>
                  <a:pt x="0" y="2953189"/>
                </a:lnTo>
                <a:lnTo>
                  <a:pt x="0" y="0"/>
                </a:lnTo>
                <a:close/>
              </a:path>
            </a:pathLst>
          </a:custGeom>
          <a:blipFill rotWithShape="1">
            <a:blip r:embed="rId4">
              <a:alphaModFix/>
            </a:blip>
            <a:stretch>
              <a:fillRect l="-4125" t="-45218"/>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a:extLst>
              <a:ext uri="{C183D7F6-B498-43B3-948B-1728B52AA6E4}">
                <adec:decorative xmlns:adec="http://schemas.microsoft.com/office/drawing/2017/decorative" val="1"/>
              </a:ext>
            </a:extLst>
          </p:cNvPr>
          <p:cNvSpPr/>
          <p:nvPr/>
        </p:nvSpPr>
        <p:spPr>
          <a:xfrm flipH="1">
            <a:off x="0" y="1671749"/>
            <a:ext cx="2652303" cy="4293968"/>
          </a:xfrm>
          <a:custGeom>
            <a:avLst/>
            <a:gdLst/>
            <a:ahLst/>
            <a:cxnLst/>
            <a:rect l="l" t="t" r="r" b="b"/>
            <a:pathLst>
              <a:path w="2652303" h="4293968" extrusionOk="0">
                <a:moveTo>
                  <a:pt x="2652303" y="0"/>
                </a:moveTo>
                <a:lnTo>
                  <a:pt x="0" y="0"/>
                </a:lnTo>
                <a:lnTo>
                  <a:pt x="0" y="4293969"/>
                </a:lnTo>
                <a:lnTo>
                  <a:pt x="2652303" y="4293969"/>
                </a:lnTo>
                <a:lnTo>
                  <a:pt x="2652303" y="0"/>
                </a:lnTo>
                <a:close/>
              </a:path>
            </a:pathLst>
          </a:custGeom>
          <a:blipFill rotWithShape="1">
            <a:blip r:embed="rId5">
              <a:alphaModFix/>
            </a:blip>
            <a:stretch>
              <a:fillRect r="-44896"/>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6" name="Google Shape;256;p5">
            <a:extLst>
              <a:ext uri="{C183D7F6-B498-43B3-948B-1728B52AA6E4}">
                <adec:decorative xmlns:adec="http://schemas.microsoft.com/office/drawing/2017/decorative" val="1"/>
              </a:ext>
            </a:extLst>
          </p:cNvPr>
          <p:cNvGrpSpPr/>
          <p:nvPr/>
        </p:nvGrpSpPr>
        <p:grpSpPr>
          <a:xfrm>
            <a:off x="393115" y="3334667"/>
            <a:ext cx="6131386" cy="4545288"/>
            <a:chOff x="0" y="0"/>
            <a:chExt cx="1614840" cy="1197105"/>
          </a:xfrm>
        </p:grpSpPr>
        <p:sp>
          <p:nvSpPr>
            <p:cNvPr id="257" name="Google Shape;257;p5"/>
            <p:cNvSpPr/>
            <p:nvPr/>
          </p:nvSpPr>
          <p:spPr>
            <a:xfrm>
              <a:off x="0" y="0"/>
              <a:ext cx="1614840" cy="1197105"/>
            </a:xfrm>
            <a:custGeom>
              <a:avLst/>
              <a:gdLst/>
              <a:ahLst/>
              <a:cxnLst/>
              <a:rect l="l" t="t" r="r" b="b"/>
              <a:pathLst>
                <a:path w="1614840" h="1197105" extrusionOk="0">
                  <a:moveTo>
                    <a:pt x="29042" y="0"/>
                  </a:moveTo>
                  <a:lnTo>
                    <a:pt x="1585798" y="0"/>
                  </a:lnTo>
                  <a:cubicBezTo>
                    <a:pt x="1601837" y="0"/>
                    <a:pt x="1614840" y="13002"/>
                    <a:pt x="1614840" y="29042"/>
                  </a:cubicBezTo>
                  <a:lnTo>
                    <a:pt x="1614840" y="1168064"/>
                  </a:lnTo>
                  <a:cubicBezTo>
                    <a:pt x="1614840" y="1175766"/>
                    <a:pt x="1611780" y="1183153"/>
                    <a:pt x="1606334" y="1188599"/>
                  </a:cubicBezTo>
                  <a:cubicBezTo>
                    <a:pt x="1600887" y="1194046"/>
                    <a:pt x="1593500" y="1197105"/>
                    <a:pt x="1585798" y="1197105"/>
                  </a:cubicBezTo>
                  <a:lnTo>
                    <a:pt x="29042" y="1197105"/>
                  </a:lnTo>
                  <a:cubicBezTo>
                    <a:pt x="13002" y="1197105"/>
                    <a:pt x="0" y="1184103"/>
                    <a:pt x="0" y="1168064"/>
                  </a:cubicBezTo>
                  <a:lnTo>
                    <a:pt x="0" y="29042"/>
                  </a:lnTo>
                  <a:cubicBezTo>
                    <a:pt x="0" y="13002"/>
                    <a:pt x="13002" y="0"/>
                    <a:pt x="29042" y="0"/>
                  </a:cubicBezTo>
                  <a:close/>
                </a:path>
              </a:pathLst>
            </a:custGeom>
            <a:solidFill>
              <a:srgbClr val="CFE4A5">
                <a:alpha val="25882"/>
              </a:srgbClr>
            </a:solidFill>
            <a:ln w="95250" cap="rnd" cmpd="sng">
              <a:solidFill>
                <a:srgbClr val="000000">
                  <a:alpha val="25882"/>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txBox="1"/>
            <p:nvPr/>
          </p:nvSpPr>
          <p:spPr>
            <a:xfrm>
              <a:off x="0" y="57150"/>
              <a:ext cx="1614840" cy="1139955"/>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242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59" name="Google Shape;259;p5">
            <a:extLst>
              <a:ext uri="{C183D7F6-B498-43B3-948B-1728B52AA6E4}">
                <adec:decorative xmlns:adec="http://schemas.microsoft.com/office/drawing/2017/decorative" val="1"/>
              </a:ext>
            </a:extLst>
          </p:cNvPr>
          <p:cNvGrpSpPr/>
          <p:nvPr/>
        </p:nvGrpSpPr>
        <p:grpSpPr>
          <a:xfrm>
            <a:off x="0" y="8992801"/>
            <a:ext cx="18288000" cy="1294199"/>
            <a:chOff x="0" y="0"/>
            <a:chExt cx="4816593" cy="340859"/>
          </a:xfrm>
        </p:grpSpPr>
        <p:sp>
          <p:nvSpPr>
            <p:cNvPr id="260" name="Google Shape;260;p5"/>
            <p:cNvSpPr/>
            <p:nvPr/>
          </p:nvSpPr>
          <p:spPr>
            <a:xfrm>
              <a:off x="0" y="0"/>
              <a:ext cx="4816592" cy="340859"/>
            </a:xfrm>
            <a:custGeom>
              <a:avLst/>
              <a:gdLst/>
              <a:ahLst/>
              <a:cxnLst/>
              <a:rect l="l" t="t" r="r" b="b"/>
              <a:pathLst>
                <a:path w="4816592" h="340859" extrusionOk="0">
                  <a:moveTo>
                    <a:pt x="0" y="0"/>
                  </a:moveTo>
                  <a:lnTo>
                    <a:pt x="4816592" y="0"/>
                  </a:lnTo>
                  <a:lnTo>
                    <a:pt x="4816592" y="340859"/>
                  </a:lnTo>
                  <a:lnTo>
                    <a:pt x="0" y="340859"/>
                  </a:lnTo>
                  <a:close/>
                </a:path>
              </a:pathLst>
            </a:custGeom>
            <a:solidFill>
              <a:srgbClr val="F09B7A"/>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txBox="1"/>
            <p:nvPr/>
          </p:nvSpPr>
          <p:spPr>
            <a:xfrm>
              <a:off x="0" y="57150"/>
              <a:ext cx="4816593" cy="283709"/>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242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62" name="Google Shape;262;p5">
            <a:extLst>
              <a:ext uri="{C183D7F6-B498-43B3-948B-1728B52AA6E4}">
                <adec:decorative xmlns:adec="http://schemas.microsoft.com/office/drawing/2017/decorative" val="1"/>
              </a:ext>
            </a:extLst>
          </p:cNvPr>
          <p:cNvSpPr/>
          <p:nvPr/>
        </p:nvSpPr>
        <p:spPr>
          <a:xfrm flipH="1">
            <a:off x="14287727" y="0"/>
            <a:ext cx="4000273" cy="2953189"/>
          </a:xfrm>
          <a:custGeom>
            <a:avLst/>
            <a:gdLst/>
            <a:ahLst/>
            <a:cxnLst/>
            <a:rect l="l" t="t" r="r" b="b"/>
            <a:pathLst>
              <a:path w="4000273" h="2953189" extrusionOk="0">
                <a:moveTo>
                  <a:pt x="4000273" y="0"/>
                </a:moveTo>
                <a:lnTo>
                  <a:pt x="0" y="0"/>
                </a:lnTo>
                <a:lnTo>
                  <a:pt x="0" y="2953189"/>
                </a:lnTo>
                <a:lnTo>
                  <a:pt x="4000273" y="2953189"/>
                </a:lnTo>
                <a:lnTo>
                  <a:pt x="4000273" y="0"/>
                </a:lnTo>
                <a:close/>
              </a:path>
            </a:pathLst>
          </a:custGeom>
          <a:blipFill rotWithShape="1">
            <a:blip r:embed="rId4">
              <a:alphaModFix/>
            </a:blip>
            <a:stretch>
              <a:fillRect l="-4125" t="-45218"/>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a:extLst>
              <a:ext uri="{C183D7F6-B498-43B3-948B-1728B52AA6E4}">
                <adec:decorative xmlns:adec="http://schemas.microsoft.com/office/drawing/2017/decorative" val="1"/>
              </a:ext>
            </a:extLst>
          </p:cNvPr>
          <p:cNvSpPr/>
          <p:nvPr/>
        </p:nvSpPr>
        <p:spPr>
          <a:xfrm>
            <a:off x="15670649" y="1316683"/>
            <a:ext cx="2652303" cy="4293968"/>
          </a:xfrm>
          <a:custGeom>
            <a:avLst/>
            <a:gdLst/>
            <a:ahLst/>
            <a:cxnLst/>
            <a:rect l="l" t="t" r="r" b="b"/>
            <a:pathLst>
              <a:path w="2652303" h="4293968" extrusionOk="0">
                <a:moveTo>
                  <a:pt x="0" y="0"/>
                </a:moveTo>
                <a:lnTo>
                  <a:pt x="2652302" y="0"/>
                </a:lnTo>
                <a:lnTo>
                  <a:pt x="2652302" y="4293969"/>
                </a:lnTo>
                <a:lnTo>
                  <a:pt x="0" y="4293969"/>
                </a:lnTo>
                <a:lnTo>
                  <a:pt x="0" y="0"/>
                </a:lnTo>
                <a:close/>
              </a:path>
            </a:pathLst>
          </a:custGeom>
          <a:blipFill rotWithShape="1">
            <a:blip r:embed="rId5">
              <a:alphaModFix/>
            </a:blip>
            <a:stretch>
              <a:fillRect r="-44896"/>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a:extLst>
              <a:ext uri="{C183D7F6-B498-43B3-948B-1728B52AA6E4}">
                <adec:decorative xmlns:adec="http://schemas.microsoft.com/office/drawing/2017/decorative" val="1"/>
              </a:ext>
            </a:extLst>
          </p:cNvPr>
          <p:cNvSpPr/>
          <p:nvPr/>
        </p:nvSpPr>
        <p:spPr>
          <a:xfrm>
            <a:off x="0" y="7698947"/>
            <a:ext cx="1063651" cy="2618219"/>
          </a:xfrm>
          <a:custGeom>
            <a:avLst/>
            <a:gdLst/>
            <a:ahLst/>
            <a:cxnLst/>
            <a:rect l="l" t="t" r="r" b="b"/>
            <a:pathLst>
              <a:path w="1063651" h="2618219" extrusionOk="0">
                <a:moveTo>
                  <a:pt x="0" y="0"/>
                </a:moveTo>
                <a:lnTo>
                  <a:pt x="1063651" y="0"/>
                </a:lnTo>
                <a:lnTo>
                  <a:pt x="1063651" y="2618219"/>
                </a:lnTo>
                <a:lnTo>
                  <a:pt x="0" y="2618219"/>
                </a:lnTo>
                <a:lnTo>
                  <a:pt x="0" y="0"/>
                </a:lnTo>
                <a:close/>
              </a:path>
            </a:pathLst>
          </a:custGeom>
          <a:blipFill rotWithShape="1">
            <a:blip r:embed="rId6">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5" name="Google Shape;265;p5">
            <a:extLst>
              <a:ext uri="{C183D7F6-B498-43B3-948B-1728B52AA6E4}">
                <adec:decorative xmlns:adec="http://schemas.microsoft.com/office/drawing/2017/decorative" val="1"/>
              </a:ext>
            </a:extLst>
          </p:cNvPr>
          <p:cNvGrpSpPr/>
          <p:nvPr/>
        </p:nvGrpSpPr>
        <p:grpSpPr>
          <a:xfrm>
            <a:off x="11659775" y="3236687"/>
            <a:ext cx="6131386" cy="4939016"/>
            <a:chOff x="0" y="0"/>
            <a:chExt cx="1614840" cy="1197105"/>
          </a:xfrm>
        </p:grpSpPr>
        <p:sp>
          <p:nvSpPr>
            <p:cNvPr id="266" name="Google Shape;266;p5"/>
            <p:cNvSpPr/>
            <p:nvPr/>
          </p:nvSpPr>
          <p:spPr>
            <a:xfrm>
              <a:off x="0" y="0"/>
              <a:ext cx="1614840" cy="1197105"/>
            </a:xfrm>
            <a:custGeom>
              <a:avLst/>
              <a:gdLst/>
              <a:ahLst/>
              <a:cxnLst/>
              <a:rect l="l" t="t" r="r" b="b"/>
              <a:pathLst>
                <a:path w="1614840" h="1197105" extrusionOk="0">
                  <a:moveTo>
                    <a:pt x="29042" y="0"/>
                  </a:moveTo>
                  <a:lnTo>
                    <a:pt x="1585798" y="0"/>
                  </a:lnTo>
                  <a:cubicBezTo>
                    <a:pt x="1601837" y="0"/>
                    <a:pt x="1614840" y="13002"/>
                    <a:pt x="1614840" y="29042"/>
                  </a:cubicBezTo>
                  <a:lnTo>
                    <a:pt x="1614840" y="1168064"/>
                  </a:lnTo>
                  <a:cubicBezTo>
                    <a:pt x="1614840" y="1175766"/>
                    <a:pt x="1611780" y="1183153"/>
                    <a:pt x="1606334" y="1188599"/>
                  </a:cubicBezTo>
                  <a:cubicBezTo>
                    <a:pt x="1600887" y="1194046"/>
                    <a:pt x="1593500" y="1197105"/>
                    <a:pt x="1585798" y="1197105"/>
                  </a:cubicBezTo>
                  <a:lnTo>
                    <a:pt x="29042" y="1197105"/>
                  </a:lnTo>
                  <a:cubicBezTo>
                    <a:pt x="13002" y="1197105"/>
                    <a:pt x="0" y="1184103"/>
                    <a:pt x="0" y="1168064"/>
                  </a:cubicBezTo>
                  <a:lnTo>
                    <a:pt x="0" y="29042"/>
                  </a:lnTo>
                  <a:cubicBezTo>
                    <a:pt x="0" y="13002"/>
                    <a:pt x="13002" y="0"/>
                    <a:pt x="29042" y="0"/>
                  </a:cubicBezTo>
                  <a:close/>
                </a:path>
              </a:pathLst>
            </a:custGeom>
            <a:solidFill>
              <a:srgbClr val="CFE4A5">
                <a:alpha val="25882"/>
              </a:srgbClr>
            </a:solidFill>
            <a:ln w="95250" cap="rnd" cmpd="sng">
              <a:solidFill>
                <a:srgbClr val="000000">
                  <a:alpha val="25882"/>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txBox="1"/>
            <p:nvPr/>
          </p:nvSpPr>
          <p:spPr>
            <a:xfrm>
              <a:off x="0" y="57150"/>
              <a:ext cx="1614840" cy="1139955"/>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242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68" name="Google Shape;268;p5">
            <a:extLst>
              <a:ext uri="{C183D7F6-B498-43B3-948B-1728B52AA6E4}">
                <adec:decorative xmlns:adec="http://schemas.microsoft.com/office/drawing/2017/decorative" val="1"/>
              </a:ext>
            </a:extLst>
          </p:cNvPr>
          <p:cNvSpPr/>
          <p:nvPr/>
        </p:nvSpPr>
        <p:spPr>
          <a:xfrm flipH="1">
            <a:off x="17259300" y="7698947"/>
            <a:ext cx="1063651" cy="2618219"/>
          </a:xfrm>
          <a:custGeom>
            <a:avLst/>
            <a:gdLst/>
            <a:ahLst/>
            <a:cxnLst/>
            <a:rect l="l" t="t" r="r" b="b"/>
            <a:pathLst>
              <a:path w="1063651" h="2618219" extrusionOk="0">
                <a:moveTo>
                  <a:pt x="1063651" y="0"/>
                </a:moveTo>
                <a:lnTo>
                  <a:pt x="0" y="0"/>
                </a:lnTo>
                <a:lnTo>
                  <a:pt x="0" y="2618219"/>
                </a:lnTo>
                <a:lnTo>
                  <a:pt x="1063651" y="2618219"/>
                </a:lnTo>
                <a:lnTo>
                  <a:pt x="1063651" y="0"/>
                </a:lnTo>
                <a:close/>
              </a:path>
            </a:pathLst>
          </a:custGeom>
          <a:blipFill rotWithShape="1">
            <a:blip r:embed="rId6">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txBox="1">
            <a:spLocks noGrp="1"/>
          </p:cNvSpPr>
          <p:nvPr>
            <p:ph type="title" idx="4294967295"/>
          </p:nvPr>
        </p:nvSpPr>
        <p:spPr>
          <a:xfrm>
            <a:off x="4718709" y="1375614"/>
            <a:ext cx="8850582" cy="846187"/>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1007"/>
              </a:lnSpc>
              <a:spcBef>
                <a:spcPts val="0"/>
              </a:spcBef>
              <a:spcAft>
                <a:spcPts val="0"/>
              </a:spcAft>
              <a:buClr>
                <a:srgbClr val="000000"/>
              </a:buClr>
              <a:buSzTx/>
              <a:buFont typeface="Arial"/>
              <a:buNone/>
              <a:tabLst/>
              <a:defRPr/>
            </a:pPr>
            <a:r>
              <a:rPr kumimoji="0" lang="en-US" sz="6250" b="0" i="0" u="none" strike="noStrike" kern="0" cap="none" spc="0" normalizeH="0" baseline="0" noProof="0" dirty="0">
                <a:ln>
                  <a:noFill/>
                </a:ln>
                <a:solidFill>
                  <a:srgbClr val="616709"/>
                </a:solidFill>
                <a:effectLst/>
                <a:uLnTx/>
                <a:uFillTx/>
                <a:latin typeface="Inclusive Sans"/>
                <a:ea typeface="Inclusive Sans"/>
                <a:cs typeface="Inclusive Sans"/>
                <a:sym typeface="Inclusive Sans"/>
              </a:rPr>
              <a:t>Housekeeping</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70" name="Google Shape;270;p5"/>
          <p:cNvSpPr txBox="1"/>
          <p:nvPr/>
        </p:nvSpPr>
        <p:spPr>
          <a:xfrm>
            <a:off x="688185" y="3908083"/>
            <a:ext cx="5541300" cy="3585600"/>
          </a:xfrm>
          <a:prstGeom prst="rect">
            <a:avLst/>
          </a:prstGeom>
          <a:noFill/>
          <a:ln>
            <a:noFill/>
          </a:ln>
        </p:spPr>
        <p:txBody>
          <a:bodyPr spcFirstLastPara="1" wrap="square" lIns="0" tIns="0" rIns="0" bIns="0" anchor="t" anchorCtr="0">
            <a:spAutoFit/>
          </a:bodyPr>
          <a:lstStyle/>
          <a:p>
            <a:pPr marL="552703" marR="0" lvl="1" indent="-276352" algn="l" defTabSz="914400" rtl="0" eaLnBrk="1" fontAlgn="auto" latinLnBrk="0" hangingPunct="1">
              <a:lnSpc>
                <a:spcPct val="162055"/>
              </a:lnSpc>
              <a:spcBef>
                <a:spcPts val="0"/>
              </a:spcBef>
              <a:spcAft>
                <a:spcPts val="0"/>
              </a:spcAft>
              <a:buClr>
                <a:srgbClr val="000000"/>
              </a:buClr>
              <a:buSzPts val="2559"/>
              <a:buFont typeface="Arial"/>
              <a:buChar char="•"/>
              <a:tabLst/>
              <a:defRPr/>
            </a:pPr>
            <a:r>
              <a:rPr kumimoji="0" lang="en-US" sz="2559" b="0" i="0" u="none" strike="noStrike" kern="0" cap="none" spc="0" normalizeH="0" baseline="0" noProof="0">
                <a:ln>
                  <a:noFill/>
                </a:ln>
                <a:solidFill>
                  <a:srgbClr val="000000"/>
                </a:solidFill>
                <a:effectLst/>
                <a:uLnTx/>
                <a:uFillTx/>
                <a:latin typeface="Inclusive Sans"/>
                <a:ea typeface="Inclusive Sans"/>
                <a:cs typeface="Inclusive Sans"/>
                <a:sym typeface="Inclusive Sans"/>
              </a:rPr>
              <a:t>Recording, slides and resources will be available by 4/20</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552703" marR="0" lvl="1" indent="-276352" algn="l" defTabSz="914400" rtl="0" eaLnBrk="1" fontAlgn="auto" latinLnBrk="0" hangingPunct="1">
              <a:lnSpc>
                <a:spcPct val="162055"/>
              </a:lnSpc>
              <a:spcBef>
                <a:spcPts val="0"/>
              </a:spcBef>
              <a:spcAft>
                <a:spcPts val="0"/>
              </a:spcAft>
              <a:buClr>
                <a:srgbClr val="000000"/>
              </a:buClr>
              <a:buSzPts val="2559"/>
              <a:buFont typeface="Arial"/>
              <a:buChar char="•"/>
              <a:tabLst/>
              <a:defRPr/>
            </a:pPr>
            <a:r>
              <a:rPr kumimoji="0" lang="en-US" sz="2559" b="0" i="0" u="none" strike="noStrike" kern="0" cap="none" spc="0" normalizeH="0" baseline="0" noProof="0">
                <a:ln>
                  <a:noFill/>
                </a:ln>
                <a:solidFill>
                  <a:srgbClr val="000000"/>
                </a:solidFill>
                <a:effectLst/>
                <a:uLnTx/>
                <a:uFillTx/>
                <a:latin typeface="Inclusive Sans"/>
                <a:ea typeface="Inclusive Sans"/>
                <a:cs typeface="Inclusive Sans"/>
                <a:sym typeface="Inclusive Sans"/>
              </a:rPr>
              <a:t>Zoom accessibility features: transcript and ASL interpreters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105407" marR="0" lvl="2" indent="-368469" algn="l" defTabSz="914400" rtl="0" eaLnBrk="1" fontAlgn="auto" latinLnBrk="0" hangingPunct="1">
              <a:lnSpc>
                <a:spcPct val="162055"/>
              </a:lnSpc>
              <a:spcBef>
                <a:spcPts val="0"/>
              </a:spcBef>
              <a:spcAft>
                <a:spcPts val="0"/>
              </a:spcAft>
              <a:buClr>
                <a:srgbClr val="000000"/>
              </a:buClr>
              <a:buSzPts val="2559"/>
              <a:buFont typeface="Arial"/>
              <a:buChar char="⚬"/>
              <a:tabLst/>
              <a:defRPr/>
            </a:pPr>
            <a:r>
              <a:rPr kumimoji="0" lang="en-US" sz="2559" b="0" i="0" u="none" strike="noStrike" kern="0" cap="none" spc="0" normalizeH="0" baseline="0" noProof="0">
                <a:ln>
                  <a:noFill/>
                </a:ln>
                <a:solidFill>
                  <a:srgbClr val="000000"/>
                </a:solidFill>
                <a:effectLst/>
                <a:uLnTx/>
                <a:uFillTx/>
                <a:latin typeface="Inclusive Sans"/>
                <a:ea typeface="Inclusive Sans"/>
                <a:cs typeface="Inclusive Sans"/>
                <a:sym typeface="Inclusive Sans"/>
              </a:rPr>
              <a:t>Chat Rya Griffis for additional access needs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5"/>
          <p:cNvSpPr txBox="1"/>
          <p:nvPr/>
        </p:nvSpPr>
        <p:spPr>
          <a:xfrm>
            <a:off x="11856758" y="3394318"/>
            <a:ext cx="5737500" cy="4625100"/>
          </a:xfrm>
          <a:prstGeom prst="rect">
            <a:avLst/>
          </a:prstGeom>
          <a:noFill/>
          <a:ln>
            <a:noFill/>
          </a:ln>
        </p:spPr>
        <p:txBody>
          <a:bodyPr spcFirstLastPara="1" wrap="square" lIns="0" tIns="0" rIns="0" bIns="0" anchor="t" anchorCtr="0">
            <a:spAutoFit/>
          </a:bodyPr>
          <a:lstStyle/>
          <a:p>
            <a:pPr marL="553641" marR="0" lvl="1" indent="-276821" algn="l" defTabSz="914400" rtl="0" eaLnBrk="1" fontAlgn="auto" latinLnBrk="0" hangingPunct="1">
              <a:lnSpc>
                <a:spcPct val="115990"/>
              </a:lnSpc>
              <a:spcBef>
                <a:spcPts val="0"/>
              </a:spcBef>
              <a:spcAft>
                <a:spcPts val="0"/>
              </a:spcAft>
              <a:buClr>
                <a:srgbClr val="000000"/>
              </a:buClr>
              <a:buSzPts val="2564"/>
              <a:buFont typeface="Arial"/>
              <a:buChar char="•"/>
              <a:tabLst/>
              <a:defRPr/>
            </a:pPr>
            <a:r>
              <a:rPr kumimoji="0" lang="en-US" sz="2564" b="0" i="0" u="none" strike="noStrike" kern="0" cap="none" spc="0" normalizeH="0" baseline="0" noProof="0">
                <a:ln>
                  <a:noFill/>
                </a:ln>
                <a:solidFill>
                  <a:srgbClr val="000000"/>
                </a:solidFill>
                <a:effectLst/>
                <a:uLnTx/>
                <a:uFillTx/>
                <a:latin typeface="Inclusive Sans"/>
                <a:ea typeface="Inclusive Sans"/>
                <a:cs typeface="Inclusive Sans"/>
                <a:sym typeface="Inclusive Sans"/>
              </a:rPr>
              <a:t>Participation norms: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107282" marR="0" lvl="2" indent="-369094" algn="l" defTabSz="914400" rtl="0" eaLnBrk="1" fontAlgn="auto" latinLnBrk="0" hangingPunct="1">
              <a:lnSpc>
                <a:spcPct val="115990"/>
              </a:lnSpc>
              <a:spcBef>
                <a:spcPts val="0"/>
              </a:spcBef>
              <a:spcAft>
                <a:spcPts val="0"/>
              </a:spcAft>
              <a:buClr>
                <a:srgbClr val="000000"/>
              </a:buClr>
              <a:buSzPts val="2564"/>
              <a:buFont typeface="Arial"/>
              <a:buChar char="⚬"/>
              <a:tabLst/>
              <a:defRPr/>
            </a:pPr>
            <a:r>
              <a:rPr kumimoji="0" lang="en-US" sz="2564" b="0" i="0" u="none" strike="noStrike" kern="0" cap="none" spc="0" normalizeH="0" baseline="0" noProof="0">
                <a:ln>
                  <a:noFill/>
                </a:ln>
                <a:solidFill>
                  <a:srgbClr val="000000"/>
                </a:solidFill>
                <a:effectLst/>
                <a:uLnTx/>
                <a:uFillTx/>
                <a:latin typeface="Inclusive Sans"/>
                <a:ea typeface="Inclusive Sans"/>
                <a:cs typeface="Inclusive Sans"/>
                <a:sym typeface="Inclusive Sans"/>
              </a:rPr>
              <a:t>Cameras optional</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107282" marR="0" lvl="2" indent="-369094" algn="l" defTabSz="914400" rtl="0" eaLnBrk="1" fontAlgn="auto" latinLnBrk="0" hangingPunct="1">
              <a:lnSpc>
                <a:spcPct val="115990"/>
              </a:lnSpc>
              <a:spcBef>
                <a:spcPts val="0"/>
              </a:spcBef>
              <a:spcAft>
                <a:spcPts val="0"/>
              </a:spcAft>
              <a:buClr>
                <a:srgbClr val="000000"/>
              </a:buClr>
              <a:buSzPts val="2564"/>
              <a:buFont typeface="Arial"/>
              <a:buChar char="⚬"/>
              <a:tabLst/>
              <a:defRPr/>
            </a:pPr>
            <a:r>
              <a:rPr kumimoji="0" lang="en-US" sz="2564" b="0" i="0" u="none" strike="noStrike" kern="0" cap="none" spc="0" normalizeH="0" baseline="0" noProof="0">
                <a:ln>
                  <a:noFill/>
                </a:ln>
                <a:solidFill>
                  <a:srgbClr val="000000"/>
                </a:solidFill>
                <a:effectLst/>
                <a:uLnTx/>
                <a:uFillTx/>
                <a:latin typeface="Inclusive Sans"/>
                <a:ea typeface="Inclusive Sans"/>
                <a:cs typeface="Inclusive Sans"/>
                <a:sym typeface="Inclusive Sans"/>
              </a:rPr>
              <a:t>Engagement in the chat is welcomed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107282" marR="0" lvl="2" indent="-369094" algn="l" defTabSz="914400" rtl="0" eaLnBrk="1" fontAlgn="auto" latinLnBrk="0" hangingPunct="1">
              <a:lnSpc>
                <a:spcPct val="115990"/>
              </a:lnSpc>
              <a:spcBef>
                <a:spcPts val="0"/>
              </a:spcBef>
              <a:spcAft>
                <a:spcPts val="0"/>
              </a:spcAft>
              <a:buClr>
                <a:srgbClr val="000000"/>
              </a:buClr>
              <a:buSzPts val="2564"/>
              <a:buFont typeface="Arial"/>
              <a:buChar char="⚬"/>
              <a:tabLst/>
              <a:defRPr/>
            </a:pPr>
            <a:r>
              <a:rPr kumimoji="0" lang="en-US" sz="2564" b="0" i="0" u="none" strike="noStrike" kern="0" cap="none" spc="0" normalizeH="0" baseline="0" noProof="0">
                <a:ln>
                  <a:noFill/>
                </a:ln>
                <a:solidFill>
                  <a:srgbClr val="000000"/>
                </a:solidFill>
                <a:effectLst/>
                <a:uLnTx/>
                <a:uFillTx/>
                <a:latin typeface="Inclusive Sans"/>
                <a:ea typeface="Inclusive Sans"/>
                <a:cs typeface="Inclusive Sans"/>
                <a:sym typeface="Inclusive Sans"/>
              </a:rPr>
              <a:t>Put questions in the Q&amp;A feature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107282" marR="0" lvl="2" indent="-369094" algn="l" defTabSz="914400" rtl="0" eaLnBrk="1" fontAlgn="auto" latinLnBrk="0" hangingPunct="1">
              <a:lnSpc>
                <a:spcPct val="115990"/>
              </a:lnSpc>
              <a:spcBef>
                <a:spcPts val="0"/>
              </a:spcBef>
              <a:spcAft>
                <a:spcPts val="0"/>
              </a:spcAft>
              <a:buClr>
                <a:srgbClr val="000000"/>
              </a:buClr>
              <a:buSzPts val="2564"/>
              <a:buFont typeface="Arial"/>
              <a:buChar char="⚬"/>
              <a:tabLst/>
              <a:defRPr/>
            </a:pPr>
            <a:r>
              <a:rPr kumimoji="0" lang="en-US" sz="2564" b="0" i="0" u="none" strike="noStrike" kern="0" cap="none" spc="0" normalizeH="0" baseline="0" noProof="0">
                <a:ln>
                  <a:noFill/>
                </a:ln>
                <a:solidFill>
                  <a:srgbClr val="000000"/>
                </a:solidFill>
                <a:effectLst/>
                <a:uLnTx/>
                <a:uFillTx/>
                <a:latin typeface="Inclusive Sans"/>
                <a:ea typeface="Inclusive Sans"/>
                <a:cs typeface="Inclusive Sans"/>
                <a:sym typeface="Inclusive Sans"/>
              </a:rPr>
              <a:t>Take care of access needs without apology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553641" marR="0" lvl="1" indent="-276821" algn="l" defTabSz="914400" rtl="0" eaLnBrk="1" fontAlgn="auto" latinLnBrk="0" hangingPunct="1">
              <a:lnSpc>
                <a:spcPct val="143993"/>
              </a:lnSpc>
              <a:spcBef>
                <a:spcPts val="0"/>
              </a:spcBef>
              <a:spcAft>
                <a:spcPts val="0"/>
              </a:spcAft>
              <a:buClr>
                <a:srgbClr val="000000"/>
              </a:buClr>
              <a:buSzPts val="2564"/>
              <a:buFont typeface="Arial"/>
              <a:buChar char="•"/>
              <a:tabLst/>
              <a:defRPr/>
            </a:pPr>
            <a:r>
              <a:rPr kumimoji="0" lang="en-US" sz="2564" b="0" i="0" u="none" strike="noStrike" kern="0" cap="none" spc="0" normalizeH="0" baseline="0" noProof="0">
                <a:ln>
                  <a:noFill/>
                </a:ln>
                <a:solidFill>
                  <a:srgbClr val="000000"/>
                </a:solidFill>
                <a:effectLst/>
                <a:uLnTx/>
                <a:uFillTx/>
                <a:latin typeface="Inclusive Sans"/>
                <a:ea typeface="Inclusive Sans"/>
                <a:cs typeface="Inclusive Sans"/>
                <a:sym typeface="Inclusive Sans"/>
              </a:rPr>
              <a:t>This entire webinar series offers continuing education (CE) credit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5" descr="two children signing to each other sitting on a bench, one child has a cane"/>
          <p:cNvSpPr/>
          <p:nvPr/>
        </p:nvSpPr>
        <p:spPr>
          <a:xfrm flipH="1">
            <a:off x="6950496" y="5965718"/>
            <a:ext cx="3988179" cy="4017396"/>
          </a:xfrm>
          <a:custGeom>
            <a:avLst/>
            <a:gdLst/>
            <a:ahLst/>
            <a:cxnLst/>
            <a:rect l="l" t="t" r="r" b="b"/>
            <a:pathLst>
              <a:path w="3988179" h="4017396" extrusionOk="0">
                <a:moveTo>
                  <a:pt x="3988179" y="0"/>
                </a:moveTo>
                <a:lnTo>
                  <a:pt x="0" y="0"/>
                </a:lnTo>
                <a:lnTo>
                  <a:pt x="0" y="4017396"/>
                </a:lnTo>
                <a:lnTo>
                  <a:pt x="3988179" y="4017396"/>
                </a:lnTo>
                <a:lnTo>
                  <a:pt x="3988179" y="0"/>
                </a:lnTo>
                <a:close/>
              </a:path>
            </a:pathLst>
          </a:custGeom>
          <a:blipFill rotWithShape="1">
            <a:blip r:embed="rId7">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5">
            <a:extLst>
              <a:ext uri="{C183D7F6-B498-43B3-948B-1728B52AA6E4}">
                <adec:decorative xmlns:adec="http://schemas.microsoft.com/office/drawing/2017/decorative" val="1"/>
              </a:ext>
            </a:extLst>
          </p:cNvPr>
          <p:cNvSpPr/>
          <p:nvPr/>
        </p:nvSpPr>
        <p:spPr>
          <a:xfrm rot="3258058">
            <a:off x="6635184" y="7680583"/>
            <a:ext cx="367506" cy="2127667"/>
          </a:xfrm>
          <a:custGeom>
            <a:avLst/>
            <a:gdLst/>
            <a:ahLst/>
            <a:cxnLst/>
            <a:rect l="l" t="t" r="r" b="b"/>
            <a:pathLst>
              <a:path w="367506" h="2127667" extrusionOk="0">
                <a:moveTo>
                  <a:pt x="0" y="0"/>
                </a:moveTo>
                <a:lnTo>
                  <a:pt x="367506" y="0"/>
                </a:lnTo>
                <a:lnTo>
                  <a:pt x="367506" y="2127667"/>
                </a:lnTo>
                <a:lnTo>
                  <a:pt x="0" y="2127667"/>
                </a:lnTo>
                <a:lnTo>
                  <a:pt x="0" y="0"/>
                </a:lnTo>
                <a:close/>
              </a:path>
            </a:pathLst>
          </a:custGeom>
          <a:blipFill rotWithShape="1">
            <a:blip r:embed="rId8">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6">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7312" t="-78531" r="-11867" b="-50302"/>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79" name="Google Shape;279;p6">
            <a:extLst>
              <a:ext uri="{C183D7F6-B498-43B3-948B-1728B52AA6E4}">
                <adec:decorative xmlns:adec="http://schemas.microsoft.com/office/drawing/2017/decorative" val="1"/>
              </a:ext>
            </a:extLst>
          </p:cNvPr>
          <p:cNvGrpSpPr/>
          <p:nvPr/>
        </p:nvGrpSpPr>
        <p:grpSpPr>
          <a:xfrm>
            <a:off x="1957650" y="3594776"/>
            <a:ext cx="8346437" cy="3678804"/>
            <a:chOff x="0" y="0"/>
            <a:chExt cx="2198224" cy="903883"/>
          </a:xfrm>
        </p:grpSpPr>
        <p:sp>
          <p:nvSpPr>
            <p:cNvPr id="280" name="Google Shape;280;p6"/>
            <p:cNvSpPr/>
            <p:nvPr/>
          </p:nvSpPr>
          <p:spPr>
            <a:xfrm>
              <a:off x="0" y="0"/>
              <a:ext cx="2198224" cy="903883"/>
            </a:xfrm>
            <a:custGeom>
              <a:avLst/>
              <a:gdLst/>
              <a:ahLst/>
              <a:cxnLst/>
              <a:rect l="l" t="t" r="r" b="b"/>
              <a:pathLst>
                <a:path w="2198224" h="903883" extrusionOk="0">
                  <a:moveTo>
                    <a:pt x="21334" y="0"/>
                  </a:moveTo>
                  <a:lnTo>
                    <a:pt x="2176890" y="0"/>
                  </a:lnTo>
                  <a:cubicBezTo>
                    <a:pt x="2182548" y="0"/>
                    <a:pt x="2187975" y="2248"/>
                    <a:pt x="2191976" y="6249"/>
                  </a:cubicBezTo>
                  <a:cubicBezTo>
                    <a:pt x="2195976" y="10250"/>
                    <a:pt x="2198224" y="15676"/>
                    <a:pt x="2198224" y="21334"/>
                  </a:cubicBezTo>
                  <a:lnTo>
                    <a:pt x="2198224" y="882548"/>
                  </a:lnTo>
                  <a:cubicBezTo>
                    <a:pt x="2198224" y="894331"/>
                    <a:pt x="2188672" y="903883"/>
                    <a:pt x="2176890" y="903883"/>
                  </a:cubicBezTo>
                  <a:lnTo>
                    <a:pt x="21334" y="903883"/>
                  </a:lnTo>
                  <a:cubicBezTo>
                    <a:pt x="9552" y="903883"/>
                    <a:pt x="0" y="894331"/>
                    <a:pt x="0" y="882548"/>
                  </a:cubicBezTo>
                  <a:lnTo>
                    <a:pt x="0" y="21334"/>
                  </a:lnTo>
                  <a:cubicBezTo>
                    <a:pt x="0" y="9552"/>
                    <a:pt x="9552" y="0"/>
                    <a:pt x="21334" y="0"/>
                  </a:cubicBezTo>
                  <a:close/>
                </a:path>
              </a:pathLst>
            </a:custGeom>
            <a:solidFill>
              <a:srgbClr val="A4A95D">
                <a:alpha val="25882"/>
              </a:srgbClr>
            </a:solidFill>
            <a:ln w="95250" cap="rnd" cmpd="sng">
              <a:solidFill>
                <a:srgbClr val="000000">
                  <a:alpha val="25882"/>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6"/>
            <p:cNvSpPr txBox="1"/>
            <p:nvPr/>
          </p:nvSpPr>
          <p:spPr>
            <a:xfrm>
              <a:off x="0" y="47625"/>
              <a:ext cx="2198224" cy="856258"/>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242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82" name="Google Shape;282;p6">
            <a:extLst>
              <a:ext uri="{C183D7F6-B498-43B3-948B-1728B52AA6E4}">
                <adec:decorative xmlns:adec="http://schemas.microsoft.com/office/drawing/2017/decorative" val="1"/>
              </a:ext>
            </a:extLst>
          </p:cNvPr>
          <p:cNvSpPr/>
          <p:nvPr/>
        </p:nvSpPr>
        <p:spPr>
          <a:xfrm flipH="1">
            <a:off x="10709408" y="763201"/>
            <a:ext cx="7578592" cy="8229600"/>
          </a:xfrm>
          <a:custGeom>
            <a:avLst/>
            <a:gdLst/>
            <a:ahLst/>
            <a:cxnLst/>
            <a:rect l="l" t="t" r="r" b="b"/>
            <a:pathLst>
              <a:path w="7578592" h="8229600" extrusionOk="0">
                <a:moveTo>
                  <a:pt x="7578592" y="0"/>
                </a:moveTo>
                <a:lnTo>
                  <a:pt x="0" y="0"/>
                </a:lnTo>
                <a:lnTo>
                  <a:pt x="0" y="8229600"/>
                </a:lnTo>
                <a:lnTo>
                  <a:pt x="7578592" y="8229600"/>
                </a:lnTo>
                <a:lnTo>
                  <a:pt x="7578592" y="0"/>
                </a:lnTo>
                <a:close/>
              </a:path>
            </a:pathLst>
          </a:custGeom>
          <a:blipFill rotWithShape="1">
            <a:blip r:embed="rId4">
              <a:alphaModFix/>
            </a:blip>
            <a:stretch>
              <a:fillRect l="-3249"/>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83" name="Google Shape;283;p6">
            <a:extLst>
              <a:ext uri="{C183D7F6-B498-43B3-948B-1728B52AA6E4}">
                <adec:decorative xmlns:adec="http://schemas.microsoft.com/office/drawing/2017/decorative" val="1"/>
              </a:ext>
            </a:extLst>
          </p:cNvPr>
          <p:cNvGrpSpPr/>
          <p:nvPr/>
        </p:nvGrpSpPr>
        <p:grpSpPr>
          <a:xfrm>
            <a:off x="0" y="8992801"/>
            <a:ext cx="18288000" cy="1294199"/>
            <a:chOff x="0" y="0"/>
            <a:chExt cx="4816593" cy="340859"/>
          </a:xfrm>
        </p:grpSpPr>
        <p:sp>
          <p:nvSpPr>
            <p:cNvPr id="284" name="Google Shape;284;p6"/>
            <p:cNvSpPr/>
            <p:nvPr/>
          </p:nvSpPr>
          <p:spPr>
            <a:xfrm>
              <a:off x="0" y="0"/>
              <a:ext cx="4816592" cy="340859"/>
            </a:xfrm>
            <a:custGeom>
              <a:avLst/>
              <a:gdLst/>
              <a:ahLst/>
              <a:cxnLst/>
              <a:rect l="l" t="t" r="r" b="b"/>
              <a:pathLst>
                <a:path w="4816592" h="340859" extrusionOk="0">
                  <a:moveTo>
                    <a:pt x="0" y="0"/>
                  </a:moveTo>
                  <a:lnTo>
                    <a:pt x="4816592" y="0"/>
                  </a:lnTo>
                  <a:lnTo>
                    <a:pt x="4816592" y="340859"/>
                  </a:lnTo>
                  <a:lnTo>
                    <a:pt x="0" y="340859"/>
                  </a:lnTo>
                  <a:close/>
                </a:path>
              </a:pathLst>
            </a:custGeom>
            <a:solidFill>
              <a:srgbClr val="F09B7A"/>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6"/>
            <p:cNvSpPr txBox="1"/>
            <p:nvPr/>
          </p:nvSpPr>
          <p:spPr>
            <a:xfrm>
              <a:off x="0" y="57150"/>
              <a:ext cx="4816593" cy="283709"/>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242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86" name="Google Shape;286;p6">
            <a:extLst>
              <a:ext uri="{C183D7F6-B498-43B3-948B-1728B52AA6E4}">
                <adec:decorative xmlns:adec="http://schemas.microsoft.com/office/drawing/2017/decorative" val="1"/>
              </a:ext>
            </a:extLst>
          </p:cNvPr>
          <p:cNvSpPr/>
          <p:nvPr/>
        </p:nvSpPr>
        <p:spPr>
          <a:xfrm>
            <a:off x="0" y="6124134"/>
            <a:ext cx="2323601" cy="4143839"/>
          </a:xfrm>
          <a:custGeom>
            <a:avLst/>
            <a:gdLst/>
            <a:ahLst/>
            <a:cxnLst/>
            <a:rect l="l" t="t" r="r" b="b"/>
            <a:pathLst>
              <a:path w="2323601" h="4143839" extrusionOk="0">
                <a:moveTo>
                  <a:pt x="0" y="0"/>
                </a:moveTo>
                <a:lnTo>
                  <a:pt x="2323601" y="0"/>
                </a:lnTo>
                <a:lnTo>
                  <a:pt x="2323601" y="4143840"/>
                </a:lnTo>
                <a:lnTo>
                  <a:pt x="0" y="4143840"/>
                </a:lnTo>
                <a:lnTo>
                  <a:pt x="0" y="0"/>
                </a:lnTo>
                <a:close/>
              </a:path>
            </a:pathLst>
          </a:custGeom>
          <a:blipFill rotWithShape="1">
            <a:blip r:embed="rId5">
              <a:alphaModFix/>
            </a:blip>
            <a:stretch>
              <a:fillRect l="-40440"/>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6"/>
          <p:cNvSpPr txBox="1">
            <a:spLocks noGrp="1"/>
          </p:cNvSpPr>
          <p:nvPr>
            <p:ph type="title" idx="4294967295"/>
          </p:nvPr>
        </p:nvSpPr>
        <p:spPr>
          <a:xfrm>
            <a:off x="1404348" y="1525854"/>
            <a:ext cx="10041877" cy="846187"/>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1007"/>
              </a:lnSpc>
              <a:spcBef>
                <a:spcPts val="0"/>
              </a:spcBef>
              <a:spcAft>
                <a:spcPts val="0"/>
              </a:spcAft>
              <a:buClr>
                <a:srgbClr val="000000"/>
              </a:buClr>
              <a:buSzTx/>
              <a:buFont typeface="Arial"/>
              <a:buNone/>
              <a:tabLst/>
              <a:defRPr/>
            </a:pPr>
            <a:r>
              <a:rPr kumimoji="0" lang="en-US" sz="6250" b="0" i="0" u="none" strike="noStrike" kern="0" cap="none" spc="0" normalizeH="0" baseline="0" noProof="0" dirty="0">
                <a:ln>
                  <a:noFill/>
                </a:ln>
                <a:solidFill>
                  <a:srgbClr val="616709"/>
                </a:solidFill>
                <a:effectLst/>
                <a:uLnTx/>
                <a:uFillTx/>
                <a:latin typeface="Inclusive Sans"/>
                <a:ea typeface="Inclusive Sans"/>
                <a:cs typeface="Inclusive Sans"/>
                <a:sym typeface="Inclusive Sans"/>
              </a:rPr>
              <a:t>Continuing education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87" name="Google Shape;287;p6"/>
          <p:cNvSpPr txBox="1"/>
          <p:nvPr/>
        </p:nvSpPr>
        <p:spPr>
          <a:xfrm>
            <a:off x="2335566" y="4171933"/>
            <a:ext cx="7590600" cy="25245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2485" b="0" i="0" u="none" strike="noStrike" kern="0" cap="none" spc="0" normalizeH="0" baseline="0" noProof="0">
                <a:ln>
                  <a:noFill/>
                </a:ln>
                <a:solidFill>
                  <a:srgbClr val="000000"/>
                </a:solidFill>
                <a:effectLst/>
                <a:uLnTx/>
                <a:uFillTx/>
                <a:latin typeface="Inclusive Sans"/>
                <a:ea typeface="Inclusive Sans"/>
                <a:cs typeface="Inclusive Sans"/>
                <a:sym typeface="Inclusive Sans"/>
              </a:rPr>
              <a:t>During the past 24 months, the following planning committee members, speakers, or moderators had no financial relationship with an ineligible company that might potentially be biased or impact the content of the educational session.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88" name="Google Shape;288;p6">
            <a:extLst>
              <a:ext uri="{C183D7F6-B498-43B3-948B-1728B52AA6E4}">
                <adec:decorative xmlns:adec="http://schemas.microsoft.com/office/drawing/2017/decorative" val="1"/>
              </a:ext>
            </a:extLst>
          </p:cNvPr>
          <p:cNvGrpSpPr/>
          <p:nvPr/>
        </p:nvGrpSpPr>
        <p:grpSpPr>
          <a:xfrm>
            <a:off x="1161801" y="1145608"/>
            <a:ext cx="9938074" cy="1501904"/>
            <a:chOff x="0" y="0"/>
            <a:chExt cx="2617435" cy="395563"/>
          </a:xfrm>
        </p:grpSpPr>
        <p:sp>
          <p:nvSpPr>
            <p:cNvPr id="289" name="Google Shape;289;p6"/>
            <p:cNvSpPr/>
            <p:nvPr/>
          </p:nvSpPr>
          <p:spPr>
            <a:xfrm>
              <a:off x="0" y="0"/>
              <a:ext cx="2617435" cy="395563"/>
            </a:xfrm>
            <a:custGeom>
              <a:avLst/>
              <a:gdLst/>
              <a:ahLst/>
              <a:cxnLst/>
              <a:rect l="l" t="t" r="r" b="b"/>
              <a:pathLst>
                <a:path w="2617435" h="395563" extrusionOk="0">
                  <a:moveTo>
                    <a:pt x="17917" y="0"/>
                  </a:moveTo>
                  <a:lnTo>
                    <a:pt x="2599518" y="0"/>
                  </a:lnTo>
                  <a:cubicBezTo>
                    <a:pt x="2604270" y="0"/>
                    <a:pt x="2608827" y="1888"/>
                    <a:pt x="2612187" y="5248"/>
                  </a:cubicBezTo>
                  <a:cubicBezTo>
                    <a:pt x="2615548" y="8608"/>
                    <a:pt x="2617435" y="13165"/>
                    <a:pt x="2617435" y="17917"/>
                  </a:cubicBezTo>
                  <a:lnTo>
                    <a:pt x="2617435" y="377646"/>
                  </a:lnTo>
                  <a:cubicBezTo>
                    <a:pt x="2617435" y="382398"/>
                    <a:pt x="2615548" y="386955"/>
                    <a:pt x="2612187" y="390315"/>
                  </a:cubicBezTo>
                  <a:cubicBezTo>
                    <a:pt x="2608827" y="393675"/>
                    <a:pt x="2604270" y="395563"/>
                    <a:pt x="2599518" y="395563"/>
                  </a:cubicBezTo>
                  <a:lnTo>
                    <a:pt x="17917" y="395563"/>
                  </a:lnTo>
                  <a:cubicBezTo>
                    <a:pt x="13165" y="395563"/>
                    <a:pt x="8608" y="393675"/>
                    <a:pt x="5248" y="390315"/>
                  </a:cubicBezTo>
                  <a:cubicBezTo>
                    <a:pt x="1888" y="386955"/>
                    <a:pt x="0" y="382398"/>
                    <a:pt x="0" y="377646"/>
                  </a:cubicBezTo>
                  <a:lnTo>
                    <a:pt x="0" y="17917"/>
                  </a:lnTo>
                  <a:cubicBezTo>
                    <a:pt x="0" y="13165"/>
                    <a:pt x="1888" y="8608"/>
                    <a:pt x="5248" y="5248"/>
                  </a:cubicBezTo>
                  <a:cubicBezTo>
                    <a:pt x="8608" y="1888"/>
                    <a:pt x="13165" y="0"/>
                    <a:pt x="17917" y="0"/>
                  </a:cubicBezTo>
                  <a:close/>
                </a:path>
              </a:pathLst>
            </a:custGeom>
            <a:solidFill>
              <a:srgbClr val="FFFFFF"/>
            </a:solidFill>
            <a:ln w="95250" cap="rnd" cmpd="sng">
              <a:solidFill>
                <a:srgbClr val="216E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6"/>
            <p:cNvSpPr txBox="1"/>
            <p:nvPr/>
          </p:nvSpPr>
          <p:spPr>
            <a:xfrm>
              <a:off x="0" y="57150"/>
              <a:ext cx="2617435" cy="338413"/>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242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7">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7312" t="-78531" r="-11867" b="-50302"/>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7" name="Google Shape;297;p7">
            <a:extLst>
              <a:ext uri="{C183D7F6-B498-43B3-948B-1728B52AA6E4}">
                <adec:decorative xmlns:adec="http://schemas.microsoft.com/office/drawing/2017/decorative" val="1"/>
              </a:ext>
            </a:extLst>
          </p:cNvPr>
          <p:cNvGrpSpPr/>
          <p:nvPr/>
        </p:nvGrpSpPr>
        <p:grpSpPr>
          <a:xfrm>
            <a:off x="1174886" y="1891020"/>
            <a:ext cx="14709632" cy="6492943"/>
            <a:chOff x="0" y="0"/>
            <a:chExt cx="3874142" cy="1710075"/>
          </a:xfrm>
        </p:grpSpPr>
        <p:sp>
          <p:nvSpPr>
            <p:cNvPr id="298" name="Google Shape;298;p7"/>
            <p:cNvSpPr/>
            <p:nvPr/>
          </p:nvSpPr>
          <p:spPr>
            <a:xfrm>
              <a:off x="0" y="0"/>
              <a:ext cx="3874142" cy="1710075"/>
            </a:xfrm>
            <a:custGeom>
              <a:avLst/>
              <a:gdLst/>
              <a:ahLst/>
              <a:cxnLst/>
              <a:rect l="l" t="t" r="r" b="b"/>
              <a:pathLst>
                <a:path w="3874142" h="1710075" extrusionOk="0">
                  <a:moveTo>
                    <a:pt x="12105" y="0"/>
                  </a:moveTo>
                  <a:lnTo>
                    <a:pt x="3862036" y="0"/>
                  </a:lnTo>
                  <a:cubicBezTo>
                    <a:pt x="3865247" y="0"/>
                    <a:pt x="3868326" y="1275"/>
                    <a:pt x="3870596" y="3546"/>
                  </a:cubicBezTo>
                  <a:cubicBezTo>
                    <a:pt x="3872866" y="5816"/>
                    <a:pt x="3874142" y="8895"/>
                    <a:pt x="3874142" y="12105"/>
                  </a:cubicBezTo>
                  <a:lnTo>
                    <a:pt x="3874142" y="1697970"/>
                  </a:lnTo>
                  <a:cubicBezTo>
                    <a:pt x="3874142" y="1701181"/>
                    <a:pt x="3872866" y="1704260"/>
                    <a:pt x="3870596" y="1706530"/>
                  </a:cubicBezTo>
                  <a:cubicBezTo>
                    <a:pt x="3868326" y="1708800"/>
                    <a:pt x="3865247" y="1710075"/>
                    <a:pt x="3862036" y="1710075"/>
                  </a:cubicBezTo>
                  <a:lnTo>
                    <a:pt x="12105" y="1710075"/>
                  </a:lnTo>
                  <a:cubicBezTo>
                    <a:pt x="5420" y="1710075"/>
                    <a:pt x="0" y="1704656"/>
                    <a:pt x="0" y="1697970"/>
                  </a:cubicBezTo>
                  <a:lnTo>
                    <a:pt x="0" y="12105"/>
                  </a:lnTo>
                  <a:cubicBezTo>
                    <a:pt x="0" y="8895"/>
                    <a:pt x="1275" y="5816"/>
                    <a:pt x="3546" y="3546"/>
                  </a:cubicBezTo>
                  <a:cubicBezTo>
                    <a:pt x="5816" y="1275"/>
                    <a:pt x="8895" y="0"/>
                    <a:pt x="12105" y="0"/>
                  </a:cubicBezTo>
                  <a:close/>
                </a:path>
              </a:pathLst>
            </a:custGeom>
            <a:solidFill>
              <a:srgbClr val="A4A95D">
                <a:alpha val="25882"/>
              </a:srgbClr>
            </a:solidFill>
            <a:ln w="95250" cap="rnd" cmpd="sng">
              <a:solidFill>
                <a:srgbClr val="000000">
                  <a:alpha val="25882"/>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7"/>
            <p:cNvSpPr txBox="1"/>
            <p:nvPr/>
          </p:nvSpPr>
          <p:spPr>
            <a:xfrm>
              <a:off x="0" y="57150"/>
              <a:ext cx="3874142" cy="1652925"/>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242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42" name="Google Shape;342;p7">
            <a:extLst>
              <a:ext uri="{C183D7F6-B498-43B3-948B-1728B52AA6E4}">
                <adec:decorative xmlns:adec="http://schemas.microsoft.com/office/drawing/2017/decorative" val="1"/>
              </a:ext>
            </a:extLst>
          </p:cNvPr>
          <p:cNvSpPr/>
          <p:nvPr/>
        </p:nvSpPr>
        <p:spPr>
          <a:xfrm>
            <a:off x="9804433" y="571834"/>
            <a:ext cx="731569" cy="731569"/>
          </a:xfrm>
          <a:custGeom>
            <a:avLst/>
            <a:gdLst/>
            <a:ahLst/>
            <a:cxnLst/>
            <a:rect l="l" t="t" r="r" b="b"/>
            <a:pathLst>
              <a:path w="731569" h="731569" extrusionOk="0">
                <a:moveTo>
                  <a:pt x="0" y="0"/>
                </a:moveTo>
                <a:lnTo>
                  <a:pt x="731569" y="0"/>
                </a:lnTo>
                <a:lnTo>
                  <a:pt x="731569" y="731569"/>
                </a:lnTo>
                <a:lnTo>
                  <a:pt x="0" y="731569"/>
                </a:lnTo>
                <a:lnTo>
                  <a:pt x="0" y="0"/>
                </a:lnTo>
                <a:close/>
              </a:path>
            </a:pathLst>
          </a:custGeom>
          <a:blipFill rotWithShape="1">
            <a:blip r:embed="rId4">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43" name="Google Shape;343;p7">
            <a:extLst>
              <a:ext uri="{C183D7F6-B498-43B3-948B-1728B52AA6E4}">
                <adec:decorative xmlns:adec="http://schemas.microsoft.com/office/drawing/2017/decorative" val="1"/>
              </a:ext>
            </a:extLst>
          </p:cNvPr>
          <p:cNvGrpSpPr/>
          <p:nvPr/>
        </p:nvGrpSpPr>
        <p:grpSpPr>
          <a:xfrm>
            <a:off x="531826" y="395449"/>
            <a:ext cx="7289805" cy="1266502"/>
            <a:chOff x="0" y="0"/>
            <a:chExt cx="1919949" cy="333564"/>
          </a:xfrm>
        </p:grpSpPr>
        <p:sp>
          <p:nvSpPr>
            <p:cNvPr id="344" name="Google Shape;344;p7"/>
            <p:cNvSpPr/>
            <p:nvPr/>
          </p:nvSpPr>
          <p:spPr>
            <a:xfrm>
              <a:off x="0" y="0"/>
              <a:ext cx="1919949" cy="333564"/>
            </a:xfrm>
            <a:custGeom>
              <a:avLst/>
              <a:gdLst/>
              <a:ahLst/>
              <a:cxnLst/>
              <a:rect l="l" t="t" r="r" b="b"/>
              <a:pathLst>
                <a:path w="1919949" h="333564" extrusionOk="0">
                  <a:moveTo>
                    <a:pt x="24426" y="0"/>
                  </a:moveTo>
                  <a:lnTo>
                    <a:pt x="1895522" y="0"/>
                  </a:lnTo>
                  <a:cubicBezTo>
                    <a:pt x="1902000" y="0"/>
                    <a:pt x="1908213" y="2573"/>
                    <a:pt x="1912794" y="7154"/>
                  </a:cubicBezTo>
                  <a:cubicBezTo>
                    <a:pt x="1917375" y="11735"/>
                    <a:pt x="1919949" y="17948"/>
                    <a:pt x="1919949" y="24426"/>
                  </a:cubicBezTo>
                  <a:lnTo>
                    <a:pt x="1919949" y="309138"/>
                  </a:lnTo>
                  <a:cubicBezTo>
                    <a:pt x="1919949" y="315616"/>
                    <a:pt x="1917375" y="321829"/>
                    <a:pt x="1912794" y="326410"/>
                  </a:cubicBezTo>
                  <a:cubicBezTo>
                    <a:pt x="1908213" y="330991"/>
                    <a:pt x="1902000" y="333564"/>
                    <a:pt x="1895522" y="333564"/>
                  </a:cubicBezTo>
                  <a:lnTo>
                    <a:pt x="24426" y="333564"/>
                  </a:lnTo>
                  <a:cubicBezTo>
                    <a:pt x="17948" y="333564"/>
                    <a:pt x="11735" y="330991"/>
                    <a:pt x="7154" y="326410"/>
                  </a:cubicBezTo>
                  <a:cubicBezTo>
                    <a:pt x="2573" y="321829"/>
                    <a:pt x="0" y="315616"/>
                    <a:pt x="0" y="309138"/>
                  </a:cubicBezTo>
                  <a:lnTo>
                    <a:pt x="0" y="24426"/>
                  </a:lnTo>
                  <a:cubicBezTo>
                    <a:pt x="0" y="17948"/>
                    <a:pt x="2573" y="11735"/>
                    <a:pt x="7154" y="7154"/>
                  </a:cubicBezTo>
                  <a:cubicBezTo>
                    <a:pt x="11735" y="2573"/>
                    <a:pt x="17948" y="0"/>
                    <a:pt x="24426" y="0"/>
                  </a:cubicBezTo>
                  <a:close/>
                </a:path>
              </a:pathLst>
            </a:custGeom>
            <a:solidFill>
              <a:srgbClr val="FFFFFF"/>
            </a:solidFill>
            <a:ln w="95250" cap="rnd" cmpd="sng">
              <a:solidFill>
                <a:srgbClr val="216E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7"/>
            <p:cNvSpPr txBox="1"/>
            <p:nvPr/>
          </p:nvSpPr>
          <p:spPr>
            <a:xfrm>
              <a:off x="0" y="57150"/>
              <a:ext cx="1919949" cy="276414"/>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242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50" name="Google Shape;350;p7"/>
          <p:cNvSpPr txBox="1">
            <a:spLocks noGrp="1"/>
          </p:cNvSpPr>
          <p:nvPr>
            <p:ph type="title" idx="4294967295"/>
          </p:nvPr>
        </p:nvSpPr>
        <p:spPr>
          <a:xfrm>
            <a:off x="909168" y="734681"/>
            <a:ext cx="6535119" cy="67376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994"/>
              </a:lnSpc>
              <a:spcBef>
                <a:spcPts val="0"/>
              </a:spcBef>
              <a:spcAft>
                <a:spcPts val="0"/>
              </a:spcAft>
              <a:buClr>
                <a:srgbClr val="000000"/>
              </a:buClr>
              <a:buSzTx/>
              <a:buFont typeface="Arial"/>
              <a:buNone/>
              <a:tabLst/>
              <a:defRPr/>
            </a:pPr>
            <a:r>
              <a:rPr kumimoji="0" lang="en-US" sz="5030" b="0" i="0" u="none" strike="noStrike" kern="0" cap="none" spc="0" normalizeH="0" baseline="0" noProof="0" dirty="0">
                <a:ln>
                  <a:noFill/>
                </a:ln>
                <a:solidFill>
                  <a:srgbClr val="616709"/>
                </a:solidFill>
                <a:effectLst/>
                <a:uLnTx/>
                <a:uFillTx/>
                <a:latin typeface="Inclusive Sans"/>
                <a:ea typeface="Inclusive Sans"/>
                <a:cs typeface="Inclusive Sans"/>
                <a:sym typeface="Inclusive Sans"/>
              </a:rPr>
              <a:t>What to expect today</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306" name="Google Shape;306;p7" descr="1. Grounding">
            <a:extLst>
              <a:ext uri="{C183D7F6-B498-43B3-948B-1728B52AA6E4}">
                <adec:decorative xmlns:adec="http://schemas.microsoft.com/office/drawing/2017/decorative" val="0"/>
              </a:ext>
            </a:extLst>
          </p:cNvPr>
          <p:cNvGrpSpPr/>
          <p:nvPr/>
        </p:nvGrpSpPr>
        <p:grpSpPr>
          <a:xfrm>
            <a:off x="1313743" y="2181838"/>
            <a:ext cx="6393929" cy="1078963"/>
            <a:chOff x="0" y="-155754"/>
            <a:chExt cx="8525238" cy="1438616"/>
          </a:xfrm>
        </p:grpSpPr>
        <p:grpSp>
          <p:nvGrpSpPr>
            <p:cNvPr id="307" name="Google Shape;307;p7"/>
            <p:cNvGrpSpPr/>
            <p:nvPr/>
          </p:nvGrpSpPr>
          <p:grpSpPr>
            <a:xfrm>
              <a:off x="0" y="-155754"/>
              <a:ext cx="8525238" cy="1438616"/>
              <a:chOff x="0" y="-38100"/>
              <a:chExt cx="2085413" cy="351909"/>
            </a:xfrm>
          </p:grpSpPr>
          <p:sp>
            <p:nvSpPr>
              <p:cNvPr id="308" name="Google Shape;308;p7"/>
              <p:cNvSpPr/>
              <p:nvPr/>
            </p:nvSpPr>
            <p:spPr>
              <a:xfrm>
                <a:off x="0" y="0"/>
                <a:ext cx="2085413" cy="313809"/>
              </a:xfrm>
              <a:custGeom>
                <a:avLst/>
                <a:gdLst/>
                <a:ahLst/>
                <a:cxnLst/>
                <a:rect l="l" t="t" r="r" b="b"/>
                <a:pathLst>
                  <a:path w="2085413" h="313809" extrusionOk="0">
                    <a:moveTo>
                      <a:pt x="30271" y="0"/>
                    </a:moveTo>
                    <a:lnTo>
                      <a:pt x="2055143" y="0"/>
                    </a:lnTo>
                    <a:cubicBezTo>
                      <a:pt x="2071861" y="0"/>
                      <a:pt x="2085413" y="13553"/>
                      <a:pt x="2085413" y="30271"/>
                    </a:cubicBezTo>
                    <a:lnTo>
                      <a:pt x="2085413" y="283539"/>
                    </a:lnTo>
                    <a:cubicBezTo>
                      <a:pt x="2085413" y="300257"/>
                      <a:pt x="2071861" y="313809"/>
                      <a:pt x="2055143" y="313809"/>
                    </a:cubicBezTo>
                    <a:lnTo>
                      <a:pt x="30271" y="313809"/>
                    </a:lnTo>
                    <a:cubicBezTo>
                      <a:pt x="13553" y="313809"/>
                      <a:pt x="0" y="300257"/>
                      <a:pt x="0" y="283539"/>
                    </a:cubicBezTo>
                    <a:lnTo>
                      <a:pt x="0" y="30271"/>
                    </a:lnTo>
                    <a:cubicBezTo>
                      <a:pt x="0" y="13553"/>
                      <a:pt x="13553" y="0"/>
                      <a:pt x="30271" y="0"/>
                    </a:cubicBezTo>
                    <a:close/>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7"/>
              <p:cNvSpPr txBox="1"/>
              <p:nvPr/>
            </p:nvSpPr>
            <p:spPr>
              <a:xfrm>
                <a:off x="0" y="-38100"/>
                <a:ext cx="2085413" cy="351909"/>
              </a:xfrm>
              <a:prstGeom prst="rect">
                <a:avLst/>
              </a:prstGeom>
              <a:noFill/>
              <a:ln>
                <a:noFill/>
              </a:ln>
            </p:spPr>
            <p:txBody>
              <a:bodyPr spcFirstLastPara="1" wrap="square" lIns="41750" tIns="41750" rIns="41750" bIns="41750" anchor="ctr" anchorCtr="0">
                <a:noAutofit/>
              </a:bodyPr>
              <a:lstStyle/>
              <a:p>
                <a:pPr marL="0" marR="0" lvl="0" indent="0" algn="ctr" defTabSz="914400" rtl="0" eaLnBrk="1" fontAlgn="auto" latinLnBrk="0" hangingPunct="1">
                  <a:lnSpc>
                    <a:spcPct val="147777"/>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10" name="Google Shape;310;p7"/>
            <p:cNvSpPr txBox="1"/>
            <p:nvPr/>
          </p:nvSpPr>
          <p:spPr>
            <a:xfrm>
              <a:off x="405881" y="103022"/>
              <a:ext cx="1207942" cy="10768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3"/>
                </a:lnSpc>
                <a:spcBef>
                  <a:spcPts val="0"/>
                </a:spcBef>
                <a:spcAft>
                  <a:spcPts val="0"/>
                </a:spcAft>
                <a:buClr>
                  <a:srgbClr val="000000"/>
                </a:buClr>
                <a:buSzTx/>
                <a:buFont typeface="Arial"/>
                <a:buNone/>
                <a:tabLst/>
                <a:defRPr/>
              </a:pPr>
              <a:r>
                <a:rPr kumimoji="0" lang="en-US" sz="5329" b="1" i="0" u="none" strike="noStrike" kern="0" cap="none" spc="0" normalizeH="0" baseline="0" noProof="0">
                  <a:ln>
                    <a:noFill/>
                  </a:ln>
                  <a:solidFill>
                    <a:srgbClr val="1A1917"/>
                  </a:solidFill>
                  <a:effectLst/>
                  <a:uLnTx/>
                  <a:uFillTx/>
                  <a:latin typeface="Inclusive Sans"/>
                  <a:ea typeface="Inclusive Sans"/>
                  <a:cs typeface="Inclusive Sans"/>
                  <a:sym typeface="Inclusive Sans"/>
                </a:rPr>
                <a:t>01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7"/>
            <p:cNvSpPr txBox="1"/>
            <p:nvPr/>
          </p:nvSpPr>
          <p:spPr>
            <a:xfrm>
              <a:off x="1969178" y="298092"/>
              <a:ext cx="3040436" cy="58447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9986"/>
                </a:lnSpc>
                <a:spcBef>
                  <a:spcPts val="0"/>
                </a:spcBef>
                <a:spcAft>
                  <a:spcPts val="0"/>
                </a:spcAft>
                <a:buClr>
                  <a:srgbClr val="000000"/>
                </a:buClr>
                <a:buSzTx/>
                <a:buFont typeface="Arial"/>
                <a:buNone/>
                <a:tabLst/>
                <a:defRPr/>
              </a:pPr>
              <a:r>
                <a:rPr kumimoji="0" lang="en-US" sz="2907" b="0" i="0" u="none" strike="noStrike" kern="0" cap="none" spc="0" normalizeH="0" baseline="0" noProof="0">
                  <a:ln>
                    <a:noFill/>
                  </a:ln>
                  <a:solidFill>
                    <a:srgbClr val="1A1917"/>
                  </a:solidFill>
                  <a:effectLst/>
                  <a:uLnTx/>
                  <a:uFillTx/>
                  <a:latin typeface="Inclusive Sans"/>
                  <a:ea typeface="Inclusive Sans"/>
                  <a:cs typeface="Inclusive Sans"/>
                  <a:sym typeface="Inclusive Sans"/>
                </a:rPr>
                <a:t>Grounding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7"/>
            <p:cNvSpPr/>
            <p:nvPr/>
          </p:nvSpPr>
          <p:spPr>
            <a:xfrm>
              <a:off x="7005579" y="132022"/>
              <a:ext cx="1004277" cy="1004277"/>
            </a:xfrm>
            <a:custGeom>
              <a:avLst/>
              <a:gdLst/>
              <a:ahLst/>
              <a:cxnLst/>
              <a:rect l="l" t="t" r="r" b="b"/>
              <a:pathLst>
                <a:path w="1004277" h="1004277" extrusionOk="0">
                  <a:moveTo>
                    <a:pt x="0" y="0"/>
                  </a:moveTo>
                  <a:lnTo>
                    <a:pt x="1004276" y="0"/>
                  </a:lnTo>
                  <a:lnTo>
                    <a:pt x="1004276" y="1004277"/>
                  </a:lnTo>
                  <a:lnTo>
                    <a:pt x="0" y="1004277"/>
                  </a:lnTo>
                  <a:lnTo>
                    <a:pt x="0" y="0"/>
                  </a:lnTo>
                  <a:close/>
                </a:path>
              </a:pathLst>
            </a:custGeom>
            <a:blipFill rotWithShape="1">
              <a:blip r:embed="rId4">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0" name="Google Shape;300;p7" descr="2. Origins &amp; core concepts of disability justice">
            <a:extLst>
              <a:ext uri="{C183D7F6-B498-43B3-948B-1728B52AA6E4}">
                <adec:decorative xmlns:adec="http://schemas.microsoft.com/office/drawing/2017/decorative" val="0"/>
              </a:ext>
            </a:extLst>
          </p:cNvPr>
          <p:cNvGrpSpPr/>
          <p:nvPr/>
        </p:nvGrpSpPr>
        <p:grpSpPr>
          <a:xfrm>
            <a:off x="1313743" y="3560049"/>
            <a:ext cx="6393929" cy="1149819"/>
            <a:chOff x="0" y="-155754"/>
            <a:chExt cx="8525238" cy="1533091"/>
          </a:xfrm>
        </p:grpSpPr>
        <p:grpSp>
          <p:nvGrpSpPr>
            <p:cNvPr id="301" name="Google Shape;301;p7"/>
            <p:cNvGrpSpPr/>
            <p:nvPr/>
          </p:nvGrpSpPr>
          <p:grpSpPr>
            <a:xfrm>
              <a:off x="0" y="-155754"/>
              <a:ext cx="8525238" cy="1533091"/>
              <a:chOff x="0" y="-38100"/>
              <a:chExt cx="2085413" cy="375019"/>
            </a:xfrm>
          </p:grpSpPr>
          <p:sp>
            <p:nvSpPr>
              <p:cNvPr id="302" name="Google Shape;302;p7"/>
              <p:cNvSpPr/>
              <p:nvPr/>
            </p:nvSpPr>
            <p:spPr>
              <a:xfrm>
                <a:off x="0" y="0"/>
                <a:ext cx="2085413" cy="336919"/>
              </a:xfrm>
              <a:custGeom>
                <a:avLst/>
                <a:gdLst/>
                <a:ahLst/>
                <a:cxnLst/>
                <a:rect l="l" t="t" r="r" b="b"/>
                <a:pathLst>
                  <a:path w="2085413" h="336919" extrusionOk="0">
                    <a:moveTo>
                      <a:pt x="30271" y="0"/>
                    </a:moveTo>
                    <a:lnTo>
                      <a:pt x="2055143" y="0"/>
                    </a:lnTo>
                    <a:cubicBezTo>
                      <a:pt x="2071861" y="0"/>
                      <a:pt x="2085413" y="13553"/>
                      <a:pt x="2085413" y="30271"/>
                    </a:cubicBezTo>
                    <a:lnTo>
                      <a:pt x="2085413" y="306649"/>
                    </a:lnTo>
                    <a:cubicBezTo>
                      <a:pt x="2085413" y="323367"/>
                      <a:pt x="2071861" y="336919"/>
                      <a:pt x="2055143" y="336919"/>
                    </a:cubicBezTo>
                    <a:lnTo>
                      <a:pt x="30271" y="336919"/>
                    </a:lnTo>
                    <a:cubicBezTo>
                      <a:pt x="13553" y="336919"/>
                      <a:pt x="0" y="323367"/>
                      <a:pt x="0" y="306649"/>
                    </a:cubicBezTo>
                    <a:lnTo>
                      <a:pt x="0" y="30271"/>
                    </a:lnTo>
                    <a:cubicBezTo>
                      <a:pt x="0" y="13553"/>
                      <a:pt x="13553" y="0"/>
                      <a:pt x="30271" y="0"/>
                    </a:cubicBezTo>
                    <a:close/>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7"/>
              <p:cNvSpPr txBox="1"/>
              <p:nvPr/>
            </p:nvSpPr>
            <p:spPr>
              <a:xfrm>
                <a:off x="0" y="-38100"/>
                <a:ext cx="2085413" cy="375019"/>
              </a:xfrm>
              <a:prstGeom prst="rect">
                <a:avLst/>
              </a:prstGeom>
              <a:noFill/>
              <a:ln>
                <a:noFill/>
              </a:ln>
            </p:spPr>
            <p:txBody>
              <a:bodyPr spcFirstLastPara="1" wrap="square" lIns="41750" tIns="41750" rIns="41750" bIns="41750" anchor="ctr" anchorCtr="0">
                <a:noAutofit/>
              </a:bodyPr>
              <a:lstStyle/>
              <a:p>
                <a:pPr marL="0" marR="0" lvl="0" indent="0" algn="ctr" defTabSz="914400" rtl="0" eaLnBrk="1" fontAlgn="auto" latinLnBrk="0" hangingPunct="1">
                  <a:lnSpc>
                    <a:spcPct val="147777"/>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04" name="Google Shape;304;p7"/>
            <p:cNvSpPr txBox="1"/>
            <p:nvPr/>
          </p:nvSpPr>
          <p:spPr>
            <a:xfrm>
              <a:off x="405881" y="150259"/>
              <a:ext cx="1207942" cy="10768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3"/>
                </a:lnSpc>
                <a:spcBef>
                  <a:spcPts val="0"/>
                </a:spcBef>
                <a:spcAft>
                  <a:spcPts val="0"/>
                </a:spcAft>
                <a:buClr>
                  <a:srgbClr val="000000"/>
                </a:buClr>
                <a:buSzTx/>
                <a:buFont typeface="Arial"/>
                <a:buNone/>
                <a:tabLst/>
                <a:defRPr/>
              </a:pPr>
              <a:r>
                <a:rPr kumimoji="0" lang="en-US" sz="5329" b="1" i="0" u="none" strike="noStrike" kern="0" cap="none" spc="0" normalizeH="0" baseline="0" noProof="0">
                  <a:ln>
                    <a:noFill/>
                  </a:ln>
                  <a:solidFill>
                    <a:srgbClr val="1A1917"/>
                  </a:solidFill>
                  <a:effectLst/>
                  <a:uLnTx/>
                  <a:uFillTx/>
                  <a:latin typeface="Inclusive Sans"/>
                  <a:ea typeface="Inclusive Sans"/>
                  <a:cs typeface="Inclusive Sans"/>
                  <a:sym typeface="Inclusive Sans"/>
                </a:rPr>
                <a:t>02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7"/>
            <p:cNvSpPr txBox="1"/>
            <p:nvPr/>
          </p:nvSpPr>
          <p:spPr>
            <a:xfrm>
              <a:off x="1953840" y="181378"/>
              <a:ext cx="6056016" cy="110766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745" b="0" i="0" u="none" strike="noStrike" kern="0" cap="none" spc="0" normalizeH="0" baseline="0" noProof="0">
                  <a:ln>
                    <a:noFill/>
                  </a:ln>
                  <a:solidFill>
                    <a:srgbClr val="1A1917"/>
                  </a:solidFill>
                  <a:effectLst/>
                  <a:uLnTx/>
                  <a:uFillTx/>
                  <a:latin typeface="Inclusive Sans"/>
                  <a:ea typeface="Inclusive Sans"/>
                  <a:cs typeface="Inclusive Sans"/>
                  <a:sym typeface="Inclusive Sans"/>
                </a:rPr>
                <a:t>Origins &amp; core concepts of disability justice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3" name="Google Shape;313;p7" descr="3. an intersectional view of disability models in the US">
            <a:extLst>
              <a:ext uri="{C183D7F6-B498-43B3-948B-1728B52AA6E4}">
                <adec:decorative xmlns:adec="http://schemas.microsoft.com/office/drawing/2017/decorative" val="0"/>
              </a:ext>
            </a:extLst>
          </p:cNvPr>
          <p:cNvGrpSpPr/>
          <p:nvPr/>
        </p:nvGrpSpPr>
        <p:grpSpPr>
          <a:xfrm>
            <a:off x="1618153" y="5125932"/>
            <a:ext cx="6079585" cy="1244855"/>
            <a:chOff x="0" y="0"/>
            <a:chExt cx="8106113" cy="1659807"/>
          </a:xfrm>
        </p:grpSpPr>
        <p:sp>
          <p:nvSpPr>
            <p:cNvPr id="314" name="Google Shape;314;p7"/>
            <p:cNvSpPr txBox="1"/>
            <p:nvPr/>
          </p:nvSpPr>
          <p:spPr>
            <a:xfrm>
              <a:off x="0" y="291494"/>
              <a:ext cx="1207942" cy="10768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3"/>
                </a:lnSpc>
                <a:spcBef>
                  <a:spcPts val="0"/>
                </a:spcBef>
                <a:spcAft>
                  <a:spcPts val="0"/>
                </a:spcAft>
                <a:buClr>
                  <a:srgbClr val="000000"/>
                </a:buClr>
                <a:buSzTx/>
                <a:buFont typeface="Arial"/>
                <a:buNone/>
                <a:tabLst/>
                <a:defRPr/>
              </a:pPr>
              <a:r>
                <a:rPr kumimoji="0" lang="en-US" sz="5329" b="1" i="0" u="none" strike="noStrike" kern="0" cap="none" spc="0" normalizeH="0" baseline="0" noProof="0">
                  <a:ln>
                    <a:noFill/>
                  </a:ln>
                  <a:solidFill>
                    <a:srgbClr val="1A1917"/>
                  </a:solidFill>
                  <a:effectLst/>
                  <a:uLnTx/>
                  <a:uFillTx/>
                  <a:latin typeface="Inclusive Sans"/>
                  <a:ea typeface="Inclusive Sans"/>
                  <a:cs typeface="Inclusive Sans"/>
                  <a:sym typeface="Inclusive Sans"/>
                </a:rPr>
                <a:t>03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7"/>
            <p:cNvSpPr txBox="1"/>
            <p:nvPr/>
          </p:nvSpPr>
          <p:spPr>
            <a:xfrm>
              <a:off x="1585940" y="0"/>
              <a:ext cx="6363929" cy="165980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21"/>
                </a:lnSpc>
                <a:spcBef>
                  <a:spcPts val="0"/>
                </a:spcBef>
                <a:spcAft>
                  <a:spcPts val="0"/>
                </a:spcAft>
                <a:buClr>
                  <a:srgbClr val="000000"/>
                </a:buClr>
                <a:buSzTx/>
                <a:buFont typeface="Arial"/>
                <a:buNone/>
                <a:tabLst/>
                <a:defRPr/>
              </a:pPr>
              <a:r>
                <a:rPr kumimoji="0" lang="en-US" sz="2742" b="0" i="0" u="none" strike="noStrike" kern="0" cap="none" spc="0" normalizeH="0" baseline="0" noProof="0">
                  <a:ln>
                    <a:noFill/>
                  </a:ln>
                  <a:solidFill>
                    <a:srgbClr val="1A1917"/>
                  </a:solidFill>
                  <a:effectLst/>
                  <a:uLnTx/>
                  <a:uFillTx/>
                  <a:latin typeface="Inclusive Sans"/>
                  <a:ea typeface="Inclusive Sans"/>
                  <a:cs typeface="Inclusive Sans"/>
                  <a:sym typeface="Inclusive Sans"/>
                </a:rPr>
                <a:t>An intersectional view of disability models in the United States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7"/>
            <p:cNvSpPr/>
            <p:nvPr/>
          </p:nvSpPr>
          <p:spPr>
            <a:xfrm>
              <a:off x="7101836" y="394345"/>
              <a:ext cx="1004277" cy="1004277"/>
            </a:xfrm>
            <a:custGeom>
              <a:avLst/>
              <a:gdLst/>
              <a:ahLst/>
              <a:cxnLst/>
              <a:rect l="l" t="t" r="r" b="b"/>
              <a:pathLst>
                <a:path w="1004277" h="1004277" extrusionOk="0">
                  <a:moveTo>
                    <a:pt x="0" y="0"/>
                  </a:moveTo>
                  <a:lnTo>
                    <a:pt x="1004277" y="0"/>
                  </a:lnTo>
                  <a:lnTo>
                    <a:pt x="1004277" y="1004277"/>
                  </a:lnTo>
                  <a:lnTo>
                    <a:pt x="0" y="1004277"/>
                  </a:lnTo>
                  <a:lnTo>
                    <a:pt x="0" y="0"/>
                  </a:lnTo>
                  <a:close/>
                </a:path>
              </a:pathLst>
            </a:custGeom>
            <a:blipFill rotWithShape="1">
              <a:blip r:embed="rId4">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7" descr="4. Disability justice and settler colonialism ">
            <a:extLst>
              <a:ext uri="{C183D7F6-B498-43B3-948B-1728B52AA6E4}">
                <adec:decorative xmlns:adec="http://schemas.microsoft.com/office/drawing/2017/decorative" val="0"/>
              </a:ext>
            </a:extLst>
          </p:cNvPr>
          <p:cNvGrpSpPr/>
          <p:nvPr/>
        </p:nvGrpSpPr>
        <p:grpSpPr>
          <a:xfrm>
            <a:off x="1407394" y="6671747"/>
            <a:ext cx="6300277" cy="1132977"/>
            <a:chOff x="0" y="-153473"/>
            <a:chExt cx="8400370" cy="1510636"/>
          </a:xfrm>
        </p:grpSpPr>
        <p:grpSp>
          <p:nvGrpSpPr>
            <p:cNvPr id="337" name="Google Shape;337;p7"/>
            <p:cNvGrpSpPr/>
            <p:nvPr/>
          </p:nvGrpSpPr>
          <p:grpSpPr>
            <a:xfrm>
              <a:off x="0" y="-153473"/>
              <a:ext cx="8400370" cy="1510636"/>
              <a:chOff x="0" y="-38100"/>
              <a:chExt cx="2085413" cy="375019"/>
            </a:xfrm>
          </p:grpSpPr>
          <p:sp>
            <p:nvSpPr>
              <p:cNvPr id="338" name="Google Shape;338;p7"/>
              <p:cNvSpPr/>
              <p:nvPr/>
            </p:nvSpPr>
            <p:spPr>
              <a:xfrm>
                <a:off x="0" y="0"/>
                <a:ext cx="2085413" cy="336919"/>
              </a:xfrm>
              <a:custGeom>
                <a:avLst/>
                <a:gdLst/>
                <a:ahLst/>
                <a:cxnLst/>
                <a:rect l="l" t="t" r="r" b="b"/>
                <a:pathLst>
                  <a:path w="2085413" h="336919" extrusionOk="0">
                    <a:moveTo>
                      <a:pt x="30721" y="0"/>
                    </a:moveTo>
                    <a:lnTo>
                      <a:pt x="2054693" y="0"/>
                    </a:lnTo>
                    <a:cubicBezTo>
                      <a:pt x="2062840" y="0"/>
                      <a:pt x="2070654" y="3237"/>
                      <a:pt x="2076415" y="8998"/>
                    </a:cubicBezTo>
                    <a:cubicBezTo>
                      <a:pt x="2082177" y="14759"/>
                      <a:pt x="2085413" y="22573"/>
                      <a:pt x="2085413" y="30721"/>
                    </a:cubicBezTo>
                    <a:lnTo>
                      <a:pt x="2085413" y="306199"/>
                    </a:lnTo>
                    <a:cubicBezTo>
                      <a:pt x="2085413" y="314346"/>
                      <a:pt x="2082177" y="322160"/>
                      <a:pt x="2076415" y="327921"/>
                    </a:cubicBezTo>
                    <a:cubicBezTo>
                      <a:pt x="2070654" y="333683"/>
                      <a:pt x="2062840" y="336919"/>
                      <a:pt x="2054693" y="336919"/>
                    </a:cubicBezTo>
                    <a:lnTo>
                      <a:pt x="30721" y="336919"/>
                    </a:lnTo>
                    <a:cubicBezTo>
                      <a:pt x="13754" y="336919"/>
                      <a:pt x="0" y="323165"/>
                      <a:pt x="0" y="306199"/>
                    </a:cubicBezTo>
                    <a:lnTo>
                      <a:pt x="0" y="30721"/>
                    </a:lnTo>
                    <a:cubicBezTo>
                      <a:pt x="0" y="22573"/>
                      <a:pt x="3237" y="14759"/>
                      <a:pt x="8998" y="8998"/>
                    </a:cubicBezTo>
                    <a:cubicBezTo>
                      <a:pt x="14759" y="3237"/>
                      <a:pt x="22573" y="0"/>
                      <a:pt x="30721" y="0"/>
                    </a:cubicBezTo>
                    <a:close/>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7"/>
              <p:cNvSpPr txBox="1"/>
              <p:nvPr/>
            </p:nvSpPr>
            <p:spPr>
              <a:xfrm>
                <a:off x="0" y="-38100"/>
                <a:ext cx="2085413" cy="375019"/>
              </a:xfrm>
              <a:prstGeom prst="rect">
                <a:avLst/>
              </a:prstGeom>
              <a:noFill/>
              <a:ln>
                <a:noFill/>
              </a:ln>
            </p:spPr>
            <p:txBody>
              <a:bodyPr spcFirstLastPara="1" wrap="square" lIns="41125" tIns="41125" rIns="41125" bIns="41125" anchor="ctr" anchorCtr="0">
                <a:noAutofit/>
              </a:bodyPr>
              <a:lstStyle/>
              <a:p>
                <a:pPr marL="0" marR="0" lvl="0" indent="0" algn="ctr" defTabSz="914400" rtl="0" eaLnBrk="1" fontAlgn="auto" latinLnBrk="0" hangingPunct="1">
                  <a:lnSpc>
                    <a:spcPct val="147777"/>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40" name="Google Shape;340;p7"/>
            <p:cNvSpPr txBox="1"/>
            <p:nvPr/>
          </p:nvSpPr>
          <p:spPr>
            <a:xfrm>
              <a:off x="281012" y="138534"/>
              <a:ext cx="1190250" cy="1070571"/>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9996"/>
                </a:lnSpc>
                <a:spcBef>
                  <a:spcPts val="0"/>
                </a:spcBef>
                <a:spcAft>
                  <a:spcPts val="0"/>
                </a:spcAft>
                <a:buClr>
                  <a:srgbClr val="000000"/>
                </a:buClr>
                <a:buSzTx/>
                <a:buFont typeface="Arial"/>
                <a:buNone/>
                <a:tabLst/>
                <a:defRPr/>
              </a:pPr>
              <a:r>
                <a:rPr kumimoji="0" lang="en-US" sz="5251" b="1" i="0" u="none" strike="noStrike" kern="0" cap="none" spc="0" normalizeH="0" baseline="0" noProof="0">
                  <a:ln>
                    <a:noFill/>
                  </a:ln>
                  <a:solidFill>
                    <a:srgbClr val="1A1917"/>
                  </a:solidFill>
                  <a:effectLst/>
                  <a:uLnTx/>
                  <a:uFillTx/>
                  <a:latin typeface="Inclusive Sans"/>
                  <a:ea typeface="Inclusive Sans"/>
                  <a:cs typeface="Inclusive Sans"/>
                  <a:sym typeface="Inclusive Sans"/>
                </a:rPr>
                <a:t>04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7"/>
            <p:cNvSpPr txBox="1"/>
            <p:nvPr/>
          </p:nvSpPr>
          <p:spPr>
            <a:xfrm>
              <a:off x="1954675" y="123336"/>
              <a:ext cx="5967314" cy="11009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705" b="0" i="0" u="none" strike="noStrike" kern="0" cap="none" spc="0" normalizeH="0" baseline="0" noProof="0">
                  <a:ln>
                    <a:noFill/>
                  </a:ln>
                  <a:solidFill>
                    <a:srgbClr val="1A1917"/>
                  </a:solidFill>
                  <a:effectLst/>
                  <a:uLnTx/>
                  <a:uFillTx/>
                  <a:latin typeface="Inclusive Sans"/>
                  <a:ea typeface="Inclusive Sans"/>
                  <a:cs typeface="Inclusive Sans"/>
                  <a:sym typeface="Inclusive Sans"/>
                </a:rPr>
                <a:t>Disability Justice and Settler Colonialism</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4" name="Google Shape;324;p7" descr="5. Master planning Eugenics: mapping, navigating and negotiating the intersections and overlays of race, class, disability and queerness ">
            <a:extLst>
              <a:ext uri="{C183D7F6-B498-43B3-948B-1728B52AA6E4}">
                <adec:decorative xmlns:adec="http://schemas.microsoft.com/office/drawing/2017/decorative" val="0"/>
              </a:ext>
            </a:extLst>
          </p:cNvPr>
          <p:cNvGrpSpPr/>
          <p:nvPr/>
        </p:nvGrpSpPr>
        <p:grpSpPr>
          <a:xfrm>
            <a:off x="9144000" y="2029239"/>
            <a:ext cx="6300277" cy="2736068"/>
            <a:chOff x="0" y="-153473"/>
            <a:chExt cx="8400370" cy="3648090"/>
          </a:xfrm>
        </p:grpSpPr>
        <p:grpSp>
          <p:nvGrpSpPr>
            <p:cNvPr id="325" name="Google Shape;325;p7"/>
            <p:cNvGrpSpPr/>
            <p:nvPr/>
          </p:nvGrpSpPr>
          <p:grpSpPr>
            <a:xfrm>
              <a:off x="0" y="-153473"/>
              <a:ext cx="8400370" cy="3648090"/>
              <a:chOff x="0" y="-38100"/>
              <a:chExt cx="2085413" cy="905648"/>
            </a:xfrm>
          </p:grpSpPr>
          <p:sp>
            <p:nvSpPr>
              <p:cNvPr id="326" name="Google Shape;326;p7"/>
              <p:cNvSpPr/>
              <p:nvPr/>
            </p:nvSpPr>
            <p:spPr>
              <a:xfrm>
                <a:off x="0" y="0"/>
                <a:ext cx="2085413" cy="867548"/>
              </a:xfrm>
              <a:custGeom>
                <a:avLst/>
                <a:gdLst/>
                <a:ahLst/>
                <a:cxnLst/>
                <a:rect l="l" t="t" r="r" b="b"/>
                <a:pathLst>
                  <a:path w="2085413" h="867548" extrusionOk="0">
                    <a:moveTo>
                      <a:pt x="30721" y="0"/>
                    </a:moveTo>
                    <a:lnTo>
                      <a:pt x="2054693" y="0"/>
                    </a:lnTo>
                    <a:cubicBezTo>
                      <a:pt x="2062840" y="0"/>
                      <a:pt x="2070654" y="3237"/>
                      <a:pt x="2076415" y="8998"/>
                    </a:cubicBezTo>
                    <a:cubicBezTo>
                      <a:pt x="2082177" y="14759"/>
                      <a:pt x="2085413" y="22573"/>
                      <a:pt x="2085413" y="30721"/>
                    </a:cubicBezTo>
                    <a:lnTo>
                      <a:pt x="2085413" y="836827"/>
                    </a:lnTo>
                    <a:cubicBezTo>
                      <a:pt x="2085413" y="853793"/>
                      <a:pt x="2071659" y="867548"/>
                      <a:pt x="2054693" y="867548"/>
                    </a:cubicBezTo>
                    <a:lnTo>
                      <a:pt x="30721" y="867548"/>
                    </a:lnTo>
                    <a:cubicBezTo>
                      <a:pt x="22573" y="867548"/>
                      <a:pt x="14759" y="864311"/>
                      <a:pt x="8998" y="858550"/>
                    </a:cubicBezTo>
                    <a:cubicBezTo>
                      <a:pt x="3237" y="852788"/>
                      <a:pt x="0" y="844975"/>
                      <a:pt x="0" y="836827"/>
                    </a:cubicBezTo>
                    <a:lnTo>
                      <a:pt x="0" y="30721"/>
                    </a:lnTo>
                    <a:cubicBezTo>
                      <a:pt x="0" y="22573"/>
                      <a:pt x="3237" y="14759"/>
                      <a:pt x="8998" y="8998"/>
                    </a:cubicBezTo>
                    <a:cubicBezTo>
                      <a:pt x="14759" y="3237"/>
                      <a:pt x="22573" y="0"/>
                      <a:pt x="30721" y="0"/>
                    </a:cubicBezTo>
                    <a:close/>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7"/>
              <p:cNvSpPr txBox="1"/>
              <p:nvPr/>
            </p:nvSpPr>
            <p:spPr>
              <a:xfrm>
                <a:off x="0" y="-38100"/>
                <a:ext cx="2085413" cy="905648"/>
              </a:xfrm>
              <a:prstGeom prst="rect">
                <a:avLst/>
              </a:prstGeom>
              <a:noFill/>
              <a:ln>
                <a:noFill/>
              </a:ln>
            </p:spPr>
            <p:txBody>
              <a:bodyPr spcFirstLastPara="1" wrap="square" lIns="41125" tIns="41125" rIns="41125" bIns="41125" anchor="ctr" anchorCtr="0">
                <a:noAutofit/>
              </a:bodyPr>
              <a:lstStyle/>
              <a:p>
                <a:pPr marL="0" marR="0" lvl="0" indent="0" algn="ctr" defTabSz="914400" rtl="0" eaLnBrk="1" fontAlgn="auto" latinLnBrk="0" hangingPunct="1">
                  <a:lnSpc>
                    <a:spcPct val="147777"/>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28" name="Google Shape;328;p7"/>
            <p:cNvSpPr txBox="1"/>
            <p:nvPr/>
          </p:nvSpPr>
          <p:spPr>
            <a:xfrm>
              <a:off x="1929553" y="81079"/>
              <a:ext cx="6349150" cy="333245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9985"/>
                </a:lnSpc>
                <a:spcBef>
                  <a:spcPts val="0"/>
                </a:spcBef>
                <a:spcAft>
                  <a:spcPts val="0"/>
                </a:spcAft>
                <a:buClr>
                  <a:srgbClr val="000000"/>
                </a:buClr>
                <a:buSzTx/>
                <a:buFont typeface="Arial"/>
                <a:buNone/>
                <a:tabLst/>
                <a:defRPr/>
              </a:pPr>
              <a:r>
                <a:rPr kumimoji="0" lang="en-US" sz="2742" b="0" i="0" u="none" strike="noStrike" kern="0" cap="none" spc="0" normalizeH="0" baseline="0" noProof="0">
                  <a:ln>
                    <a:noFill/>
                  </a:ln>
                  <a:solidFill>
                    <a:srgbClr val="1A1917"/>
                  </a:solidFill>
                  <a:effectLst/>
                  <a:uLnTx/>
                  <a:uFillTx/>
                  <a:latin typeface="Inclusive Sans"/>
                  <a:ea typeface="Inclusive Sans"/>
                  <a:cs typeface="Inclusive Sans"/>
                  <a:sym typeface="Inclusive Sans"/>
                </a:rPr>
                <a:t>Master Planning Eugenics: Mapping, Navigating and Negotiating the Intersections and Overlays of Race, Class, Disability, &amp; Queerness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7"/>
            <p:cNvSpPr txBox="1"/>
            <p:nvPr/>
          </p:nvSpPr>
          <p:spPr>
            <a:xfrm>
              <a:off x="354169" y="1207260"/>
              <a:ext cx="1190250" cy="1070571"/>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9996"/>
                </a:lnSpc>
                <a:spcBef>
                  <a:spcPts val="0"/>
                </a:spcBef>
                <a:spcAft>
                  <a:spcPts val="0"/>
                </a:spcAft>
                <a:buClr>
                  <a:srgbClr val="000000"/>
                </a:buClr>
                <a:buSzTx/>
                <a:buFont typeface="Arial"/>
                <a:buNone/>
                <a:tabLst/>
                <a:defRPr/>
              </a:pPr>
              <a:r>
                <a:rPr kumimoji="0" lang="en-US" sz="5251" b="1" i="0" u="none" strike="noStrike" kern="0" cap="none" spc="0" normalizeH="0" baseline="0" noProof="0">
                  <a:ln>
                    <a:noFill/>
                  </a:ln>
                  <a:solidFill>
                    <a:srgbClr val="1A1917"/>
                  </a:solidFill>
                  <a:effectLst/>
                  <a:uLnTx/>
                  <a:uFillTx/>
                  <a:latin typeface="Inclusive Sans"/>
                  <a:ea typeface="Inclusive Sans"/>
                  <a:cs typeface="Inclusive Sans"/>
                  <a:sym typeface="Inclusive Sans"/>
                </a:rPr>
                <a:t>05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7" name="Google Shape;317;p7" descr="6. Q&amp;A">
            <a:extLst>
              <a:ext uri="{C183D7F6-B498-43B3-948B-1728B52AA6E4}">
                <adec:decorative xmlns:adec="http://schemas.microsoft.com/office/drawing/2017/decorative" val="0"/>
              </a:ext>
            </a:extLst>
          </p:cNvPr>
          <p:cNvGrpSpPr/>
          <p:nvPr/>
        </p:nvGrpSpPr>
        <p:grpSpPr>
          <a:xfrm>
            <a:off x="9144000" y="5371775"/>
            <a:ext cx="6300277" cy="949457"/>
            <a:chOff x="0" y="-153473"/>
            <a:chExt cx="8400370" cy="1265942"/>
          </a:xfrm>
        </p:grpSpPr>
        <p:grpSp>
          <p:nvGrpSpPr>
            <p:cNvPr id="318" name="Google Shape;318;p7"/>
            <p:cNvGrpSpPr/>
            <p:nvPr/>
          </p:nvGrpSpPr>
          <p:grpSpPr>
            <a:xfrm>
              <a:off x="0" y="-153473"/>
              <a:ext cx="8400370" cy="1265942"/>
              <a:chOff x="0" y="-38100"/>
              <a:chExt cx="2085413" cy="314273"/>
            </a:xfrm>
          </p:grpSpPr>
          <p:sp>
            <p:nvSpPr>
              <p:cNvPr id="319" name="Google Shape;319;p7"/>
              <p:cNvSpPr/>
              <p:nvPr/>
            </p:nvSpPr>
            <p:spPr>
              <a:xfrm>
                <a:off x="0" y="0"/>
                <a:ext cx="2085413" cy="276173"/>
              </a:xfrm>
              <a:custGeom>
                <a:avLst/>
                <a:gdLst/>
                <a:ahLst/>
                <a:cxnLst/>
                <a:rect l="l" t="t" r="r" b="b"/>
                <a:pathLst>
                  <a:path w="2085413" h="276173" extrusionOk="0">
                    <a:moveTo>
                      <a:pt x="30721" y="0"/>
                    </a:moveTo>
                    <a:lnTo>
                      <a:pt x="2054693" y="0"/>
                    </a:lnTo>
                    <a:cubicBezTo>
                      <a:pt x="2062840" y="0"/>
                      <a:pt x="2070654" y="3237"/>
                      <a:pt x="2076415" y="8998"/>
                    </a:cubicBezTo>
                    <a:cubicBezTo>
                      <a:pt x="2082177" y="14759"/>
                      <a:pt x="2085413" y="22573"/>
                      <a:pt x="2085413" y="30721"/>
                    </a:cubicBezTo>
                    <a:lnTo>
                      <a:pt x="2085413" y="245453"/>
                    </a:lnTo>
                    <a:cubicBezTo>
                      <a:pt x="2085413" y="253600"/>
                      <a:pt x="2082177" y="261414"/>
                      <a:pt x="2076415" y="267175"/>
                    </a:cubicBezTo>
                    <a:cubicBezTo>
                      <a:pt x="2070654" y="272937"/>
                      <a:pt x="2062840" y="276173"/>
                      <a:pt x="2054693" y="276173"/>
                    </a:cubicBezTo>
                    <a:lnTo>
                      <a:pt x="30721" y="276173"/>
                    </a:lnTo>
                    <a:cubicBezTo>
                      <a:pt x="22573" y="276173"/>
                      <a:pt x="14759" y="272937"/>
                      <a:pt x="8998" y="267175"/>
                    </a:cubicBezTo>
                    <a:cubicBezTo>
                      <a:pt x="3237" y="261414"/>
                      <a:pt x="0" y="253600"/>
                      <a:pt x="0" y="245453"/>
                    </a:cubicBezTo>
                    <a:lnTo>
                      <a:pt x="0" y="30721"/>
                    </a:lnTo>
                    <a:cubicBezTo>
                      <a:pt x="0" y="22573"/>
                      <a:pt x="3237" y="14759"/>
                      <a:pt x="8998" y="8998"/>
                    </a:cubicBezTo>
                    <a:cubicBezTo>
                      <a:pt x="14759" y="3237"/>
                      <a:pt x="22573" y="0"/>
                      <a:pt x="30721" y="0"/>
                    </a:cubicBezTo>
                    <a:close/>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7"/>
              <p:cNvSpPr txBox="1"/>
              <p:nvPr/>
            </p:nvSpPr>
            <p:spPr>
              <a:xfrm>
                <a:off x="0" y="-38100"/>
                <a:ext cx="2085413" cy="314273"/>
              </a:xfrm>
              <a:prstGeom prst="rect">
                <a:avLst/>
              </a:prstGeom>
              <a:noFill/>
              <a:ln>
                <a:noFill/>
              </a:ln>
            </p:spPr>
            <p:txBody>
              <a:bodyPr spcFirstLastPara="1" wrap="square" lIns="41125" tIns="41125" rIns="41125" bIns="41125" anchor="ctr" anchorCtr="0">
                <a:noAutofit/>
              </a:bodyPr>
              <a:lstStyle/>
              <a:p>
                <a:pPr marL="0" marR="0" lvl="0" indent="0" algn="ctr" defTabSz="914400" rtl="0" eaLnBrk="1" fontAlgn="auto" latinLnBrk="0" hangingPunct="1">
                  <a:lnSpc>
                    <a:spcPct val="147777"/>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21" name="Google Shape;321;p7"/>
            <p:cNvSpPr txBox="1"/>
            <p:nvPr/>
          </p:nvSpPr>
          <p:spPr>
            <a:xfrm>
              <a:off x="354169" y="41898"/>
              <a:ext cx="1518975" cy="1070571"/>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9996"/>
                </a:lnSpc>
                <a:spcBef>
                  <a:spcPts val="0"/>
                </a:spcBef>
                <a:spcAft>
                  <a:spcPts val="0"/>
                </a:spcAft>
                <a:buClr>
                  <a:srgbClr val="000000"/>
                </a:buClr>
                <a:buSzTx/>
                <a:buFont typeface="Arial"/>
                <a:buNone/>
                <a:tabLst/>
                <a:defRPr/>
              </a:pPr>
              <a:r>
                <a:rPr kumimoji="0" lang="en-US" sz="5251" b="1" i="0" u="none" strike="noStrike" kern="0" cap="none" spc="0" normalizeH="0" baseline="0" noProof="0">
                  <a:ln>
                    <a:noFill/>
                  </a:ln>
                  <a:solidFill>
                    <a:srgbClr val="1A1917"/>
                  </a:solidFill>
                  <a:effectLst/>
                  <a:uLnTx/>
                  <a:uFillTx/>
                  <a:latin typeface="Inclusive Sans"/>
                  <a:ea typeface="Inclusive Sans"/>
                  <a:cs typeface="Inclusive Sans"/>
                  <a:sym typeface="Inclusive Sans"/>
                </a:rPr>
                <a:t>06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7"/>
            <p:cNvSpPr txBox="1"/>
            <p:nvPr/>
          </p:nvSpPr>
          <p:spPr>
            <a:xfrm>
              <a:off x="1918444" y="269005"/>
              <a:ext cx="6360259" cy="56493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14"/>
                </a:lnSpc>
                <a:spcBef>
                  <a:spcPts val="0"/>
                </a:spcBef>
                <a:spcAft>
                  <a:spcPts val="0"/>
                </a:spcAft>
                <a:buClr>
                  <a:srgbClr val="000000"/>
                </a:buClr>
                <a:buSzTx/>
                <a:buFont typeface="Arial"/>
                <a:buNone/>
                <a:tabLst/>
                <a:defRPr/>
              </a:pPr>
              <a:r>
                <a:rPr kumimoji="0" lang="en-US" sz="2783" b="0" i="0" u="none" strike="noStrike" kern="0" cap="none" spc="0" normalizeH="0" baseline="0" noProof="0">
                  <a:ln>
                    <a:noFill/>
                  </a:ln>
                  <a:solidFill>
                    <a:srgbClr val="1A1917"/>
                  </a:solidFill>
                  <a:effectLst/>
                  <a:uLnTx/>
                  <a:uFillTx/>
                  <a:latin typeface="Inclusive Sans"/>
                  <a:ea typeface="Inclusive Sans"/>
                  <a:cs typeface="Inclusive Sans"/>
                  <a:sym typeface="Inclusive Sans"/>
                </a:rPr>
                <a:t>Q&amp;A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7"/>
            <p:cNvSpPr/>
            <p:nvPr/>
          </p:nvSpPr>
          <p:spPr>
            <a:xfrm>
              <a:off x="6669513" y="61451"/>
              <a:ext cx="989567" cy="989567"/>
            </a:xfrm>
            <a:custGeom>
              <a:avLst/>
              <a:gdLst/>
              <a:ahLst/>
              <a:cxnLst/>
              <a:rect l="l" t="t" r="r" b="b"/>
              <a:pathLst>
                <a:path w="989567" h="989567" extrusionOk="0">
                  <a:moveTo>
                    <a:pt x="0" y="0"/>
                  </a:moveTo>
                  <a:lnTo>
                    <a:pt x="989567" y="0"/>
                  </a:lnTo>
                  <a:lnTo>
                    <a:pt x="989567" y="989567"/>
                  </a:lnTo>
                  <a:lnTo>
                    <a:pt x="0" y="989567"/>
                  </a:lnTo>
                  <a:lnTo>
                    <a:pt x="0" y="0"/>
                  </a:lnTo>
                  <a:close/>
                </a:path>
              </a:pathLst>
            </a:custGeom>
            <a:blipFill rotWithShape="1">
              <a:blip r:embed="rId4">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0" name="Google Shape;330;p7" descr="7. Closing reflection">
            <a:extLst>
              <a:ext uri="{C183D7F6-B498-43B3-948B-1728B52AA6E4}">
                <adec:decorative xmlns:adec="http://schemas.microsoft.com/office/drawing/2017/decorative" val="0"/>
              </a:ext>
            </a:extLst>
          </p:cNvPr>
          <p:cNvGrpSpPr/>
          <p:nvPr/>
        </p:nvGrpSpPr>
        <p:grpSpPr>
          <a:xfrm>
            <a:off x="9249931" y="6927700"/>
            <a:ext cx="6300277" cy="949457"/>
            <a:chOff x="0" y="-153473"/>
            <a:chExt cx="8400370" cy="1265942"/>
          </a:xfrm>
        </p:grpSpPr>
        <p:grpSp>
          <p:nvGrpSpPr>
            <p:cNvPr id="331" name="Google Shape;331;p7"/>
            <p:cNvGrpSpPr/>
            <p:nvPr/>
          </p:nvGrpSpPr>
          <p:grpSpPr>
            <a:xfrm>
              <a:off x="0" y="-153473"/>
              <a:ext cx="8400370" cy="1265942"/>
              <a:chOff x="0" y="-38100"/>
              <a:chExt cx="2085413" cy="314273"/>
            </a:xfrm>
          </p:grpSpPr>
          <p:sp>
            <p:nvSpPr>
              <p:cNvPr id="332" name="Google Shape;332;p7"/>
              <p:cNvSpPr/>
              <p:nvPr/>
            </p:nvSpPr>
            <p:spPr>
              <a:xfrm>
                <a:off x="0" y="0"/>
                <a:ext cx="2085413" cy="276173"/>
              </a:xfrm>
              <a:custGeom>
                <a:avLst/>
                <a:gdLst/>
                <a:ahLst/>
                <a:cxnLst/>
                <a:rect l="l" t="t" r="r" b="b"/>
                <a:pathLst>
                  <a:path w="2085413" h="276173" extrusionOk="0">
                    <a:moveTo>
                      <a:pt x="30721" y="0"/>
                    </a:moveTo>
                    <a:lnTo>
                      <a:pt x="2054693" y="0"/>
                    </a:lnTo>
                    <a:cubicBezTo>
                      <a:pt x="2062840" y="0"/>
                      <a:pt x="2070654" y="3237"/>
                      <a:pt x="2076415" y="8998"/>
                    </a:cubicBezTo>
                    <a:cubicBezTo>
                      <a:pt x="2082177" y="14759"/>
                      <a:pt x="2085413" y="22573"/>
                      <a:pt x="2085413" y="30721"/>
                    </a:cubicBezTo>
                    <a:lnTo>
                      <a:pt x="2085413" y="245453"/>
                    </a:lnTo>
                    <a:cubicBezTo>
                      <a:pt x="2085413" y="253600"/>
                      <a:pt x="2082177" y="261414"/>
                      <a:pt x="2076415" y="267175"/>
                    </a:cubicBezTo>
                    <a:cubicBezTo>
                      <a:pt x="2070654" y="272937"/>
                      <a:pt x="2062840" y="276173"/>
                      <a:pt x="2054693" y="276173"/>
                    </a:cubicBezTo>
                    <a:lnTo>
                      <a:pt x="30721" y="276173"/>
                    </a:lnTo>
                    <a:cubicBezTo>
                      <a:pt x="22573" y="276173"/>
                      <a:pt x="14759" y="272937"/>
                      <a:pt x="8998" y="267175"/>
                    </a:cubicBezTo>
                    <a:cubicBezTo>
                      <a:pt x="3237" y="261414"/>
                      <a:pt x="0" y="253600"/>
                      <a:pt x="0" y="245453"/>
                    </a:cubicBezTo>
                    <a:lnTo>
                      <a:pt x="0" y="30721"/>
                    </a:lnTo>
                    <a:cubicBezTo>
                      <a:pt x="0" y="22573"/>
                      <a:pt x="3237" y="14759"/>
                      <a:pt x="8998" y="8998"/>
                    </a:cubicBezTo>
                    <a:cubicBezTo>
                      <a:pt x="14759" y="3237"/>
                      <a:pt x="22573" y="0"/>
                      <a:pt x="30721" y="0"/>
                    </a:cubicBezTo>
                    <a:close/>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7"/>
              <p:cNvSpPr txBox="1"/>
              <p:nvPr/>
            </p:nvSpPr>
            <p:spPr>
              <a:xfrm>
                <a:off x="0" y="-38100"/>
                <a:ext cx="2085413" cy="314273"/>
              </a:xfrm>
              <a:prstGeom prst="rect">
                <a:avLst/>
              </a:prstGeom>
              <a:noFill/>
              <a:ln>
                <a:noFill/>
              </a:ln>
            </p:spPr>
            <p:txBody>
              <a:bodyPr spcFirstLastPara="1" wrap="square" lIns="41125" tIns="41125" rIns="41125" bIns="41125" anchor="ctr" anchorCtr="0">
                <a:noAutofit/>
              </a:bodyPr>
              <a:lstStyle/>
              <a:p>
                <a:pPr marL="0" marR="0" lvl="0" indent="0" algn="ctr" defTabSz="914400" rtl="0" eaLnBrk="1" fontAlgn="auto" latinLnBrk="0" hangingPunct="1">
                  <a:lnSpc>
                    <a:spcPct val="147777"/>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34" name="Google Shape;334;p7"/>
            <p:cNvSpPr txBox="1"/>
            <p:nvPr/>
          </p:nvSpPr>
          <p:spPr>
            <a:xfrm>
              <a:off x="354169" y="41898"/>
              <a:ext cx="1518975" cy="1070571"/>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9996"/>
                </a:lnSpc>
                <a:spcBef>
                  <a:spcPts val="0"/>
                </a:spcBef>
                <a:spcAft>
                  <a:spcPts val="0"/>
                </a:spcAft>
                <a:buClr>
                  <a:srgbClr val="000000"/>
                </a:buClr>
                <a:buSzTx/>
                <a:buFont typeface="Arial"/>
                <a:buNone/>
                <a:tabLst/>
                <a:defRPr/>
              </a:pPr>
              <a:r>
                <a:rPr kumimoji="0" lang="en-US" sz="5251" b="1" i="0" u="none" strike="noStrike" kern="0" cap="none" spc="0" normalizeH="0" baseline="0" noProof="0">
                  <a:ln>
                    <a:noFill/>
                  </a:ln>
                  <a:solidFill>
                    <a:srgbClr val="1A1917"/>
                  </a:solidFill>
                  <a:effectLst/>
                  <a:uLnTx/>
                  <a:uFillTx/>
                  <a:latin typeface="Inclusive Sans"/>
                  <a:ea typeface="Inclusive Sans"/>
                  <a:cs typeface="Inclusive Sans"/>
                  <a:sym typeface="Inclusive Sans"/>
                </a:rPr>
                <a:t>07</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7"/>
            <p:cNvSpPr txBox="1"/>
            <p:nvPr/>
          </p:nvSpPr>
          <p:spPr>
            <a:xfrm>
              <a:off x="1918444" y="269005"/>
              <a:ext cx="6360259" cy="56493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14"/>
                </a:lnSpc>
                <a:spcBef>
                  <a:spcPts val="0"/>
                </a:spcBef>
                <a:spcAft>
                  <a:spcPts val="0"/>
                </a:spcAft>
                <a:buClr>
                  <a:srgbClr val="000000"/>
                </a:buClr>
                <a:buSzTx/>
                <a:buFont typeface="Arial"/>
                <a:buNone/>
                <a:tabLst/>
                <a:defRPr/>
              </a:pPr>
              <a:r>
                <a:rPr kumimoji="0" lang="en-US" sz="2783" b="0" i="0" u="none" strike="noStrike" kern="0" cap="none" spc="0" normalizeH="0" baseline="0" noProof="0">
                  <a:ln>
                    <a:noFill/>
                  </a:ln>
                  <a:solidFill>
                    <a:srgbClr val="1A1917"/>
                  </a:solidFill>
                  <a:effectLst/>
                  <a:uLnTx/>
                  <a:uFillTx/>
                  <a:latin typeface="Inclusive Sans"/>
                  <a:ea typeface="Inclusive Sans"/>
                  <a:cs typeface="Inclusive Sans"/>
                  <a:sym typeface="Inclusive Sans"/>
                </a:rPr>
                <a:t>Closing reflection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46" name="Google Shape;346;p7">
            <a:extLst>
              <a:ext uri="{C183D7F6-B498-43B3-948B-1728B52AA6E4}">
                <adec:decorative xmlns:adec="http://schemas.microsoft.com/office/drawing/2017/decorative" val="1"/>
              </a:ext>
            </a:extLst>
          </p:cNvPr>
          <p:cNvSpPr txBox="1"/>
          <p:nvPr/>
        </p:nvSpPr>
        <p:spPr>
          <a:xfrm>
            <a:off x="10673928" y="474106"/>
            <a:ext cx="3086018" cy="86987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2500" b="0" i="0" u="none" strike="noStrike" kern="0" cap="none" spc="0" normalizeH="0" baseline="0" noProof="0">
                <a:ln>
                  <a:noFill/>
                </a:ln>
                <a:solidFill>
                  <a:srgbClr val="1A1917"/>
                </a:solidFill>
                <a:effectLst/>
                <a:uLnTx/>
                <a:uFillTx/>
                <a:latin typeface="Inclusive Sans"/>
                <a:ea typeface="Inclusive Sans"/>
                <a:cs typeface="Inclusive Sans"/>
                <a:sym typeface="Inclusive Sans"/>
              </a:rPr>
              <a:t>Option for audience engagement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47" name="Google Shape;347;p7">
            <a:extLst>
              <a:ext uri="{C183D7F6-B498-43B3-948B-1728B52AA6E4}">
                <adec:decorative xmlns:adec="http://schemas.microsoft.com/office/drawing/2017/decorative" val="1"/>
              </a:ext>
            </a:extLst>
          </p:cNvPr>
          <p:cNvGrpSpPr/>
          <p:nvPr/>
        </p:nvGrpSpPr>
        <p:grpSpPr>
          <a:xfrm>
            <a:off x="0" y="8992801"/>
            <a:ext cx="18288000" cy="1294199"/>
            <a:chOff x="0" y="0"/>
            <a:chExt cx="4816593" cy="340859"/>
          </a:xfrm>
        </p:grpSpPr>
        <p:sp>
          <p:nvSpPr>
            <p:cNvPr id="348" name="Google Shape;348;p7"/>
            <p:cNvSpPr/>
            <p:nvPr/>
          </p:nvSpPr>
          <p:spPr>
            <a:xfrm>
              <a:off x="0" y="0"/>
              <a:ext cx="4816592" cy="340859"/>
            </a:xfrm>
            <a:custGeom>
              <a:avLst/>
              <a:gdLst/>
              <a:ahLst/>
              <a:cxnLst/>
              <a:rect l="l" t="t" r="r" b="b"/>
              <a:pathLst>
                <a:path w="4816592" h="340859" extrusionOk="0">
                  <a:moveTo>
                    <a:pt x="0" y="0"/>
                  </a:moveTo>
                  <a:lnTo>
                    <a:pt x="4816592" y="0"/>
                  </a:lnTo>
                  <a:lnTo>
                    <a:pt x="4816592" y="340859"/>
                  </a:lnTo>
                  <a:lnTo>
                    <a:pt x="0" y="340859"/>
                  </a:lnTo>
                  <a:close/>
                </a:path>
              </a:pathLst>
            </a:custGeom>
            <a:solidFill>
              <a:srgbClr val="F09B7A"/>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7"/>
            <p:cNvSpPr txBox="1"/>
            <p:nvPr/>
          </p:nvSpPr>
          <p:spPr>
            <a:xfrm>
              <a:off x="0" y="57150"/>
              <a:ext cx="4816593" cy="283709"/>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242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51" name="Google Shape;351;p7">
            <a:extLst>
              <a:ext uri="{C183D7F6-B498-43B3-948B-1728B52AA6E4}">
                <adec:decorative xmlns:adec="http://schemas.microsoft.com/office/drawing/2017/decorative" val="1"/>
              </a:ext>
            </a:extLst>
          </p:cNvPr>
          <p:cNvSpPr/>
          <p:nvPr/>
        </p:nvSpPr>
        <p:spPr>
          <a:xfrm>
            <a:off x="0" y="7698947"/>
            <a:ext cx="1063651" cy="2618219"/>
          </a:xfrm>
          <a:custGeom>
            <a:avLst/>
            <a:gdLst/>
            <a:ahLst/>
            <a:cxnLst/>
            <a:rect l="l" t="t" r="r" b="b"/>
            <a:pathLst>
              <a:path w="1063651" h="2618219" extrusionOk="0">
                <a:moveTo>
                  <a:pt x="0" y="0"/>
                </a:moveTo>
                <a:lnTo>
                  <a:pt x="1063651" y="0"/>
                </a:lnTo>
                <a:lnTo>
                  <a:pt x="1063651" y="2618219"/>
                </a:lnTo>
                <a:lnTo>
                  <a:pt x="0" y="2618219"/>
                </a:lnTo>
                <a:lnTo>
                  <a:pt x="0" y="0"/>
                </a:lnTo>
                <a:close/>
              </a:path>
            </a:pathLst>
          </a:custGeom>
          <a:blipFill rotWithShape="1">
            <a:blip r:embed="rId5">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7">
            <a:extLst>
              <a:ext uri="{C183D7F6-B498-43B3-948B-1728B52AA6E4}">
                <adec:decorative xmlns:adec="http://schemas.microsoft.com/office/drawing/2017/decorative" val="1"/>
              </a:ext>
            </a:extLst>
          </p:cNvPr>
          <p:cNvSpPr/>
          <p:nvPr/>
        </p:nvSpPr>
        <p:spPr>
          <a:xfrm flipH="1">
            <a:off x="17259300" y="7698947"/>
            <a:ext cx="1063651" cy="2618219"/>
          </a:xfrm>
          <a:custGeom>
            <a:avLst/>
            <a:gdLst/>
            <a:ahLst/>
            <a:cxnLst/>
            <a:rect l="l" t="t" r="r" b="b"/>
            <a:pathLst>
              <a:path w="1063651" h="2618219" extrusionOk="0">
                <a:moveTo>
                  <a:pt x="1063651" y="0"/>
                </a:moveTo>
                <a:lnTo>
                  <a:pt x="0" y="0"/>
                </a:lnTo>
                <a:lnTo>
                  <a:pt x="0" y="2618219"/>
                </a:lnTo>
                <a:lnTo>
                  <a:pt x="1063651" y="2618219"/>
                </a:lnTo>
                <a:lnTo>
                  <a:pt x="1063651" y="0"/>
                </a:lnTo>
                <a:close/>
              </a:path>
            </a:pathLst>
          </a:custGeom>
          <a:blipFill rotWithShape="1">
            <a:blip r:embed="rId5">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8">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7312" t="-78531" r="-11867" b="-50302"/>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8">
            <a:extLst>
              <a:ext uri="{C183D7F6-B498-43B3-948B-1728B52AA6E4}">
                <adec:decorative xmlns:adec="http://schemas.microsoft.com/office/drawing/2017/decorative" val="1"/>
              </a:ext>
            </a:extLst>
          </p:cNvPr>
          <p:cNvSpPr/>
          <p:nvPr/>
        </p:nvSpPr>
        <p:spPr>
          <a:xfrm>
            <a:off x="0" y="0"/>
            <a:ext cx="4000273" cy="2953189"/>
          </a:xfrm>
          <a:custGeom>
            <a:avLst/>
            <a:gdLst/>
            <a:ahLst/>
            <a:cxnLst/>
            <a:rect l="l" t="t" r="r" b="b"/>
            <a:pathLst>
              <a:path w="4000273" h="2953189" extrusionOk="0">
                <a:moveTo>
                  <a:pt x="0" y="0"/>
                </a:moveTo>
                <a:lnTo>
                  <a:pt x="4000273" y="0"/>
                </a:lnTo>
                <a:lnTo>
                  <a:pt x="4000273" y="2953189"/>
                </a:lnTo>
                <a:lnTo>
                  <a:pt x="0" y="2953189"/>
                </a:lnTo>
                <a:lnTo>
                  <a:pt x="0" y="0"/>
                </a:lnTo>
                <a:close/>
              </a:path>
            </a:pathLst>
          </a:custGeom>
          <a:blipFill rotWithShape="1">
            <a:blip r:embed="rId4">
              <a:alphaModFix/>
            </a:blip>
            <a:stretch>
              <a:fillRect l="-4125" t="-45218"/>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8">
            <a:extLst>
              <a:ext uri="{C183D7F6-B498-43B3-948B-1728B52AA6E4}">
                <adec:decorative xmlns:adec="http://schemas.microsoft.com/office/drawing/2017/decorative" val="1"/>
              </a:ext>
            </a:extLst>
          </p:cNvPr>
          <p:cNvSpPr/>
          <p:nvPr/>
        </p:nvSpPr>
        <p:spPr>
          <a:xfrm flipH="1">
            <a:off x="0" y="1390446"/>
            <a:ext cx="2652303" cy="4293968"/>
          </a:xfrm>
          <a:custGeom>
            <a:avLst/>
            <a:gdLst/>
            <a:ahLst/>
            <a:cxnLst/>
            <a:rect l="l" t="t" r="r" b="b"/>
            <a:pathLst>
              <a:path w="2652303" h="4293968" extrusionOk="0">
                <a:moveTo>
                  <a:pt x="2652303" y="0"/>
                </a:moveTo>
                <a:lnTo>
                  <a:pt x="0" y="0"/>
                </a:lnTo>
                <a:lnTo>
                  <a:pt x="0" y="4293968"/>
                </a:lnTo>
                <a:lnTo>
                  <a:pt x="2652303" y="4293968"/>
                </a:lnTo>
                <a:lnTo>
                  <a:pt x="2652303" y="0"/>
                </a:lnTo>
                <a:close/>
              </a:path>
            </a:pathLst>
          </a:custGeom>
          <a:blipFill rotWithShape="1">
            <a:blip r:embed="rId5">
              <a:alphaModFix/>
            </a:blip>
            <a:stretch>
              <a:fillRect r="-44896"/>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60" name="Google Shape;360;p8">
            <a:extLst>
              <a:ext uri="{C183D7F6-B498-43B3-948B-1728B52AA6E4}">
                <adec:decorative xmlns:adec="http://schemas.microsoft.com/office/drawing/2017/decorative" val="1"/>
              </a:ext>
            </a:extLst>
          </p:cNvPr>
          <p:cNvGrpSpPr/>
          <p:nvPr/>
        </p:nvGrpSpPr>
        <p:grpSpPr>
          <a:xfrm>
            <a:off x="0" y="8992801"/>
            <a:ext cx="18288000" cy="1294199"/>
            <a:chOff x="0" y="0"/>
            <a:chExt cx="4816593" cy="340859"/>
          </a:xfrm>
        </p:grpSpPr>
        <p:sp>
          <p:nvSpPr>
            <p:cNvPr id="361" name="Google Shape;361;p8"/>
            <p:cNvSpPr/>
            <p:nvPr/>
          </p:nvSpPr>
          <p:spPr>
            <a:xfrm>
              <a:off x="0" y="0"/>
              <a:ext cx="4816592" cy="340859"/>
            </a:xfrm>
            <a:custGeom>
              <a:avLst/>
              <a:gdLst/>
              <a:ahLst/>
              <a:cxnLst/>
              <a:rect l="l" t="t" r="r" b="b"/>
              <a:pathLst>
                <a:path w="4816592" h="340859" extrusionOk="0">
                  <a:moveTo>
                    <a:pt x="0" y="0"/>
                  </a:moveTo>
                  <a:lnTo>
                    <a:pt x="4816592" y="0"/>
                  </a:lnTo>
                  <a:lnTo>
                    <a:pt x="4816592" y="340859"/>
                  </a:lnTo>
                  <a:lnTo>
                    <a:pt x="0" y="340859"/>
                  </a:lnTo>
                  <a:close/>
                </a:path>
              </a:pathLst>
            </a:custGeom>
            <a:solidFill>
              <a:srgbClr val="F09B7A"/>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8"/>
            <p:cNvSpPr txBox="1"/>
            <p:nvPr/>
          </p:nvSpPr>
          <p:spPr>
            <a:xfrm>
              <a:off x="0" y="57150"/>
              <a:ext cx="4816593" cy="283709"/>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242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63" name="Google Shape;363;p8">
            <a:extLst>
              <a:ext uri="{C183D7F6-B498-43B3-948B-1728B52AA6E4}">
                <adec:decorative xmlns:adec="http://schemas.microsoft.com/office/drawing/2017/decorative" val="1"/>
              </a:ext>
            </a:extLst>
          </p:cNvPr>
          <p:cNvSpPr/>
          <p:nvPr/>
        </p:nvSpPr>
        <p:spPr>
          <a:xfrm flipH="1">
            <a:off x="14287727" y="0"/>
            <a:ext cx="4000273" cy="2953189"/>
          </a:xfrm>
          <a:custGeom>
            <a:avLst/>
            <a:gdLst/>
            <a:ahLst/>
            <a:cxnLst/>
            <a:rect l="l" t="t" r="r" b="b"/>
            <a:pathLst>
              <a:path w="4000273" h="2953189" extrusionOk="0">
                <a:moveTo>
                  <a:pt x="4000273" y="0"/>
                </a:moveTo>
                <a:lnTo>
                  <a:pt x="0" y="0"/>
                </a:lnTo>
                <a:lnTo>
                  <a:pt x="0" y="2953189"/>
                </a:lnTo>
                <a:lnTo>
                  <a:pt x="4000273" y="2953189"/>
                </a:lnTo>
                <a:lnTo>
                  <a:pt x="4000273" y="0"/>
                </a:lnTo>
                <a:close/>
              </a:path>
            </a:pathLst>
          </a:custGeom>
          <a:blipFill rotWithShape="1">
            <a:blip r:embed="rId4">
              <a:alphaModFix/>
            </a:blip>
            <a:stretch>
              <a:fillRect l="-4125" t="-45218"/>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8">
            <a:extLst>
              <a:ext uri="{C183D7F6-B498-43B3-948B-1728B52AA6E4}">
                <adec:decorative xmlns:adec="http://schemas.microsoft.com/office/drawing/2017/decorative" val="1"/>
              </a:ext>
            </a:extLst>
          </p:cNvPr>
          <p:cNvSpPr/>
          <p:nvPr/>
        </p:nvSpPr>
        <p:spPr>
          <a:xfrm>
            <a:off x="15670649" y="1316683"/>
            <a:ext cx="2652303" cy="4293968"/>
          </a:xfrm>
          <a:custGeom>
            <a:avLst/>
            <a:gdLst/>
            <a:ahLst/>
            <a:cxnLst/>
            <a:rect l="l" t="t" r="r" b="b"/>
            <a:pathLst>
              <a:path w="2652303" h="4293968" extrusionOk="0">
                <a:moveTo>
                  <a:pt x="0" y="0"/>
                </a:moveTo>
                <a:lnTo>
                  <a:pt x="2652302" y="0"/>
                </a:lnTo>
                <a:lnTo>
                  <a:pt x="2652302" y="4293969"/>
                </a:lnTo>
                <a:lnTo>
                  <a:pt x="0" y="4293969"/>
                </a:lnTo>
                <a:lnTo>
                  <a:pt x="0" y="0"/>
                </a:lnTo>
                <a:close/>
              </a:path>
            </a:pathLst>
          </a:custGeom>
          <a:blipFill rotWithShape="1">
            <a:blip r:embed="rId5">
              <a:alphaModFix/>
            </a:blip>
            <a:stretch>
              <a:fillRect r="-44896"/>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8">
            <a:extLst>
              <a:ext uri="{C183D7F6-B498-43B3-948B-1728B52AA6E4}">
                <adec:decorative xmlns:adec="http://schemas.microsoft.com/office/drawing/2017/decorative" val="1"/>
              </a:ext>
            </a:extLst>
          </p:cNvPr>
          <p:cNvSpPr/>
          <p:nvPr/>
        </p:nvSpPr>
        <p:spPr>
          <a:xfrm>
            <a:off x="0" y="7698947"/>
            <a:ext cx="1063651" cy="2618219"/>
          </a:xfrm>
          <a:custGeom>
            <a:avLst/>
            <a:gdLst/>
            <a:ahLst/>
            <a:cxnLst/>
            <a:rect l="l" t="t" r="r" b="b"/>
            <a:pathLst>
              <a:path w="1063651" h="2618219" extrusionOk="0">
                <a:moveTo>
                  <a:pt x="0" y="0"/>
                </a:moveTo>
                <a:lnTo>
                  <a:pt x="1063651" y="0"/>
                </a:lnTo>
                <a:lnTo>
                  <a:pt x="1063651" y="2618219"/>
                </a:lnTo>
                <a:lnTo>
                  <a:pt x="0" y="2618219"/>
                </a:lnTo>
                <a:lnTo>
                  <a:pt x="0" y="0"/>
                </a:lnTo>
                <a:close/>
              </a:path>
            </a:pathLst>
          </a:custGeom>
          <a:blipFill rotWithShape="1">
            <a:blip r:embed="rId6">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8">
            <a:extLst>
              <a:ext uri="{C183D7F6-B498-43B3-948B-1728B52AA6E4}">
                <adec:decorative xmlns:adec="http://schemas.microsoft.com/office/drawing/2017/decorative" val="1"/>
              </a:ext>
            </a:extLst>
          </p:cNvPr>
          <p:cNvSpPr/>
          <p:nvPr/>
        </p:nvSpPr>
        <p:spPr>
          <a:xfrm flipH="1">
            <a:off x="17259300" y="7698947"/>
            <a:ext cx="1063651" cy="2618219"/>
          </a:xfrm>
          <a:custGeom>
            <a:avLst/>
            <a:gdLst/>
            <a:ahLst/>
            <a:cxnLst/>
            <a:rect l="l" t="t" r="r" b="b"/>
            <a:pathLst>
              <a:path w="1063651" h="2618219" extrusionOk="0">
                <a:moveTo>
                  <a:pt x="1063651" y="0"/>
                </a:moveTo>
                <a:lnTo>
                  <a:pt x="0" y="0"/>
                </a:lnTo>
                <a:lnTo>
                  <a:pt x="0" y="2618219"/>
                </a:lnTo>
                <a:lnTo>
                  <a:pt x="1063651" y="2618219"/>
                </a:lnTo>
                <a:lnTo>
                  <a:pt x="1063651" y="0"/>
                </a:lnTo>
                <a:close/>
              </a:path>
            </a:pathLst>
          </a:custGeom>
          <a:blipFill rotWithShape="1">
            <a:blip r:embed="rId6">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67" name="Google Shape;367;p8">
            <a:extLst>
              <a:ext uri="{C183D7F6-B498-43B3-948B-1728B52AA6E4}">
                <adec:decorative xmlns:adec="http://schemas.microsoft.com/office/drawing/2017/decorative" val="1"/>
              </a:ext>
            </a:extLst>
          </p:cNvPr>
          <p:cNvGrpSpPr/>
          <p:nvPr/>
        </p:nvGrpSpPr>
        <p:grpSpPr>
          <a:xfrm>
            <a:off x="1326151" y="3818900"/>
            <a:ext cx="3108964" cy="4632845"/>
            <a:chOff x="0" y="0"/>
            <a:chExt cx="1038251" cy="1547157"/>
          </a:xfrm>
        </p:grpSpPr>
        <p:sp>
          <p:nvSpPr>
            <p:cNvPr id="368" name="Google Shape;368;p8"/>
            <p:cNvSpPr/>
            <p:nvPr/>
          </p:nvSpPr>
          <p:spPr>
            <a:xfrm>
              <a:off x="0" y="0"/>
              <a:ext cx="1038251" cy="1547157"/>
            </a:xfrm>
            <a:custGeom>
              <a:avLst/>
              <a:gdLst/>
              <a:ahLst/>
              <a:cxnLst/>
              <a:rect l="l" t="t" r="r" b="b"/>
              <a:pathLst>
                <a:path w="1038251" h="1547157" extrusionOk="0">
                  <a:moveTo>
                    <a:pt x="57274" y="0"/>
                  </a:moveTo>
                  <a:lnTo>
                    <a:pt x="980976" y="0"/>
                  </a:lnTo>
                  <a:cubicBezTo>
                    <a:pt x="996167" y="0"/>
                    <a:pt x="1010735" y="6034"/>
                    <a:pt x="1021476" y="16775"/>
                  </a:cubicBezTo>
                  <a:cubicBezTo>
                    <a:pt x="1032217" y="27516"/>
                    <a:pt x="1038251" y="42084"/>
                    <a:pt x="1038251" y="57274"/>
                  </a:cubicBezTo>
                  <a:lnTo>
                    <a:pt x="1038251" y="1489883"/>
                  </a:lnTo>
                  <a:cubicBezTo>
                    <a:pt x="1038251" y="1505073"/>
                    <a:pt x="1032217" y="1519641"/>
                    <a:pt x="1021476" y="1530382"/>
                  </a:cubicBezTo>
                  <a:cubicBezTo>
                    <a:pt x="1010735" y="1541123"/>
                    <a:pt x="996167" y="1547157"/>
                    <a:pt x="980976" y="1547157"/>
                  </a:cubicBezTo>
                  <a:lnTo>
                    <a:pt x="57274" y="1547157"/>
                  </a:lnTo>
                  <a:cubicBezTo>
                    <a:pt x="42084" y="1547157"/>
                    <a:pt x="27516" y="1541123"/>
                    <a:pt x="16775" y="1530382"/>
                  </a:cubicBezTo>
                  <a:cubicBezTo>
                    <a:pt x="6034" y="1519641"/>
                    <a:pt x="0" y="1505073"/>
                    <a:pt x="0" y="1489883"/>
                  </a:cubicBezTo>
                  <a:lnTo>
                    <a:pt x="0" y="57274"/>
                  </a:lnTo>
                  <a:cubicBezTo>
                    <a:pt x="0" y="42084"/>
                    <a:pt x="6034" y="27516"/>
                    <a:pt x="16775" y="16775"/>
                  </a:cubicBezTo>
                  <a:cubicBezTo>
                    <a:pt x="27516" y="6034"/>
                    <a:pt x="42084" y="0"/>
                    <a:pt x="57274" y="0"/>
                  </a:cubicBezTo>
                  <a:close/>
                </a:path>
              </a:pathLst>
            </a:custGeom>
            <a:solidFill>
              <a:srgbClr val="A4A95D">
                <a:alpha val="25882"/>
              </a:srgbClr>
            </a:solidFill>
            <a:ln w="95250" cap="rnd" cmpd="sng">
              <a:solidFill>
                <a:srgbClr val="000000">
                  <a:alpha val="25882"/>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8"/>
            <p:cNvSpPr txBox="1"/>
            <p:nvPr/>
          </p:nvSpPr>
          <p:spPr>
            <a:xfrm>
              <a:off x="0" y="57150"/>
              <a:ext cx="1038251" cy="1490007"/>
            </a:xfrm>
            <a:prstGeom prst="rect">
              <a:avLst/>
            </a:prstGeom>
            <a:noFill/>
            <a:ln>
              <a:noFill/>
            </a:ln>
          </p:spPr>
          <p:txBody>
            <a:bodyPr spcFirstLastPara="1" wrap="square" lIns="40050" tIns="40050" rIns="40050" bIns="40050" anchor="ctr" anchorCtr="0">
              <a:noAutofit/>
            </a:bodyPr>
            <a:lstStyle/>
            <a:p>
              <a:pPr marL="0" marR="0" lvl="0" indent="0" algn="ctr" defTabSz="914400" rtl="0" eaLnBrk="1" fontAlgn="auto" latinLnBrk="0" hangingPunct="1">
                <a:lnSpc>
                  <a:spcPct val="1242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90" name="Google Shape;390;p8"/>
          <p:cNvSpPr txBox="1">
            <a:spLocks noGrp="1"/>
          </p:cNvSpPr>
          <p:nvPr>
            <p:ph type="title" idx="4294967295"/>
          </p:nvPr>
        </p:nvSpPr>
        <p:spPr>
          <a:xfrm>
            <a:off x="7006732" y="1019740"/>
            <a:ext cx="4274535" cy="846187"/>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1007"/>
              </a:lnSpc>
              <a:spcBef>
                <a:spcPts val="0"/>
              </a:spcBef>
              <a:spcAft>
                <a:spcPts val="0"/>
              </a:spcAft>
              <a:buClr>
                <a:srgbClr val="000000"/>
              </a:buClr>
              <a:buSzTx/>
              <a:buFont typeface="Arial"/>
              <a:buNone/>
              <a:tabLst/>
              <a:defRPr/>
            </a:pPr>
            <a:r>
              <a:rPr kumimoji="0" lang="en-US" sz="6250" b="0" i="0" u="none" strike="noStrike" kern="0" cap="none" spc="0" normalizeH="0" baseline="0" noProof="0" dirty="0">
                <a:ln>
                  <a:noFill/>
                </a:ln>
                <a:solidFill>
                  <a:srgbClr val="616709"/>
                </a:solidFill>
                <a:effectLst/>
                <a:uLnTx/>
                <a:uFillTx/>
                <a:latin typeface="Inclusive Sans"/>
                <a:ea typeface="Inclusive Sans"/>
                <a:cs typeface="Inclusive Sans"/>
                <a:sym typeface="Inclusive Sans"/>
              </a:rPr>
              <a:t>Presenters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84" name="Google Shape;384;p8" descr="Dr. Blake wearing a blazer and red lipstick "/>
          <p:cNvSpPr/>
          <p:nvPr/>
        </p:nvSpPr>
        <p:spPr>
          <a:xfrm>
            <a:off x="1729424" y="2714405"/>
            <a:ext cx="2302418" cy="2208991"/>
          </a:xfrm>
          <a:custGeom>
            <a:avLst/>
            <a:gdLst/>
            <a:ahLst/>
            <a:cxnLst/>
            <a:rect l="l" t="t" r="r" b="b"/>
            <a:pathLst>
              <a:path w="2302418" h="2208991" extrusionOk="0">
                <a:moveTo>
                  <a:pt x="0" y="0"/>
                </a:moveTo>
                <a:lnTo>
                  <a:pt x="2302418" y="0"/>
                </a:lnTo>
                <a:lnTo>
                  <a:pt x="2302418" y="2208991"/>
                </a:lnTo>
                <a:lnTo>
                  <a:pt x="0" y="2208991"/>
                </a:lnTo>
                <a:lnTo>
                  <a:pt x="0" y="0"/>
                </a:lnTo>
                <a:close/>
              </a:path>
            </a:pathLst>
          </a:custGeom>
          <a:blipFill rotWithShape="1">
            <a:blip r:embed="rId7">
              <a:alphaModFix/>
            </a:blip>
            <a:stretch>
              <a:fillRect t="-24449" b="-24449"/>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8"/>
          <p:cNvSpPr txBox="1"/>
          <p:nvPr/>
        </p:nvSpPr>
        <p:spPr>
          <a:xfrm>
            <a:off x="1484599" y="5219371"/>
            <a:ext cx="2792069" cy="2397871"/>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960" b="1" i="0" u="none" strike="noStrike" kern="0" cap="none" spc="0" normalizeH="0" baseline="0" noProof="0">
                <a:ln>
                  <a:noFill/>
                </a:ln>
                <a:solidFill>
                  <a:srgbClr val="000000"/>
                </a:solidFill>
                <a:effectLst/>
                <a:uLnTx/>
                <a:uFillTx/>
                <a:latin typeface="Inclusive Sans"/>
                <a:ea typeface="Inclusive Sans"/>
                <a:cs typeface="Inclusive Sans"/>
                <a:sym typeface="Inclusive Sans"/>
              </a:rPr>
              <a:t>Dr. Hassanatu Blake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960" b="0" i="1" u="none" strike="noStrike" kern="0" cap="none" spc="0" normalizeH="0" baseline="0" noProof="0">
                <a:ln>
                  <a:noFill/>
                </a:ln>
                <a:solidFill>
                  <a:srgbClr val="000000"/>
                </a:solidFill>
                <a:effectLst/>
                <a:uLnTx/>
                <a:uFillTx/>
                <a:latin typeface="Inclusive Sans"/>
                <a:ea typeface="Inclusive Sans"/>
                <a:cs typeface="Inclusive Sans"/>
                <a:sym typeface="Inclusive Sans"/>
              </a:rPr>
              <a:t>(she/her)</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960" b="0" i="0" u="none" strike="noStrike" kern="0" cap="none" spc="0" normalizeH="0" baseline="0" noProof="0">
                <a:ln>
                  <a:noFill/>
                </a:ln>
                <a:solidFill>
                  <a:srgbClr val="000000"/>
                </a:solidFill>
                <a:effectLst/>
                <a:uLnTx/>
                <a:uFillTx/>
                <a:latin typeface="Inclusive Sans"/>
                <a:ea typeface="Inclusive Sans"/>
                <a:cs typeface="Inclusive Sans"/>
                <a:sym typeface="Inclusive Sans"/>
              </a:rPr>
              <a:t>Associate Clinical Professor &amp; Inaugural Director of Global Health Undergraduate Program</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8" descr="Dr. Onaiwu with long black braids smiling at the camera"/>
          <p:cNvSpPr/>
          <p:nvPr/>
        </p:nvSpPr>
        <p:spPr>
          <a:xfrm>
            <a:off x="5899249" y="2616430"/>
            <a:ext cx="2302418" cy="2208991"/>
          </a:xfrm>
          <a:custGeom>
            <a:avLst/>
            <a:gdLst/>
            <a:ahLst/>
            <a:cxnLst/>
            <a:rect l="l" t="t" r="r" b="b"/>
            <a:pathLst>
              <a:path w="2302418" h="2208991" extrusionOk="0">
                <a:moveTo>
                  <a:pt x="0" y="0"/>
                </a:moveTo>
                <a:lnTo>
                  <a:pt x="2302419" y="0"/>
                </a:lnTo>
                <a:lnTo>
                  <a:pt x="2302419" y="2208991"/>
                </a:lnTo>
                <a:lnTo>
                  <a:pt x="0" y="2208991"/>
                </a:lnTo>
                <a:lnTo>
                  <a:pt x="0" y="0"/>
                </a:lnTo>
                <a:close/>
              </a:path>
            </a:pathLst>
          </a:custGeom>
          <a:blipFill rotWithShape="1">
            <a:blip r:embed="rId8">
              <a:alphaModFix/>
            </a:blip>
            <a:stretch>
              <a:fillRect t="-24046" b="-32689"/>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8"/>
          <p:cNvSpPr txBox="1"/>
          <p:nvPr/>
        </p:nvSpPr>
        <p:spPr>
          <a:xfrm>
            <a:off x="5537149" y="5043021"/>
            <a:ext cx="2792100" cy="31566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960" b="1" i="0" u="none" strike="noStrike" kern="0" cap="none" spc="0" normalizeH="0" baseline="0" noProof="0" dirty="0">
                <a:ln>
                  <a:noFill/>
                </a:ln>
                <a:solidFill>
                  <a:srgbClr val="000000"/>
                </a:solidFill>
                <a:effectLst/>
                <a:uLnTx/>
                <a:uFillTx/>
                <a:latin typeface="Inclusive Sans"/>
                <a:ea typeface="Inclusive Sans"/>
                <a:cs typeface="Inclusive Sans"/>
                <a:sym typeface="Inclusive Sans"/>
              </a:rPr>
              <a:t>Dr. </a:t>
            </a:r>
            <a:r>
              <a:rPr kumimoji="0" lang="en-US" sz="1960" b="1" i="0" u="none" strike="noStrike" kern="0" cap="none" spc="0" normalizeH="0" baseline="0" noProof="0" dirty="0" err="1">
                <a:ln>
                  <a:noFill/>
                </a:ln>
                <a:solidFill>
                  <a:srgbClr val="000000"/>
                </a:solidFill>
                <a:effectLst/>
                <a:uLnTx/>
                <a:uFillTx/>
                <a:latin typeface="Inclusive Sans"/>
                <a:ea typeface="Inclusive Sans"/>
                <a:cs typeface="Inclusive Sans"/>
                <a:sym typeface="Inclusive Sans"/>
              </a:rPr>
              <a:t>Morénike</a:t>
            </a:r>
            <a:r>
              <a:rPr kumimoji="0" lang="en-US" sz="1960" b="1" i="0" u="none" strike="noStrike" kern="0" cap="none" spc="0" normalizeH="0" baseline="0" noProof="0" dirty="0">
                <a:ln>
                  <a:noFill/>
                </a:ln>
                <a:solidFill>
                  <a:srgbClr val="000000"/>
                </a:solidFill>
                <a:effectLst/>
                <a:uLnTx/>
                <a:uFillTx/>
                <a:latin typeface="Inclusive Sans"/>
                <a:ea typeface="Inclusive Sans"/>
                <a:cs typeface="Inclusive Sans"/>
                <a:sym typeface="Inclusive Sans"/>
              </a:rPr>
              <a:t> Giwa </a:t>
            </a:r>
            <a:r>
              <a:rPr kumimoji="0" lang="en-US" sz="1960" b="1" i="0" u="none" strike="noStrike" kern="0" cap="none" spc="0" normalizeH="0" baseline="0" noProof="0" dirty="0" err="1">
                <a:ln>
                  <a:noFill/>
                </a:ln>
                <a:solidFill>
                  <a:srgbClr val="000000"/>
                </a:solidFill>
                <a:effectLst/>
                <a:uLnTx/>
                <a:uFillTx/>
                <a:latin typeface="Inclusive Sans"/>
                <a:ea typeface="Inclusive Sans"/>
                <a:cs typeface="Inclusive Sans"/>
                <a:sym typeface="Inclusive Sans"/>
              </a:rPr>
              <a:t>Onaiwu</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960" b="0" i="1" u="none" strike="noStrike" kern="0" cap="none" spc="0" normalizeH="0" baseline="0" noProof="0" dirty="0">
                <a:ln>
                  <a:noFill/>
                </a:ln>
                <a:solidFill>
                  <a:srgbClr val="000000"/>
                </a:solidFill>
                <a:effectLst/>
                <a:uLnTx/>
                <a:uFillTx/>
                <a:latin typeface="Inclusive Sans"/>
                <a:ea typeface="Inclusive Sans"/>
                <a:cs typeface="Inclusive Sans"/>
                <a:sym typeface="Inclusive Sans"/>
              </a:rPr>
              <a:t>(she/they)</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860" b="0" i="0" u="none" strike="noStrike" kern="0" cap="none" spc="0" normalizeH="0" baseline="0" noProof="0" dirty="0">
                <a:ln>
                  <a:noFill/>
                </a:ln>
                <a:solidFill>
                  <a:srgbClr val="000000"/>
                </a:solidFill>
                <a:effectLst/>
                <a:uLnTx/>
                <a:uFillTx/>
                <a:latin typeface="Inclusive Sans"/>
                <a:ea typeface="Inclusive Sans"/>
                <a:cs typeface="Inclusive Sans"/>
                <a:sym typeface="Inclusive Sans"/>
              </a:rPr>
              <a:t>Global Human Rights and Disability Justice Activist-Scholar, Consultant, Advocate, Author and Educator</a:t>
            </a:r>
            <a:endParaRPr kumimoji="0" sz="1300" b="0" i="0" u="none" strike="noStrike" kern="0" cap="none" spc="0" normalizeH="0" baseline="0" noProof="0" dirty="0">
              <a:ln>
                <a:noFill/>
              </a:ln>
              <a:solidFill>
                <a:srgbClr val="000000"/>
              </a:solidFill>
              <a:effectLst/>
              <a:uLnTx/>
              <a:uFillTx/>
              <a:latin typeface="Arial"/>
              <a:cs typeface="Arial"/>
              <a:sym typeface="Arial"/>
            </a:endParaRPr>
          </a:p>
        </p:txBody>
      </p:sp>
      <p:sp>
        <p:nvSpPr>
          <p:cNvPr id="382" name="Google Shape;382;p8" descr="Yolanda, wearing a blazer and pink top in front of greenery "/>
          <p:cNvSpPr/>
          <p:nvPr/>
        </p:nvSpPr>
        <p:spPr>
          <a:xfrm>
            <a:off x="10011091" y="2487142"/>
            <a:ext cx="2266219" cy="2208991"/>
          </a:xfrm>
          <a:custGeom>
            <a:avLst/>
            <a:gdLst/>
            <a:ahLst/>
            <a:cxnLst/>
            <a:rect l="l" t="t" r="r" b="b"/>
            <a:pathLst>
              <a:path w="2266219" h="2208991" extrusionOk="0">
                <a:moveTo>
                  <a:pt x="0" y="0"/>
                </a:moveTo>
                <a:lnTo>
                  <a:pt x="2266219" y="0"/>
                </a:lnTo>
                <a:lnTo>
                  <a:pt x="2266219" y="2208991"/>
                </a:lnTo>
                <a:lnTo>
                  <a:pt x="0" y="2208991"/>
                </a:lnTo>
                <a:lnTo>
                  <a:pt x="0" y="0"/>
                </a:lnTo>
                <a:close/>
              </a:path>
            </a:pathLst>
          </a:custGeom>
          <a:blipFill rotWithShape="1">
            <a:blip r:embed="rId9">
              <a:alphaModFix/>
            </a:blip>
            <a:stretch>
              <a:fillRect b="-2590"/>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8"/>
          <p:cNvSpPr txBox="1"/>
          <p:nvPr/>
        </p:nvSpPr>
        <p:spPr>
          <a:xfrm>
            <a:off x="9748162" y="5317346"/>
            <a:ext cx="2792100" cy="1568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960" b="1" i="0" u="none" strike="noStrike" kern="0" cap="none" spc="0" normalizeH="0" baseline="0" noProof="0" dirty="0">
                <a:ln>
                  <a:noFill/>
                </a:ln>
                <a:solidFill>
                  <a:srgbClr val="000000"/>
                </a:solidFill>
                <a:effectLst/>
                <a:uLnTx/>
                <a:uFillTx/>
                <a:latin typeface="Inclusive Sans"/>
                <a:ea typeface="Inclusive Sans"/>
                <a:cs typeface="Inclusive Sans"/>
                <a:sym typeface="Inclusive Sans"/>
              </a:rPr>
              <a:t>Yolanda Vargas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960" b="0" i="1" u="none" strike="noStrike" kern="0" cap="none" spc="0" normalizeH="0" baseline="0" noProof="0" dirty="0">
                <a:ln>
                  <a:noFill/>
                </a:ln>
                <a:solidFill>
                  <a:srgbClr val="000000"/>
                </a:solidFill>
                <a:effectLst/>
                <a:uLnTx/>
                <a:uFillTx/>
                <a:latin typeface="Inclusive Sans"/>
                <a:ea typeface="Inclusive Sans"/>
                <a:cs typeface="Inclusive Sans"/>
                <a:sym typeface="Inclusive Sans"/>
              </a:rPr>
              <a:t>(she/her)</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960" b="0" i="0" u="none" strike="noStrike" kern="0" cap="none" spc="0" normalizeH="0" baseline="0" noProof="0" dirty="0">
                <a:ln>
                  <a:noFill/>
                </a:ln>
                <a:solidFill>
                  <a:srgbClr val="000000"/>
                </a:solidFill>
                <a:effectLst/>
                <a:uLnTx/>
                <a:uFillTx/>
                <a:latin typeface="Inclusive Sans"/>
                <a:ea typeface="Inclusive Sans"/>
                <a:cs typeface="Inclusive Sans"/>
                <a:sym typeface="Inclusive Sans"/>
              </a:rPr>
              <a:t>Private Contractor and Consultant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89" name="Google Shape;389;p8" descr="Jess smiling, wearing a salmon collared shirt and with short brown hair"/>
          <p:cNvSpPr/>
          <p:nvPr/>
        </p:nvSpPr>
        <p:spPr>
          <a:xfrm>
            <a:off x="14056711" y="2714405"/>
            <a:ext cx="2279509" cy="2208991"/>
          </a:xfrm>
          <a:custGeom>
            <a:avLst/>
            <a:gdLst/>
            <a:ahLst/>
            <a:cxnLst/>
            <a:rect l="l" t="t" r="r" b="b"/>
            <a:pathLst>
              <a:path w="2279509" h="2208991" extrusionOk="0">
                <a:moveTo>
                  <a:pt x="0" y="0"/>
                </a:moveTo>
                <a:lnTo>
                  <a:pt x="2279510" y="0"/>
                </a:lnTo>
                <a:lnTo>
                  <a:pt x="2279510" y="2208991"/>
                </a:lnTo>
                <a:lnTo>
                  <a:pt x="0" y="2208991"/>
                </a:lnTo>
                <a:lnTo>
                  <a:pt x="0" y="0"/>
                </a:lnTo>
                <a:close/>
              </a:path>
            </a:pathLst>
          </a:custGeom>
          <a:blipFill rotWithShape="1">
            <a:blip r:embed="rId10">
              <a:alphaModFix/>
            </a:blip>
            <a:stretch>
              <a:fillRect t="-5596" b="-49289"/>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8"/>
          <p:cNvSpPr txBox="1"/>
          <p:nvPr/>
        </p:nvSpPr>
        <p:spPr>
          <a:xfrm>
            <a:off x="13800738" y="5203371"/>
            <a:ext cx="2792100" cy="28359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960" b="1" i="0" u="none" strike="noStrike" kern="0" cap="none" spc="0" normalizeH="0" baseline="0" noProof="0" dirty="0">
                <a:ln>
                  <a:noFill/>
                </a:ln>
                <a:solidFill>
                  <a:srgbClr val="000000"/>
                </a:solidFill>
                <a:effectLst/>
                <a:uLnTx/>
                <a:uFillTx/>
                <a:latin typeface="Inclusive Sans"/>
                <a:ea typeface="Inclusive Sans"/>
                <a:cs typeface="Inclusive Sans"/>
                <a:sym typeface="Inclusive Sans"/>
              </a:rPr>
              <a:t>Jess L. Wilcox Cowing</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960" b="0" i="1" u="none" strike="noStrike" kern="0" cap="none" spc="0" normalizeH="0" baseline="0" noProof="0" dirty="0">
                <a:ln>
                  <a:noFill/>
                </a:ln>
                <a:solidFill>
                  <a:srgbClr val="000000"/>
                </a:solidFill>
                <a:effectLst/>
                <a:uLnTx/>
                <a:uFillTx/>
                <a:latin typeface="Inclusive Sans"/>
                <a:ea typeface="Inclusive Sans"/>
                <a:cs typeface="Inclusive Sans"/>
                <a:sym typeface="Inclusive Sans"/>
              </a:rPr>
              <a:t>(they/them)</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960" b="0" i="0" u="none" strike="noStrike" kern="0" cap="none" spc="0" normalizeH="0" baseline="0" noProof="0" dirty="0">
                <a:ln>
                  <a:noFill/>
                </a:ln>
                <a:solidFill>
                  <a:srgbClr val="000000"/>
                </a:solidFill>
                <a:effectLst/>
                <a:uLnTx/>
                <a:uFillTx/>
                <a:latin typeface="Inclusive Sans"/>
                <a:ea typeface="Inclusive Sans"/>
                <a:cs typeface="Inclusive Sans"/>
                <a:sym typeface="Inclusive Sans"/>
              </a:rPr>
              <a:t>Visiting Assistant Professor in Women, Gender &amp; Sexuality Studies at Goucher College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371" name="Google Shape;371;p8">
            <a:extLst>
              <a:ext uri="{C183D7F6-B498-43B3-948B-1728B52AA6E4}">
                <adec:decorative xmlns:adec="http://schemas.microsoft.com/office/drawing/2017/decorative" val="1"/>
              </a:ext>
            </a:extLst>
          </p:cNvPr>
          <p:cNvGrpSpPr/>
          <p:nvPr/>
        </p:nvGrpSpPr>
        <p:grpSpPr>
          <a:xfrm>
            <a:off x="5378714" y="3818875"/>
            <a:ext cx="3108939" cy="4632807"/>
            <a:chOff x="0" y="0"/>
            <a:chExt cx="1038251" cy="1547157"/>
          </a:xfrm>
        </p:grpSpPr>
        <p:sp>
          <p:nvSpPr>
            <p:cNvPr id="372" name="Google Shape;372;p8"/>
            <p:cNvSpPr/>
            <p:nvPr/>
          </p:nvSpPr>
          <p:spPr>
            <a:xfrm>
              <a:off x="0" y="0"/>
              <a:ext cx="1038251" cy="1547157"/>
            </a:xfrm>
            <a:custGeom>
              <a:avLst/>
              <a:gdLst/>
              <a:ahLst/>
              <a:cxnLst/>
              <a:rect l="l" t="t" r="r" b="b"/>
              <a:pathLst>
                <a:path w="1038251" h="1547157" extrusionOk="0">
                  <a:moveTo>
                    <a:pt x="57274" y="0"/>
                  </a:moveTo>
                  <a:lnTo>
                    <a:pt x="980976" y="0"/>
                  </a:lnTo>
                  <a:cubicBezTo>
                    <a:pt x="996167" y="0"/>
                    <a:pt x="1010735" y="6034"/>
                    <a:pt x="1021476" y="16775"/>
                  </a:cubicBezTo>
                  <a:cubicBezTo>
                    <a:pt x="1032217" y="27516"/>
                    <a:pt x="1038251" y="42084"/>
                    <a:pt x="1038251" y="57274"/>
                  </a:cubicBezTo>
                  <a:lnTo>
                    <a:pt x="1038251" y="1489883"/>
                  </a:lnTo>
                  <a:cubicBezTo>
                    <a:pt x="1038251" y="1505073"/>
                    <a:pt x="1032217" y="1519641"/>
                    <a:pt x="1021476" y="1530382"/>
                  </a:cubicBezTo>
                  <a:cubicBezTo>
                    <a:pt x="1010735" y="1541123"/>
                    <a:pt x="996167" y="1547157"/>
                    <a:pt x="980976" y="1547157"/>
                  </a:cubicBezTo>
                  <a:lnTo>
                    <a:pt x="57274" y="1547157"/>
                  </a:lnTo>
                  <a:cubicBezTo>
                    <a:pt x="42084" y="1547157"/>
                    <a:pt x="27516" y="1541123"/>
                    <a:pt x="16775" y="1530382"/>
                  </a:cubicBezTo>
                  <a:cubicBezTo>
                    <a:pt x="6034" y="1519641"/>
                    <a:pt x="0" y="1505073"/>
                    <a:pt x="0" y="1489883"/>
                  </a:cubicBezTo>
                  <a:lnTo>
                    <a:pt x="0" y="57274"/>
                  </a:lnTo>
                  <a:cubicBezTo>
                    <a:pt x="0" y="42084"/>
                    <a:pt x="6034" y="27516"/>
                    <a:pt x="16775" y="16775"/>
                  </a:cubicBezTo>
                  <a:cubicBezTo>
                    <a:pt x="27516" y="6034"/>
                    <a:pt x="42084" y="0"/>
                    <a:pt x="57274" y="0"/>
                  </a:cubicBezTo>
                  <a:close/>
                </a:path>
              </a:pathLst>
            </a:custGeom>
            <a:solidFill>
              <a:srgbClr val="A4A95D">
                <a:alpha val="25882"/>
              </a:srgbClr>
            </a:solidFill>
            <a:ln w="95250" cap="rnd" cmpd="sng">
              <a:solidFill>
                <a:srgbClr val="000000">
                  <a:alpha val="25882"/>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8"/>
            <p:cNvSpPr txBox="1"/>
            <p:nvPr/>
          </p:nvSpPr>
          <p:spPr>
            <a:xfrm>
              <a:off x="0" y="57150"/>
              <a:ext cx="1038251" cy="1490007"/>
            </a:xfrm>
            <a:prstGeom prst="rect">
              <a:avLst/>
            </a:prstGeom>
            <a:noFill/>
            <a:ln>
              <a:noFill/>
            </a:ln>
          </p:spPr>
          <p:txBody>
            <a:bodyPr spcFirstLastPara="1" wrap="square" lIns="40050" tIns="40050" rIns="40050" bIns="40050" anchor="ctr" anchorCtr="0">
              <a:noAutofit/>
            </a:bodyPr>
            <a:lstStyle/>
            <a:p>
              <a:pPr marL="0" marR="0" lvl="0" indent="0" algn="ctr" defTabSz="914400" rtl="0" eaLnBrk="1" fontAlgn="auto" latinLnBrk="0" hangingPunct="1">
                <a:lnSpc>
                  <a:spcPct val="1242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75" name="Google Shape;375;p8">
            <a:extLst>
              <a:ext uri="{C183D7F6-B498-43B3-948B-1728B52AA6E4}">
                <adec:decorative xmlns:adec="http://schemas.microsoft.com/office/drawing/2017/decorative" val="1"/>
              </a:ext>
            </a:extLst>
          </p:cNvPr>
          <p:cNvGrpSpPr/>
          <p:nvPr/>
        </p:nvGrpSpPr>
        <p:grpSpPr>
          <a:xfrm>
            <a:off x="9589727" y="3818900"/>
            <a:ext cx="3108939" cy="4632807"/>
            <a:chOff x="0" y="0"/>
            <a:chExt cx="1038251" cy="1547157"/>
          </a:xfrm>
        </p:grpSpPr>
        <p:sp>
          <p:nvSpPr>
            <p:cNvPr id="376" name="Google Shape;376;p8"/>
            <p:cNvSpPr/>
            <p:nvPr/>
          </p:nvSpPr>
          <p:spPr>
            <a:xfrm>
              <a:off x="0" y="0"/>
              <a:ext cx="1038251" cy="1547157"/>
            </a:xfrm>
            <a:custGeom>
              <a:avLst/>
              <a:gdLst/>
              <a:ahLst/>
              <a:cxnLst/>
              <a:rect l="l" t="t" r="r" b="b"/>
              <a:pathLst>
                <a:path w="1038251" h="1547157" extrusionOk="0">
                  <a:moveTo>
                    <a:pt x="57274" y="0"/>
                  </a:moveTo>
                  <a:lnTo>
                    <a:pt x="980976" y="0"/>
                  </a:lnTo>
                  <a:cubicBezTo>
                    <a:pt x="996167" y="0"/>
                    <a:pt x="1010735" y="6034"/>
                    <a:pt x="1021476" y="16775"/>
                  </a:cubicBezTo>
                  <a:cubicBezTo>
                    <a:pt x="1032217" y="27516"/>
                    <a:pt x="1038251" y="42084"/>
                    <a:pt x="1038251" y="57274"/>
                  </a:cubicBezTo>
                  <a:lnTo>
                    <a:pt x="1038251" y="1489883"/>
                  </a:lnTo>
                  <a:cubicBezTo>
                    <a:pt x="1038251" y="1505073"/>
                    <a:pt x="1032217" y="1519641"/>
                    <a:pt x="1021476" y="1530382"/>
                  </a:cubicBezTo>
                  <a:cubicBezTo>
                    <a:pt x="1010735" y="1541123"/>
                    <a:pt x="996167" y="1547157"/>
                    <a:pt x="980976" y="1547157"/>
                  </a:cubicBezTo>
                  <a:lnTo>
                    <a:pt x="57274" y="1547157"/>
                  </a:lnTo>
                  <a:cubicBezTo>
                    <a:pt x="42084" y="1547157"/>
                    <a:pt x="27516" y="1541123"/>
                    <a:pt x="16775" y="1530382"/>
                  </a:cubicBezTo>
                  <a:cubicBezTo>
                    <a:pt x="6034" y="1519641"/>
                    <a:pt x="0" y="1505073"/>
                    <a:pt x="0" y="1489883"/>
                  </a:cubicBezTo>
                  <a:lnTo>
                    <a:pt x="0" y="57274"/>
                  </a:lnTo>
                  <a:cubicBezTo>
                    <a:pt x="0" y="42084"/>
                    <a:pt x="6034" y="27516"/>
                    <a:pt x="16775" y="16775"/>
                  </a:cubicBezTo>
                  <a:cubicBezTo>
                    <a:pt x="27516" y="6034"/>
                    <a:pt x="42084" y="0"/>
                    <a:pt x="57274" y="0"/>
                  </a:cubicBezTo>
                  <a:close/>
                </a:path>
              </a:pathLst>
            </a:custGeom>
            <a:solidFill>
              <a:srgbClr val="A4A95D">
                <a:alpha val="25882"/>
              </a:srgbClr>
            </a:solidFill>
            <a:ln w="95250" cap="rnd" cmpd="sng">
              <a:solidFill>
                <a:srgbClr val="000000">
                  <a:alpha val="25882"/>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8"/>
            <p:cNvSpPr txBox="1"/>
            <p:nvPr/>
          </p:nvSpPr>
          <p:spPr>
            <a:xfrm>
              <a:off x="0" y="57150"/>
              <a:ext cx="1038251" cy="1490007"/>
            </a:xfrm>
            <a:prstGeom prst="rect">
              <a:avLst/>
            </a:prstGeom>
            <a:noFill/>
            <a:ln>
              <a:noFill/>
            </a:ln>
          </p:spPr>
          <p:txBody>
            <a:bodyPr spcFirstLastPara="1" wrap="square" lIns="40050" tIns="40050" rIns="40050" bIns="40050" anchor="ctr" anchorCtr="0">
              <a:noAutofit/>
            </a:bodyPr>
            <a:lstStyle/>
            <a:p>
              <a:pPr marL="0" marR="0" lvl="0" indent="0" algn="ctr" defTabSz="914400" rtl="0" eaLnBrk="1" fontAlgn="auto" latinLnBrk="0" hangingPunct="1">
                <a:lnSpc>
                  <a:spcPct val="1242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79" name="Google Shape;379;p8">
            <a:extLst>
              <a:ext uri="{C183D7F6-B498-43B3-948B-1728B52AA6E4}">
                <adec:decorative xmlns:adec="http://schemas.microsoft.com/office/drawing/2017/decorative" val="1"/>
              </a:ext>
            </a:extLst>
          </p:cNvPr>
          <p:cNvGrpSpPr/>
          <p:nvPr/>
        </p:nvGrpSpPr>
        <p:grpSpPr>
          <a:xfrm>
            <a:off x="4174942" y="639494"/>
            <a:ext cx="9938074" cy="1501904"/>
            <a:chOff x="0" y="0"/>
            <a:chExt cx="2617435" cy="395563"/>
          </a:xfrm>
        </p:grpSpPr>
        <p:sp>
          <p:nvSpPr>
            <p:cNvPr id="380" name="Google Shape;380;p8"/>
            <p:cNvSpPr/>
            <p:nvPr/>
          </p:nvSpPr>
          <p:spPr>
            <a:xfrm>
              <a:off x="0" y="0"/>
              <a:ext cx="2617435" cy="395563"/>
            </a:xfrm>
            <a:custGeom>
              <a:avLst/>
              <a:gdLst/>
              <a:ahLst/>
              <a:cxnLst/>
              <a:rect l="l" t="t" r="r" b="b"/>
              <a:pathLst>
                <a:path w="2617435" h="395563" extrusionOk="0">
                  <a:moveTo>
                    <a:pt x="17917" y="0"/>
                  </a:moveTo>
                  <a:lnTo>
                    <a:pt x="2599518" y="0"/>
                  </a:lnTo>
                  <a:cubicBezTo>
                    <a:pt x="2604270" y="0"/>
                    <a:pt x="2608827" y="1888"/>
                    <a:pt x="2612187" y="5248"/>
                  </a:cubicBezTo>
                  <a:cubicBezTo>
                    <a:pt x="2615548" y="8608"/>
                    <a:pt x="2617435" y="13165"/>
                    <a:pt x="2617435" y="17917"/>
                  </a:cubicBezTo>
                  <a:lnTo>
                    <a:pt x="2617435" y="377646"/>
                  </a:lnTo>
                  <a:cubicBezTo>
                    <a:pt x="2617435" y="382398"/>
                    <a:pt x="2615548" y="386955"/>
                    <a:pt x="2612187" y="390315"/>
                  </a:cubicBezTo>
                  <a:cubicBezTo>
                    <a:pt x="2608827" y="393675"/>
                    <a:pt x="2604270" y="395563"/>
                    <a:pt x="2599518" y="395563"/>
                  </a:cubicBezTo>
                  <a:lnTo>
                    <a:pt x="17917" y="395563"/>
                  </a:lnTo>
                  <a:cubicBezTo>
                    <a:pt x="13165" y="395563"/>
                    <a:pt x="8608" y="393675"/>
                    <a:pt x="5248" y="390315"/>
                  </a:cubicBezTo>
                  <a:cubicBezTo>
                    <a:pt x="1888" y="386955"/>
                    <a:pt x="0" y="382398"/>
                    <a:pt x="0" y="377646"/>
                  </a:cubicBezTo>
                  <a:lnTo>
                    <a:pt x="0" y="17917"/>
                  </a:lnTo>
                  <a:cubicBezTo>
                    <a:pt x="0" y="13165"/>
                    <a:pt x="1888" y="8608"/>
                    <a:pt x="5248" y="5248"/>
                  </a:cubicBezTo>
                  <a:cubicBezTo>
                    <a:pt x="8608" y="1888"/>
                    <a:pt x="13165" y="0"/>
                    <a:pt x="17917" y="0"/>
                  </a:cubicBezTo>
                  <a:close/>
                </a:path>
              </a:pathLst>
            </a:custGeom>
            <a:solidFill>
              <a:srgbClr val="FFFFFF"/>
            </a:solidFill>
            <a:ln w="95250" cap="rnd" cmpd="sng">
              <a:solidFill>
                <a:srgbClr val="216E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8"/>
            <p:cNvSpPr txBox="1"/>
            <p:nvPr/>
          </p:nvSpPr>
          <p:spPr>
            <a:xfrm>
              <a:off x="0" y="57150"/>
              <a:ext cx="2617435" cy="338413"/>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242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85" name="Google Shape;385;p8">
            <a:extLst>
              <a:ext uri="{C183D7F6-B498-43B3-948B-1728B52AA6E4}">
                <adec:decorative xmlns:adec="http://schemas.microsoft.com/office/drawing/2017/decorative" val="1"/>
              </a:ext>
            </a:extLst>
          </p:cNvPr>
          <p:cNvGrpSpPr/>
          <p:nvPr/>
        </p:nvGrpSpPr>
        <p:grpSpPr>
          <a:xfrm>
            <a:off x="13641991" y="3818900"/>
            <a:ext cx="3108939" cy="4632807"/>
            <a:chOff x="0" y="0"/>
            <a:chExt cx="1038251" cy="1547157"/>
          </a:xfrm>
        </p:grpSpPr>
        <p:sp>
          <p:nvSpPr>
            <p:cNvPr id="386" name="Google Shape;386;p8"/>
            <p:cNvSpPr/>
            <p:nvPr/>
          </p:nvSpPr>
          <p:spPr>
            <a:xfrm>
              <a:off x="0" y="0"/>
              <a:ext cx="1038251" cy="1547157"/>
            </a:xfrm>
            <a:custGeom>
              <a:avLst/>
              <a:gdLst/>
              <a:ahLst/>
              <a:cxnLst/>
              <a:rect l="l" t="t" r="r" b="b"/>
              <a:pathLst>
                <a:path w="1038251" h="1547157" extrusionOk="0">
                  <a:moveTo>
                    <a:pt x="57274" y="0"/>
                  </a:moveTo>
                  <a:lnTo>
                    <a:pt x="980976" y="0"/>
                  </a:lnTo>
                  <a:cubicBezTo>
                    <a:pt x="996167" y="0"/>
                    <a:pt x="1010735" y="6034"/>
                    <a:pt x="1021476" y="16775"/>
                  </a:cubicBezTo>
                  <a:cubicBezTo>
                    <a:pt x="1032217" y="27516"/>
                    <a:pt x="1038251" y="42084"/>
                    <a:pt x="1038251" y="57274"/>
                  </a:cubicBezTo>
                  <a:lnTo>
                    <a:pt x="1038251" y="1489883"/>
                  </a:lnTo>
                  <a:cubicBezTo>
                    <a:pt x="1038251" y="1505073"/>
                    <a:pt x="1032217" y="1519641"/>
                    <a:pt x="1021476" y="1530382"/>
                  </a:cubicBezTo>
                  <a:cubicBezTo>
                    <a:pt x="1010735" y="1541123"/>
                    <a:pt x="996167" y="1547157"/>
                    <a:pt x="980976" y="1547157"/>
                  </a:cubicBezTo>
                  <a:lnTo>
                    <a:pt x="57274" y="1547157"/>
                  </a:lnTo>
                  <a:cubicBezTo>
                    <a:pt x="42084" y="1547157"/>
                    <a:pt x="27516" y="1541123"/>
                    <a:pt x="16775" y="1530382"/>
                  </a:cubicBezTo>
                  <a:cubicBezTo>
                    <a:pt x="6034" y="1519641"/>
                    <a:pt x="0" y="1505073"/>
                    <a:pt x="0" y="1489883"/>
                  </a:cubicBezTo>
                  <a:lnTo>
                    <a:pt x="0" y="57274"/>
                  </a:lnTo>
                  <a:cubicBezTo>
                    <a:pt x="0" y="42084"/>
                    <a:pt x="6034" y="27516"/>
                    <a:pt x="16775" y="16775"/>
                  </a:cubicBezTo>
                  <a:cubicBezTo>
                    <a:pt x="27516" y="6034"/>
                    <a:pt x="42084" y="0"/>
                    <a:pt x="57274" y="0"/>
                  </a:cubicBezTo>
                  <a:close/>
                </a:path>
              </a:pathLst>
            </a:custGeom>
            <a:solidFill>
              <a:srgbClr val="A4A95D">
                <a:alpha val="25882"/>
              </a:srgbClr>
            </a:solidFill>
            <a:ln w="95250" cap="rnd" cmpd="sng">
              <a:solidFill>
                <a:srgbClr val="000000">
                  <a:alpha val="25882"/>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8"/>
            <p:cNvSpPr txBox="1"/>
            <p:nvPr/>
          </p:nvSpPr>
          <p:spPr>
            <a:xfrm>
              <a:off x="0" y="57150"/>
              <a:ext cx="1038251" cy="1490007"/>
            </a:xfrm>
            <a:prstGeom prst="rect">
              <a:avLst/>
            </a:prstGeom>
            <a:noFill/>
            <a:ln>
              <a:noFill/>
            </a:ln>
          </p:spPr>
          <p:txBody>
            <a:bodyPr spcFirstLastPara="1" wrap="square" lIns="40050" tIns="40050" rIns="40050" bIns="40050" anchor="ctr" anchorCtr="0">
              <a:noAutofit/>
            </a:bodyPr>
            <a:lstStyle/>
            <a:p>
              <a:pPr marL="0" marR="0" lvl="0" indent="0" algn="ctr" defTabSz="914400" rtl="0" eaLnBrk="1" fontAlgn="auto" latinLnBrk="0" hangingPunct="1">
                <a:lnSpc>
                  <a:spcPct val="1242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BDE"/>
        </a:solidFill>
        <a:effectLst/>
      </p:bgPr>
    </p:bg>
    <p:spTree>
      <p:nvGrpSpPr>
        <p:cNvPr id="1" name="Shape 394"/>
        <p:cNvGrpSpPr/>
        <p:nvPr/>
      </p:nvGrpSpPr>
      <p:grpSpPr>
        <a:xfrm>
          <a:off x="0" y="0"/>
          <a:ext cx="0" cy="0"/>
          <a:chOff x="0" y="0"/>
          <a:chExt cx="0" cy="0"/>
        </a:xfrm>
      </p:grpSpPr>
      <p:sp>
        <p:nvSpPr>
          <p:cNvPr id="2" name="Title 1">
            <a:extLst>
              <a:ext uri="{FF2B5EF4-FFF2-40B4-BE49-F238E27FC236}">
                <a16:creationId xmlns:a16="http://schemas.microsoft.com/office/drawing/2014/main" id="{FE9968B0-6893-D560-C466-53767DB046AF}"/>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TBD</a:t>
            </a: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roposal for New Client">
  <a:themeElements>
    <a:clrScheme name="Simple Light">
      <a:dk1>
        <a:srgbClr val="004A2E"/>
      </a:dk1>
      <a:lt1>
        <a:srgbClr val="F1F1E9"/>
      </a:lt1>
      <a:dk2>
        <a:srgbClr val="00160D"/>
      </a:dk2>
      <a:lt2>
        <a:srgbClr val="26A96C"/>
      </a:lt2>
      <a:accent1>
        <a:srgbClr val="002517"/>
      </a:accent1>
      <a:accent2>
        <a:srgbClr val="1A5C42"/>
      </a:accent2>
      <a:accent3>
        <a:srgbClr val="4C806C"/>
      </a:accent3>
      <a:accent4>
        <a:srgbClr val="CCDAD5"/>
      </a:accent4>
      <a:accent5>
        <a:srgbClr val="EEF7F5"/>
      </a:accent5>
      <a:accent6>
        <a:srgbClr val="FFFFFF"/>
      </a:accent6>
      <a:hlink>
        <a:srgbClr val="26A96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JuxtaposeVTI">
  <a:themeElements>
    <a:clrScheme name="Juxtapose">
      <a:dk1>
        <a:srgbClr val="000000"/>
      </a:dk1>
      <a:lt1>
        <a:srgbClr val="FFFFFF"/>
      </a:lt1>
      <a:dk2>
        <a:srgbClr val="3F3F3F"/>
      </a:dk2>
      <a:lt2>
        <a:srgbClr val="F8F7F5"/>
      </a:lt2>
      <a:accent1>
        <a:srgbClr val="F99700"/>
      </a:accent1>
      <a:accent2>
        <a:srgbClr val="00BAC7"/>
      </a:accent2>
      <a:accent3>
        <a:srgbClr val="FF5C21"/>
      </a:accent3>
      <a:accent4>
        <a:srgbClr val="6F7EFD"/>
      </a:accent4>
      <a:accent5>
        <a:srgbClr val="ACACAC"/>
      </a:accent5>
      <a:accent6>
        <a:srgbClr val="737373"/>
      </a:accent6>
      <a:hlink>
        <a:srgbClr val="0099FF"/>
      </a:hlink>
      <a:folHlink>
        <a:srgbClr val="86868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1358</Words>
  <Application>Microsoft Office PowerPoint</Application>
  <PresentationFormat>Custom</PresentationFormat>
  <Paragraphs>182</Paragraphs>
  <Slides>29</Slides>
  <Notes>29</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29</vt:i4>
      </vt:variant>
    </vt:vector>
  </HeadingPairs>
  <TitlesOfParts>
    <vt:vector size="46" baseType="lpstr">
      <vt:lpstr>IBM Plex Sans Medium</vt:lpstr>
      <vt:lpstr>IBM Plex Sans Light</vt:lpstr>
      <vt:lpstr>Calibri</vt:lpstr>
      <vt:lpstr>Libre Franklin</vt:lpstr>
      <vt:lpstr>Inclusive Sans</vt:lpstr>
      <vt:lpstr>Georgia</vt:lpstr>
      <vt:lpstr>IBM Plex Mono</vt:lpstr>
      <vt:lpstr>IBM Plex Mono Light</vt:lpstr>
      <vt:lpstr>IBM Plex Mono Medium</vt:lpstr>
      <vt:lpstr>Libre Franklin Medium</vt:lpstr>
      <vt:lpstr>IBM Plex Sans</vt:lpstr>
      <vt:lpstr>Arial</vt:lpstr>
      <vt:lpstr>Office Theme</vt:lpstr>
      <vt:lpstr>Office Theme</vt:lpstr>
      <vt:lpstr>Office Theme</vt:lpstr>
      <vt:lpstr>Proposal for New Client</vt:lpstr>
      <vt:lpstr>JuxtaposeVTI</vt:lpstr>
      <vt:lpstr>Disability Justice Foundations for Public Health </vt:lpstr>
      <vt:lpstr>Land Acknowledgement </vt:lpstr>
      <vt:lpstr>reminders</vt:lpstr>
      <vt:lpstr>Acknowledgements</vt:lpstr>
      <vt:lpstr>Housekeeping</vt:lpstr>
      <vt:lpstr>Continuing education</vt:lpstr>
      <vt:lpstr>What to expect today</vt:lpstr>
      <vt:lpstr>Presenters</vt:lpstr>
      <vt:lpstr>TBD</vt:lpstr>
      <vt:lpstr>BREATHE.</vt:lpstr>
      <vt:lpstr>10 PRINCIPLES OF DISABILITY JUSTICE</vt:lpstr>
      <vt:lpstr>PRINCIPLES OF DJ CONT.</vt:lpstr>
      <vt:lpstr> SOCIAL DETERMINANTS OF HEALTH (AKA WHY I SCREAM)</vt:lpstr>
      <vt:lpstr>SOURCES</vt:lpstr>
      <vt:lpstr>SEGMENT 1  ·  2:06 – 2:12 PM  ·  Dr. Hassanatu Blake</vt:lpstr>
      <vt:lpstr>Disability is shaped by power.</vt:lpstr>
      <vt:lpstr>Dr. Morénike Giwa Onaiwu (she/they) Global Human Rights and Disability Justice Activist-Scholar, Consultant, Advocate, Author and Educator</vt:lpstr>
      <vt:lpstr>Disability Justice and Settler colonialism  Jess Wilcox Cowing</vt:lpstr>
      <vt:lpstr> Please feel free to sit, lay down, stim, grab a blanket, have camera on or off. Do what you need to do! </vt:lpstr>
      <vt:lpstr>Today’s Goals </vt:lpstr>
      <vt:lpstr>Ableism: a system of oppression that targets disabled people and people perceived to be disabled Disability: a condition or experience  that affects the way you move through the world  </vt:lpstr>
      <vt:lpstr>Settler colonialism: an oppressive system of state control occupying Indigenous homelands  The U.S., Canada, Australia all are settler nations   </vt:lpstr>
      <vt:lpstr>On whose homelands do you live?   Go to: https://native-land.ca/maps/native-land</vt:lpstr>
      <vt:lpstr>Disability Justice is #LandBack  Disability Justice is #StandingRock and #WaterIsLife</vt:lpstr>
      <vt:lpstr>Indigenous Environmental Network “IEN’s activities include building the capacity of Indigenous communities and tribal governments to develop mechanisms to protect our sacred sites, land, water, air, natural resources, health of both our people and all living things”   </vt:lpstr>
      <vt:lpstr>Mashpee Wampanoag dishestablishment order:   “The land within the Mashpee Reservation has been Mashpee Wampanoag land since time immemorial.”   </vt:lpstr>
      <vt:lpstr>Consider your connection to disability and Native/Indigenous issues Address and acknowledge your privilege and resources Support, uplift, listen to directly impacted leaders</vt:lpstr>
      <vt:lpstr>Thank You. What Comes Next.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Asyur Watson</dc:creator>
  <cp:lastModifiedBy>Asyur Watson</cp:lastModifiedBy>
  <cp:revision>7</cp:revision>
  <dcterms:created xsi:type="dcterms:W3CDTF">2006-08-16T00:00:00Z</dcterms:created>
  <dcterms:modified xsi:type="dcterms:W3CDTF">2026-04-15T19:51:33Z</dcterms:modified>
</cp:coreProperties>
</file>