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4.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5.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6.xml" ContentType="application/vnd.openxmlformats-officedocument.theme+xml"/>
  <Override PartName="/ppt/slideLayouts/slideLayout28.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77" r:id="rId1"/>
    <p:sldMasterId id="2147483741" r:id="rId2"/>
    <p:sldMasterId id="2147483738" r:id="rId3"/>
    <p:sldMasterId id="2147483719" r:id="rId4"/>
    <p:sldMasterId id="2147483687" r:id="rId5"/>
    <p:sldMasterId id="2147483694" r:id="rId6"/>
    <p:sldMasterId id="2147483680" r:id="rId7"/>
  </p:sldMasterIdLst>
  <p:notesMasterIdLst>
    <p:notesMasterId r:id="rId12"/>
  </p:notesMasterIdLst>
  <p:handoutMasterIdLst>
    <p:handoutMasterId r:id="rId13"/>
  </p:handoutMasterIdLst>
  <p:sldIdLst>
    <p:sldId id="256" r:id="rId8"/>
    <p:sldId id="3957" r:id="rId9"/>
    <p:sldId id="2146847343" r:id="rId10"/>
    <p:sldId id="3958" r:id="rId11"/>
  </p:sldIdLst>
  <p:sldSz cx="9144000" cy="6858000" type="screen4x3"/>
  <p:notesSz cx="6858000" cy="9144000"/>
  <p:defaultTextStyle>
    <a:defPPr>
      <a:defRPr lang="en-US"/>
    </a:defPPr>
    <a:lvl1pPr marL="0" algn="l" defTabSz="767951" rtl="0" eaLnBrk="1" latinLnBrk="0" hangingPunct="1">
      <a:defRPr sz="1512" kern="1200">
        <a:solidFill>
          <a:schemeClr val="tx1"/>
        </a:solidFill>
        <a:latin typeface="+mn-lt"/>
        <a:ea typeface="+mn-ea"/>
        <a:cs typeface="+mn-cs"/>
      </a:defRPr>
    </a:lvl1pPr>
    <a:lvl2pPr marL="383976" algn="l" defTabSz="767951" rtl="0" eaLnBrk="1" latinLnBrk="0" hangingPunct="1">
      <a:defRPr sz="1512" kern="1200">
        <a:solidFill>
          <a:schemeClr val="tx1"/>
        </a:solidFill>
        <a:latin typeface="+mn-lt"/>
        <a:ea typeface="+mn-ea"/>
        <a:cs typeface="+mn-cs"/>
      </a:defRPr>
    </a:lvl2pPr>
    <a:lvl3pPr marL="767951" algn="l" defTabSz="767951" rtl="0" eaLnBrk="1" latinLnBrk="0" hangingPunct="1">
      <a:defRPr sz="1512" kern="1200">
        <a:solidFill>
          <a:schemeClr val="tx1"/>
        </a:solidFill>
        <a:latin typeface="+mn-lt"/>
        <a:ea typeface="+mn-ea"/>
        <a:cs typeface="+mn-cs"/>
      </a:defRPr>
    </a:lvl3pPr>
    <a:lvl4pPr marL="1151927" algn="l" defTabSz="767951" rtl="0" eaLnBrk="1" latinLnBrk="0" hangingPunct="1">
      <a:defRPr sz="1512" kern="1200">
        <a:solidFill>
          <a:schemeClr val="tx1"/>
        </a:solidFill>
        <a:latin typeface="+mn-lt"/>
        <a:ea typeface="+mn-ea"/>
        <a:cs typeface="+mn-cs"/>
      </a:defRPr>
    </a:lvl4pPr>
    <a:lvl5pPr marL="1535903" algn="l" defTabSz="767951" rtl="0" eaLnBrk="1" latinLnBrk="0" hangingPunct="1">
      <a:defRPr sz="1512" kern="1200">
        <a:solidFill>
          <a:schemeClr val="tx1"/>
        </a:solidFill>
        <a:latin typeface="+mn-lt"/>
        <a:ea typeface="+mn-ea"/>
        <a:cs typeface="+mn-cs"/>
      </a:defRPr>
    </a:lvl5pPr>
    <a:lvl6pPr marL="1919879" algn="l" defTabSz="767951" rtl="0" eaLnBrk="1" latinLnBrk="0" hangingPunct="1">
      <a:defRPr sz="1512" kern="1200">
        <a:solidFill>
          <a:schemeClr val="tx1"/>
        </a:solidFill>
        <a:latin typeface="+mn-lt"/>
        <a:ea typeface="+mn-ea"/>
        <a:cs typeface="+mn-cs"/>
      </a:defRPr>
    </a:lvl6pPr>
    <a:lvl7pPr marL="2303854" algn="l" defTabSz="767951" rtl="0" eaLnBrk="1" latinLnBrk="0" hangingPunct="1">
      <a:defRPr sz="1512" kern="1200">
        <a:solidFill>
          <a:schemeClr val="tx1"/>
        </a:solidFill>
        <a:latin typeface="+mn-lt"/>
        <a:ea typeface="+mn-ea"/>
        <a:cs typeface="+mn-cs"/>
      </a:defRPr>
    </a:lvl7pPr>
    <a:lvl8pPr marL="2687830" algn="l" defTabSz="767951" rtl="0" eaLnBrk="1" latinLnBrk="0" hangingPunct="1">
      <a:defRPr sz="1512" kern="1200">
        <a:solidFill>
          <a:schemeClr val="tx1"/>
        </a:solidFill>
        <a:latin typeface="+mn-lt"/>
        <a:ea typeface="+mn-ea"/>
        <a:cs typeface="+mn-cs"/>
      </a:defRPr>
    </a:lvl8pPr>
    <a:lvl9pPr marL="3071806" algn="l" defTabSz="767951" rtl="0" eaLnBrk="1" latinLnBrk="0" hangingPunct="1">
      <a:defRPr sz="1512"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48" userDrawn="1">
          <p15:clr>
            <a:srgbClr val="A4A3A4"/>
          </p15:clr>
        </p15:guide>
        <p15:guide id="2" pos="288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C0BCF8E-F29C-CC1B-49D5-347466A81F56}" name="Jaclyn J Vizzare" initials="JJV" userId="S::Jaclyn.J.Vizzare@kp.org::95a64271-d628-461d-a4c8-1888d8193d69" providerId="AD"/>
  <p188:author id="{E752B69A-FC39-D297-C8BA-ACEAF8B724F1}" name="Jill Patnode" initials="JP" userId="S::Jill.X.Patnode@kp.org::ebfa4fa0-1c84-4179-94f7-53e77e98a54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FFFF"/>
    <a:srgbClr val="16727A"/>
    <a:srgbClr val="643B8C"/>
    <a:srgbClr val="16737A"/>
    <a:srgbClr val="A62952"/>
    <a:srgbClr val="D54E29"/>
    <a:srgbClr val="27763B"/>
    <a:srgbClr val="706259"/>
    <a:srgbClr val="9B9089"/>
    <a:srgbClr val="D8D1C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3451" autoAdjust="0"/>
    <p:restoredTop sz="68421" autoAdjust="0"/>
  </p:normalViewPr>
  <p:slideViewPr>
    <p:cSldViewPr snapToGrid="0" snapToObjects="1">
      <p:cViewPr varScale="1">
        <p:scale>
          <a:sx n="45" d="100"/>
          <a:sy n="45" d="100"/>
        </p:scale>
        <p:origin x="1984" y="56"/>
      </p:cViewPr>
      <p:guideLst>
        <p:guide orient="horz" pos="2148"/>
        <p:guide pos="2880"/>
      </p:guideLst>
    </p:cSldViewPr>
  </p:slideViewPr>
  <p:notesTextViewPr>
    <p:cViewPr>
      <p:scale>
        <a:sx n="1" d="1"/>
        <a:sy n="1" d="1"/>
      </p:scale>
      <p:origin x="0" y="0"/>
    </p:cViewPr>
  </p:notesTextViewPr>
  <p:sorterViewPr>
    <p:cViewPr>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handoutMaster" Target="handoutMasters/handoutMaster1.xml"/><Relationship Id="rId18" Type="http://schemas.microsoft.com/office/2018/10/relationships/authors" Target="authors.xml"/><Relationship Id="rId3" Type="http://schemas.openxmlformats.org/officeDocument/2006/relationships/slideMaster" Target="slideMasters/slideMaster3.xml"/><Relationship Id="rId7" Type="http://schemas.openxmlformats.org/officeDocument/2006/relationships/slideMaster" Target="slideMasters/slideMaster7.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5" Type="http://schemas.openxmlformats.org/officeDocument/2006/relationships/slideMaster" Target="slideMasters/slideMaster5.xml"/><Relationship Id="rId15" Type="http://schemas.openxmlformats.org/officeDocument/2006/relationships/viewProps" Target="viewProps.xml"/><Relationship Id="rId10" Type="http://schemas.openxmlformats.org/officeDocument/2006/relationships/slide" Target="slides/slide3.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hyperlink" Target="https://www.pdenroller.org/catalog/event/161642" TargetMode="External"/><Relationship Id="rId2" Type="http://schemas.openxmlformats.org/officeDocument/2006/relationships/hyperlink" Target="https://zoom.us/meeting/register/tJIoc-qorDwoG92nI3x3iFConCmHMFBr7CIS" TargetMode="External"/><Relationship Id="rId1" Type="http://schemas.openxmlformats.org/officeDocument/2006/relationships/hyperlink" Target="https://www.pdenroller.org/catalog/event/160354" TargetMode="External"/><Relationship Id="rId4" Type="http://schemas.openxmlformats.org/officeDocument/2006/relationships/hyperlink" Target="https://us06web.zoom.us/webinar/register/WN_Cm-NvZaFRWmhH81d4D5xtw" TargetMode="External"/></Relationships>
</file>

<file path=ppt/diagrams/_rels/data2.xml.rels><?xml version="1.0" encoding="UTF-8" standalone="yes"?>
<Relationships xmlns="http://schemas.openxmlformats.org/package/2006/relationships"><Relationship Id="rId3" Type="http://schemas.openxmlformats.org/officeDocument/2006/relationships/hyperlink" Target="https://www.pdenroller.org/catalog/event/159889" TargetMode="External"/><Relationship Id="rId2" Type="http://schemas.openxmlformats.org/officeDocument/2006/relationships/hyperlink" Target="https://www.pdenroller.org/catalog/event/161741" TargetMode="External"/><Relationship Id="rId1" Type="http://schemas.openxmlformats.org/officeDocument/2006/relationships/hyperlink" Target="https://www.pdenroller.org/catalog/event/159873" TargetMode="External"/><Relationship Id="rId4" Type="http://schemas.openxmlformats.org/officeDocument/2006/relationships/hyperlink" Target="https://us06web.zoom.us/webinar/register/WN_Cm-NvZaFRWmhH81d4D5xtw#/registration" TargetMode="External"/></Relationships>
</file>

<file path=ppt/diagrams/_rels/data3.xml.rels><?xml version="1.0" encoding="UTF-8" standalone="yes"?>
<Relationships xmlns="http://schemas.openxmlformats.org/package/2006/relationships"><Relationship Id="rId2" Type="http://schemas.openxmlformats.org/officeDocument/2006/relationships/hyperlink" Target="https://www.pdenroller.org/catalog/event/160369" TargetMode="External"/><Relationship Id="rId1" Type="http://schemas.openxmlformats.org/officeDocument/2006/relationships/hyperlink" Target="https://www.pdenroller.org/catalog/event/160067" TargetMode="External"/></Relationships>
</file>

<file path=ppt/diagrams/_rels/data4.xml.rels><?xml version="1.0" encoding="UTF-8" standalone="yes"?>
<Relationships xmlns="http://schemas.openxmlformats.org/package/2006/relationships"><Relationship Id="rId3" Type="http://schemas.openxmlformats.org/officeDocument/2006/relationships/hyperlink" Target="https://www.healthiergeneration.org/take-action/schools/wellness-topics/staff-well-being/reducing-secondary-traumatic-stress-among-educators#model-policy" TargetMode="External"/><Relationship Id="rId2" Type="http://schemas.openxmlformats.org/officeDocument/2006/relationships/hyperlink" Target="https://ospi.k12.wa.us/student-success/health-safety/workforce-secondary-traumatic-stress" TargetMode="External"/><Relationship Id="rId1" Type="http://schemas.openxmlformats.org/officeDocument/2006/relationships/hyperlink" Target="http://app.leg.wa.gov/RCW/default.aspx?cite=28A.400.009" TargetMode="External"/><Relationship Id="rId5" Type="http://schemas.openxmlformats.org/officeDocument/2006/relationships/hyperlink" Target="https://www.pathlms.com/awsp/courses/22445" TargetMode="External"/><Relationship Id="rId4" Type="http://schemas.openxmlformats.org/officeDocument/2006/relationships/hyperlink" Target="https://www.healthiergeneration.org/our-work/schools/thriving-schools-integrated-assessment" TargetMode="External"/></Relationships>
</file>

<file path=ppt/diagrams/_rels/drawing1.xml.rels><?xml version="1.0" encoding="UTF-8" standalone="yes"?>
<Relationships xmlns="http://schemas.openxmlformats.org/package/2006/relationships"><Relationship Id="rId3" Type="http://schemas.openxmlformats.org/officeDocument/2006/relationships/hyperlink" Target="https://www.pdenroller.org/catalog/event/161642" TargetMode="External"/><Relationship Id="rId2" Type="http://schemas.openxmlformats.org/officeDocument/2006/relationships/hyperlink" Target="https://zoom.us/meeting/register/tJIoc-qorDwoG92nI3x3iFConCmHMFBr7CIS" TargetMode="External"/><Relationship Id="rId1" Type="http://schemas.openxmlformats.org/officeDocument/2006/relationships/hyperlink" Target="https://www.pdenroller.org/catalog/event/160354" TargetMode="External"/><Relationship Id="rId4" Type="http://schemas.openxmlformats.org/officeDocument/2006/relationships/hyperlink" Target="https://us06web.zoom.us/webinar/register/WN_Cm-NvZaFRWmhH81d4D5xtw" TargetMode="External"/></Relationships>
</file>

<file path=ppt/diagrams/_rels/drawing2.xml.rels><?xml version="1.0" encoding="UTF-8" standalone="yes"?>
<Relationships xmlns="http://schemas.openxmlformats.org/package/2006/relationships"><Relationship Id="rId3" Type="http://schemas.openxmlformats.org/officeDocument/2006/relationships/hyperlink" Target="https://www.pdenroller.org/catalog/event/161741" TargetMode="External"/><Relationship Id="rId2" Type="http://schemas.openxmlformats.org/officeDocument/2006/relationships/hyperlink" Target="https://us06web.zoom.us/webinar/register/WN_Cm-NvZaFRWmhH81d4D5xtw#/registration" TargetMode="External"/><Relationship Id="rId1" Type="http://schemas.openxmlformats.org/officeDocument/2006/relationships/hyperlink" Target="https://www.pdenroller.org/catalog/event/159873" TargetMode="External"/><Relationship Id="rId4" Type="http://schemas.openxmlformats.org/officeDocument/2006/relationships/hyperlink" Target="https://www.pdenroller.org/catalog/event/159889" TargetMode="External"/></Relationships>
</file>

<file path=ppt/diagrams/_rels/drawing3.xml.rels><?xml version="1.0" encoding="UTF-8" standalone="yes"?>
<Relationships xmlns="http://schemas.openxmlformats.org/package/2006/relationships"><Relationship Id="rId2" Type="http://schemas.openxmlformats.org/officeDocument/2006/relationships/hyperlink" Target="https://www.pdenroller.org/catalog/event/160067" TargetMode="External"/><Relationship Id="rId1" Type="http://schemas.openxmlformats.org/officeDocument/2006/relationships/hyperlink" Target="https://www.pdenroller.org/catalog/event/160369" TargetMode="External"/></Relationships>
</file>

<file path=ppt/diagrams/_rels/drawing4.xml.rels><?xml version="1.0" encoding="UTF-8" standalone="yes"?>
<Relationships xmlns="http://schemas.openxmlformats.org/package/2006/relationships"><Relationship Id="rId3" Type="http://schemas.openxmlformats.org/officeDocument/2006/relationships/hyperlink" Target="https://ospi.k12.wa.us/student-success/health-safety/workforce-secondary-traumatic-stress" TargetMode="External"/><Relationship Id="rId2" Type="http://schemas.openxmlformats.org/officeDocument/2006/relationships/hyperlink" Target="https://www.healthiergeneration.org/take-action/schools/wellness-topics/staff-well-being/reducing-secondary-traumatic-stress-among-educators#model-policy" TargetMode="External"/><Relationship Id="rId1" Type="http://schemas.openxmlformats.org/officeDocument/2006/relationships/hyperlink" Target="http://app.leg.wa.gov/RCW/default.aspx?cite=28A.400.009" TargetMode="External"/><Relationship Id="rId5" Type="http://schemas.openxmlformats.org/officeDocument/2006/relationships/hyperlink" Target="https://www.pathlms.com/awsp/courses/22445" TargetMode="External"/><Relationship Id="rId4" Type="http://schemas.openxmlformats.org/officeDocument/2006/relationships/hyperlink" Target="https://www.healthiergeneration.org/our-work/schools/thriving-schools-integrated-assessment" TargetMode="Externa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795121D-AF78-4DB2-AF8A-679A701969EF}" type="doc">
      <dgm:prSet loTypeId="urn:microsoft.com/office/officeart/2005/8/layout/list1" loCatId="list" qsTypeId="urn:microsoft.com/office/officeart/2005/8/quickstyle/simple4" qsCatId="simple" csTypeId="urn:microsoft.com/office/officeart/2005/8/colors/colorful2" csCatId="colorful"/>
      <dgm:spPr/>
      <dgm:t>
        <a:bodyPr/>
        <a:lstStyle/>
        <a:p>
          <a:endParaRPr lang="en-US"/>
        </a:p>
      </dgm:t>
    </dgm:pt>
    <dgm:pt modelId="{F7EB6BE4-0F4E-46D5-AD2F-3BFD050F07BF}">
      <dgm:prSet/>
      <dgm:spPr/>
      <dgm:t>
        <a:bodyPr/>
        <a:lstStyle/>
        <a:p>
          <a:r>
            <a:rPr lang="en-US"/>
            <a:t>October</a:t>
          </a:r>
        </a:p>
      </dgm:t>
    </dgm:pt>
    <dgm:pt modelId="{D2956FF9-05CE-433D-A6E9-CBDA42FAFFC8}" type="parTrans" cxnId="{7327B814-0373-4E81-B0A5-C69DEA3BD46A}">
      <dgm:prSet/>
      <dgm:spPr/>
      <dgm:t>
        <a:bodyPr/>
        <a:lstStyle/>
        <a:p>
          <a:endParaRPr lang="en-US"/>
        </a:p>
      </dgm:t>
    </dgm:pt>
    <dgm:pt modelId="{454BBD3C-45E2-4169-A9DA-B6ACF13A4F22}" type="sibTrans" cxnId="{7327B814-0373-4E81-B0A5-C69DEA3BD46A}">
      <dgm:prSet/>
      <dgm:spPr/>
      <dgm:t>
        <a:bodyPr/>
        <a:lstStyle/>
        <a:p>
          <a:endParaRPr lang="en-US"/>
        </a:p>
      </dgm:t>
    </dgm:pt>
    <dgm:pt modelId="{40DE5BAB-24BF-4538-A55B-8D5ECCB8A13D}">
      <dgm:prSet/>
      <dgm:spPr/>
      <dgm:t>
        <a:bodyPr/>
        <a:lstStyle/>
        <a:p>
          <a:r>
            <a:rPr lang="en-US"/>
            <a:t>10/11 </a:t>
          </a:r>
          <a:r>
            <a:rPr lang="en-US">
              <a:hlinkClick xmlns:r="http://schemas.openxmlformats.org/officeDocument/2006/relationships" r:id="rId1"/>
            </a:rPr>
            <a:t>Stress Management</a:t>
          </a:r>
          <a:r>
            <a:rPr lang="en-US"/>
            <a:t> (4:00-5:00pm PST)</a:t>
          </a:r>
        </a:p>
      </dgm:t>
    </dgm:pt>
    <dgm:pt modelId="{C9F5B66C-DEA8-4C9C-BF87-3DF36152C8C5}" type="parTrans" cxnId="{AC5BDDDE-E6A9-4D1B-AA21-4D1647CBB8DB}">
      <dgm:prSet/>
      <dgm:spPr/>
      <dgm:t>
        <a:bodyPr/>
        <a:lstStyle/>
        <a:p>
          <a:endParaRPr lang="en-US"/>
        </a:p>
      </dgm:t>
    </dgm:pt>
    <dgm:pt modelId="{308FFD41-9977-448D-9C1C-06AF67115548}" type="sibTrans" cxnId="{AC5BDDDE-E6A9-4D1B-AA21-4D1647CBB8DB}">
      <dgm:prSet/>
      <dgm:spPr/>
      <dgm:t>
        <a:bodyPr/>
        <a:lstStyle/>
        <a:p>
          <a:endParaRPr lang="en-US"/>
        </a:p>
      </dgm:t>
    </dgm:pt>
    <dgm:pt modelId="{CD658801-9BFC-47B9-BB66-4BF3263728F1}">
      <dgm:prSet/>
      <dgm:spPr/>
      <dgm:t>
        <a:bodyPr/>
        <a:lstStyle/>
        <a:p>
          <a:r>
            <a:rPr lang="en-US"/>
            <a:t>10/19  </a:t>
          </a:r>
          <a:r>
            <a:rPr lang="en-US">
              <a:hlinkClick xmlns:r="http://schemas.openxmlformats.org/officeDocument/2006/relationships" r:id="rId2"/>
            </a:rPr>
            <a:t>Booster Shot: How to prevent burnout! Tips, tricks and the science behind habits and well-being with Deb Friesen, MD </a:t>
          </a:r>
          <a:r>
            <a:rPr lang="en-US"/>
            <a:t>(3:30-4:30pm PST)</a:t>
          </a:r>
        </a:p>
      </dgm:t>
    </dgm:pt>
    <dgm:pt modelId="{706B3D88-8772-44A8-8810-BDD69DF21AF4}" type="parTrans" cxnId="{0A303E71-7A98-4F3F-AF1A-F2C73AC11415}">
      <dgm:prSet/>
      <dgm:spPr/>
      <dgm:t>
        <a:bodyPr/>
        <a:lstStyle/>
        <a:p>
          <a:endParaRPr lang="en-US"/>
        </a:p>
      </dgm:t>
    </dgm:pt>
    <dgm:pt modelId="{A7FD9DEF-9BEC-40D2-9528-4E97903C4A25}" type="sibTrans" cxnId="{0A303E71-7A98-4F3F-AF1A-F2C73AC11415}">
      <dgm:prSet/>
      <dgm:spPr/>
      <dgm:t>
        <a:bodyPr/>
        <a:lstStyle/>
        <a:p>
          <a:endParaRPr lang="en-US"/>
        </a:p>
      </dgm:t>
    </dgm:pt>
    <dgm:pt modelId="{15553DBA-E7CF-41C5-B625-5658E2FC68C7}">
      <dgm:prSet/>
      <dgm:spPr/>
      <dgm:t>
        <a:bodyPr/>
        <a:lstStyle/>
        <a:p>
          <a:r>
            <a:rPr lang="en-US"/>
            <a:t>November</a:t>
          </a:r>
        </a:p>
      </dgm:t>
    </dgm:pt>
    <dgm:pt modelId="{3E5267CF-1697-44BB-A857-C2F27A155AE3}" type="parTrans" cxnId="{D72B53BF-7AFD-42E5-83F0-29C153AEFD47}">
      <dgm:prSet/>
      <dgm:spPr/>
      <dgm:t>
        <a:bodyPr/>
        <a:lstStyle/>
        <a:p>
          <a:endParaRPr lang="en-US"/>
        </a:p>
      </dgm:t>
    </dgm:pt>
    <dgm:pt modelId="{E9988FA5-E89B-437F-A660-6AC88059374C}" type="sibTrans" cxnId="{D72B53BF-7AFD-42E5-83F0-29C153AEFD47}">
      <dgm:prSet/>
      <dgm:spPr/>
      <dgm:t>
        <a:bodyPr/>
        <a:lstStyle/>
        <a:p>
          <a:endParaRPr lang="en-US"/>
        </a:p>
      </dgm:t>
    </dgm:pt>
    <dgm:pt modelId="{3DA5C055-ED93-42BA-8A82-B6D9BE95CF01}">
      <dgm:prSet/>
      <dgm:spPr/>
      <dgm:t>
        <a:bodyPr/>
        <a:lstStyle/>
        <a:p>
          <a:r>
            <a:rPr lang="en-US"/>
            <a:t>11/8: </a:t>
          </a:r>
          <a:r>
            <a:rPr lang="en-US">
              <a:hlinkClick xmlns:r="http://schemas.openxmlformats.org/officeDocument/2006/relationships" r:id="rId1"/>
            </a:rPr>
            <a:t>Prevention Secondary Trauma for Educators</a:t>
          </a:r>
          <a:r>
            <a:rPr lang="en-US"/>
            <a:t> (4:00-5:00pm PST)</a:t>
          </a:r>
        </a:p>
      </dgm:t>
    </dgm:pt>
    <dgm:pt modelId="{F291FF5F-E231-4B7A-8B6D-A8F5DF9F81BE}" type="parTrans" cxnId="{7C5ECF7B-2749-4C95-ABB2-B9DCFED1D142}">
      <dgm:prSet/>
      <dgm:spPr/>
      <dgm:t>
        <a:bodyPr/>
        <a:lstStyle/>
        <a:p>
          <a:endParaRPr lang="en-US"/>
        </a:p>
      </dgm:t>
    </dgm:pt>
    <dgm:pt modelId="{B44460B0-EA8A-46F6-A371-C92A84A09240}" type="sibTrans" cxnId="{7C5ECF7B-2749-4C95-ABB2-B9DCFED1D142}">
      <dgm:prSet/>
      <dgm:spPr/>
      <dgm:t>
        <a:bodyPr/>
        <a:lstStyle/>
        <a:p>
          <a:endParaRPr lang="en-US"/>
        </a:p>
      </dgm:t>
    </dgm:pt>
    <dgm:pt modelId="{4C526576-4A14-4482-B7A1-4FF0A604E4AB}">
      <dgm:prSet/>
      <dgm:spPr/>
      <dgm:t>
        <a:bodyPr/>
        <a:lstStyle/>
        <a:p>
          <a:r>
            <a:rPr lang="en-US"/>
            <a:t>January</a:t>
          </a:r>
        </a:p>
      </dgm:t>
    </dgm:pt>
    <dgm:pt modelId="{F80957B9-9115-43F4-93F1-094DC0FC0082}" type="parTrans" cxnId="{85DF7663-7271-475D-B62F-6BB05EB46A0F}">
      <dgm:prSet/>
      <dgm:spPr/>
      <dgm:t>
        <a:bodyPr/>
        <a:lstStyle/>
        <a:p>
          <a:endParaRPr lang="en-US"/>
        </a:p>
      </dgm:t>
    </dgm:pt>
    <dgm:pt modelId="{C25734C9-528E-4705-9724-A14D8E0ADD3E}" type="sibTrans" cxnId="{85DF7663-7271-475D-B62F-6BB05EB46A0F}">
      <dgm:prSet/>
      <dgm:spPr/>
      <dgm:t>
        <a:bodyPr/>
        <a:lstStyle/>
        <a:p>
          <a:endParaRPr lang="en-US"/>
        </a:p>
      </dgm:t>
    </dgm:pt>
    <dgm:pt modelId="{CA62DCC6-5148-4BB0-97BC-7C94BB7C0114}">
      <dgm:prSet/>
      <dgm:spPr/>
      <dgm:t>
        <a:bodyPr/>
        <a:lstStyle/>
        <a:p>
          <a:r>
            <a:rPr lang="en-US"/>
            <a:t>1/17: </a:t>
          </a:r>
          <a:r>
            <a:rPr lang="en-US">
              <a:hlinkClick xmlns:r="http://schemas.openxmlformats.org/officeDocument/2006/relationships" r:id="rId3"/>
            </a:rPr>
            <a:t>Healthy Habits for Educators </a:t>
          </a:r>
          <a:r>
            <a:rPr lang="en-US"/>
            <a:t>(4:00-5:00pm PST)</a:t>
          </a:r>
        </a:p>
      </dgm:t>
    </dgm:pt>
    <dgm:pt modelId="{8B05D183-2AB4-4066-8C9A-64631BD76291}" type="parTrans" cxnId="{E01C69B0-9FF7-43CA-A5D7-A456DF75DB4B}">
      <dgm:prSet/>
      <dgm:spPr/>
      <dgm:t>
        <a:bodyPr/>
        <a:lstStyle/>
        <a:p>
          <a:endParaRPr lang="en-US"/>
        </a:p>
      </dgm:t>
    </dgm:pt>
    <dgm:pt modelId="{9BCE32E5-813D-44ED-966D-4ECA1A3A58A8}" type="sibTrans" cxnId="{E01C69B0-9FF7-43CA-A5D7-A456DF75DB4B}">
      <dgm:prSet/>
      <dgm:spPr/>
      <dgm:t>
        <a:bodyPr/>
        <a:lstStyle/>
        <a:p>
          <a:endParaRPr lang="en-US"/>
        </a:p>
      </dgm:t>
    </dgm:pt>
    <dgm:pt modelId="{55149166-CD80-4F73-9C5D-BFC5D41051A5}">
      <dgm:prSet/>
      <dgm:spPr/>
      <dgm:t>
        <a:bodyPr/>
        <a:lstStyle/>
        <a:p>
          <a:r>
            <a:rPr lang="en-US"/>
            <a:t>1/25: </a:t>
          </a:r>
          <a:r>
            <a:rPr lang="en-US">
              <a:hlinkClick xmlns:r="http://schemas.openxmlformats.org/officeDocument/2006/relationships" r:id="rId4"/>
            </a:rPr>
            <a:t>Positive Staff Relationships Promoted by Schools and Districts </a:t>
          </a:r>
          <a:r>
            <a:rPr lang="en-US"/>
            <a:t>(1:00-2:00pm PST)</a:t>
          </a:r>
        </a:p>
      </dgm:t>
    </dgm:pt>
    <dgm:pt modelId="{019FED38-6DB0-4595-9182-7D96C575B951}" type="parTrans" cxnId="{A37823F4-0B62-47D1-AA99-E55FF6092416}">
      <dgm:prSet/>
      <dgm:spPr/>
      <dgm:t>
        <a:bodyPr/>
        <a:lstStyle/>
        <a:p>
          <a:endParaRPr lang="en-US"/>
        </a:p>
      </dgm:t>
    </dgm:pt>
    <dgm:pt modelId="{51DF2057-04FE-4EAD-A35C-4E84B407E8CE}" type="sibTrans" cxnId="{A37823F4-0B62-47D1-AA99-E55FF6092416}">
      <dgm:prSet/>
      <dgm:spPr/>
      <dgm:t>
        <a:bodyPr/>
        <a:lstStyle/>
        <a:p>
          <a:endParaRPr lang="en-US"/>
        </a:p>
      </dgm:t>
    </dgm:pt>
    <dgm:pt modelId="{AA5F6682-5F0C-4CBD-82F3-9C2A5346AE4F}" type="pres">
      <dgm:prSet presAssocID="{B795121D-AF78-4DB2-AF8A-679A701969EF}" presName="linear" presStyleCnt="0">
        <dgm:presLayoutVars>
          <dgm:dir/>
          <dgm:animLvl val="lvl"/>
          <dgm:resizeHandles val="exact"/>
        </dgm:presLayoutVars>
      </dgm:prSet>
      <dgm:spPr/>
    </dgm:pt>
    <dgm:pt modelId="{8B405899-A344-4BE6-90BA-CFB4175A2C1A}" type="pres">
      <dgm:prSet presAssocID="{F7EB6BE4-0F4E-46D5-AD2F-3BFD050F07BF}" presName="parentLin" presStyleCnt="0"/>
      <dgm:spPr/>
    </dgm:pt>
    <dgm:pt modelId="{11E9764F-DE46-4928-952E-C54A732514AD}" type="pres">
      <dgm:prSet presAssocID="{F7EB6BE4-0F4E-46D5-AD2F-3BFD050F07BF}" presName="parentLeftMargin" presStyleLbl="node1" presStyleIdx="0" presStyleCnt="3"/>
      <dgm:spPr/>
    </dgm:pt>
    <dgm:pt modelId="{8A2E1403-D695-4545-8093-C01C1D6DA136}" type="pres">
      <dgm:prSet presAssocID="{F7EB6BE4-0F4E-46D5-AD2F-3BFD050F07BF}" presName="parentText" presStyleLbl="node1" presStyleIdx="0" presStyleCnt="3">
        <dgm:presLayoutVars>
          <dgm:chMax val="0"/>
          <dgm:bulletEnabled val="1"/>
        </dgm:presLayoutVars>
      </dgm:prSet>
      <dgm:spPr/>
    </dgm:pt>
    <dgm:pt modelId="{7363060D-BCCD-42BD-9A41-BEC251DBAC02}" type="pres">
      <dgm:prSet presAssocID="{F7EB6BE4-0F4E-46D5-AD2F-3BFD050F07BF}" presName="negativeSpace" presStyleCnt="0"/>
      <dgm:spPr/>
    </dgm:pt>
    <dgm:pt modelId="{39BCE559-4E06-436A-A641-205C3A37BD0B}" type="pres">
      <dgm:prSet presAssocID="{F7EB6BE4-0F4E-46D5-AD2F-3BFD050F07BF}" presName="childText" presStyleLbl="conFgAcc1" presStyleIdx="0" presStyleCnt="3">
        <dgm:presLayoutVars>
          <dgm:bulletEnabled val="1"/>
        </dgm:presLayoutVars>
      </dgm:prSet>
      <dgm:spPr/>
    </dgm:pt>
    <dgm:pt modelId="{2AE95269-0BF5-4579-90CD-B4D3FF585D2E}" type="pres">
      <dgm:prSet presAssocID="{454BBD3C-45E2-4169-A9DA-B6ACF13A4F22}" presName="spaceBetweenRectangles" presStyleCnt="0"/>
      <dgm:spPr/>
    </dgm:pt>
    <dgm:pt modelId="{2D82A67D-F354-4F77-97E2-59C8E6854CD5}" type="pres">
      <dgm:prSet presAssocID="{15553DBA-E7CF-41C5-B625-5658E2FC68C7}" presName="parentLin" presStyleCnt="0"/>
      <dgm:spPr/>
    </dgm:pt>
    <dgm:pt modelId="{AD42F295-0054-47D0-B024-03CEDB730E44}" type="pres">
      <dgm:prSet presAssocID="{15553DBA-E7CF-41C5-B625-5658E2FC68C7}" presName="parentLeftMargin" presStyleLbl="node1" presStyleIdx="0" presStyleCnt="3"/>
      <dgm:spPr/>
    </dgm:pt>
    <dgm:pt modelId="{EA0C36F9-2FC0-480D-A7B5-807E7E9EACEE}" type="pres">
      <dgm:prSet presAssocID="{15553DBA-E7CF-41C5-B625-5658E2FC68C7}" presName="parentText" presStyleLbl="node1" presStyleIdx="1" presStyleCnt="3">
        <dgm:presLayoutVars>
          <dgm:chMax val="0"/>
          <dgm:bulletEnabled val="1"/>
        </dgm:presLayoutVars>
      </dgm:prSet>
      <dgm:spPr/>
    </dgm:pt>
    <dgm:pt modelId="{A51A896D-B212-4354-855E-45E6DAE67DD4}" type="pres">
      <dgm:prSet presAssocID="{15553DBA-E7CF-41C5-B625-5658E2FC68C7}" presName="negativeSpace" presStyleCnt="0"/>
      <dgm:spPr/>
    </dgm:pt>
    <dgm:pt modelId="{F3B41C49-7135-4DC0-98FA-1B71819B1DFF}" type="pres">
      <dgm:prSet presAssocID="{15553DBA-E7CF-41C5-B625-5658E2FC68C7}" presName="childText" presStyleLbl="conFgAcc1" presStyleIdx="1" presStyleCnt="3">
        <dgm:presLayoutVars>
          <dgm:bulletEnabled val="1"/>
        </dgm:presLayoutVars>
      </dgm:prSet>
      <dgm:spPr/>
    </dgm:pt>
    <dgm:pt modelId="{0CF50B88-4BA0-40DE-9DA2-DC3CE990739D}" type="pres">
      <dgm:prSet presAssocID="{E9988FA5-E89B-437F-A660-6AC88059374C}" presName="spaceBetweenRectangles" presStyleCnt="0"/>
      <dgm:spPr/>
    </dgm:pt>
    <dgm:pt modelId="{759CB08F-80AC-4684-BDA3-276FCA9BE488}" type="pres">
      <dgm:prSet presAssocID="{4C526576-4A14-4482-B7A1-4FF0A604E4AB}" presName="parentLin" presStyleCnt="0"/>
      <dgm:spPr/>
    </dgm:pt>
    <dgm:pt modelId="{B204939B-37A8-422F-9D4B-65AA12322470}" type="pres">
      <dgm:prSet presAssocID="{4C526576-4A14-4482-B7A1-4FF0A604E4AB}" presName="parentLeftMargin" presStyleLbl="node1" presStyleIdx="1" presStyleCnt="3"/>
      <dgm:spPr/>
    </dgm:pt>
    <dgm:pt modelId="{94263521-16F2-40EE-B96D-D4A7479FBEE2}" type="pres">
      <dgm:prSet presAssocID="{4C526576-4A14-4482-B7A1-4FF0A604E4AB}" presName="parentText" presStyleLbl="node1" presStyleIdx="2" presStyleCnt="3">
        <dgm:presLayoutVars>
          <dgm:chMax val="0"/>
          <dgm:bulletEnabled val="1"/>
        </dgm:presLayoutVars>
      </dgm:prSet>
      <dgm:spPr/>
    </dgm:pt>
    <dgm:pt modelId="{ADB7D859-CFC6-4A83-99CF-280C8EF63B0E}" type="pres">
      <dgm:prSet presAssocID="{4C526576-4A14-4482-B7A1-4FF0A604E4AB}" presName="negativeSpace" presStyleCnt="0"/>
      <dgm:spPr/>
    </dgm:pt>
    <dgm:pt modelId="{40F9BBC1-4A66-4A34-9B25-B579E0010425}" type="pres">
      <dgm:prSet presAssocID="{4C526576-4A14-4482-B7A1-4FF0A604E4AB}" presName="childText" presStyleLbl="conFgAcc1" presStyleIdx="2" presStyleCnt="3">
        <dgm:presLayoutVars>
          <dgm:bulletEnabled val="1"/>
        </dgm:presLayoutVars>
      </dgm:prSet>
      <dgm:spPr/>
    </dgm:pt>
  </dgm:ptLst>
  <dgm:cxnLst>
    <dgm:cxn modelId="{7327B814-0373-4E81-B0A5-C69DEA3BD46A}" srcId="{B795121D-AF78-4DB2-AF8A-679A701969EF}" destId="{F7EB6BE4-0F4E-46D5-AD2F-3BFD050F07BF}" srcOrd="0" destOrd="0" parTransId="{D2956FF9-05CE-433D-A6E9-CBDA42FAFFC8}" sibTransId="{454BBD3C-45E2-4169-A9DA-B6ACF13A4F22}"/>
    <dgm:cxn modelId="{C0B38416-C763-4A48-A5A1-7C972A91EAFA}" type="presOf" srcId="{3DA5C055-ED93-42BA-8A82-B6D9BE95CF01}" destId="{F3B41C49-7135-4DC0-98FA-1B71819B1DFF}" srcOrd="0" destOrd="0" presId="urn:microsoft.com/office/officeart/2005/8/layout/list1"/>
    <dgm:cxn modelId="{A155851B-8BE2-4861-8F53-4CE74D6E4D45}" type="presOf" srcId="{F7EB6BE4-0F4E-46D5-AD2F-3BFD050F07BF}" destId="{11E9764F-DE46-4928-952E-C54A732514AD}" srcOrd="0" destOrd="0" presId="urn:microsoft.com/office/officeart/2005/8/layout/list1"/>
    <dgm:cxn modelId="{7F136E24-5114-4671-957B-01E2DE33B8E8}" type="presOf" srcId="{B795121D-AF78-4DB2-AF8A-679A701969EF}" destId="{AA5F6682-5F0C-4CBD-82F3-9C2A5346AE4F}" srcOrd="0" destOrd="0" presId="urn:microsoft.com/office/officeart/2005/8/layout/list1"/>
    <dgm:cxn modelId="{4983C82F-0874-4C37-B8DD-E56EF61390A1}" type="presOf" srcId="{55149166-CD80-4F73-9C5D-BFC5D41051A5}" destId="{40F9BBC1-4A66-4A34-9B25-B579E0010425}" srcOrd="0" destOrd="1" presId="urn:microsoft.com/office/officeart/2005/8/layout/list1"/>
    <dgm:cxn modelId="{E82E8B31-8668-4468-B9DB-950772AD4CDB}" type="presOf" srcId="{4C526576-4A14-4482-B7A1-4FF0A604E4AB}" destId="{94263521-16F2-40EE-B96D-D4A7479FBEE2}" srcOrd="1" destOrd="0" presId="urn:microsoft.com/office/officeart/2005/8/layout/list1"/>
    <dgm:cxn modelId="{56C7C534-BEF9-4729-B787-82396AA01ADF}" type="presOf" srcId="{4C526576-4A14-4482-B7A1-4FF0A604E4AB}" destId="{B204939B-37A8-422F-9D4B-65AA12322470}" srcOrd="0" destOrd="0" presId="urn:microsoft.com/office/officeart/2005/8/layout/list1"/>
    <dgm:cxn modelId="{6CE01A40-4FB9-4133-A71F-787CE02622D8}" type="presOf" srcId="{15553DBA-E7CF-41C5-B625-5658E2FC68C7}" destId="{AD42F295-0054-47D0-B024-03CEDB730E44}" srcOrd="0" destOrd="0" presId="urn:microsoft.com/office/officeart/2005/8/layout/list1"/>
    <dgm:cxn modelId="{C766284C-00B4-4321-81D2-EF3B913CFF6E}" type="presOf" srcId="{CA62DCC6-5148-4BB0-97BC-7C94BB7C0114}" destId="{40F9BBC1-4A66-4A34-9B25-B579E0010425}" srcOrd="0" destOrd="0" presId="urn:microsoft.com/office/officeart/2005/8/layout/list1"/>
    <dgm:cxn modelId="{85DF7663-7271-475D-B62F-6BB05EB46A0F}" srcId="{B795121D-AF78-4DB2-AF8A-679A701969EF}" destId="{4C526576-4A14-4482-B7A1-4FF0A604E4AB}" srcOrd="2" destOrd="0" parTransId="{F80957B9-9115-43F4-93F1-094DC0FC0082}" sibTransId="{C25734C9-528E-4705-9724-A14D8E0ADD3E}"/>
    <dgm:cxn modelId="{88FE7B70-AE3A-4902-B12B-52BC349D06B5}" type="presOf" srcId="{40DE5BAB-24BF-4538-A55B-8D5ECCB8A13D}" destId="{39BCE559-4E06-436A-A641-205C3A37BD0B}" srcOrd="0" destOrd="0" presId="urn:microsoft.com/office/officeart/2005/8/layout/list1"/>
    <dgm:cxn modelId="{0A303E71-7A98-4F3F-AF1A-F2C73AC11415}" srcId="{F7EB6BE4-0F4E-46D5-AD2F-3BFD050F07BF}" destId="{CD658801-9BFC-47B9-BB66-4BF3263728F1}" srcOrd="1" destOrd="0" parTransId="{706B3D88-8772-44A8-8810-BDD69DF21AF4}" sibTransId="{A7FD9DEF-9BEC-40D2-9528-4E97903C4A25}"/>
    <dgm:cxn modelId="{7C5ECF7B-2749-4C95-ABB2-B9DCFED1D142}" srcId="{15553DBA-E7CF-41C5-B625-5658E2FC68C7}" destId="{3DA5C055-ED93-42BA-8A82-B6D9BE95CF01}" srcOrd="0" destOrd="0" parTransId="{F291FF5F-E231-4B7A-8B6D-A8F5DF9F81BE}" sibTransId="{B44460B0-EA8A-46F6-A371-C92A84A09240}"/>
    <dgm:cxn modelId="{AF6E24A3-039B-4942-88A8-8BB061499042}" type="presOf" srcId="{F7EB6BE4-0F4E-46D5-AD2F-3BFD050F07BF}" destId="{8A2E1403-D695-4545-8093-C01C1D6DA136}" srcOrd="1" destOrd="0" presId="urn:microsoft.com/office/officeart/2005/8/layout/list1"/>
    <dgm:cxn modelId="{E01C69B0-9FF7-43CA-A5D7-A456DF75DB4B}" srcId="{4C526576-4A14-4482-B7A1-4FF0A604E4AB}" destId="{CA62DCC6-5148-4BB0-97BC-7C94BB7C0114}" srcOrd="0" destOrd="0" parTransId="{8B05D183-2AB4-4066-8C9A-64631BD76291}" sibTransId="{9BCE32E5-813D-44ED-966D-4ECA1A3A58A8}"/>
    <dgm:cxn modelId="{A08E38B5-6902-4DE1-BC6B-FDFE01D661D3}" type="presOf" srcId="{15553DBA-E7CF-41C5-B625-5658E2FC68C7}" destId="{EA0C36F9-2FC0-480D-A7B5-807E7E9EACEE}" srcOrd="1" destOrd="0" presId="urn:microsoft.com/office/officeart/2005/8/layout/list1"/>
    <dgm:cxn modelId="{D72B53BF-7AFD-42E5-83F0-29C153AEFD47}" srcId="{B795121D-AF78-4DB2-AF8A-679A701969EF}" destId="{15553DBA-E7CF-41C5-B625-5658E2FC68C7}" srcOrd="1" destOrd="0" parTransId="{3E5267CF-1697-44BB-A857-C2F27A155AE3}" sibTransId="{E9988FA5-E89B-437F-A660-6AC88059374C}"/>
    <dgm:cxn modelId="{AC5BDDDE-E6A9-4D1B-AA21-4D1647CBB8DB}" srcId="{F7EB6BE4-0F4E-46D5-AD2F-3BFD050F07BF}" destId="{40DE5BAB-24BF-4538-A55B-8D5ECCB8A13D}" srcOrd="0" destOrd="0" parTransId="{C9F5B66C-DEA8-4C9C-BF87-3DF36152C8C5}" sibTransId="{308FFD41-9977-448D-9C1C-06AF67115548}"/>
    <dgm:cxn modelId="{EBAFF1DE-FC05-4891-A179-8186B5361901}" type="presOf" srcId="{CD658801-9BFC-47B9-BB66-4BF3263728F1}" destId="{39BCE559-4E06-436A-A641-205C3A37BD0B}" srcOrd="0" destOrd="1" presId="urn:microsoft.com/office/officeart/2005/8/layout/list1"/>
    <dgm:cxn modelId="{A37823F4-0B62-47D1-AA99-E55FF6092416}" srcId="{4C526576-4A14-4482-B7A1-4FF0A604E4AB}" destId="{55149166-CD80-4F73-9C5D-BFC5D41051A5}" srcOrd="1" destOrd="0" parTransId="{019FED38-6DB0-4595-9182-7D96C575B951}" sibTransId="{51DF2057-04FE-4EAD-A35C-4E84B407E8CE}"/>
    <dgm:cxn modelId="{869F4E14-B2AE-4788-AD64-10CF16771F6B}" type="presParOf" srcId="{AA5F6682-5F0C-4CBD-82F3-9C2A5346AE4F}" destId="{8B405899-A344-4BE6-90BA-CFB4175A2C1A}" srcOrd="0" destOrd="0" presId="urn:microsoft.com/office/officeart/2005/8/layout/list1"/>
    <dgm:cxn modelId="{53F3657D-93E5-463F-9252-86AA70CF026A}" type="presParOf" srcId="{8B405899-A344-4BE6-90BA-CFB4175A2C1A}" destId="{11E9764F-DE46-4928-952E-C54A732514AD}" srcOrd="0" destOrd="0" presId="urn:microsoft.com/office/officeart/2005/8/layout/list1"/>
    <dgm:cxn modelId="{E2992C2D-AEB8-4F8A-BE85-91BEBBCACFDA}" type="presParOf" srcId="{8B405899-A344-4BE6-90BA-CFB4175A2C1A}" destId="{8A2E1403-D695-4545-8093-C01C1D6DA136}" srcOrd="1" destOrd="0" presId="urn:microsoft.com/office/officeart/2005/8/layout/list1"/>
    <dgm:cxn modelId="{72B58A83-97E2-481E-8AEC-122D617B028D}" type="presParOf" srcId="{AA5F6682-5F0C-4CBD-82F3-9C2A5346AE4F}" destId="{7363060D-BCCD-42BD-9A41-BEC251DBAC02}" srcOrd="1" destOrd="0" presId="urn:microsoft.com/office/officeart/2005/8/layout/list1"/>
    <dgm:cxn modelId="{77CBD098-9E87-411B-8DA4-2DBA3836E7EC}" type="presParOf" srcId="{AA5F6682-5F0C-4CBD-82F3-9C2A5346AE4F}" destId="{39BCE559-4E06-436A-A641-205C3A37BD0B}" srcOrd="2" destOrd="0" presId="urn:microsoft.com/office/officeart/2005/8/layout/list1"/>
    <dgm:cxn modelId="{26183E53-71CB-4F50-A5D2-C4B7EC4A6E54}" type="presParOf" srcId="{AA5F6682-5F0C-4CBD-82F3-9C2A5346AE4F}" destId="{2AE95269-0BF5-4579-90CD-B4D3FF585D2E}" srcOrd="3" destOrd="0" presId="urn:microsoft.com/office/officeart/2005/8/layout/list1"/>
    <dgm:cxn modelId="{8FFFEA58-3137-409C-8F06-97188852F520}" type="presParOf" srcId="{AA5F6682-5F0C-4CBD-82F3-9C2A5346AE4F}" destId="{2D82A67D-F354-4F77-97E2-59C8E6854CD5}" srcOrd="4" destOrd="0" presId="urn:microsoft.com/office/officeart/2005/8/layout/list1"/>
    <dgm:cxn modelId="{F6D2BF52-E719-471A-B021-9BD85CB01095}" type="presParOf" srcId="{2D82A67D-F354-4F77-97E2-59C8E6854CD5}" destId="{AD42F295-0054-47D0-B024-03CEDB730E44}" srcOrd="0" destOrd="0" presId="urn:microsoft.com/office/officeart/2005/8/layout/list1"/>
    <dgm:cxn modelId="{39D40CF5-A09D-4DDE-8E57-9CA4CE9740A9}" type="presParOf" srcId="{2D82A67D-F354-4F77-97E2-59C8E6854CD5}" destId="{EA0C36F9-2FC0-480D-A7B5-807E7E9EACEE}" srcOrd="1" destOrd="0" presId="urn:microsoft.com/office/officeart/2005/8/layout/list1"/>
    <dgm:cxn modelId="{2AAC85D0-8F47-4798-BDA8-C3098C86D36F}" type="presParOf" srcId="{AA5F6682-5F0C-4CBD-82F3-9C2A5346AE4F}" destId="{A51A896D-B212-4354-855E-45E6DAE67DD4}" srcOrd="5" destOrd="0" presId="urn:microsoft.com/office/officeart/2005/8/layout/list1"/>
    <dgm:cxn modelId="{B5DB1C0C-D455-4EAA-9EDA-2BDF82C1D6D3}" type="presParOf" srcId="{AA5F6682-5F0C-4CBD-82F3-9C2A5346AE4F}" destId="{F3B41C49-7135-4DC0-98FA-1B71819B1DFF}" srcOrd="6" destOrd="0" presId="urn:microsoft.com/office/officeart/2005/8/layout/list1"/>
    <dgm:cxn modelId="{2F551062-69E8-48D4-9C1D-9D11F83FBC0D}" type="presParOf" srcId="{AA5F6682-5F0C-4CBD-82F3-9C2A5346AE4F}" destId="{0CF50B88-4BA0-40DE-9DA2-DC3CE990739D}" srcOrd="7" destOrd="0" presId="urn:microsoft.com/office/officeart/2005/8/layout/list1"/>
    <dgm:cxn modelId="{BD43EE83-6769-4AA7-A567-0343B25BC5E8}" type="presParOf" srcId="{AA5F6682-5F0C-4CBD-82F3-9C2A5346AE4F}" destId="{759CB08F-80AC-4684-BDA3-276FCA9BE488}" srcOrd="8" destOrd="0" presId="urn:microsoft.com/office/officeart/2005/8/layout/list1"/>
    <dgm:cxn modelId="{4EF94369-A56B-4712-B2B9-B4A5A5A347F4}" type="presParOf" srcId="{759CB08F-80AC-4684-BDA3-276FCA9BE488}" destId="{B204939B-37A8-422F-9D4B-65AA12322470}" srcOrd="0" destOrd="0" presId="urn:microsoft.com/office/officeart/2005/8/layout/list1"/>
    <dgm:cxn modelId="{09ED397D-16E0-42B8-BB8B-CC2F6D2E4F8F}" type="presParOf" srcId="{759CB08F-80AC-4684-BDA3-276FCA9BE488}" destId="{94263521-16F2-40EE-B96D-D4A7479FBEE2}" srcOrd="1" destOrd="0" presId="urn:microsoft.com/office/officeart/2005/8/layout/list1"/>
    <dgm:cxn modelId="{6908FD37-9C58-48EF-8EB7-78D798DCF4CD}" type="presParOf" srcId="{AA5F6682-5F0C-4CBD-82F3-9C2A5346AE4F}" destId="{ADB7D859-CFC6-4A83-99CF-280C8EF63B0E}" srcOrd="9" destOrd="0" presId="urn:microsoft.com/office/officeart/2005/8/layout/list1"/>
    <dgm:cxn modelId="{75CAA3C0-889A-4145-B135-4115A266F9D9}" type="presParOf" srcId="{AA5F6682-5F0C-4CBD-82F3-9C2A5346AE4F}" destId="{40F9BBC1-4A66-4A34-9B25-B579E0010425}"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795121D-AF78-4DB2-AF8A-679A701969EF}" type="doc">
      <dgm:prSet loTypeId="urn:microsoft.com/office/officeart/2005/8/layout/list1" loCatId="list" qsTypeId="urn:microsoft.com/office/officeart/2005/8/quickstyle/simple4" qsCatId="simple" csTypeId="urn:microsoft.com/office/officeart/2005/8/colors/colorful2" csCatId="colorful" phldr="1"/>
      <dgm:spPr/>
      <dgm:t>
        <a:bodyPr/>
        <a:lstStyle/>
        <a:p>
          <a:endParaRPr lang="en-US"/>
        </a:p>
      </dgm:t>
    </dgm:pt>
    <dgm:pt modelId="{F7EB6BE4-0F4E-46D5-AD2F-3BFD050F07BF}">
      <dgm:prSet/>
      <dgm:spPr/>
      <dgm:t>
        <a:bodyPr/>
        <a:lstStyle/>
        <a:p>
          <a:r>
            <a:rPr lang="en-US" dirty="0"/>
            <a:t>February</a:t>
          </a:r>
        </a:p>
      </dgm:t>
    </dgm:pt>
    <dgm:pt modelId="{D2956FF9-05CE-433D-A6E9-CBDA42FAFFC8}" type="parTrans" cxnId="{7327B814-0373-4E81-B0A5-C69DEA3BD46A}">
      <dgm:prSet/>
      <dgm:spPr/>
      <dgm:t>
        <a:bodyPr/>
        <a:lstStyle/>
        <a:p>
          <a:endParaRPr lang="en-US"/>
        </a:p>
      </dgm:t>
    </dgm:pt>
    <dgm:pt modelId="{454BBD3C-45E2-4169-A9DA-B6ACF13A4F22}" type="sibTrans" cxnId="{7327B814-0373-4E81-B0A5-C69DEA3BD46A}">
      <dgm:prSet/>
      <dgm:spPr/>
      <dgm:t>
        <a:bodyPr/>
        <a:lstStyle/>
        <a:p>
          <a:endParaRPr lang="en-US"/>
        </a:p>
      </dgm:t>
    </dgm:pt>
    <dgm:pt modelId="{40DE5BAB-24BF-4538-A55B-8D5ECCB8A13D}">
      <dgm:prSet/>
      <dgm:spPr/>
      <dgm:t>
        <a:bodyPr/>
        <a:lstStyle/>
        <a:p>
          <a:r>
            <a:rPr lang="en-US" dirty="0"/>
            <a:t>2/21 </a:t>
          </a:r>
          <a:r>
            <a:rPr lang="en-US" dirty="0">
              <a:solidFill>
                <a:schemeClr val="accent1"/>
              </a:solidFill>
              <a:hlinkClick xmlns:r="http://schemas.openxmlformats.org/officeDocument/2006/relationships" r:id="rId1">
                <a:extLst>
                  <a:ext uri="{A12FA001-AC4F-418D-AE19-62706E023703}">
                    <ahyp:hlinkClr xmlns:ahyp="http://schemas.microsoft.com/office/drawing/2018/hyperlinkcolor" val="tx"/>
                  </a:ext>
                </a:extLst>
              </a:hlinkClick>
            </a:rPr>
            <a:t>Way to Wellbeing in Schools: Creating a Culture of Wellbeing </a:t>
          </a:r>
          <a:r>
            <a:rPr lang="en-US" dirty="0"/>
            <a:t>(Foundational) (3:30-5:00pm PST)</a:t>
          </a:r>
        </a:p>
      </dgm:t>
    </dgm:pt>
    <dgm:pt modelId="{C9F5B66C-DEA8-4C9C-BF87-3DF36152C8C5}" type="parTrans" cxnId="{AC5BDDDE-E6A9-4D1B-AA21-4D1647CBB8DB}">
      <dgm:prSet/>
      <dgm:spPr/>
      <dgm:t>
        <a:bodyPr/>
        <a:lstStyle/>
        <a:p>
          <a:endParaRPr lang="en-US"/>
        </a:p>
      </dgm:t>
    </dgm:pt>
    <dgm:pt modelId="{308FFD41-9977-448D-9C1C-06AF67115548}" type="sibTrans" cxnId="{AC5BDDDE-E6A9-4D1B-AA21-4D1647CBB8DB}">
      <dgm:prSet/>
      <dgm:spPr/>
      <dgm:t>
        <a:bodyPr/>
        <a:lstStyle/>
        <a:p>
          <a:endParaRPr lang="en-US"/>
        </a:p>
      </dgm:t>
    </dgm:pt>
    <dgm:pt modelId="{15553DBA-E7CF-41C5-B625-5658E2FC68C7}">
      <dgm:prSet/>
      <dgm:spPr/>
      <dgm:t>
        <a:bodyPr/>
        <a:lstStyle/>
        <a:p>
          <a:r>
            <a:rPr lang="en-US" dirty="0"/>
            <a:t>March</a:t>
          </a:r>
        </a:p>
      </dgm:t>
    </dgm:pt>
    <dgm:pt modelId="{3E5267CF-1697-44BB-A857-C2F27A155AE3}" type="parTrans" cxnId="{D72B53BF-7AFD-42E5-83F0-29C153AEFD47}">
      <dgm:prSet/>
      <dgm:spPr/>
      <dgm:t>
        <a:bodyPr/>
        <a:lstStyle/>
        <a:p>
          <a:endParaRPr lang="en-US"/>
        </a:p>
      </dgm:t>
    </dgm:pt>
    <dgm:pt modelId="{E9988FA5-E89B-437F-A660-6AC88059374C}" type="sibTrans" cxnId="{D72B53BF-7AFD-42E5-83F0-29C153AEFD47}">
      <dgm:prSet/>
      <dgm:spPr/>
      <dgm:t>
        <a:bodyPr/>
        <a:lstStyle/>
        <a:p>
          <a:endParaRPr lang="en-US"/>
        </a:p>
      </dgm:t>
    </dgm:pt>
    <dgm:pt modelId="{3DA5C055-ED93-42BA-8A82-B6D9BE95CF01}">
      <dgm:prSet/>
      <dgm:spPr/>
      <dgm:t>
        <a:bodyPr/>
        <a:lstStyle/>
        <a:p>
          <a:r>
            <a:rPr lang="en-US" dirty="0"/>
            <a:t>3/20 </a:t>
          </a:r>
          <a:r>
            <a:rPr lang="en-US" dirty="0">
              <a:solidFill>
                <a:schemeClr val="accent1"/>
              </a:solidFill>
              <a:hlinkClick xmlns:r="http://schemas.openxmlformats.org/officeDocument/2006/relationships" r:id="rId2">
                <a:extLst>
                  <a:ext uri="{A12FA001-AC4F-418D-AE19-62706E023703}">
                    <ahyp:hlinkClr xmlns:ahyp="http://schemas.microsoft.com/office/drawing/2018/hyperlinkcolor" val="tx"/>
                  </a:ext>
                </a:extLst>
              </a:hlinkClick>
            </a:rPr>
            <a:t>Active Living for Educators</a:t>
          </a:r>
          <a:r>
            <a:rPr lang="en-US" dirty="0">
              <a:solidFill>
                <a:schemeClr val="accent1"/>
              </a:solidFill>
            </a:rPr>
            <a:t> </a:t>
          </a:r>
          <a:r>
            <a:rPr lang="en-US" dirty="0"/>
            <a:t>(4:00-5:00pm PST)</a:t>
          </a:r>
        </a:p>
      </dgm:t>
    </dgm:pt>
    <dgm:pt modelId="{F291FF5F-E231-4B7A-8B6D-A8F5DF9F81BE}" type="parTrans" cxnId="{7C5ECF7B-2749-4C95-ABB2-B9DCFED1D142}">
      <dgm:prSet/>
      <dgm:spPr/>
      <dgm:t>
        <a:bodyPr/>
        <a:lstStyle/>
        <a:p>
          <a:endParaRPr lang="en-US"/>
        </a:p>
      </dgm:t>
    </dgm:pt>
    <dgm:pt modelId="{B44460B0-EA8A-46F6-A371-C92A84A09240}" type="sibTrans" cxnId="{7C5ECF7B-2749-4C95-ABB2-B9DCFED1D142}">
      <dgm:prSet/>
      <dgm:spPr/>
      <dgm:t>
        <a:bodyPr/>
        <a:lstStyle/>
        <a:p>
          <a:endParaRPr lang="en-US"/>
        </a:p>
      </dgm:t>
    </dgm:pt>
    <dgm:pt modelId="{4C526576-4A14-4482-B7A1-4FF0A604E4AB}">
      <dgm:prSet/>
      <dgm:spPr/>
      <dgm:t>
        <a:bodyPr/>
        <a:lstStyle/>
        <a:p>
          <a:r>
            <a:rPr lang="en-US" dirty="0"/>
            <a:t>April</a:t>
          </a:r>
        </a:p>
      </dgm:t>
    </dgm:pt>
    <dgm:pt modelId="{F80957B9-9115-43F4-93F1-094DC0FC0082}" type="parTrans" cxnId="{85DF7663-7271-475D-B62F-6BB05EB46A0F}">
      <dgm:prSet/>
      <dgm:spPr/>
      <dgm:t>
        <a:bodyPr/>
        <a:lstStyle/>
        <a:p>
          <a:endParaRPr lang="en-US"/>
        </a:p>
      </dgm:t>
    </dgm:pt>
    <dgm:pt modelId="{C25734C9-528E-4705-9724-A14D8E0ADD3E}" type="sibTrans" cxnId="{85DF7663-7271-475D-B62F-6BB05EB46A0F}">
      <dgm:prSet/>
      <dgm:spPr/>
      <dgm:t>
        <a:bodyPr/>
        <a:lstStyle/>
        <a:p>
          <a:endParaRPr lang="en-US"/>
        </a:p>
      </dgm:t>
    </dgm:pt>
    <dgm:pt modelId="{CA62DCC6-5148-4BB0-97BC-7C94BB7C0114}">
      <dgm:prSet/>
      <dgm:spPr/>
      <dgm:t>
        <a:bodyPr/>
        <a:lstStyle/>
        <a:p>
          <a:r>
            <a:rPr lang="en-US" dirty="0"/>
            <a:t>4/17 </a:t>
          </a:r>
          <a:r>
            <a:rPr lang="en-US" dirty="0">
              <a:solidFill>
                <a:schemeClr val="accent1"/>
              </a:solidFill>
              <a:hlinkClick xmlns:r="http://schemas.openxmlformats.org/officeDocument/2006/relationships" r:id="rId3">
                <a:extLst>
                  <a:ext uri="{A12FA001-AC4F-418D-AE19-62706E023703}">
                    <ahyp:hlinkClr xmlns:ahyp="http://schemas.microsoft.com/office/drawing/2018/hyperlinkcolor" val="tx"/>
                  </a:ext>
                </a:extLst>
              </a:hlinkClick>
            </a:rPr>
            <a:t>Way to Wellbeing in Schools: Creating a Culture of Wellbeing </a:t>
          </a:r>
          <a:r>
            <a:rPr lang="en-US" dirty="0"/>
            <a:t>(Repeat) (3:30-5:00pm PST)</a:t>
          </a:r>
        </a:p>
      </dgm:t>
    </dgm:pt>
    <dgm:pt modelId="{8B05D183-2AB4-4066-8C9A-64631BD76291}" type="parTrans" cxnId="{E01C69B0-9FF7-43CA-A5D7-A456DF75DB4B}">
      <dgm:prSet/>
      <dgm:spPr/>
      <dgm:t>
        <a:bodyPr/>
        <a:lstStyle/>
        <a:p>
          <a:endParaRPr lang="en-US"/>
        </a:p>
      </dgm:t>
    </dgm:pt>
    <dgm:pt modelId="{9BCE32E5-813D-44ED-966D-4ECA1A3A58A8}" type="sibTrans" cxnId="{E01C69B0-9FF7-43CA-A5D7-A456DF75DB4B}">
      <dgm:prSet/>
      <dgm:spPr/>
      <dgm:t>
        <a:bodyPr/>
        <a:lstStyle/>
        <a:p>
          <a:endParaRPr lang="en-US"/>
        </a:p>
      </dgm:t>
    </dgm:pt>
    <dgm:pt modelId="{02477782-D7CF-4A5E-A00B-C6864DF55A91}">
      <dgm:prSet/>
      <dgm:spPr/>
      <dgm:t>
        <a:bodyPr/>
        <a:lstStyle/>
        <a:p>
          <a:r>
            <a:rPr lang="en-US" dirty="0"/>
            <a:t>2/22 </a:t>
          </a:r>
          <a:r>
            <a:rPr lang="en-US" dirty="0">
              <a:solidFill>
                <a:schemeClr val="accent1"/>
              </a:solidFill>
              <a:hlinkClick xmlns:r="http://schemas.openxmlformats.org/officeDocument/2006/relationships" r:id="rId4">
                <a:extLst>
                  <a:ext uri="{A12FA001-AC4F-418D-AE19-62706E023703}">
                    <ahyp:hlinkClr xmlns:ahyp="http://schemas.microsoft.com/office/drawing/2018/hyperlinkcolor" val="tx"/>
                  </a:ext>
                </a:extLst>
              </a:hlinkClick>
            </a:rPr>
            <a:t>School Opportunities for Staff Gratitude</a:t>
          </a:r>
          <a:r>
            <a:rPr lang="en-US" dirty="0">
              <a:solidFill>
                <a:schemeClr val="accent1"/>
              </a:solidFill>
            </a:rPr>
            <a:t> </a:t>
          </a:r>
          <a:r>
            <a:rPr lang="en-US" dirty="0"/>
            <a:t>(1:00-2:00pm PST)</a:t>
          </a:r>
        </a:p>
      </dgm:t>
    </dgm:pt>
    <dgm:pt modelId="{A99DD253-EB40-4585-896C-E568A67B01DA}" type="parTrans" cxnId="{810B715F-496A-49D9-B489-476740F47063}">
      <dgm:prSet/>
      <dgm:spPr/>
      <dgm:t>
        <a:bodyPr/>
        <a:lstStyle/>
        <a:p>
          <a:endParaRPr lang="en-US"/>
        </a:p>
      </dgm:t>
    </dgm:pt>
    <dgm:pt modelId="{9DBC2E4A-B9F5-47C7-BC31-98A1EB6C4AAF}" type="sibTrans" cxnId="{810B715F-496A-49D9-B489-476740F47063}">
      <dgm:prSet/>
      <dgm:spPr/>
      <dgm:t>
        <a:bodyPr/>
        <a:lstStyle/>
        <a:p>
          <a:endParaRPr lang="en-US"/>
        </a:p>
      </dgm:t>
    </dgm:pt>
    <dgm:pt modelId="{AA5F6682-5F0C-4CBD-82F3-9C2A5346AE4F}" type="pres">
      <dgm:prSet presAssocID="{B795121D-AF78-4DB2-AF8A-679A701969EF}" presName="linear" presStyleCnt="0">
        <dgm:presLayoutVars>
          <dgm:dir/>
          <dgm:animLvl val="lvl"/>
          <dgm:resizeHandles val="exact"/>
        </dgm:presLayoutVars>
      </dgm:prSet>
      <dgm:spPr/>
    </dgm:pt>
    <dgm:pt modelId="{8B405899-A344-4BE6-90BA-CFB4175A2C1A}" type="pres">
      <dgm:prSet presAssocID="{F7EB6BE4-0F4E-46D5-AD2F-3BFD050F07BF}" presName="parentLin" presStyleCnt="0"/>
      <dgm:spPr/>
    </dgm:pt>
    <dgm:pt modelId="{11E9764F-DE46-4928-952E-C54A732514AD}" type="pres">
      <dgm:prSet presAssocID="{F7EB6BE4-0F4E-46D5-AD2F-3BFD050F07BF}" presName="parentLeftMargin" presStyleLbl="node1" presStyleIdx="0" presStyleCnt="3"/>
      <dgm:spPr/>
    </dgm:pt>
    <dgm:pt modelId="{8A2E1403-D695-4545-8093-C01C1D6DA136}" type="pres">
      <dgm:prSet presAssocID="{F7EB6BE4-0F4E-46D5-AD2F-3BFD050F07BF}" presName="parentText" presStyleLbl="node1" presStyleIdx="0" presStyleCnt="3">
        <dgm:presLayoutVars>
          <dgm:chMax val="0"/>
          <dgm:bulletEnabled val="1"/>
        </dgm:presLayoutVars>
      </dgm:prSet>
      <dgm:spPr/>
    </dgm:pt>
    <dgm:pt modelId="{7363060D-BCCD-42BD-9A41-BEC251DBAC02}" type="pres">
      <dgm:prSet presAssocID="{F7EB6BE4-0F4E-46D5-AD2F-3BFD050F07BF}" presName="negativeSpace" presStyleCnt="0"/>
      <dgm:spPr/>
    </dgm:pt>
    <dgm:pt modelId="{39BCE559-4E06-436A-A641-205C3A37BD0B}" type="pres">
      <dgm:prSet presAssocID="{F7EB6BE4-0F4E-46D5-AD2F-3BFD050F07BF}" presName="childText" presStyleLbl="conFgAcc1" presStyleIdx="0" presStyleCnt="3">
        <dgm:presLayoutVars>
          <dgm:bulletEnabled val="1"/>
        </dgm:presLayoutVars>
      </dgm:prSet>
      <dgm:spPr/>
    </dgm:pt>
    <dgm:pt modelId="{2AE95269-0BF5-4579-90CD-B4D3FF585D2E}" type="pres">
      <dgm:prSet presAssocID="{454BBD3C-45E2-4169-A9DA-B6ACF13A4F22}" presName="spaceBetweenRectangles" presStyleCnt="0"/>
      <dgm:spPr/>
    </dgm:pt>
    <dgm:pt modelId="{2D82A67D-F354-4F77-97E2-59C8E6854CD5}" type="pres">
      <dgm:prSet presAssocID="{15553DBA-E7CF-41C5-B625-5658E2FC68C7}" presName="parentLin" presStyleCnt="0"/>
      <dgm:spPr/>
    </dgm:pt>
    <dgm:pt modelId="{AD42F295-0054-47D0-B024-03CEDB730E44}" type="pres">
      <dgm:prSet presAssocID="{15553DBA-E7CF-41C5-B625-5658E2FC68C7}" presName="parentLeftMargin" presStyleLbl="node1" presStyleIdx="0" presStyleCnt="3"/>
      <dgm:spPr/>
    </dgm:pt>
    <dgm:pt modelId="{EA0C36F9-2FC0-480D-A7B5-807E7E9EACEE}" type="pres">
      <dgm:prSet presAssocID="{15553DBA-E7CF-41C5-B625-5658E2FC68C7}" presName="parentText" presStyleLbl="node1" presStyleIdx="1" presStyleCnt="3">
        <dgm:presLayoutVars>
          <dgm:chMax val="0"/>
          <dgm:bulletEnabled val="1"/>
        </dgm:presLayoutVars>
      </dgm:prSet>
      <dgm:spPr/>
    </dgm:pt>
    <dgm:pt modelId="{A51A896D-B212-4354-855E-45E6DAE67DD4}" type="pres">
      <dgm:prSet presAssocID="{15553DBA-E7CF-41C5-B625-5658E2FC68C7}" presName="negativeSpace" presStyleCnt="0"/>
      <dgm:spPr/>
    </dgm:pt>
    <dgm:pt modelId="{F3B41C49-7135-4DC0-98FA-1B71819B1DFF}" type="pres">
      <dgm:prSet presAssocID="{15553DBA-E7CF-41C5-B625-5658E2FC68C7}" presName="childText" presStyleLbl="conFgAcc1" presStyleIdx="1" presStyleCnt="3">
        <dgm:presLayoutVars>
          <dgm:bulletEnabled val="1"/>
        </dgm:presLayoutVars>
      </dgm:prSet>
      <dgm:spPr/>
    </dgm:pt>
    <dgm:pt modelId="{0CF50B88-4BA0-40DE-9DA2-DC3CE990739D}" type="pres">
      <dgm:prSet presAssocID="{E9988FA5-E89B-437F-A660-6AC88059374C}" presName="spaceBetweenRectangles" presStyleCnt="0"/>
      <dgm:spPr/>
    </dgm:pt>
    <dgm:pt modelId="{759CB08F-80AC-4684-BDA3-276FCA9BE488}" type="pres">
      <dgm:prSet presAssocID="{4C526576-4A14-4482-B7A1-4FF0A604E4AB}" presName="parentLin" presStyleCnt="0"/>
      <dgm:spPr/>
    </dgm:pt>
    <dgm:pt modelId="{B204939B-37A8-422F-9D4B-65AA12322470}" type="pres">
      <dgm:prSet presAssocID="{4C526576-4A14-4482-B7A1-4FF0A604E4AB}" presName="parentLeftMargin" presStyleLbl="node1" presStyleIdx="1" presStyleCnt="3"/>
      <dgm:spPr/>
    </dgm:pt>
    <dgm:pt modelId="{94263521-16F2-40EE-B96D-D4A7479FBEE2}" type="pres">
      <dgm:prSet presAssocID="{4C526576-4A14-4482-B7A1-4FF0A604E4AB}" presName="parentText" presStyleLbl="node1" presStyleIdx="2" presStyleCnt="3">
        <dgm:presLayoutVars>
          <dgm:chMax val="0"/>
          <dgm:bulletEnabled val="1"/>
        </dgm:presLayoutVars>
      </dgm:prSet>
      <dgm:spPr/>
    </dgm:pt>
    <dgm:pt modelId="{ADB7D859-CFC6-4A83-99CF-280C8EF63B0E}" type="pres">
      <dgm:prSet presAssocID="{4C526576-4A14-4482-B7A1-4FF0A604E4AB}" presName="negativeSpace" presStyleCnt="0"/>
      <dgm:spPr/>
    </dgm:pt>
    <dgm:pt modelId="{40F9BBC1-4A66-4A34-9B25-B579E0010425}" type="pres">
      <dgm:prSet presAssocID="{4C526576-4A14-4482-B7A1-4FF0A604E4AB}" presName="childText" presStyleLbl="conFgAcc1" presStyleIdx="2" presStyleCnt="3">
        <dgm:presLayoutVars>
          <dgm:bulletEnabled val="1"/>
        </dgm:presLayoutVars>
      </dgm:prSet>
      <dgm:spPr/>
    </dgm:pt>
  </dgm:ptLst>
  <dgm:cxnLst>
    <dgm:cxn modelId="{7327B814-0373-4E81-B0A5-C69DEA3BD46A}" srcId="{B795121D-AF78-4DB2-AF8A-679A701969EF}" destId="{F7EB6BE4-0F4E-46D5-AD2F-3BFD050F07BF}" srcOrd="0" destOrd="0" parTransId="{D2956FF9-05CE-433D-A6E9-CBDA42FAFFC8}" sibTransId="{454BBD3C-45E2-4169-A9DA-B6ACF13A4F22}"/>
    <dgm:cxn modelId="{C0B38416-C763-4A48-A5A1-7C972A91EAFA}" type="presOf" srcId="{3DA5C055-ED93-42BA-8A82-B6D9BE95CF01}" destId="{F3B41C49-7135-4DC0-98FA-1B71819B1DFF}" srcOrd="0" destOrd="0" presId="urn:microsoft.com/office/officeart/2005/8/layout/list1"/>
    <dgm:cxn modelId="{A155851B-8BE2-4861-8F53-4CE74D6E4D45}" type="presOf" srcId="{F7EB6BE4-0F4E-46D5-AD2F-3BFD050F07BF}" destId="{11E9764F-DE46-4928-952E-C54A732514AD}" srcOrd="0" destOrd="0" presId="urn:microsoft.com/office/officeart/2005/8/layout/list1"/>
    <dgm:cxn modelId="{7F136E24-5114-4671-957B-01E2DE33B8E8}" type="presOf" srcId="{B795121D-AF78-4DB2-AF8A-679A701969EF}" destId="{AA5F6682-5F0C-4CBD-82F3-9C2A5346AE4F}" srcOrd="0" destOrd="0" presId="urn:microsoft.com/office/officeart/2005/8/layout/list1"/>
    <dgm:cxn modelId="{E82E8B31-8668-4468-B9DB-950772AD4CDB}" type="presOf" srcId="{4C526576-4A14-4482-B7A1-4FF0A604E4AB}" destId="{94263521-16F2-40EE-B96D-D4A7479FBEE2}" srcOrd="1" destOrd="0" presId="urn:microsoft.com/office/officeart/2005/8/layout/list1"/>
    <dgm:cxn modelId="{56C7C534-BEF9-4729-B787-82396AA01ADF}" type="presOf" srcId="{4C526576-4A14-4482-B7A1-4FF0A604E4AB}" destId="{B204939B-37A8-422F-9D4B-65AA12322470}" srcOrd="0" destOrd="0" presId="urn:microsoft.com/office/officeart/2005/8/layout/list1"/>
    <dgm:cxn modelId="{6CE01A40-4FB9-4133-A71F-787CE02622D8}" type="presOf" srcId="{15553DBA-E7CF-41C5-B625-5658E2FC68C7}" destId="{AD42F295-0054-47D0-B024-03CEDB730E44}" srcOrd="0" destOrd="0" presId="urn:microsoft.com/office/officeart/2005/8/layout/list1"/>
    <dgm:cxn modelId="{DC48EF4B-DC53-4485-B5DC-D97FD0679AFC}" type="presOf" srcId="{02477782-D7CF-4A5E-A00B-C6864DF55A91}" destId="{39BCE559-4E06-436A-A641-205C3A37BD0B}" srcOrd="0" destOrd="1" presId="urn:microsoft.com/office/officeart/2005/8/layout/list1"/>
    <dgm:cxn modelId="{C766284C-00B4-4321-81D2-EF3B913CFF6E}" type="presOf" srcId="{CA62DCC6-5148-4BB0-97BC-7C94BB7C0114}" destId="{40F9BBC1-4A66-4A34-9B25-B579E0010425}" srcOrd="0" destOrd="0" presId="urn:microsoft.com/office/officeart/2005/8/layout/list1"/>
    <dgm:cxn modelId="{810B715F-496A-49D9-B489-476740F47063}" srcId="{F7EB6BE4-0F4E-46D5-AD2F-3BFD050F07BF}" destId="{02477782-D7CF-4A5E-A00B-C6864DF55A91}" srcOrd="1" destOrd="0" parTransId="{A99DD253-EB40-4585-896C-E568A67B01DA}" sibTransId="{9DBC2E4A-B9F5-47C7-BC31-98A1EB6C4AAF}"/>
    <dgm:cxn modelId="{85DF7663-7271-475D-B62F-6BB05EB46A0F}" srcId="{B795121D-AF78-4DB2-AF8A-679A701969EF}" destId="{4C526576-4A14-4482-B7A1-4FF0A604E4AB}" srcOrd="2" destOrd="0" parTransId="{F80957B9-9115-43F4-93F1-094DC0FC0082}" sibTransId="{C25734C9-528E-4705-9724-A14D8E0ADD3E}"/>
    <dgm:cxn modelId="{88FE7B70-AE3A-4902-B12B-52BC349D06B5}" type="presOf" srcId="{40DE5BAB-24BF-4538-A55B-8D5ECCB8A13D}" destId="{39BCE559-4E06-436A-A641-205C3A37BD0B}" srcOrd="0" destOrd="0" presId="urn:microsoft.com/office/officeart/2005/8/layout/list1"/>
    <dgm:cxn modelId="{7C5ECF7B-2749-4C95-ABB2-B9DCFED1D142}" srcId="{15553DBA-E7CF-41C5-B625-5658E2FC68C7}" destId="{3DA5C055-ED93-42BA-8A82-B6D9BE95CF01}" srcOrd="0" destOrd="0" parTransId="{F291FF5F-E231-4B7A-8B6D-A8F5DF9F81BE}" sibTransId="{B44460B0-EA8A-46F6-A371-C92A84A09240}"/>
    <dgm:cxn modelId="{AF6E24A3-039B-4942-88A8-8BB061499042}" type="presOf" srcId="{F7EB6BE4-0F4E-46D5-AD2F-3BFD050F07BF}" destId="{8A2E1403-D695-4545-8093-C01C1D6DA136}" srcOrd="1" destOrd="0" presId="urn:microsoft.com/office/officeart/2005/8/layout/list1"/>
    <dgm:cxn modelId="{E01C69B0-9FF7-43CA-A5D7-A456DF75DB4B}" srcId="{4C526576-4A14-4482-B7A1-4FF0A604E4AB}" destId="{CA62DCC6-5148-4BB0-97BC-7C94BB7C0114}" srcOrd="0" destOrd="0" parTransId="{8B05D183-2AB4-4066-8C9A-64631BD76291}" sibTransId="{9BCE32E5-813D-44ED-966D-4ECA1A3A58A8}"/>
    <dgm:cxn modelId="{A08E38B5-6902-4DE1-BC6B-FDFE01D661D3}" type="presOf" srcId="{15553DBA-E7CF-41C5-B625-5658E2FC68C7}" destId="{EA0C36F9-2FC0-480D-A7B5-807E7E9EACEE}" srcOrd="1" destOrd="0" presId="urn:microsoft.com/office/officeart/2005/8/layout/list1"/>
    <dgm:cxn modelId="{D72B53BF-7AFD-42E5-83F0-29C153AEFD47}" srcId="{B795121D-AF78-4DB2-AF8A-679A701969EF}" destId="{15553DBA-E7CF-41C5-B625-5658E2FC68C7}" srcOrd="1" destOrd="0" parTransId="{3E5267CF-1697-44BB-A857-C2F27A155AE3}" sibTransId="{E9988FA5-E89B-437F-A660-6AC88059374C}"/>
    <dgm:cxn modelId="{AC5BDDDE-E6A9-4D1B-AA21-4D1647CBB8DB}" srcId="{F7EB6BE4-0F4E-46D5-AD2F-3BFD050F07BF}" destId="{40DE5BAB-24BF-4538-A55B-8D5ECCB8A13D}" srcOrd="0" destOrd="0" parTransId="{C9F5B66C-DEA8-4C9C-BF87-3DF36152C8C5}" sibTransId="{308FFD41-9977-448D-9C1C-06AF67115548}"/>
    <dgm:cxn modelId="{869F4E14-B2AE-4788-AD64-10CF16771F6B}" type="presParOf" srcId="{AA5F6682-5F0C-4CBD-82F3-9C2A5346AE4F}" destId="{8B405899-A344-4BE6-90BA-CFB4175A2C1A}" srcOrd="0" destOrd="0" presId="urn:microsoft.com/office/officeart/2005/8/layout/list1"/>
    <dgm:cxn modelId="{53F3657D-93E5-463F-9252-86AA70CF026A}" type="presParOf" srcId="{8B405899-A344-4BE6-90BA-CFB4175A2C1A}" destId="{11E9764F-DE46-4928-952E-C54A732514AD}" srcOrd="0" destOrd="0" presId="urn:microsoft.com/office/officeart/2005/8/layout/list1"/>
    <dgm:cxn modelId="{E2992C2D-AEB8-4F8A-BE85-91BEBBCACFDA}" type="presParOf" srcId="{8B405899-A344-4BE6-90BA-CFB4175A2C1A}" destId="{8A2E1403-D695-4545-8093-C01C1D6DA136}" srcOrd="1" destOrd="0" presId="urn:microsoft.com/office/officeart/2005/8/layout/list1"/>
    <dgm:cxn modelId="{72B58A83-97E2-481E-8AEC-122D617B028D}" type="presParOf" srcId="{AA5F6682-5F0C-4CBD-82F3-9C2A5346AE4F}" destId="{7363060D-BCCD-42BD-9A41-BEC251DBAC02}" srcOrd="1" destOrd="0" presId="urn:microsoft.com/office/officeart/2005/8/layout/list1"/>
    <dgm:cxn modelId="{77CBD098-9E87-411B-8DA4-2DBA3836E7EC}" type="presParOf" srcId="{AA5F6682-5F0C-4CBD-82F3-9C2A5346AE4F}" destId="{39BCE559-4E06-436A-A641-205C3A37BD0B}" srcOrd="2" destOrd="0" presId="urn:microsoft.com/office/officeart/2005/8/layout/list1"/>
    <dgm:cxn modelId="{26183E53-71CB-4F50-A5D2-C4B7EC4A6E54}" type="presParOf" srcId="{AA5F6682-5F0C-4CBD-82F3-9C2A5346AE4F}" destId="{2AE95269-0BF5-4579-90CD-B4D3FF585D2E}" srcOrd="3" destOrd="0" presId="urn:microsoft.com/office/officeart/2005/8/layout/list1"/>
    <dgm:cxn modelId="{8FFFEA58-3137-409C-8F06-97188852F520}" type="presParOf" srcId="{AA5F6682-5F0C-4CBD-82F3-9C2A5346AE4F}" destId="{2D82A67D-F354-4F77-97E2-59C8E6854CD5}" srcOrd="4" destOrd="0" presId="urn:microsoft.com/office/officeart/2005/8/layout/list1"/>
    <dgm:cxn modelId="{F6D2BF52-E719-471A-B021-9BD85CB01095}" type="presParOf" srcId="{2D82A67D-F354-4F77-97E2-59C8E6854CD5}" destId="{AD42F295-0054-47D0-B024-03CEDB730E44}" srcOrd="0" destOrd="0" presId="urn:microsoft.com/office/officeart/2005/8/layout/list1"/>
    <dgm:cxn modelId="{39D40CF5-A09D-4DDE-8E57-9CA4CE9740A9}" type="presParOf" srcId="{2D82A67D-F354-4F77-97E2-59C8E6854CD5}" destId="{EA0C36F9-2FC0-480D-A7B5-807E7E9EACEE}" srcOrd="1" destOrd="0" presId="urn:microsoft.com/office/officeart/2005/8/layout/list1"/>
    <dgm:cxn modelId="{2AAC85D0-8F47-4798-BDA8-C3098C86D36F}" type="presParOf" srcId="{AA5F6682-5F0C-4CBD-82F3-9C2A5346AE4F}" destId="{A51A896D-B212-4354-855E-45E6DAE67DD4}" srcOrd="5" destOrd="0" presId="urn:microsoft.com/office/officeart/2005/8/layout/list1"/>
    <dgm:cxn modelId="{B5DB1C0C-D455-4EAA-9EDA-2BDF82C1D6D3}" type="presParOf" srcId="{AA5F6682-5F0C-4CBD-82F3-9C2A5346AE4F}" destId="{F3B41C49-7135-4DC0-98FA-1B71819B1DFF}" srcOrd="6" destOrd="0" presId="urn:microsoft.com/office/officeart/2005/8/layout/list1"/>
    <dgm:cxn modelId="{2F551062-69E8-48D4-9C1D-9D11F83FBC0D}" type="presParOf" srcId="{AA5F6682-5F0C-4CBD-82F3-9C2A5346AE4F}" destId="{0CF50B88-4BA0-40DE-9DA2-DC3CE990739D}" srcOrd="7" destOrd="0" presId="urn:microsoft.com/office/officeart/2005/8/layout/list1"/>
    <dgm:cxn modelId="{BD43EE83-6769-4AA7-A567-0343B25BC5E8}" type="presParOf" srcId="{AA5F6682-5F0C-4CBD-82F3-9C2A5346AE4F}" destId="{759CB08F-80AC-4684-BDA3-276FCA9BE488}" srcOrd="8" destOrd="0" presId="urn:microsoft.com/office/officeart/2005/8/layout/list1"/>
    <dgm:cxn modelId="{4EF94369-A56B-4712-B2B9-B4A5A5A347F4}" type="presParOf" srcId="{759CB08F-80AC-4684-BDA3-276FCA9BE488}" destId="{B204939B-37A8-422F-9D4B-65AA12322470}" srcOrd="0" destOrd="0" presId="urn:microsoft.com/office/officeart/2005/8/layout/list1"/>
    <dgm:cxn modelId="{09ED397D-16E0-42B8-BB8B-CC2F6D2E4F8F}" type="presParOf" srcId="{759CB08F-80AC-4684-BDA3-276FCA9BE488}" destId="{94263521-16F2-40EE-B96D-D4A7479FBEE2}" srcOrd="1" destOrd="0" presId="urn:microsoft.com/office/officeart/2005/8/layout/list1"/>
    <dgm:cxn modelId="{6908FD37-9C58-48EF-8EB7-78D798DCF4CD}" type="presParOf" srcId="{AA5F6682-5F0C-4CBD-82F3-9C2A5346AE4F}" destId="{ADB7D859-CFC6-4A83-99CF-280C8EF63B0E}" srcOrd="9" destOrd="0" presId="urn:microsoft.com/office/officeart/2005/8/layout/list1"/>
    <dgm:cxn modelId="{75CAA3C0-889A-4145-B135-4115A266F9D9}" type="presParOf" srcId="{AA5F6682-5F0C-4CBD-82F3-9C2A5346AE4F}" destId="{40F9BBC1-4A66-4A34-9B25-B579E0010425}"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795121D-AF78-4DB2-AF8A-679A701969EF}" type="doc">
      <dgm:prSet loTypeId="urn:microsoft.com/office/officeart/2005/8/layout/list1" loCatId="list" qsTypeId="urn:microsoft.com/office/officeart/2005/8/quickstyle/simple4" qsCatId="simple" csTypeId="urn:microsoft.com/office/officeart/2005/8/colors/colorful2" csCatId="colorful" phldr="1"/>
      <dgm:spPr/>
      <dgm:t>
        <a:bodyPr/>
        <a:lstStyle/>
        <a:p>
          <a:endParaRPr lang="en-US"/>
        </a:p>
      </dgm:t>
    </dgm:pt>
    <dgm:pt modelId="{F7EB6BE4-0F4E-46D5-AD2F-3BFD050F07BF}">
      <dgm:prSet/>
      <dgm:spPr/>
      <dgm:t>
        <a:bodyPr/>
        <a:lstStyle/>
        <a:p>
          <a:r>
            <a:rPr lang="en-US" dirty="0"/>
            <a:t>May</a:t>
          </a:r>
        </a:p>
      </dgm:t>
    </dgm:pt>
    <dgm:pt modelId="{D2956FF9-05CE-433D-A6E9-CBDA42FAFFC8}" type="parTrans" cxnId="{7327B814-0373-4E81-B0A5-C69DEA3BD46A}">
      <dgm:prSet/>
      <dgm:spPr/>
      <dgm:t>
        <a:bodyPr/>
        <a:lstStyle/>
        <a:p>
          <a:endParaRPr lang="en-US"/>
        </a:p>
      </dgm:t>
    </dgm:pt>
    <dgm:pt modelId="{454BBD3C-45E2-4169-A9DA-B6ACF13A4F22}" type="sibTrans" cxnId="{7327B814-0373-4E81-B0A5-C69DEA3BD46A}">
      <dgm:prSet/>
      <dgm:spPr/>
      <dgm:t>
        <a:bodyPr/>
        <a:lstStyle/>
        <a:p>
          <a:endParaRPr lang="en-US"/>
        </a:p>
      </dgm:t>
    </dgm:pt>
    <dgm:pt modelId="{15553DBA-E7CF-41C5-B625-5658E2FC68C7}">
      <dgm:prSet/>
      <dgm:spPr/>
      <dgm:t>
        <a:bodyPr/>
        <a:lstStyle/>
        <a:p>
          <a:r>
            <a:rPr lang="en-US" dirty="0"/>
            <a:t>June</a:t>
          </a:r>
        </a:p>
      </dgm:t>
    </dgm:pt>
    <dgm:pt modelId="{3E5267CF-1697-44BB-A857-C2F27A155AE3}" type="parTrans" cxnId="{D72B53BF-7AFD-42E5-83F0-29C153AEFD47}">
      <dgm:prSet/>
      <dgm:spPr/>
      <dgm:t>
        <a:bodyPr/>
        <a:lstStyle/>
        <a:p>
          <a:endParaRPr lang="en-US"/>
        </a:p>
      </dgm:t>
    </dgm:pt>
    <dgm:pt modelId="{E9988FA5-E89B-437F-A660-6AC88059374C}" type="sibTrans" cxnId="{D72B53BF-7AFD-42E5-83F0-29C153AEFD47}">
      <dgm:prSet/>
      <dgm:spPr/>
      <dgm:t>
        <a:bodyPr/>
        <a:lstStyle/>
        <a:p>
          <a:endParaRPr lang="en-US"/>
        </a:p>
      </dgm:t>
    </dgm:pt>
    <dgm:pt modelId="{3DA5C055-ED93-42BA-8A82-B6D9BE95CF01}">
      <dgm:prSet/>
      <dgm:spPr/>
      <dgm:t>
        <a:bodyPr/>
        <a:lstStyle/>
        <a:p>
          <a:r>
            <a:rPr lang="en-US" dirty="0"/>
            <a:t>6/12 </a:t>
          </a:r>
          <a:r>
            <a:rPr lang="en-US" dirty="0">
              <a:solidFill>
                <a:schemeClr val="accent1"/>
              </a:solidFill>
              <a:hlinkClick xmlns:r="http://schemas.openxmlformats.org/officeDocument/2006/relationships" r:id="rId1">
                <a:extLst>
                  <a:ext uri="{A12FA001-AC4F-418D-AE19-62706E023703}">
                    <ahyp:hlinkClr xmlns:ahyp="http://schemas.microsoft.com/office/drawing/2018/hyperlinkcolor" val="tx"/>
                  </a:ext>
                </a:extLst>
              </a:hlinkClick>
            </a:rPr>
            <a:t>Way to Wellbeing in Schools: Creating a Culture of Wellbeing </a:t>
          </a:r>
          <a:r>
            <a:rPr lang="en-US" dirty="0"/>
            <a:t>(Foundational) (3:30-5:00pm PST)</a:t>
          </a:r>
        </a:p>
      </dgm:t>
    </dgm:pt>
    <dgm:pt modelId="{F291FF5F-E231-4B7A-8B6D-A8F5DF9F81BE}" type="parTrans" cxnId="{7C5ECF7B-2749-4C95-ABB2-B9DCFED1D142}">
      <dgm:prSet/>
      <dgm:spPr/>
      <dgm:t>
        <a:bodyPr/>
        <a:lstStyle/>
        <a:p>
          <a:endParaRPr lang="en-US"/>
        </a:p>
      </dgm:t>
    </dgm:pt>
    <dgm:pt modelId="{B44460B0-EA8A-46F6-A371-C92A84A09240}" type="sibTrans" cxnId="{7C5ECF7B-2749-4C95-ABB2-B9DCFED1D142}">
      <dgm:prSet/>
      <dgm:spPr/>
      <dgm:t>
        <a:bodyPr/>
        <a:lstStyle/>
        <a:p>
          <a:endParaRPr lang="en-US"/>
        </a:p>
      </dgm:t>
    </dgm:pt>
    <dgm:pt modelId="{02477782-D7CF-4A5E-A00B-C6864DF55A91}">
      <dgm:prSet/>
      <dgm:spPr/>
      <dgm:t>
        <a:bodyPr/>
        <a:lstStyle/>
        <a:p>
          <a:r>
            <a:rPr lang="en-US" dirty="0"/>
            <a:t>5/15 </a:t>
          </a:r>
          <a:r>
            <a:rPr lang="en-US" dirty="0">
              <a:solidFill>
                <a:schemeClr val="accent1"/>
              </a:solidFill>
              <a:hlinkClick xmlns:r="http://schemas.openxmlformats.org/officeDocument/2006/relationships" r:id="rId2">
                <a:extLst>
                  <a:ext uri="{A12FA001-AC4F-418D-AE19-62706E023703}">
                    <ahyp:hlinkClr xmlns:ahyp="http://schemas.microsoft.com/office/drawing/2018/hyperlinkcolor" val="tx"/>
                  </a:ext>
                </a:extLst>
              </a:hlinkClick>
            </a:rPr>
            <a:t>Mental Health for Educators</a:t>
          </a:r>
          <a:r>
            <a:rPr lang="en-US" dirty="0">
              <a:solidFill>
                <a:schemeClr val="accent1"/>
              </a:solidFill>
            </a:rPr>
            <a:t> </a:t>
          </a:r>
          <a:r>
            <a:rPr lang="en-US" dirty="0"/>
            <a:t>(4:00-5:00pm PST</a:t>
          </a:r>
        </a:p>
      </dgm:t>
    </dgm:pt>
    <dgm:pt modelId="{A99DD253-EB40-4585-896C-E568A67B01DA}" type="parTrans" cxnId="{810B715F-496A-49D9-B489-476740F47063}">
      <dgm:prSet/>
      <dgm:spPr/>
      <dgm:t>
        <a:bodyPr/>
        <a:lstStyle/>
        <a:p>
          <a:endParaRPr lang="en-US"/>
        </a:p>
      </dgm:t>
    </dgm:pt>
    <dgm:pt modelId="{9DBC2E4A-B9F5-47C7-BC31-98A1EB6C4AAF}" type="sibTrans" cxnId="{810B715F-496A-49D9-B489-476740F47063}">
      <dgm:prSet/>
      <dgm:spPr/>
      <dgm:t>
        <a:bodyPr/>
        <a:lstStyle/>
        <a:p>
          <a:endParaRPr lang="en-US"/>
        </a:p>
      </dgm:t>
    </dgm:pt>
    <dgm:pt modelId="{AA5F6682-5F0C-4CBD-82F3-9C2A5346AE4F}" type="pres">
      <dgm:prSet presAssocID="{B795121D-AF78-4DB2-AF8A-679A701969EF}" presName="linear" presStyleCnt="0">
        <dgm:presLayoutVars>
          <dgm:dir/>
          <dgm:animLvl val="lvl"/>
          <dgm:resizeHandles val="exact"/>
        </dgm:presLayoutVars>
      </dgm:prSet>
      <dgm:spPr/>
    </dgm:pt>
    <dgm:pt modelId="{8B405899-A344-4BE6-90BA-CFB4175A2C1A}" type="pres">
      <dgm:prSet presAssocID="{F7EB6BE4-0F4E-46D5-AD2F-3BFD050F07BF}" presName="parentLin" presStyleCnt="0"/>
      <dgm:spPr/>
    </dgm:pt>
    <dgm:pt modelId="{11E9764F-DE46-4928-952E-C54A732514AD}" type="pres">
      <dgm:prSet presAssocID="{F7EB6BE4-0F4E-46D5-AD2F-3BFD050F07BF}" presName="parentLeftMargin" presStyleLbl="node1" presStyleIdx="0" presStyleCnt="2"/>
      <dgm:spPr/>
    </dgm:pt>
    <dgm:pt modelId="{8A2E1403-D695-4545-8093-C01C1D6DA136}" type="pres">
      <dgm:prSet presAssocID="{F7EB6BE4-0F4E-46D5-AD2F-3BFD050F07BF}" presName="parentText" presStyleLbl="node1" presStyleIdx="0" presStyleCnt="2">
        <dgm:presLayoutVars>
          <dgm:chMax val="0"/>
          <dgm:bulletEnabled val="1"/>
        </dgm:presLayoutVars>
      </dgm:prSet>
      <dgm:spPr/>
    </dgm:pt>
    <dgm:pt modelId="{7363060D-BCCD-42BD-9A41-BEC251DBAC02}" type="pres">
      <dgm:prSet presAssocID="{F7EB6BE4-0F4E-46D5-AD2F-3BFD050F07BF}" presName="negativeSpace" presStyleCnt="0"/>
      <dgm:spPr/>
    </dgm:pt>
    <dgm:pt modelId="{39BCE559-4E06-436A-A641-205C3A37BD0B}" type="pres">
      <dgm:prSet presAssocID="{F7EB6BE4-0F4E-46D5-AD2F-3BFD050F07BF}" presName="childText" presStyleLbl="conFgAcc1" presStyleIdx="0" presStyleCnt="2">
        <dgm:presLayoutVars>
          <dgm:bulletEnabled val="1"/>
        </dgm:presLayoutVars>
      </dgm:prSet>
      <dgm:spPr/>
    </dgm:pt>
    <dgm:pt modelId="{2AE95269-0BF5-4579-90CD-B4D3FF585D2E}" type="pres">
      <dgm:prSet presAssocID="{454BBD3C-45E2-4169-A9DA-B6ACF13A4F22}" presName="spaceBetweenRectangles" presStyleCnt="0"/>
      <dgm:spPr/>
    </dgm:pt>
    <dgm:pt modelId="{2D82A67D-F354-4F77-97E2-59C8E6854CD5}" type="pres">
      <dgm:prSet presAssocID="{15553DBA-E7CF-41C5-B625-5658E2FC68C7}" presName="parentLin" presStyleCnt="0"/>
      <dgm:spPr/>
    </dgm:pt>
    <dgm:pt modelId="{AD42F295-0054-47D0-B024-03CEDB730E44}" type="pres">
      <dgm:prSet presAssocID="{15553DBA-E7CF-41C5-B625-5658E2FC68C7}" presName="parentLeftMargin" presStyleLbl="node1" presStyleIdx="0" presStyleCnt="2"/>
      <dgm:spPr/>
    </dgm:pt>
    <dgm:pt modelId="{EA0C36F9-2FC0-480D-A7B5-807E7E9EACEE}" type="pres">
      <dgm:prSet presAssocID="{15553DBA-E7CF-41C5-B625-5658E2FC68C7}" presName="parentText" presStyleLbl="node1" presStyleIdx="1" presStyleCnt="2">
        <dgm:presLayoutVars>
          <dgm:chMax val="0"/>
          <dgm:bulletEnabled val="1"/>
        </dgm:presLayoutVars>
      </dgm:prSet>
      <dgm:spPr/>
    </dgm:pt>
    <dgm:pt modelId="{A51A896D-B212-4354-855E-45E6DAE67DD4}" type="pres">
      <dgm:prSet presAssocID="{15553DBA-E7CF-41C5-B625-5658E2FC68C7}" presName="negativeSpace" presStyleCnt="0"/>
      <dgm:spPr/>
    </dgm:pt>
    <dgm:pt modelId="{F3B41C49-7135-4DC0-98FA-1B71819B1DFF}" type="pres">
      <dgm:prSet presAssocID="{15553DBA-E7CF-41C5-B625-5658E2FC68C7}" presName="childText" presStyleLbl="conFgAcc1" presStyleIdx="1" presStyleCnt="2">
        <dgm:presLayoutVars>
          <dgm:bulletEnabled val="1"/>
        </dgm:presLayoutVars>
      </dgm:prSet>
      <dgm:spPr/>
    </dgm:pt>
  </dgm:ptLst>
  <dgm:cxnLst>
    <dgm:cxn modelId="{7327B814-0373-4E81-B0A5-C69DEA3BD46A}" srcId="{B795121D-AF78-4DB2-AF8A-679A701969EF}" destId="{F7EB6BE4-0F4E-46D5-AD2F-3BFD050F07BF}" srcOrd="0" destOrd="0" parTransId="{D2956FF9-05CE-433D-A6E9-CBDA42FAFFC8}" sibTransId="{454BBD3C-45E2-4169-A9DA-B6ACF13A4F22}"/>
    <dgm:cxn modelId="{C0B38416-C763-4A48-A5A1-7C972A91EAFA}" type="presOf" srcId="{3DA5C055-ED93-42BA-8A82-B6D9BE95CF01}" destId="{F3B41C49-7135-4DC0-98FA-1B71819B1DFF}" srcOrd="0" destOrd="0" presId="urn:microsoft.com/office/officeart/2005/8/layout/list1"/>
    <dgm:cxn modelId="{A155851B-8BE2-4861-8F53-4CE74D6E4D45}" type="presOf" srcId="{F7EB6BE4-0F4E-46D5-AD2F-3BFD050F07BF}" destId="{11E9764F-DE46-4928-952E-C54A732514AD}" srcOrd="0" destOrd="0" presId="urn:microsoft.com/office/officeart/2005/8/layout/list1"/>
    <dgm:cxn modelId="{7F136E24-5114-4671-957B-01E2DE33B8E8}" type="presOf" srcId="{B795121D-AF78-4DB2-AF8A-679A701969EF}" destId="{AA5F6682-5F0C-4CBD-82F3-9C2A5346AE4F}" srcOrd="0" destOrd="0" presId="urn:microsoft.com/office/officeart/2005/8/layout/list1"/>
    <dgm:cxn modelId="{BF683B35-FDF1-4294-AF0A-131AFBFA6E59}" type="presOf" srcId="{02477782-D7CF-4A5E-A00B-C6864DF55A91}" destId="{39BCE559-4E06-436A-A641-205C3A37BD0B}" srcOrd="0" destOrd="0" presId="urn:microsoft.com/office/officeart/2005/8/layout/list1"/>
    <dgm:cxn modelId="{6CE01A40-4FB9-4133-A71F-787CE02622D8}" type="presOf" srcId="{15553DBA-E7CF-41C5-B625-5658E2FC68C7}" destId="{AD42F295-0054-47D0-B024-03CEDB730E44}" srcOrd="0" destOrd="0" presId="urn:microsoft.com/office/officeart/2005/8/layout/list1"/>
    <dgm:cxn modelId="{810B715F-496A-49D9-B489-476740F47063}" srcId="{F7EB6BE4-0F4E-46D5-AD2F-3BFD050F07BF}" destId="{02477782-D7CF-4A5E-A00B-C6864DF55A91}" srcOrd="0" destOrd="0" parTransId="{A99DD253-EB40-4585-896C-E568A67B01DA}" sibTransId="{9DBC2E4A-B9F5-47C7-BC31-98A1EB6C4AAF}"/>
    <dgm:cxn modelId="{7C5ECF7B-2749-4C95-ABB2-B9DCFED1D142}" srcId="{15553DBA-E7CF-41C5-B625-5658E2FC68C7}" destId="{3DA5C055-ED93-42BA-8A82-B6D9BE95CF01}" srcOrd="0" destOrd="0" parTransId="{F291FF5F-E231-4B7A-8B6D-A8F5DF9F81BE}" sibTransId="{B44460B0-EA8A-46F6-A371-C92A84A09240}"/>
    <dgm:cxn modelId="{AF6E24A3-039B-4942-88A8-8BB061499042}" type="presOf" srcId="{F7EB6BE4-0F4E-46D5-AD2F-3BFD050F07BF}" destId="{8A2E1403-D695-4545-8093-C01C1D6DA136}" srcOrd="1" destOrd="0" presId="urn:microsoft.com/office/officeart/2005/8/layout/list1"/>
    <dgm:cxn modelId="{A08E38B5-6902-4DE1-BC6B-FDFE01D661D3}" type="presOf" srcId="{15553DBA-E7CF-41C5-B625-5658E2FC68C7}" destId="{EA0C36F9-2FC0-480D-A7B5-807E7E9EACEE}" srcOrd="1" destOrd="0" presId="urn:microsoft.com/office/officeart/2005/8/layout/list1"/>
    <dgm:cxn modelId="{D72B53BF-7AFD-42E5-83F0-29C153AEFD47}" srcId="{B795121D-AF78-4DB2-AF8A-679A701969EF}" destId="{15553DBA-E7CF-41C5-B625-5658E2FC68C7}" srcOrd="1" destOrd="0" parTransId="{3E5267CF-1697-44BB-A857-C2F27A155AE3}" sibTransId="{E9988FA5-E89B-437F-A660-6AC88059374C}"/>
    <dgm:cxn modelId="{869F4E14-B2AE-4788-AD64-10CF16771F6B}" type="presParOf" srcId="{AA5F6682-5F0C-4CBD-82F3-9C2A5346AE4F}" destId="{8B405899-A344-4BE6-90BA-CFB4175A2C1A}" srcOrd="0" destOrd="0" presId="urn:microsoft.com/office/officeart/2005/8/layout/list1"/>
    <dgm:cxn modelId="{53F3657D-93E5-463F-9252-86AA70CF026A}" type="presParOf" srcId="{8B405899-A344-4BE6-90BA-CFB4175A2C1A}" destId="{11E9764F-DE46-4928-952E-C54A732514AD}" srcOrd="0" destOrd="0" presId="urn:microsoft.com/office/officeart/2005/8/layout/list1"/>
    <dgm:cxn modelId="{E2992C2D-AEB8-4F8A-BE85-91BEBBCACFDA}" type="presParOf" srcId="{8B405899-A344-4BE6-90BA-CFB4175A2C1A}" destId="{8A2E1403-D695-4545-8093-C01C1D6DA136}" srcOrd="1" destOrd="0" presId="urn:microsoft.com/office/officeart/2005/8/layout/list1"/>
    <dgm:cxn modelId="{72B58A83-97E2-481E-8AEC-122D617B028D}" type="presParOf" srcId="{AA5F6682-5F0C-4CBD-82F3-9C2A5346AE4F}" destId="{7363060D-BCCD-42BD-9A41-BEC251DBAC02}" srcOrd="1" destOrd="0" presId="urn:microsoft.com/office/officeart/2005/8/layout/list1"/>
    <dgm:cxn modelId="{77CBD098-9E87-411B-8DA4-2DBA3836E7EC}" type="presParOf" srcId="{AA5F6682-5F0C-4CBD-82F3-9C2A5346AE4F}" destId="{39BCE559-4E06-436A-A641-205C3A37BD0B}" srcOrd="2" destOrd="0" presId="urn:microsoft.com/office/officeart/2005/8/layout/list1"/>
    <dgm:cxn modelId="{26183E53-71CB-4F50-A5D2-C4B7EC4A6E54}" type="presParOf" srcId="{AA5F6682-5F0C-4CBD-82F3-9C2A5346AE4F}" destId="{2AE95269-0BF5-4579-90CD-B4D3FF585D2E}" srcOrd="3" destOrd="0" presId="urn:microsoft.com/office/officeart/2005/8/layout/list1"/>
    <dgm:cxn modelId="{8FFFEA58-3137-409C-8F06-97188852F520}" type="presParOf" srcId="{AA5F6682-5F0C-4CBD-82F3-9C2A5346AE4F}" destId="{2D82A67D-F354-4F77-97E2-59C8E6854CD5}" srcOrd="4" destOrd="0" presId="urn:microsoft.com/office/officeart/2005/8/layout/list1"/>
    <dgm:cxn modelId="{F6D2BF52-E719-471A-B021-9BD85CB01095}" type="presParOf" srcId="{2D82A67D-F354-4F77-97E2-59C8E6854CD5}" destId="{AD42F295-0054-47D0-B024-03CEDB730E44}" srcOrd="0" destOrd="0" presId="urn:microsoft.com/office/officeart/2005/8/layout/list1"/>
    <dgm:cxn modelId="{39D40CF5-A09D-4DDE-8E57-9CA4CE9740A9}" type="presParOf" srcId="{2D82A67D-F354-4F77-97E2-59C8E6854CD5}" destId="{EA0C36F9-2FC0-480D-A7B5-807E7E9EACEE}" srcOrd="1" destOrd="0" presId="urn:microsoft.com/office/officeart/2005/8/layout/list1"/>
    <dgm:cxn modelId="{2AAC85D0-8F47-4798-BDA8-C3098C86D36F}" type="presParOf" srcId="{AA5F6682-5F0C-4CBD-82F3-9C2A5346AE4F}" destId="{A51A896D-B212-4354-855E-45E6DAE67DD4}" srcOrd="5" destOrd="0" presId="urn:microsoft.com/office/officeart/2005/8/layout/list1"/>
    <dgm:cxn modelId="{B5DB1C0C-D455-4EAA-9EDA-2BDF82C1D6D3}" type="presParOf" srcId="{AA5F6682-5F0C-4CBD-82F3-9C2A5346AE4F}" destId="{F3B41C49-7135-4DC0-98FA-1B71819B1DFF}"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795121D-AF78-4DB2-AF8A-679A701969EF}" type="doc">
      <dgm:prSet loTypeId="urn:microsoft.com/office/officeart/2005/8/layout/list1" loCatId="list" qsTypeId="urn:microsoft.com/office/officeart/2005/8/quickstyle/simple4" qsCatId="simple" csTypeId="urn:microsoft.com/office/officeart/2005/8/colors/colorful2" csCatId="colorful" phldr="1"/>
      <dgm:spPr/>
      <dgm:t>
        <a:bodyPr/>
        <a:lstStyle/>
        <a:p>
          <a:endParaRPr lang="en-US"/>
        </a:p>
      </dgm:t>
    </dgm:pt>
    <dgm:pt modelId="{F7EB6BE4-0F4E-46D5-AD2F-3BFD050F07BF}">
      <dgm:prSet/>
      <dgm:spPr/>
      <dgm:t>
        <a:bodyPr/>
        <a:lstStyle/>
        <a:p>
          <a:r>
            <a:rPr lang="en-US" dirty="0"/>
            <a:t>Legislation &amp; Policy</a:t>
          </a:r>
        </a:p>
      </dgm:t>
    </dgm:pt>
    <dgm:pt modelId="{D2956FF9-05CE-433D-A6E9-CBDA42FAFFC8}" type="parTrans" cxnId="{7327B814-0373-4E81-B0A5-C69DEA3BD46A}">
      <dgm:prSet/>
      <dgm:spPr/>
      <dgm:t>
        <a:bodyPr/>
        <a:lstStyle/>
        <a:p>
          <a:endParaRPr lang="en-US"/>
        </a:p>
      </dgm:t>
    </dgm:pt>
    <dgm:pt modelId="{454BBD3C-45E2-4169-A9DA-B6ACF13A4F22}" type="sibTrans" cxnId="{7327B814-0373-4E81-B0A5-C69DEA3BD46A}">
      <dgm:prSet/>
      <dgm:spPr/>
      <dgm:t>
        <a:bodyPr/>
        <a:lstStyle/>
        <a:p>
          <a:endParaRPr lang="en-US"/>
        </a:p>
      </dgm:t>
    </dgm:pt>
    <dgm:pt modelId="{40DE5BAB-24BF-4538-A55B-8D5ECCB8A13D}">
      <dgm:prSet/>
      <dgm:spPr/>
      <dgm:t>
        <a:bodyPr/>
        <a:lstStyle/>
        <a:p>
          <a:r>
            <a:rPr lang="en-US" dirty="0">
              <a:hlinkClick xmlns:r="http://schemas.openxmlformats.org/officeDocument/2006/relationships" r:id="rId1"/>
            </a:rPr>
            <a:t>RCW 28A.400.009</a:t>
          </a:r>
          <a:endParaRPr lang="en-US" dirty="0"/>
        </a:p>
      </dgm:t>
    </dgm:pt>
    <dgm:pt modelId="{C9F5B66C-DEA8-4C9C-BF87-3DF36152C8C5}" type="parTrans" cxnId="{AC5BDDDE-E6A9-4D1B-AA21-4D1647CBB8DB}">
      <dgm:prSet/>
      <dgm:spPr/>
      <dgm:t>
        <a:bodyPr/>
        <a:lstStyle/>
        <a:p>
          <a:endParaRPr lang="en-US"/>
        </a:p>
      </dgm:t>
    </dgm:pt>
    <dgm:pt modelId="{308FFD41-9977-448D-9C1C-06AF67115548}" type="sibTrans" cxnId="{AC5BDDDE-E6A9-4D1B-AA21-4D1647CBB8DB}">
      <dgm:prSet/>
      <dgm:spPr/>
      <dgm:t>
        <a:bodyPr/>
        <a:lstStyle/>
        <a:p>
          <a:endParaRPr lang="en-US"/>
        </a:p>
      </dgm:t>
    </dgm:pt>
    <dgm:pt modelId="{15553DBA-E7CF-41C5-B625-5658E2FC68C7}">
      <dgm:prSet/>
      <dgm:spPr/>
      <dgm:t>
        <a:bodyPr/>
        <a:lstStyle/>
        <a:p>
          <a:r>
            <a:rPr lang="en-US" dirty="0"/>
            <a:t>Resources</a:t>
          </a:r>
        </a:p>
      </dgm:t>
    </dgm:pt>
    <dgm:pt modelId="{3E5267CF-1697-44BB-A857-C2F27A155AE3}" type="parTrans" cxnId="{D72B53BF-7AFD-42E5-83F0-29C153AEFD47}">
      <dgm:prSet/>
      <dgm:spPr/>
      <dgm:t>
        <a:bodyPr/>
        <a:lstStyle/>
        <a:p>
          <a:endParaRPr lang="en-US"/>
        </a:p>
      </dgm:t>
    </dgm:pt>
    <dgm:pt modelId="{E9988FA5-E89B-437F-A660-6AC88059374C}" type="sibTrans" cxnId="{D72B53BF-7AFD-42E5-83F0-29C153AEFD47}">
      <dgm:prSet/>
      <dgm:spPr/>
      <dgm:t>
        <a:bodyPr/>
        <a:lstStyle/>
        <a:p>
          <a:endParaRPr lang="en-US"/>
        </a:p>
      </dgm:t>
    </dgm:pt>
    <dgm:pt modelId="{3DA5C055-ED93-42BA-8A82-B6D9BE95CF01}">
      <dgm:prSet/>
      <dgm:spPr/>
      <dgm:t>
        <a:bodyPr/>
        <a:lstStyle/>
        <a:p>
          <a:r>
            <a:rPr lang="en-US" u="sng" dirty="0">
              <a:hlinkClick xmlns:r="http://schemas.openxmlformats.org/officeDocument/2006/relationships" r:id="rId2"/>
            </a:rPr>
            <a:t>OSPI Workforce Secondary Traumatic Stress</a:t>
          </a:r>
          <a:endParaRPr lang="en-US" u="sng" dirty="0"/>
        </a:p>
      </dgm:t>
    </dgm:pt>
    <dgm:pt modelId="{F291FF5F-E231-4B7A-8B6D-A8F5DF9F81BE}" type="parTrans" cxnId="{7C5ECF7B-2749-4C95-ABB2-B9DCFED1D142}">
      <dgm:prSet/>
      <dgm:spPr/>
      <dgm:t>
        <a:bodyPr/>
        <a:lstStyle/>
        <a:p>
          <a:endParaRPr lang="en-US"/>
        </a:p>
      </dgm:t>
    </dgm:pt>
    <dgm:pt modelId="{B44460B0-EA8A-46F6-A371-C92A84A09240}" type="sibTrans" cxnId="{7C5ECF7B-2749-4C95-ABB2-B9DCFED1D142}">
      <dgm:prSet/>
      <dgm:spPr/>
      <dgm:t>
        <a:bodyPr/>
        <a:lstStyle/>
        <a:p>
          <a:endParaRPr lang="en-US"/>
        </a:p>
      </dgm:t>
    </dgm:pt>
    <dgm:pt modelId="{CA711729-8B33-4123-8157-AD3701AFD2D1}">
      <dgm:prSet/>
      <dgm:spPr/>
      <dgm:t>
        <a:bodyPr/>
        <a:lstStyle/>
        <a:p>
          <a:r>
            <a:rPr lang="en-US" dirty="0">
              <a:hlinkClick xmlns:r="http://schemas.openxmlformats.org/officeDocument/2006/relationships" r:id="rId3"/>
            </a:rPr>
            <a:t>WSSDA Model Policy and Procedure</a:t>
          </a:r>
          <a:endParaRPr lang="en-US" dirty="0"/>
        </a:p>
      </dgm:t>
    </dgm:pt>
    <dgm:pt modelId="{AC5BFF83-CB86-4364-9719-23AF25EDA085}" type="parTrans" cxnId="{1145823D-4C39-455E-B759-5BDE9D029FF1}">
      <dgm:prSet/>
      <dgm:spPr/>
      <dgm:t>
        <a:bodyPr/>
        <a:lstStyle/>
        <a:p>
          <a:endParaRPr lang="en-US"/>
        </a:p>
      </dgm:t>
    </dgm:pt>
    <dgm:pt modelId="{DD5B67E4-D8A3-4E92-8B8D-B4724AA7484B}" type="sibTrans" cxnId="{1145823D-4C39-455E-B759-5BDE9D029FF1}">
      <dgm:prSet/>
      <dgm:spPr/>
      <dgm:t>
        <a:bodyPr/>
        <a:lstStyle/>
        <a:p>
          <a:endParaRPr lang="en-US"/>
        </a:p>
      </dgm:t>
    </dgm:pt>
    <dgm:pt modelId="{F84EB63A-37FE-4170-A628-45F2F56283A9}">
      <dgm:prSet/>
      <dgm:spPr/>
      <dgm:t>
        <a:bodyPr/>
        <a:lstStyle/>
        <a:p>
          <a:r>
            <a:rPr lang="en-US" u="none" dirty="0">
              <a:hlinkClick xmlns:r="http://schemas.openxmlformats.org/officeDocument/2006/relationships" r:id="rId4"/>
            </a:rPr>
            <a:t>Thriving Schools Integrated Assessment (Alliance for a Healthier Generation free account required)</a:t>
          </a:r>
          <a:endParaRPr lang="en-US" u="none" dirty="0"/>
        </a:p>
      </dgm:t>
    </dgm:pt>
    <dgm:pt modelId="{727AFB1B-EAB3-4124-B311-5CC3960C204C}" type="parTrans" cxnId="{E4A8C993-52D0-4DEA-B848-BA4A055596C9}">
      <dgm:prSet/>
      <dgm:spPr/>
      <dgm:t>
        <a:bodyPr/>
        <a:lstStyle/>
        <a:p>
          <a:endParaRPr lang="en-US"/>
        </a:p>
      </dgm:t>
    </dgm:pt>
    <dgm:pt modelId="{2C8F2284-2910-4F5D-B743-DBB04B3938CA}" type="sibTrans" cxnId="{E4A8C993-52D0-4DEA-B848-BA4A055596C9}">
      <dgm:prSet/>
      <dgm:spPr/>
      <dgm:t>
        <a:bodyPr/>
        <a:lstStyle/>
        <a:p>
          <a:endParaRPr lang="en-US"/>
        </a:p>
      </dgm:t>
    </dgm:pt>
    <dgm:pt modelId="{F72F4758-AD7E-4A14-AD3B-CEB65EF0360F}">
      <dgm:prSet/>
      <dgm:spPr/>
      <dgm:t>
        <a:bodyPr/>
        <a:lstStyle/>
        <a:p>
          <a:r>
            <a:rPr lang="en-US" b="0" dirty="0"/>
            <a:t>Association of Washington School Principals Well-being E-Course for School Leaders: </a:t>
          </a:r>
          <a:r>
            <a:rPr lang="en-US" b="0" dirty="0">
              <a:hlinkClick xmlns:r="http://schemas.openxmlformats.org/officeDocument/2006/relationships" r:id="rId5"/>
            </a:rPr>
            <a:t>Creating a Culture of Wellbeing for School Leaders</a:t>
          </a:r>
          <a:endParaRPr lang="en-US" b="0" u="none" dirty="0"/>
        </a:p>
      </dgm:t>
    </dgm:pt>
    <dgm:pt modelId="{1F0F8449-5DDD-48AD-99B2-E60166CE1FF7}" type="parTrans" cxnId="{29FD042D-1EAA-452B-9B90-4C0603415BE7}">
      <dgm:prSet/>
      <dgm:spPr/>
      <dgm:t>
        <a:bodyPr/>
        <a:lstStyle/>
        <a:p>
          <a:endParaRPr lang="en-US"/>
        </a:p>
      </dgm:t>
    </dgm:pt>
    <dgm:pt modelId="{BAC3C607-7DBA-44E7-ADF7-2D2375F589C3}" type="sibTrans" cxnId="{29FD042D-1EAA-452B-9B90-4C0603415BE7}">
      <dgm:prSet/>
      <dgm:spPr/>
      <dgm:t>
        <a:bodyPr/>
        <a:lstStyle/>
        <a:p>
          <a:endParaRPr lang="en-US"/>
        </a:p>
      </dgm:t>
    </dgm:pt>
    <dgm:pt modelId="{AA5F6682-5F0C-4CBD-82F3-9C2A5346AE4F}" type="pres">
      <dgm:prSet presAssocID="{B795121D-AF78-4DB2-AF8A-679A701969EF}" presName="linear" presStyleCnt="0">
        <dgm:presLayoutVars>
          <dgm:dir/>
          <dgm:animLvl val="lvl"/>
          <dgm:resizeHandles val="exact"/>
        </dgm:presLayoutVars>
      </dgm:prSet>
      <dgm:spPr/>
    </dgm:pt>
    <dgm:pt modelId="{8B405899-A344-4BE6-90BA-CFB4175A2C1A}" type="pres">
      <dgm:prSet presAssocID="{F7EB6BE4-0F4E-46D5-AD2F-3BFD050F07BF}" presName="parentLin" presStyleCnt="0"/>
      <dgm:spPr/>
    </dgm:pt>
    <dgm:pt modelId="{11E9764F-DE46-4928-952E-C54A732514AD}" type="pres">
      <dgm:prSet presAssocID="{F7EB6BE4-0F4E-46D5-AD2F-3BFD050F07BF}" presName="parentLeftMargin" presStyleLbl="node1" presStyleIdx="0" presStyleCnt="2"/>
      <dgm:spPr/>
    </dgm:pt>
    <dgm:pt modelId="{8A2E1403-D695-4545-8093-C01C1D6DA136}" type="pres">
      <dgm:prSet presAssocID="{F7EB6BE4-0F4E-46D5-AD2F-3BFD050F07BF}" presName="parentText" presStyleLbl="node1" presStyleIdx="0" presStyleCnt="2">
        <dgm:presLayoutVars>
          <dgm:chMax val="0"/>
          <dgm:bulletEnabled val="1"/>
        </dgm:presLayoutVars>
      </dgm:prSet>
      <dgm:spPr/>
    </dgm:pt>
    <dgm:pt modelId="{7363060D-BCCD-42BD-9A41-BEC251DBAC02}" type="pres">
      <dgm:prSet presAssocID="{F7EB6BE4-0F4E-46D5-AD2F-3BFD050F07BF}" presName="negativeSpace" presStyleCnt="0"/>
      <dgm:spPr/>
    </dgm:pt>
    <dgm:pt modelId="{39BCE559-4E06-436A-A641-205C3A37BD0B}" type="pres">
      <dgm:prSet presAssocID="{F7EB6BE4-0F4E-46D5-AD2F-3BFD050F07BF}" presName="childText" presStyleLbl="conFgAcc1" presStyleIdx="0" presStyleCnt="2">
        <dgm:presLayoutVars>
          <dgm:bulletEnabled val="1"/>
        </dgm:presLayoutVars>
      </dgm:prSet>
      <dgm:spPr/>
    </dgm:pt>
    <dgm:pt modelId="{2AE95269-0BF5-4579-90CD-B4D3FF585D2E}" type="pres">
      <dgm:prSet presAssocID="{454BBD3C-45E2-4169-A9DA-B6ACF13A4F22}" presName="spaceBetweenRectangles" presStyleCnt="0"/>
      <dgm:spPr/>
    </dgm:pt>
    <dgm:pt modelId="{2D82A67D-F354-4F77-97E2-59C8E6854CD5}" type="pres">
      <dgm:prSet presAssocID="{15553DBA-E7CF-41C5-B625-5658E2FC68C7}" presName="parentLin" presStyleCnt="0"/>
      <dgm:spPr/>
    </dgm:pt>
    <dgm:pt modelId="{AD42F295-0054-47D0-B024-03CEDB730E44}" type="pres">
      <dgm:prSet presAssocID="{15553DBA-E7CF-41C5-B625-5658E2FC68C7}" presName="parentLeftMargin" presStyleLbl="node1" presStyleIdx="0" presStyleCnt="2"/>
      <dgm:spPr/>
    </dgm:pt>
    <dgm:pt modelId="{EA0C36F9-2FC0-480D-A7B5-807E7E9EACEE}" type="pres">
      <dgm:prSet presAssocID="{15553DBA-E7CF-41C5-B625-5658E2FC68C7}" presName="parentText" presStyleLbl="node1" presStyleIdx="1" presStyleCnt="2">
        <dgm:presLayoutVars>
          <dgm:chMax val="0"/>
          <dgm:bulletEnabled val="1"/>
        </dgm:presLayoutVars>
      </dgm:prSet>
      <dgm:spPr/>
    </dgm:pt>
    <dgm:pt modelId="{A51A896D-B212-4354-855E-45E6DAE67DD4}" type="pres">
      <dgm:prSet presAssocID="{15553DBA-E7CF-41C5-B625-5658E2FC68C7}" presName="negativeSpace" presStyleCnt="0"/>
      <dgm:spPr/>
    </dgm:pt>
    <dgm:pt modelId="{F3B41C49-7135-4DC0-98FA-1B71819B1DFF}" type="pres">
      <dgm:prSet presAssocID="{15553DBA-E7CF-41C5-B625-5658E2FC68C7}" presName="childText" presStyleLbl="conFgAcc1" presStyleIdx="1" presStyleCnt="2">
        <dgm:presLayoutVars>
          <dgm:bulletEnabled val="1"/>
        </dgm:presLayoutVars>
      </dgm:prSet>
      <dgm:spPr/>
    </dgm:pt>
  </dgm:ptLst>
  <dgm:cxnLst>
    <dgm:cxn modelId="{7327B814-0373-4E81-B0A5-C69DEA3BD46A}" srcId="{B795121D-AF78-4DB2-AF8A-679A701969EF}" destId="{F7EB6BE4-0F4E-46D5-AD2F-3BFD050F07BF}" srcOrd="0" destOrd="0" parTransId="{D2956FF9-05CE-433D-A6E9-CBDA42FAFFC8}" sibTransId="{454BBD3C-45E2-4169-A9DA-B6ACF13A4F22}"/>
    <dgm:cxn modelId="{C0B38416-C763-4A48-A5A1-7C972A91EAFA}" type="presOf" srcId="{3DA5C055-ED93-42BA-8A82-B6D9BE95CF01}" destId="{F3B41C49-7135-4DC0-98FA-1B71819B1DFF}" srcOrd="0" destOrd="0" presId="urn:microsoft.com/office/officeart/2005/8/layout/list1"/>
    <dgm:cxn modelId="{A155851B-8BE2-4861-8F53-4CE74D6E4D45}" type="presOf" srcId="{F7EB6BE4-0F4E-46D5-AD2F-3BFD050F07BF}" destId="{11E9764F-DE46-4928-952E-C54A732514AD}" srcOrd="0" destOrd="0" presId="urn:microsoft.com/office/officeart/2005/8/layout/list1"/>
    <dgm:cxn modelId="{7F136E24-5114-4671-957B-01E2DE33B8E8}" type="presOf" srcId="{B795121D-AF78-4DB2-AF8A-679A701969EF}" destId="{AA5F6682-5F0C-4CBD-82F3-9C2A5346AE4F}" srcOrd="0" destOrd="0" presId="urn:microsoft.com/office/officeart/2005/8/layout/list1"/>
    <dgm:cxn modelId="{29FD042D-1EAA-452B-9B90-4C0603415BE7}" srcId="{15553DBA-E7CF-41C5-B625-5658E2FC68C7}" destId="{F72F4758-AD7E-4A14-AD3B-CEB65EF0360F}" srcOrd="2" destOrd="0" parTransId="{1F0F8449-5DDD-48AD-99B2-E60166CE1FF7}" sibTransId="{BAC3C607-7DBA-44E7-ADF7-2D2375F589C3}"/>
    <dgm:cxn modelId="{1145823D-4C39-455E-B759-5BDE9D029FF1}" srcId="{F7EB6BE4-0F4E-46D5-AD2F-3BFD050F07BF}" destId="{CA711729-8B33-4123-8157-AD3701AFD2D1}" srcOrd="1" destOrd="0" parTransId="{AC5BFF83-CB86-4364-9719-23AF25EDA085}" sibTransId="{DD5B67E4-D8A3-4E92-8B8D-B4724AA7484B}"/>
    <dgm:cxn modelId="{2E1B153E-F4F4-45BC-B32E-9214E426C297}" type="presOf" srcId="{F84EB63A-37FE-4170-A628-45F2F56283A9}" destId="{F3B41C49-7135-4DC0-98FA-1B71819B1DFF}" srcOrd="0" destOrd="1" presId="urn:microsoft.com/office/officeart/2005/8/layout/list1"/>
    <dgm:cxn modelId="{6CE01A40-4FB9-4133-A71F-787CE02622D8}" type="presOf" srcId="{15553DBA-E7CF-41C5-B625-5658E2FC68C7}" destId="{AD42F295-0054-47D0-B024-03CEDB730E44}" srcOrd="0" destOrd="0" presId="urn:microsoft.com/office/officeart/2005/8/layout/list1"/>
    <dgm:cxn modelId="{88FE7B70-AE3A-4902-B12B-52BC349D06B5}" type="presOf" srcId="{40DE5BAB-24BF-4538-A55B-8D5ECCB8A13D}" destId="{39BCE559-4E06-436A-A641-205C3A37BD0B}" srcOrd="0" destOrd="0" presId="urn:microsoft.com/office/officeart/2005/8/layout/list1"/>
    <dgm:cxn modelId="{7C5ECF7B-2749-4C95-ABB2-B9DCFED1D142}" srcId="{15553DBA-E7CF-41C5-B625-5658E2FC68C7}" destId="{3DA5C055-ED93-42BA-8A82-B6D9BE95CF01}" srcOrd="0" destOrd="0" parTransId="{F291FF5F-E231-4B7A-8B6D-A8F5DF9F81BE}" sibTransId="{B44460B0-EA8A-46F6-A371-C92A84A09240}"/>
    <dgm:cxn modelId="{958E8286-8FD9-4145-ABE1-CCBB8021C4C6}" type="presOf" srcId="{CA711729-8B33-4123-8157-AD3701AFD2D1}" destId="{39BCE559-4E06-436A-A641-205C3A37BD0B}" srcOrd="0" destOrd="1" presId="urn:microsoft.com/office/officeart/2005/8/layout/list1"/>
    <dgm:cxn modelId="{E4A8C993-52D0-4DEA-B848-BA4A055596C9}" srcId="{15553DBA-E7CF-41C5-B625-5658E2FC68C7}" destId="{F84EB63A-37FE-4170-A628-45F2F56283A9}" srcOrd="1" destOrd="0" parTransId="{727AFB1B-EAB3-4124-B311-5CC3960C204C}" sibTransId="{2C8F2284-2910-4F5D-B743-DBB04B3938CA}"/>
    <dgm:cxn modelId="{A84C229E-3533-4B43-8EF2-98D49C344776}" type="presOf" srcId="{F72F4758-AD7E-4A14-AD3B-CEB65EF0360F}" destId="{F3B41C49-7135-4DC0-98FA-1B71819B1DFF}" srcOrd="0" destOrd="2" presId="urn:microsoft.com/office/officeart/2005/8/layout/list1"/>
    <dgm:cxn modelId="{AF6E24A3-039B-4942-88A8-8BB061499042}" type="presOf" srcId="{F7EB6BE4-0F4E-46D5-AD2F-3BFD050F07BF}" destId="{8A2E1403-D695-4545-8093-C01C1D6DA136}" srcOrd="1" destOrd="0" presId="urn:microsoft.com/office/officeart/2005/8/layout/list1"/>
    <dgm:cxn modelId="{A08E38B5-6902-4DE1-BC6B-FDFE01D661D3}" type="presOf" srcId="{15553DBA-E7CF-41C5-B625-5658E2FC68C7}" destId="{EA0C36F9-2FC0-480D-A7B5-807E7E9EACEE}" srcOrd="1" destOrd="0" presId="urn:microsoft.com/office/officeart/2005/8/layout/list1"/>
    <dgm:cxn modelId="{D72B53BF-7AFD-42E5-83F0-29C153AEFD47}" srcId="{B795121D-AF78-4DB2-AF8A-679A701969EF}" destId="{15553DBA-E7CF-41C5-B625-5658E2FC68C7}" srcOrd="1" destOrd="0" parTransId="{3E5267CF-1697-44BB-A857-C2F27A155AE3}" sibTransId="{E9988FA5-E89B-437F-A660-6AC88059374C}"/>
    <dgm:cxn modelId="{AC5BDDDE-E6A9-4D1B-AA21-4D1647CBB8DB}" srcId="{F7EB6BE4-0F4E-46D5-AD2F-3BFD050F07BF}" destId="{40DE5BAB-24BF-4538-A55B-8D5ECCB8A13D}" srcOrd="0" destOrd="0" parTransId="{C9F5B66C-DEA8-4C9C-BF87-3DF36152C8C5}" sibTransId="{308FFD41-9977-448D-9C1C-06AF67115548}"/>
    <dgm:cxn modelId="{869F4E14-B2AE-4788-AD64-10CF16771F6B}" type="presParOf" srcId="{AA5F6682-5F0C-4CBD-82F3-9C2A5346AE4F}" destId="{8B405899-A344-4BE6-90BA-CFB4175A2C1A}" srcOrd="0" destOrd="0" presId="urn:microsoft.com/office/officeart/2005/8/layout/list1"/>
    <dgm:cxn modelId="{53F3657D-93E5-463F-9252-86AA70CF026A}" type="presParOf" srcId="{8B405899-A344-4BE6-90BA-CFB4175A2C1A}" destId="{11E9764F-DE46-4928-952E-C54A732514AD}" srcOrd="0" destOrd="0" presId="urn:microsoft.com/office/officeart/2005/8/layout/list1"/>
    <dgm:cxn modelId="{E2992C2D-AEB8-4F8A-BE85-91BEBBCACFDA}" type="presParOf" srcId="{8B405899-A344-4BE6-90BA-CFB4175A2C1A}" destId="{8A2E1403-D695-4545-8093-C01C1D6DA136}" srcOrd="1" destOrd="0" presId="urn:microsoft.com/office/officeart/2005/8/layout/list1"/>
    <dgm:cxn modelId="{72B58A83-97E2-481E-8AEC-122D617B028D}" type="presParOf" srcId="{AA5F6682-5F0C-4CBD-82F3-9C2A5346AE4F}" destId="{7363060D-BCCD-42BD-9A41-BEC251DBAC02}" srcOrd="1" destOrd="0" presId="urn:microsoft.com/office/officeart/2005/8/layout/list1"/>
    <dgm:cxn modelId="{77CBD098-9E87-411B-8DA4-2DBA3836E7EC}" type="presParOf" srcId="{AA5F6682-5F0C-4CBD-82F3-9C2A5346AE4F}" destId="{39BCE559-4E06-436A-A641-205C3A37BD0B}" srcOrd="2" destOrd="0" presId="urn:microsoft.com/office/officeart/2005/8/layout/list1"/>
    <dgm:cxn modelId="{26183E53-71CB-4F50-A5D2-C4B7EC4A6E54}" type="presParOf" srcId="{AA5F6682-5F0C-4CBD-82F3-9C2A5346AE4F}" destId="{2AE95269-0BF5-4579-90CD-B4D3FF585D2E}" srcOrd="3" destOrd="0" presId="urn:microsoft.com/office/officeart/2005/8/layout/list1"/>
    <dgm:cxn modelId="{8FFFEA58-3137-409C-8F06-97188852F520}" type="presParOf" srcId="{AA5F6682-5F0C-4CBD-82F3-9C2A5346AE4F}" destId="{2D82A67D-F354-4F77-97E2-59C8E6854CD5}" srcOrd="4" destOrd="0" presId="urn:microsoft.com/office/officeart/2005/8/layout/list1"/>
    <dgm:cxn modelId="{F6D2BF52-E719-471A-B021-9BD85CB01095}" type="presParOf" srcId="{2D82A67D-F354-4F77-97E2-59C8E6854CD5}" destId="{AD42F295-0054-47D0-B024-03CEDB730E44}" srcOrd="0" destOrd="0" presId="urn:microsoft.com/office/officeart/2005/8/layout/list1"/>
    <dgm:cxn modelId="{39D40CF5-A09D-4DDE-8E57-9CA4CE9740A9}" type="presParOf" srcId="{2D82A67D-F354-4F77-97E2-59C8E6854CD5}" destId="{EA0C36F9-2FC0-480D-A7B5-807E7E9EACEE}" srcOrd="1" destOrd="0" presId="urn:microsoft.com/office/officeart/2005/8/layout/list1"/>
    <dgm:cxn modelId="{2AAC85D0-8F47-4798-BDA8-C3098C86D36F}" type="presParOf" srcId="{AA5F6682-5F0C-4CBD-82F3-9C2A5346AE4F}" destId="{A51A896D-B212-4354-855E-45E6DAE67DD4}" srcOrd="5" destOrd="0" presId="urn:microsoft.com/office/officeart/2005/8/layout/list1"/>
    <dgm:cxn modelId="{B5DB1C0C-D455-4EAA-9EDA-2BDF82C1D6D3}" type="presParOf" srcId="{AA5F6682-5F0C-4CBD-82F3-9C2A5346AE4F}" destId="{F3B41C49-7135-4DC0-98FA-1B71819B1DFF}"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BCE559-4E06-436A-A641-205C3A37BD0B}">
      <dsp:nvSpPr>
        <dsp:cNvPr id="0" name=""/>
        <dsp:cNvSpPr/>
      </dsp:nvSpPr>
      <dsp:spPr>
        <a:xfrm>
          <a:off x="0" y="311255"/>
          <a:ext cx="5000625" cy="1168650"/>
        </a:xfrm>
        <a:prstGeom prst="rect">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388104" tIns="291592" rIns="388104"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a:t>10/11 </a:t>
          </a:r>
          <a:r>
            <a:rPr lang="en-US" sz="1400" kern="1200">
              <a:hlinkClick xmlns:r="http://schemas.openxmlformats.org/officeDocument/2006/relationships" r:id="rId1"/>
            </a:rPr>
            <a:t>Stress Management</a:t>
          </a:r>
          <a:r>
            <a:rPr lang="en-US" sz="1400" kern="1200"/>
            <a:t> (4:00-5:00pm PST)</a:t>
          </a:r>
        </a:p>
        <a:p>
          <a:pPr marL="114300" lvl="1" indent="-114300" algn="l" defTabSz="622300">
            <a:lnSpc>
              <a:spcPct val="90000"/>
            </a:lnSpc>
            <a:spcBef>
              <a:spcPct val="0"/>
            </a:spcBef>
            <a:spcAft>
              <a:spcPct val="15000"/>
            </a:spcAft>
            <a:buChar char="•"/>
          </a:pPr>
          <a:r>
            <a:rPr lang="en-US" sz="1400" kern="1200"/>
            <a:t>10/19  </a:t>
          </a:r>
          <a:r>
            <a:rPr lang="en-US" sz="1400" kern="1200">
              <a:hlinkClick xmlns:r="http://schemas.openxmlformats.org/officeDocument/2006/relationships" r:id="rId2"/>
            </a:rPr>
            <a:t>Booster Shot: How to prevent burnout! Tips, tricks and the science behind habits and well-being with Deb Friesen, MD </a:t>
          </a:r>
          <a:r>
            <a:rPr lang="en-US" sz="1400" kern="1200"/>
            <a:t>(3:30-4:30pm PST)</a:t>
          </a:r>
        </a:p>
      </dsp:txBody>
      <dsp:txXfrm>
        <a:off x="0" y="311255"/>
        <a:ext cx="5000625" cy="1168650"/>
      </dsp:txXfrm>
    </dsp:sp>
    <dsp:sp modelId="{8A2E1403-D695-4545-8093-C01C1D6DA136}">
      <dsp:nvSpPr>
        <dsp:cNvPr id="0" name=""/>
        <dsp:cNvSpPr/>
      </dsp:nvSpPr>
      <dsp:spPr>
        <a:xfrm>
          <a:off x="250031" y="104615"/>
          <a:ext cx="3500437" cy="413279"/>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32308" tIns="0" rIns="132308" bIns="0" numCol="1" spcCol="1270" anchor="ctr" anchorCtr="0">
          <a:noAutofit/>
        </a:bodyPr>
        <a:lstStyle/>
        <a:p>
          <a:pPr marL="0" lvl="0" indent="0" algn="l" defTabSz="622300">
            <a:lnSpc>
              <a:spcPct val="90000"/>
            </a:lnSpc>
            <a:spcBef>
              <a:spcPct val="0"/>
            </a:spcBef>
            <a:spcAft>
              <a:spcPct val="35000"/>
            </a:spcAft>
            <a:buNone/>
          </a:pPr>
          <a:r>
            <a:rPr lang="en-US" sz="1400" kern="1200"/>
            <a:t>October</a:t>
          </a:r>
        </a:p>
      </dsp:txBody>
      <dsp:txXfrm>
        <a:off x="270206" y="124790"/>
        <a:ext cx="3460087" cy="372929"/>
      </dsp:txXfrm>
    </dsp:sp>
    <dsp:sp modelId="{F3B41C49-7135-4DC0-98FA-1B71819B1DFF}">
      <dsp:nvSpPr>
        <dsp:cNvPr id="0" name=""/>
        <dsp:cNvSpPr/>
      </dsp:nvSpPr>
      <dsp:spPr>
        <a:xfrm>
          <a:off x="0" y="1762145"/>
          <a:ext cx="5000625" cy="771750"/>
        </a:xfrm>
        <a:prstGeom prst="rect">
          <a:avLst/>
        </a:prstGeom>
        <a:solidFill>
          <a:schemeClr val="lt1">
            <a:alpha val="90000"/>
            <a:hueOff val="0"/>
            <a:satOff val="0"/>
            <a:lumOff val="0"/>
            <a:alphaOff val="0"/>
          </a:schemeClr>
        </a:solidFill>
        <a:ln w="6350" cap="flat" cmpd="sng" algn="ctr">
          <a:solidFill>
            <a:schemeClr val="accent2">
              <a:hueOff val="-2372231"/>
              <a:satOff val="15213"/>
              <a:lumOff val="6373"/>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388104" tIns="291592" rIns="388104"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a:t>11/8: </a:t>
          </a:r>
          <a:r>
            <a:rPr lang="en-US" sz="1400" kern="1200">
              <a:hlinkClick xmlns:r="http://schemas.openxmlformats.org/officeDocument/2006/relationships" r:id="rId1"/>
            </a:rPr>
            <a:t>Prevention Secondary Trauma for Educators</a:t>
          </a:r>
          <a:r>
            <a:rPr lang="en-US" sz="1400" kern="1200"/>
            <a:t> (4:00-5:00pm PST)</a:t>
          </a:r>
        </a:p>
      </dsp:txBody>
      <dsp:txXfrm>
        <a:off x="0" y="1762145"/>
        <a:ext cx="5000625" cy="771750"/>
      </dsp:txXfrm>
    </dsp:sp>
    <dsp:sp modelId="{EA0C36F9-2FC0-480D-A7B5-807E7E9EACEE}">
      <dsp:nvSpPr>
        <dsp:cNvPr id="0" name=""/>
        <dsp:cNvSpPr/>
      </dsp:nvSpPr>
      <dsp:spPr>
        <a:xfrm>
          <a:off x="250031" y="1555505"/>
          <a:ext cx="3500437" cy="413279"/>
        </a:xfrm>
        <a:prstGeom prst="roundRect">
          <a:avLst/>
        </a:prstGeom>
        <a:gradFill rotWithShape="0">
          <a:gsLst>
            <a:gs pos="0">
              <a:schemeClr val="accent2">
                <a:hueOff val="-2372231"/>
                <a:satOff val="15213"/>
                <a:lumOff val="6373"/>
                <a:alphaOff val="0"/>
                <a:satMod val="103000"/>
                <a:lumMod val="102000"/>
                <a:tint val="94000"/>
              </a:schemeClr>
            </a:gs>
            <a:gs pos="50000">
              <a:schemeClr val="accent2">
                <a:hueOff val="-2372231"/>
                <a:satOff val="15213"/>
                <a:lumOff val="6373"/>
                <a:alphaOff val="0"/>
                <a:satMod val="110000"/>
                <a:lumMod val="100000"/>
                <a:shade val="100000"/>
              </a:schemeClr>
            </a:gs>
            <a:gs pos="100000">
              <a:schemeClr val="accent2">
                <a:hueOff val="-2372231"/>
                <a:satOff val="15213"/>
                <a:lumOff val="637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32308" tIns="0" rIns="132308" bIns="0" numCol="1" spcCol="1270" anchor="ctr" anchorCtr="0">
          <a:noAutofit/>
        </a:bodyPr>
        <a:lstStyle/>
        <a:p>
          <a:pPr marL="0" lvl="0" indent="0" algn="l" defTabSz="622300">
            <a:lnSpc>
              <a:spcPct val="90000"/>
            </a:lnSpc>
            <a:spcBef>
              <a:spcPct val="0"/>
            </a:spcBef>
            <a:spcAft>
              <a:spcPct val="35000"/>
            </a:spcAft>
            <a:buNone/>
          </a:pPr>
          <a:r>
            <a:rPr lang="en-US" sz="1400" kern="1200"/>
            <a:t>November</a:t>
          </a:r>
        </a:p>
      </dsp:txBody>
      <dsp:txXfrm>
        <a:off x="270206" y="1575680"/>
        <a:ext cx="3460087" cy="372929"/>
      </dsp:txXfrm>
    </dsp:sp>
    <dsp:sp modelId="{40F9BBC1-4A66-4A34-9B25-B579E0010425}">
      <dsp:nvSpPr>
        <dsp:cNvPr id="0" name=""/>
        <dsp:cNvSpPr/>
      </dsp:nvSpPr>
      <dsp:spPr>
        <a:xfrm>
          <a:off x="0" y="2816135"/>
          <a:ext cx="5000625" cy="1168650"/>
        </a:xfrm>
        <a:prstGeom prst="rect">
          <a:avLst/>
        </a:prstGeom>
        <a:solidFill>
          <a:schemeClr val="lt1">
            <a:alpha val="90000"/>
            <a:hueOff val="0"/>
            <a:satOff val="0"/>
            <a:lumOff val="0"/>
            <a:alphaOff val="0"/>
          </a:schemeClr>
        </a:solidFill>
        <a:ln w="6350" cap="flat" cmpd="sng" algn="ctr">
          <a:solidFill>
            <a:schemeClr val="accent2">
              <a:hueOff val="-4744463"/>
              <a:satOff val="30426"/>
              <a:lumOff val="12746"/>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388104" tIns="291592" rIns="388104"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a:t>1/17: </a:t>
          </a:r>
          <a:r>
            <a:rPr lang="en-US" sz="1400" kern="1200">
              <a:hlinkClick xmlns:r="http://schemas.openxmlformats.org/officeDocument/2006/relationships" r:id="rId3"/>
            </a:rPr>
            <a:t>Healthy Habits for Educators </a:t>
          </a:r>
          <a:r>
            <a:rPr lang="en-US" sz="1400" kern="1200"/>
            <a:t>(4:00-5:00pm PST)</a:t>
          </a:r>
        </a:p>
        <a:p>
          <a:pPr marL="114300" lvl="1" indent="-114300" algn="l" defTabSz="622300">
            <a:lnSpc>
              <a:spcPct val="90000"/>
            </a:lnSpc>
            <a:spcBef>
              <a:spcPct val="0"/>
            </a:spcBef>
            <a:spcAft>
              <a:spcPct val="15000"/>
            </a:spcAft>
            <a:buChar char="•"/>
          </a:pPr>
          <a:r>
            <a:rPr lang="en-US" sz="1400" kern="1200"/>
            <a:t>1/25: </a:t>
          </a:r>
          <a:r>
            <a:rPr lang="en-US" sz="1400" kern="1200">
              <a:hlinkClick xmlns:r="http://schemas.openxmlformats.org/officeDocument/2006/relationships" r:id="rId4"/>
            </a:rPr>
            <a:t>Positive Staff Relationships Promoted by Schools and Districts </a:t>
          </a:r>
          <a:r>
            <a:rPr lang="en-US" sz="1400" kern="1200"/>
            <a:t>(1:00-2:00pm PST)</a:t>
          </a:r>
        </a:p>
      </dsp:txBody>
      <dsp:txXfrm>
        <a:off x="0" y="2816135"/>
        <a:ext cx="5000625" cy="1168650"/>
      </dsp:txXfrm>
    </dsp:sp>
    <dsp:sp modelId="{94263521-16F2-40EE-B96D-D4A7479FBEE2}">
      <dsp:nvSpPr>
        <dsp:cNvPr id="0" name=""/>
        <dsp:cNvSpPr/>
      </dsp:nvSpPr>
      <dsp:spPr>
        <a:xfrm>
          <a:off x="250031" y="2609494"/>
          <a:ext cx="3500437" cy="413279"/>
        </a:xfrm>
        <a:prstGeom prst="roundRect">
          <a:avLst/>
        </a:prstGeom>
        <a:gradFill rotWithShape="0">
          <a:gsLst>
            <a:gs pos="0">
              <a:schemeClr val="accent2">
                <a:hueOff val="-4744463"/>
                <a:satOff val="30426"/>
                <a:lumOff val="12746"/>
                <a:alphaOff val="0"/>
                <a:satMod val="103000"/>
                <a:lumMod val="102000"/>
                <a:tint val="94000"/>
              </a:schemeClr>
            </a:gs>
            <a:gs pos="50000">
              <a:schemeClr val="accent2">
                <a:hueOff val="-4744463"/>
                <a:satOff val="30426"/>
                <a:lumOff val="12746"/>
                <a:alphaOff val="0"/>
                <a:satMod val="110000"/>
                <a:lumMod val="100000"/>
                <a:shade val="100000"/>
              </a:schemeClr>
            </a:gs>
            <a:gs pos="100000">
              <a:schemeClr val="accent2">
                <a:hueOff val="-4744463"/>
                <a:satOff val="30426"/>
                <a:lumOff val="12746"/>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32308" tIns="0" rIns="132308" bIns="0" numCol="1" spcCol="1270" anchor="ctr" anchorCtr="0">
          <a:noAutofit/>
        </a:bodyPr>
        <a:lstStyle/>
        <a:p>
          <a:pPr marL="0" lvl="0" indent="0" algn="l" defTabSz="622300">
            <a:lnSpc>
              <a:spcPct val="90000"/>
            </a:lnSpc>
            <a:spcBef>
              <a:spcPct val="0"/>
            </a:spcBef>
            <a:spcAft>
              <a:spcPct val="35000"/>
            </a:spcAft>
            <a:buNone/>
          </a:pPr>
          <a:r>
            <a:rPr lang="en-US" sz="1400" kern="1200"/>
            <a:t>January</a:t>
          </a:r>
        </a:p>
      </dsp:txBody>
      <dsp:txXfrm>
        <a:off x="270206" y="2629669"/>
        <a:ext cx="3460087" cy="37292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BCE559-4E06-436A-A641-205C3A37BD0B}">
      <dsp:nvSpPr>
        <dsp:cNvPr id="0" name=""/>
        <dsp:cNvSpPr/>
      </dsp:nvSpPr>
      <dsp:spPr>
        <a:xfrm>
          <a:off x="0" y="515217"/>
          <a:ext cx="5000625" cy="1345050"/>
        </a:xfrm>
        <a:prstGeom prst="rect">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388104" tIns="291592" rIns="388104"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dirty="0"/>
            <a:t>2/21 </a:t>
          </a:r>
          <a:r>
            <a:rPr lang="en-US" sz="1400" kern="1200" dirty="0">
              <a:solidFill>
                <a:schemeClr val="accent1"/>
              </a:solidFill>
              <a:hlinkClick xmlns:r="http://schemas.openxmlformats.org/officeDocument/2006/relationships" r:id="rId1">
                <a:extLst>
                  <a:ext uri="{A12FA001-AC4F-418D-AE19-62706E023703}">
                    <ahyp:hlinkClr xmlns:ahyp="http://schemas.microsoft.com/office/drawing/2018/hyperlinkcolor" val="tx"/>
                  </a:ext>
                </a:extLst>
              </a:hlinkClick>
            </a:rPr>
            <a:t>Way to Wellbeing in Schools: Creating a Culture of Wellbeing </a:t>
          </a:r>
          <a:r>
            <a:rPr lang="en-US" sz="1400" kern="1200" dirty="0"/>
            <a:t>(Foundational) (3:30-5:00pm PST)</a:t>
          </a:r>
        </a:p>
        <a:p>
          <a:pPr marL="114300" lvl="1" indent="-114300" algn="l" defTabSz="622300">
            <a:lnSpc>
              <a:spcPct val="90000"/>
            </a:lnSpc>
            <a:spcBef>
              <a:spcPct val="0"/>
            </a:spcBef>
            <a:spcAft>
              <a:spcPct val="15000"/>
            </a:spcAft>
            <a:buChar char="•"/>
          </a:pPr>
          <a:r>
            <a:rPr lang="en-US" sz="1400" kern="1200" dirty="0"/>
            <a:t>2/22 </a:t>
          </a:r>
          <a:r>
            <a:rPr lang="en-US" sz="1400" kern="1200" dirty="0">
              <a:solidFill>
                <a:schemeClr val="accent1"/>
              </a:solidFill>
              <a:hlinkClick xmlns:r="http://schemas.openxmlformats.org/officeDocument/2006/relationships" r:id="rId2">
                <a:extLst>
                  <a:ext uri="{A12FA001-AC4F-418D-AE19-62706E023703}">
                    <ahyp:hlinkClr xmlns:ahyp="http://schemas.microsoft.com/office/drawing/2018/hyperlinkcolor" val="tx"/>
                  </a:ext>
                </a:extLst>
              </a:hlinkClick>
            </a:rPr>
            <a:t>School Opportunities for Staff Gratitude</a:t>
          </a:r>
          <a:r>
            <a:rPr lang="en-US" sz="1400" kern="1200" dirty="0">
              <a:solidFill>
                <a:schemeClr val="accent1"/>
              </a:solidFill>
            </a:rPr>
            <a:t> </a:t>
          </a:r>
          <a:r>
            <a:rPr lang="en-US" sz="1400" kern="1200" dirty="0"/>
            <a:t>(1:00-2:00pm PST)</a:t>
          </a:r>
        </a:p>
      </dsp:txBody>
      <dsp:txXfrm>
        <a:off x="0" y="515217"/>
        <a:ext cx="5000625" cy="1345050"/>
      </dsp:txXfrm>
    </dsp:sp>
    <dsp:sp modelId="{8A2E1403-D695-4545-8093-C01C1D6DA136}">
      <dsp:nvSpPr>
        <dsp:cNvPr id="0" name=""/>
        <dsp:cNvSpPr/>
      </dsp:nvSpPr>
      <dsp:spPr>
        <a:xfrm>
          <a:off x="250031" y="308577"/>
          <a:ext cx="3500437" cy="413279"/>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32308" tIns="0" rIns="132308" bIns="0" numCol="1" spcCol="1270" anchor="ctr" anchorCtr="0">
          <a:noAutofit/>
        </a:bodyPr>
        <a:lstStyle/>
        <a:p>
          <a:pPr marL="0" lvl="0" indent="0" algn="l" defTabSz="622300">
            <a:lnSpc>
              <a:spcPct val="90000"/>
            </a:lnSpc>
            <a:spcBef>
              <a:spcPct val="0"/>
            </a:spcBef>
            <a:spcAft>
              <a:spcPct val="35000"/>
            </a:spcAft>
            <a:buNone/>
          </a:pPr>
          <a:r>
            <a:rPr lang="en-US" sz="1400" kern="1200" dirty="0"/>
            <a:t>February</a:t>
          </a:r>
        </a:p>
      </dsp:txBody>
      <dsp:txXfrm>
        <a:off x="270206" y="328752"/>
        <a:ext cx="3460087" cy="372929"/>
      </dsp:txXfrm>
    </dsp:sp>
    <dsp:sp modelId="{F3B41C49-7135-4DC0-98FA-1B71819B1DFF}">
      <dsp:nvSpPr>
        <dsp:cNvPr id="0" name=""/>
        <dsp:cNvSpPr/>
      </dsp:nvSpPr>
      <dsp:spPr>
        <a:xfrm>
          <a:off x="0" y="2142507"/>
          <a:ext cx="5000625" cy="584325"/>
        </a:xfrm>
        <a:prstGeom prst="rect">
          <a:avLst/>
        </a:prstGeom>
        <a:solidFill>
          <a:schemeClr val="lt1">
            <a:alpha val="90000"/>
            <a:hueOff val="0"/>
            <a:satOff val="0"/>
            <a:lumOff val="0"/>
            <a:alphaOff val="0"/>
          </a:schemeClr>
        </a:solidFill>
        <a:ln w="6350" cap="flat" cmpd="sng" algn="ctr">
          <a:solidFill>
            <a:schemeClr val="accent2">
              <a:hueOff val="-2372231"/>
              <a:satOff val="15213"/>
              <a:lumOff val="6373"/>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388104" tIns="291592" rIns="388104"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dirty="0"/>
            <a:t>3/20 </a:t>
          </a:r>
          <a:r>
            <a:rPr lang="en-US" sz="1400" kern="1200" dirty="0">
              <a:solidFill>
                <a:schemeClr val="accent1"/>
              </a:solidFill>
              <a:hlinkClick xmlns:r="http://schemas.openxmlformats.org/officeDocument/2006/relationships" r:id="rId3">
                <a:extLst>
                  <a:ext uri="{A12FA001-AC4F-418D-AE19-62706E023703}">
                    <ahyp:hlinkClr xmlns:ahyp="http://schemas.microsoft.com/office/drawing/2018/hyperlinkcolor" val="tx"/>
                  </a:ext>
                </a:extLst>
              </a:hlinkClick>
            </a:rPr>
            <a:t>Active Living for Educators</a:t>
          </a:r>
          <a:r>
            <a:rPr lang="en-US" sz="1400" kern="1200" dirty="0">
              <a:solidFill>
                <a:schemeClr val="accent1"/>
              </a:solidFill>
            </a:rPr>
            <a:t> </a:t>
          </a:r>
          <a:r>
            <a:rPr lang="en-US" sz="1400" kern="1200" dirty="0"/>
            <a:t>(4:00-5:00pm PST)</a:t>
          </a:r>
        </a:p>
      </dsp:txBody>
      <dsp:txXfrm>
        <a:off x="0" y="2142507"/>
        <a:ext cx="5000625" cy="584325"/>
      </dsp:txXfrm>
    </dsp:sp>
    <dsp:sp modelId="{EA0C36F9-2FC0-480D-A7B5-807E7E9EACEE}">
      <dsp:nvSpPr>
        <dsp:cNvPr id="0" name=""/>
        <dsp:cNvSpPr/>
      </dsp:nvSpPr>
      <dsp:spPr>
        <a:xfrm>
          <a:off x="250031" y="1935867"/>
          <a:ext cx="3500437" cy="413279"/>
        </a:xfrm>
        <a:prstGeom prst="roundRect">
          <a:avLst/>
        </a:prstGeom>
        <a:gradFill rotWithShape="0">
          <a:gsLst>
            <a:gs pos="0">
              <a:schemeClr val="accent2">
                <a:hueOff val="-2372231"/>
                <a:satOff val="15213"/>
                <a:lumOff val="6373"/>
                <a:alphaOff val="0"/>
                <a:satMod val="103000"/>
                <a:lumMod val="102000"/>
                <a:tint val="94000"/>
              </a:schemeClr>
            </a:gs>
            <a:gs pos="50000">
              <a:schemeClr val="accent2">
                <a:hueOff val="-2372231"/>
                <a:satOff val="15213"/>
                <a:lumOff val="6373"/>
                <a:alphaOff val="0"/>
                <a:satMod val="110000"/>
                <a:lumMod val="100000"/>
                <a:shade val="100000"/>
              </a:schemeClr>
            </a:gs>
            <a:gs pos="100000">
              <a:schemeClr val="accent2">
                <a:hueOff val="-2372231"/>
                <a:satOff val="15213"/>
                <a:lumOff val="637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32308" tIns="0" rIns="132308" bIns="0" numCol="1" spcCol="1270" anchor="ctr" anchorCtr="0">
          <a:noAutofit/>
        </a:bodyPr>
        <a:lstStyle/>
        <a:p>
          <a:pPr marL="0" lvl="0" indent="0" algn="l" defTabSz="622300">
            <a:lnSpc>
              <a:spcPct val="90000"/>
            </a:lnSpc>
            <a:spcBef>
              <a:spcPct val="0"/>
            </a:spcBef>
            <a:spcAft>
              <a:spcPct val="35000"/>
            </a:spcAft>
            <a:buNone/>
          </a:pPr>
          <a:r>
            <a:rPr lang="en-US" sz="1400" kern="1200" dirty="0"/>
            <a:t>March</a:t>
          </a:r>
        </a:p>
      </dsp:txBody>
      <dsp:txXfrm>
        <a:off x="270206" y="1956042"/>
        <a:ext cx="3460087" cy="372929"/>
      </dsp:txXfrm>
    </dsp:sp>
    <dsp:sp modelId="{40F9BBC1-4A66-4A34-9B25-B579E0010425}">
      <dsp:nvSpPr>
        <dsp:cNvPr id="0" name=""/>
        <dsp:cNvSpPr/>
      </dsp:nvSpPr>
      <dsp:spPr>
        <a:xfrm>
          <a:off x="0" y="3009072"/>
          <a:ext cx="5000625" cy="771750"/>
        </a:xfrm>
        <a:prstGeom prst="rect">
          <a:avLst/>
        </a:prstGeom>
        <a:solidFill>
          <a:schemeClr val="lt1">
            <a:alpha val="90000"/>
            <a:hueOff val="0"/>
            <a:satOff val="0"/>
            <a:lumOff val="0"/>
            <a:alphaOff val="0"/>
          </a:schemeClr>
        </a:solidFill>
        <a:ln w="6350" cap="flat" cmpd="sng" algn="ctr">
          <a:solidFill>
            <a:schemeClr val="accent2">
              <a:hueOff val="-4744463"/>
              <a:satOff val="30426"/>
              <a:lumOff val="12746"/>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388104" tIns="291592" rIns="388104"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dirty="0"/>
            <a:t>4/17 </a:t>
          </a:r>
          <a:r>
            <a:rPr lang="en-US" sz="1400" kern="1200" dirty="0">
              <a:solidFill>
                <a:schemeClr val="accent1"/>
              </a:solidFill>
              <a:hlinkClick xmlns:r="http://schemas.openxmlformats.org/officeDocument/2006/relationships" r:id="rId4">
                <a:extLst>
                  <a:ext uri="{A12FA001-AC4F-418D-AE19-62706E023703}">
                    <ahyp:hlinkClr xmlns:ahyp="http://schemas.microsoft.com/office/drawing/2018/hyperlinkcolor" val="tx"/>
                  </a:ext>
                </a:extLst>
              </a:hlinkClick>
            </a:rPr>
            <a:t>Way to Wellbeing in Schools: Creating a Culture of Wellbeing </a:t>
          </a:r>
          <a:r>
            <a:rPr lang="en-US" sz="1400" kern="1200" dirty="0"/>
            <a:t>(Repeat) (3:30-5:00pm PST)</a:t>
          </a:r>
        </a:p>
      </dsp:txBody>
      <dsp:txXfrm>
        <a:off x="0" y="3009072"/>
        <a:ext cx="5000625" cy="771750"/>
      </dsp:txXfrm>
    </dsp:sp>
    <dsp:sp modelId="{94263521-16F2-40EE-B96D-D4A7479FBEE2}">
      <dsp:nvSpPr>
        <dsp:cNvPr id="0" name=""/>
        <dsp:cNvSpPr/>
      </dsp:nvSpPr>
      <dsp:spPr>
        <a:xfrm>
          <a:off x="250031" y="2802432"/>
          <a:ext cx="3500437" cy="413279"/>
        </a:xfrm>
        <a:prstGeom prst="roundRect">
          <a:avLst/>
        </a:prstGeom>
        <a:gradFill rotWithShape="0">
          <a:gsLst>
            <a:gs pos="0">
              <a:schemeClr val="accent2">
                <a:hueOff val="-4744463"/>
                <a:satOff val="30426"/>
                <a:lumOff val="12746"/>
                <a:alphaOff val="0"/>
                <a:satMod val="103000"/>
                <a:lumMod val="102000"/>
                <a:tint val="94000"/>
              </a:schemeClr>
            </a:gs>
            <a:gs pos="50000">
              <a:schemeClr val="accent2">
                <a:hueOff val="-4744463"/>
                <a:satOff val="30426"/>
                <a:lumOff val="12746"/>
                <a:alphaOff val="0"/>
                <a:satMod val="110000"/>
                <a:lumMod val="100000"/>
                <a:shade val="100000"/>
              </a:schemeClr>
            </a:gs>
            <a:gs pos="100000">
              <a:schemeClr val="accent2">
                <a:hueOff val="-4744463"/>
                <a:satOff val="30426"/>
                <a:lumOff val="12746"/>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32308" tIns="0" rIns="132308" bIns="0" numCol="1" spcCol="1270" anchor="ctr" anchorCtr="0">
          <a:noAutofit/>
        </a:bodyPr>
        <a:lstStyle/>
        <a:p>
          <a:pPr marL="0" lvl="0" indent="0" algn="l" defTabSz="622300">
            <a:lnSpc>
              <a:spcPct val="90000"/>
            </a:lnSpc>
            <a:spcBef>
              <a:spcPct val="0"/>
            </a:spcBef>
            <a:spcAft>
              <a:spcPct val="35000"/>
            </a:spcAft>
            <a:buNone/>
          </a:pPr>
          <a:r>
            <a:rPr lang="en-US" sz="1400" kern="1200" dirty="0"/>
            <a:t>April</a:t>
          </a:r>
        </a:p>
      </dsp:txBody>
      <dsp:txXfrm>
        <a:off x="270206" y="2822607"/>
        <a:ext cx="3460087" cy="37292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BCE559-4E06-436A-A641-205C3A37BD0B}">
      <dsp:nvSpPr>
        <dsp:cNvPr id="0" name=""/>
        <dsp:cNvSpPr/>
      </dsp:nvSpPr>
      <dsp:spPr>
        <a:xfrm>
          <a:off x="0" y="406812"/>
          <a:ext cx="5000625" cy="1267875"/>
        </a:xfrm>
        <a:prstGeom prst="rect">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388104" tIns="479044" rIns="388104" bIns="163576" numCol="1" spcCol="1270" anchor="t" anchorCtr="0">
          <a:noAutofit/>
        </a:bodyPr>
        <a:lstStyle/>
        <a:p>
          <a:pPr marL="228600" lvl="1" indent="-228600" algn="l" defTabSz="1022350">
            <a:lnSpc>
              <a:spcPct val="90000"/>
            </a:lnSpc>
            <a:spcBef>
              <a:spcPct val="0"/>
            </a:spcBef>
            <a:spcAft>
              <a:spcPct val="15000"/>
            </a:spcAft>
            <a:buChar char="•"/>
          </a:pPr>
          <a:r>
            <a:rPr lang="en-US" sz="2300" kern="1200" dirty="0"/>
            <a:t>5/15 </a:t>
          </a:r>
          <a:r>
            <a:rPr lang="en-US" sz="2300" kern="1200" dirty="0">
              <a:solidFill>
                <a:schemeClr val="accent1"/>
              </a:solidFill>
              <a:hlinkClick xmlns:r="http://schemas.openxmlformats.org/officeDocument/2006/relationships" r:id="rId1">
                <a:extLst>
                  <a:ext uri="{A12FA001-AC4F-418D-AE19-62706E023703}">
                    <ahyp:hlinkClr xmlns:ahyp="http://schemas.microsoft.com/office/drawing/2018/hyperlinkcolor" val="tx"/>
                  </a:ext>
                </a:extLst>
              </a:hlinkClick>
            </a:rPr>
            <a:t>Mental Health for Educators</a:t>
          </a:r>
          <a:r>
            <a:rPr lang="en-US" sz="2300" kern="1200" dirty="0">
              <a:solidFill>
                <a:schemeClr val="accent1"/>
              </a:solidFill>
            </a:rPr>
            <a:t> </a:t>
          </a:r>
          <a:r>
            <a:rPr lang="en-US" sz="2300" kern="1200" dirty="0"/>
            <a:t>(4:00-5:00pm PST</a:t>
          </a:r>
        </a:p>
      </dsp:txBody>
      <dsp:txXfrm>
        <a:off x="0" y="406812"/>
        <a:ext cx="5000625" cy="1267875"/>
      </dsp:txXfrm>
    </dsp:sp>
    <dsp:sp modelId="{8A2E1403-D695-4545-8093-C01C1D6DA136}">
      <dsp:nvSpPr>
        <dsp:cNvPr id="0" name=""/>
        <dsp:cNvSpPr/>
      </dsp:nvSpPr>
      <dsp:spPr>
        <a:xfrm>
          <a:off x="250031" y="67332"/>
          <a:ext cx="3500437" cy="67896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32308" tIns="0" rIns="132308" bIns="0" numCol="1" spcCol="1270" anchor="ctr" anchorCtr="0">
          <a:noAutofit/>
        </a:bodyPr>
        <a:lstStyle/>
        <a:p>
          <a:pPr marL="0" lvl="0" indent="0" algn="l" defTabSz="1022350">
            <a:lnSpc>
              <a:spcPct val="90000"/>
            </a:lnSpc>
            <a:spcBef>
              <a:spcPct val="0"/>
            </a:spcBef>
            <a:spcAft>
              <a:spcPct val="35000"/>
            </a:spcAft>
            <a:buNone/>
          </a:pPr>
          <a:r>
            <a:rPr lang="en-US" sz="2300" kern="1200" dirty="0"/>
            <a:t>May</a:t>
          </a:r>
        </a:p>
      </dsp:txBody>
      <dsp:txXfrm>
        <a:off x="283175" y="100476"/>
        <a:ext cx="3434149" cy="612672"/>
      </dsp:txXfrm>
    </dsp:sp>
    <dsp:sp modelId="{F3B41C49-7135-4DC0-98FA-1B71819B1DFF}">
      <dsp:nvSpPr>
        <dsp:cNvPr id="0" name=""/>
        <dsp:cNvSpPr/>
      </dsp:nvSpPr>
      <dsp:spPr>
        <a:xfrm>
          <a:off x="0" y="2138367"/>
          <a:ext cx="5000625" cy="1883700"/>
        </a:xfrm>
        <a:prstGeom prst="rect">
          <a:avLst/>
        </a:prstGeom>
        <a:solidFill>
          <a:schemeClr val="lt1">
            <a:alpha val="90000"/>
            <a:hueOff val="0"/>
            <a:satOff val="0"/>
            <a:lumOff val="0"/>
            <a:alphaOff val="0"/>
          </a:schemeClr>
        </a:solidFill>
        <a:ln w="6350" cap="flat" cmpd="sng" algn="ctr">
          <a:solidFill>
            <a:schemeClr val="accent2">
              <a:hueOff val="-4744463"/>
              <a:satOff val="30426"/>
              <a:lumOff val="12746"/>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388104" tIns="479044" rIns="388104" bIns="163576" numCol="1" spcCol="1270" anchor="t" anchorCtr="0">
          <a:noAutofit/>
        </a:bodyPr>
        <a:lstStyle/>
        <a:p>
          <a:pPr marL="228600" lvl="1" indent="-228600" algn="l" defTabSz="1022350">
            <a:lnSpc>
              <a:spcPct val="90000"/>
            </a:lnSpc>
            <a:spcBef>
              <a:spcPct val="0"/>
            </a:spcBef>
            <a:spcAft>
              <a:spcPct val="15000"/>
            </a:spcAft>
            <a:buChar char="•"/>
          </a:pPr>
          <a:r>
            <a:rPr lang="en-US" sz="2300" kern="1200" dirty="0"/>
            <a:t>6/12 </a:t>
          </a:r>
          <a:r>
            <a:rPr lang="en-US" sz="2300" kern="1200" dirty="0">
              <a:solidFill>
                <a:schemeClr val="accent1"/>
              </a:solidFill>
              <a:hlinkClick xmlns:r="http://schemas.openxmlformats.org/officeDocument/2006/relationships" r:id="rId2">
                <a:extLst>
                  <a:ext uri="{A12FA001-AC4F-418D-AE19-62706E023703}">
                    <ahyp:hlinkClr xmlns:ahyp="http://schemas.microsoft.com/office/drawing/2018/hyperlinkcolor" val="tx"/>
                  </a:ext>
                </a:extLst>
              </a:hlinkClick>
            </a:rPr>
            <a:t>Way to Wellbeing in Schools: Creating a Culture of Wellbeing </a:t>
          </a:r>
          <a:r>
            <a:rPr lang="en-US" sz="2300" kern="1200" dirty="0"/>
            <a:t>(Foundational) (3:30-5:00pm PST)</a:t>
          </a:r>
        </a:p>
      </dsp:txBody>
      <dsp:txXfrm>
        <a:off x="0" y="2138367"/>
        <a:ext cx="5000625" cy="1883700"/>
      </dsp:txXfrm>
    </dsp:sp>
    <dsp:sp modelId="{EA0C36F9-2FC0-480D-A7B5-807E7E9EACEE}">
      <dsp:nvSpPr>
        <dsp:cNvPr id="0" name=""/>
        <dsp:cNvSpPr/>
      </dsp:nvSpPr>
      <dsp:spPr>
        <a:xfrm>
          <a:off x="250031" y="1798887"/>
          <a:ext cx="3500437" cy="678960"/>
        </a:xfrm>
        <a:prstGeom prst="roundRect">
          <a:avLst/>
        </a:prstGeom>
        <a:gradFill rotWithShape="0">
          <a:gsLst>
            <a:gs pos="0">
              <a:schemeClr val="accent2">
                <a:hueOff val="-4744463"/>
                <a:satOff val="30426"/>
                <a:lumOff val="12746"/>
                <a:alphaOff val="0"/>
                <a:satMod val="103000"/>
                <a:lumMod val="102000"/>
                <a:tint val="94000"/>
              </a:schemeClr>
            </a:gs>
            <a:gs pos="50000">
              <a:schemeClr val="accent2">
                <a:hueOff val="-4744463"/>
                <a:satOff val="30426"/>
                <a:lumOff val="12746"/>
                <a:alphaOff val="0"/>
                <a:satMod val="110000"/>
                <a:lumMod val="100000"/>
                <a:shade val="100000"/>
              </a:schemeClr>
            </a:gs>
            <a:gs pos="100000">
              <a:schemeClr val="accent2">
                <a:hueOff val="-4744463"/>
                <a:satOff val="30426"/>
                <a:lumOff val="12746"/>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32308" tIns="0" rIns="132308" bIns="0" numCol="1" spcCol="1270" anchor="ctr" anchorCtr="0">
          <a:noAutofit/>
        </a:bodyPr>
        <a:lstStyle/>
        <a:p>
          <a:pPr marL="0" lvl="0" indent="0" algn="l" defTabSz="1022350">
            <a:lnSpc>
              <a:spcPct val="90000"/>
            </a:lnSpc>
            <a:spcBef>
              <a:spcPct val="0"/>
            </a:spcBef>
            <a:spcAft>
              <a:spcPct val="35000"/>
            </a:spcAft>
            <a:buNone/>
          </a:pPr>
          <a:r>
            <a:rPr lang="en-US" sz="2300" kern="1200" dirty="0"/>
            <a:t>June</a:t>
          </a:r>
        </a:p>
      </dsp:txBody>
      <dsp:txXfrm>
        <a:off x="283175" y="1832031"/>
        <a:ext cx="3434149" cy="61267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BCE559-4E06-436A-A641-205C3A37BD0B}">
      <dsp:nvSpPr>
        <dsp:cNvPr id="0" name=""/>
        <dsp:cNvSpPr/>
      </dsp:nvSpPr>
      <dsp:spPr>
        <a:xfrm>
          <a:off x="0" y="338300"/>
          <a:ext cx="5000625" cy="907199"/>
        </a:xfrm>
        <a:prstGeom prst="rect">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388104" tIns="333248" rIns="388104"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a:hlinkClick xmlns:r="http://schemas.openxmlformats.org/officeDocument/2006/relationships" r:id="rId1"/>
            </a:rPr>
            <a:t>RCW 28A.400.009</a:t>
          </a:r>
          <a:endParaRPr lang="en-US" sz="1600" kern="1200" dirty="0"/>
        </a:p>
        <a:p>
          <a:pPr marL="171450" lvl="1" indent="-171450" algn="l" defTabSz="711200">
            <a:lnSpc>
              <a:spcPct val="90000"/>
            </a:lnSpc>
            <a:spcBef>
              <a:spcPct val="0"/>
            </a:spcBef>
            <a:spcAft>
              <a:spcPct val="15000"/>
            </a:spcAft>
            <a:buChar char="•"/>
          </a:pPr>
          <a:r>
            <a:rPr lang="en-US" sz="1600" kern="1200" dirty="0">
              <a:hlinkClick xmlns:r="http://schemas.openxmlformats.org/officeDocument/2006/relationships" r:id="rId2"/>
            </a:rPr>
            <a:t>WSSDA Model Policy and Procedure</a:t>
          </a:r>
          <a:endParaRPr lang="en-US" sz="1600" kern="1200" dirty="0"/>
        </a:p>
      </dsp:txBody>
      <dsp:txXfrm>
        <a:off x="0" y="338300"/>
        <a:ext cx="5000625" cy="907199"/>
      </dsp:txXfrm>
    </dsp:sp>
    <dsp:sp modelId="{8A2E1403-D695-4545-8093-C01C1D6DA136}">
      <dsp:nvSpPr>
        <dsp:cNvPr id="0" name=""/>
        <dsp:cNvSpPr/>
      </dsp:nvSpPr>
      <dsp:spPr>
        <a:xfrm>
          <a:off x="250031" y="102140"/>
          <a:ext cx="3500437" cy="47232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32308" tIns="0" rIns="132308" bIns="0" numCol="1" spcCol="1270" anchor="ctr" anchorCtr="0">
          <a:noAutofit/>
        </a:bodyPr>
        <a:lstStyle/>
        <a:p>
          <a:pPr marL="0" lvl="0" indent="0" algn="l" defTabSz="711200">
            <a:lnSpc>
              <a:spcPct val="90000"/>
            </a:lnSpc>
            <a:spcBef>
              <a:spcPct val="0"/>
            </a:spcBef>
            <a:spcAft>
              <a:spcPct val="35000"/>
            </a:spcAft>
            <a:buNone/>
          </a:pPr>
          <a:r>
            <a:rPr lang="en-US" sz="1600" kern="1200" dirty="0"/>
            <a:t>Legislation &amp; Policy</a:t>
          </a:r>
        </a:p>
      </dsp:txBody>
      <dsp:txXfrm>
        <a:off x="273088" y="125197"/>
        <a:ext cx="3454323" cy="426206"/>
      </dsp:txXfrm>
    </dsp:sp>
    <dsp:sp modelId="{F3B41C49-7135-4DC0-98FA-1B71819B1DFF}">
      <dsp:nvSpPr>
        <dsp:cNvPr id="0" name=""/>
        <dsp:cNvSpPr/>
      </dsp:nvSpPr>
      <dsp:spPr>
        <a:xfrm>
          <a:off x="0" y="1568060"/>
          <a:ext cx="5000625" cy="2419199"/>
        </a:xfrm>
        <a:prstGeom prst="rect">
          <a:avLst/>
        </a:prstGeom>
        <a:solidFill>
          <a:schemeClr val="lt1">
            <a:alpha val="90000"/>
            <a:hueOff val="0"/>
            <a:satOff val="0"/>
            <a:lumOff val="0"/>
            <a:alphaOff val="0"/>
          </a:schemeClr>
        </a:solidFill>
        <a:ln w="6350" cap="flat" cmpd="sng" algn="ctr">
          <a:solidFill>
            <a:schemeClr val="accent2">
              <a:hueOff val="-4744463"/>
              <a:satOff val="30426"/>
              <a:lumOff val="12746"/>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388104" tIns="333248" rIns="388104" bIns="113792" numCol="1" spcCol="1270" anchor="t" anchorCtr="0">
          <a:noAutofit/>
        </a:bodyPr>
        <a:lstStyle/>
        <a:p>
          <a:pPr marL="171450" lvl="1" indent="-171450" algn="l" defTabSz="711200">
            <a:lnSpc>
              <a:spcPct val="90000"/>
            </a:lnSpc>
            <a:spcBef>
              <a:spcPct val="0"/>
            </a:spcBef>
            <a:spcAft>
              <a:spcPct val="15000"/>
            </a:spcAft>
            <a:buChar char="•"/>
          </a:pPr>
          <a:r>
            <a:rPr lang="en-US" sz="1600" u="sng" kern="1200" dirty="0">
              <a:hlinkClick xmlns:r="http://schemas.openxmlformats.org/officeDocument/2006/relationships" r:id="rId3"/>
            </a:rPr>
            <a:t>OSPI Workforce Secondary Traumatic Stress</a:t>
          </a:r>
          <a:endParaRPr lang="en-US" sz="1600" u="sng" kern="1200" dirty="0"/>
        </a:p>
        <a:p>
          <a:pPr marL="171450" lvl="1" indent="-171450" algn="l" defTabSz="711200">
            <a:lnSpc>
              <a:spcPct val="90000"/>
            </a:lnSpc>
            <a:spcBef>
              <a:spcPct val="0"/>
            </a:spcBef>
            <a:spcAft>
              <a:spcPct val="15000"/>
            </a:spcAft>
            <a:buChar char="•"/>
          </a:pPr>
          <a:r>
            <a:rPr lang="en-US" sz="1600" u="none" kern="1200" dirty="0">
              <a:hlinkClick xmlns:r="http://schemas.openxmlformats.org/officeDocument/2006/relationships" r:id="rId4"/>
            </a:rPr>
            <a:t>Thriving Schools Integrated Assessment (Alliance for a Healthier Generation free account required)</a:t>
          </a:r>
          <a:endParaRPr lang="en-US" sz="1600" u="none" kern="1200" dirty="0"/>
        </a:p>
        <a:p>
          <a:pPr marL="171450" lvl="1" indent="-171450" algn="l" defTabSz="711200">
            <a:lnSpc>
              <a:spcPct val="90000"/>
            </a:lnSpc>
            <a:spcBef>
              <a:spcPct val="0"/>
            </a:spcBef>
            <a:spcAft>
              <a:spcPct val="15000"/>
            </a:spcAft>
            <a:buChar char="•"/>
          </a:pPr>
          <a:r>
            <a:rPr lang="en-US" sz="1600" b="0" kern="1200" dirty="0"/>
            <a:t>Association of Washington School Principals Well-being E-Course for School Leaders: </a:t>
          </a:r>
          <a:r>
            <a:rPr lang="en-US" sz="1600" b="0" kern="1200" dirty="0">
              <a:hlinkClick xmlns:r="http://schemas.openxmlformats.org/officeDocument/2006/relationships" r:id="rId5"/>
            </a:rPr>
            <a:t>Creating a Culture of Wellbeing for School Leaders</a:t>
          </a:r>
          <a:endParaRPr lang="en-US" sz="1600" b="0" u="none" kern="1200" dirty="0"/>
        </a:p>
      </dsp:txBody>
      <dsp:txXfrm>
        <a:off x="0" y="1568060"/>
        <a:ext cx="5000625" cy="2419199"/>
      </dsp:txXfrm>
    </dsp:sp>
    <dsp:sp modelId="{EA0C36F9-2FC0-480D-A7B5-807E7E9EACEE}">
      <dsp:nvSpPr>
        <dsp:cNvPr id="0" name=""/>
        <dsp:cNvSpPr/>
      </dsp:nvSpPr>
      <dsp:spPr>
        <a:xfrm>
          <a:off x="250031" y="1331900"/>
          <a:ext cx="3500437" cy="472320"/>
        </a:xfrm>
        <a:prstGeom prst="roundRect">
          <a:avLst/>
        </a:prstGeom>
        <a:gradFill rotWithShape="0">
          <a:gsLst>
            <a:gs pos="0">
              <a:schemeClr val="accent2">
                <a:hueOff val="-4744463"/>
                <a:satOff val="30426"/>
                <a:lumOff val="12746"/>
                <a:alphaOff val="0"/>
                <a:satMod val="103000"/>
                <a:lumMod val="102000"/>
                <a:tint val="94000"/>
              </a:schemeClr>
            </a:gs>
            <a:gs pos="50000">
              <a:schemeClr val="accent2">
                <a:hueOff val="-4744463"/>
                <a:satOff val="30426"/>
                <a:lumOff val="12746"/>
                <a:alphaOff val="0"/>
                <a:satMod val="110000"/>
                <a:lumMod val="100000"/>
                <a:shade val="100000"/>
              </a:schemeClr>
            </a:gs>
            <a:gs pos="100000">
              <a:schemeClr val="accent2">
                <a:hueOff val="-4744463"/>
                <a:satOff val="30426"/>
                <a:lumOff val="12746"/>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32308" tIns="0" rIns="132308" bIns="0" numCol="1" spcCol="1270" anchor="ctr" anchorCtr="0">
          <a:noAutofit/>
        </a:bodyPr>
        <a:lstStyle/>
        <a:p>
          <a:pPr marL="0" lvl="0" indent="0" algn="l" defTabSz="711200">
            <a:lnSpc>
              <a:spcPct val="90000"/>
            </a:lnSpc>
            <a:spcBef>
              <a:spcPct val="0"/>
            </a:spcBef>
            <a:spcAft>
              <a:spcPct val="35000"/>
            </a:spcAft>
            <a:buNone/>
          </a:pPr>
          <a:r>
            <a:rPr lang="en-US" sz="1600" kern="1200" dirty="0"/>
            <a:t>Resources</a:t>
          </a:r>
        </a:p>
      </dsp:txBody>
      <dsp:txXfrm>
        <a:off x="273088" y="1354957"/>
        <a:ext cx="3454323" cy="426206"/>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A86E90D-7D16-FB41-B605-6CB19C653476}" type="datetimeFigureOut">
              <a:rPr lang="en-US" smtClean="0"/>
              <a:t>10/10/23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2C0121-D0B2-074B-BDD4-AB2024E7BAB1}" type="slidenum">
              <a:rPr lang="en-US" smtClean="0"/>
              <a:t>‹#›</a:t>
            </a:fld>
            <a:endParaRPr lang="en-US"/>
          </a:p>
        </p:txBody>
      </p:sp>
    </p:spTree>
    <p:extLst>
      <p:ext uri="{BB962C8B-B14F-4D97-AF65-F5344CB8AC3E}">
        <p14:creationId xmlns:p14="http://schemas.microsoft.com/office/powerpoint/2010/main" val="1695095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FDDC07-41FF-2B46-A6FE-7FF0BE66C187}" type="datetimeFigureOut">
              <a:rPr lang="en-US" smtClean="0"/>
              <a:t>10/10/23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C2AD96-5BFA-ED41-B2D6-EA2206C51099}" type="slidenum">
              <a:rPr lang="en-US" smtClean="0"/>
              <a:t>‹#›</a:t>
            </a:fld>
            <a:endParaRPr lang="en-US"/>
          </a:p>
        </p:txBody>
      </p:sp>
    </p:spTree>
    <p:extLst>
      <p:ext uri="{BB962C8B-B14F-4D97-AF65-F5344CB8AC3E}">
        <p14:creationId xmlns:p14="http://schemas.microsoft.com/office/powerpoint/2010/main" val="1439851831"/>
      </p:ext>
    </p:extLst>
  </p:cSld>
  <p:clrMap bg1="lt1" tx1="dk1" bg2="lt2" tx2="dk2" accent1="accent1" accent2="accent2" accent3="accent3" accent4="accent4" accent5="accent5" accent6="accent6" hlink="hlink" folHlink="folHlink"/>
  <p:notesStyle>
    <a:lvl1pPr marL="0" algn="l" defTabSz="767951" rtl="0" eaLnBrk="1" latinLnBrk="0" hangingPunct="1">
      <a:defRPr sz="1008" kern="1200">
        <a:solidFill>
          <a:schemeClr val="tx1"/>
        </a:solidFill>
        <a:latin typeface="+mn-lt"/>
        <a:ea typeface="+mn-ea"/>
        <a:cs typeface="+mn-cs"/>
      </a:defRPr>
    </a:lvl1pPr>
    <a:lvl2pPr marL="383976" algn="l" defTabSz="767951" rtl="0" eaLnBrk="1" latinLnBrk="0" hangingPunct="1">
      <a:defRPr sz="1008" kern="1200">
        <a:solidFill>
          <a:schemeClr val="tx1"/>
        </a:solidFill>
        <a:latin typeface="+mn-lt"/>
        <a:ea typeface="+mn-ea"/>
        <a:cs typeface="+mn-cs"/>
      </a:defRPr>
    </a:lvl2pPr>
    <a:lvl3pPr marL="767951" algn="l" defTabSz="767951" rtl="0" eaLnBrk="1" latinLnBrk="0" hangingPunct="1">
      <a:defRPr sz="1008" kern="1200">
        <a:solidFill>
          <a:schemeClr val="tx1"/>
        </a:solidFill>
        <a:latin typeface="+mn-lt"/>
        <a:ea typeface="+mn-ea"/>
        <a:cs typeface="+mn-cs"/>
      </a:defRPr>
    </a:lvl3pPr>
    <a:lvl4pPr marL="1151927" algn="l" defTabSz="767951" rtl="0" eaLnBrk="1" latinLnBrk="0" hangingPunct="1">
      <a:defRPr sz="1008" kern="1200">
        <a:solidFill>
          <a:schemeClr val="tx1"/>
        </a:solidFill>
        <a:latin typeface="+mn-lt"/>
        <a:ea typeface="+mn-ea"/>
        <a:cs typeface="+mn-cs"/>
      </a:defRPr>
    </a:lvl4pPr>
    <a:lvl5pPr marL="1535903" algn="l" defTabSz="767951" rtl="0" eaLnBrk="1" latinLnBrk="0" hangingPunct="1">
      <a:defRPr sz="1008" kern="1200">
        <a:solidFill>
          <a:schemeClr val="tx1"/>
        </a:solidFill>
        <a:latin typeface="+mn-lt"/>
        <a:ea typeface="+mn-ea"/>
        <a:cs typeface="+mn-cs"/>
      </a:defRPr>
    </a:lvl5pPr>
    <a:lvl6pPr marL="1919879" algn="l" defTabSz="767951" rtl="0" eaLnBrk="1" latinLnBrk="0" hangingPunct="1">
      <a:defRPr sz="1008" kern="1200">
        <a:solidFill>
          <a:schemeClr val="tx1"/>
        </a:solidFill>
        <a:latin typeface="+mn-lt"/>
        <a:ea typeface="+mn-ea"/>
        <a:cs typeface="+mn-cs"/>
      </a:defRPr>
    </a:lvl6pPr>
    <a:lvl7pPr marL="2303854" algn="l" defTabSz="767951" rtl="0" eaLnBrk="1" latinLnBrk="0" hangingPunct="1">
      <a:defRPr sz="1008" kern="1200">
        <a:solidFill>
          <a:schemeClr val="tx1"/>
        </a:solidFill>
        <a:latin typeface="+mn-lt"/>
        <a:ea typeface="+mn-ea"/>
        <a:cs typeface="+mn-cs"/>
      </a:defRPr>
    </a:lvl7pPr>
    <a:lvl8pPr marL="2687830" algn="l" defTabSz="767951" rtl="0" eaLnBrk="1" latinLnBrk="0" hangingPunct="1">
      <a:defRPr sz="1008" kern="1200">
        <a:solidFill>
          <a:schemeClr val="tx1"/>
        </a:solidFill>
        <a:latin typeface="+mn-lt"/>
        <a:ea typeface="+mn-ea"/>
        <a:cs typeface="+mn-cs"/>
      </a:defRPr>
    </a:lvl8pPr>
    <a:lvl9pPr marL="3071806" algn="l" defTabSz="767951" rtl="0" eaLnBrk="1" latinLnBrk="0" hangingPunct="1">
      <a:defRPr sz="100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Background information:  Kaiser Permanente Thriving Schools staff helped write the model policy and procedures.  KP is also part of the OSPI Workforce Traumatic Stress Advisory and the </a:t>
            </a:r>
            <a:r>
              <a:rPr lang="en-US" dirty="0" err="1"/>
              <a:t>aAlliance</a:t>
            </a:r>
            <a:r>
              <a:rPr lang="en-US" dirty="0"/>
              <a:t> for a Healthier Generation is our scaling partner for Thriving Schools Integrated Health Assessment</a:t>
            </a:r>
          </a:p>
        </p:txBody>
      </p:sp>
      <p:sp>
        <p:nvSpPr>
          <p:cNvPr id="4" name="Slide Number Placeholder 3"/>
          <p:cNvSpPr>
            <a:spLocks noGrp="1"/>
          </p:cNvSpPr>
          <p:nvPr>
            <p:ph type="sldNum" sz="quarter" idx="5"/>
          </p:nvPr>
        </p:nvSpPr>
        <p:spPr/>
        <p:txBody>
          <a:bodyPr/>
          <a:lstStyle/>
          <a:p>
            <a:fld id="{134568AB-E959-42D9-B31A-9EC4F5715378}" type="slidenum">
              <a:rPr lang="en-US" smtClean="0"/>
              <a:t>4</a:t>
            </a:fld>
            <a:endParaRPr lang="en-US"/>
          </a:p>
        </p:txBody>
      </p:sp>
    </p:spTree>
    <p:extLst>
      <p:ext uri="{BB962C8B-B14F-4D97-AF65-F5344CB8AC3E}">
        <p14:creationId xmlns:p14="http://schemas.microsoft.com/office/powerpoint/2010/main" val="7945899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Rectangle 5"/>
          <p:cNvSpPr/>
          <p:nvPr userDrawn="1"/>
        </p:nvSpPr>
        <p:spPr>
          <a:xfrm>
            <a:off x="0" y="1"/>
            <a:ext cx="9144000" cy="6090249"/>
          </a:xfrm>
          <a:prstGeom prst="rect">
            <a:avLst/>
          </a:prstGeom>
          <a:gradFill flip="none" rotWithShape="1">
            <a:gsLst>
              <a:gs pos="0">
                <a:schemeClr val="accent1"/>
              </a:gs>
              <a:gs pos="100000">
                <a:schemeClr val="tx2"/>
              </a:gs>
            </a:gsLst>
            <a:lin ang="0" scaled="0"/>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
        <p:nvSpPr>
          <p:cNvPr id="10" name="Date Placeholder 3"/>
          <p:cNvSpPr txBox="1">
            <a:spLocks/>
          </p:cNvSpPr>
          <p:nvPr userDrawn="1"/>
        </p:nvSpPr>
        <p:spPr>
          <a:xfrm>
            <a:off x="229779" y="6548858"/>
            <a:ext cx="5864611" cy="253158"/>
          </a:xfrm>
          <a:prstGeom prst="rect">
            <a:avLst/>
          </a:prstGeom>
        </p:spPr>
        <p:txBody>
          <a:bodyPr/>
          <a:lstStyle>
            <a:defPPr>
              <a:defRPr lang="en-US"/>
            </a:defPPr>
            <a:lvl1pPr marL="0" algn="l" defTabSz="1828891" rtl="0" eaLnBrk="1" latinLnBrk="0" hangingPunct="1">
              <a:defRPr sz="2000" kern="1200">
                <a:solidFill>
                  <a:schemeClr val="bg2">
                    <a:lumMod val="50000"/>
                  </a:schemeClr>
                </a:solidFill>
                <a:latin typeface="+mn-lt"/>
                <a:ea typeface="+mn-ea"/>
                <a:cs typeface="+mn-cs"/>
              </a:defRPr>
            </a:lvl1pPr>
            <a:lvl2pPr marL="914446" algn="l" defTabSz="1828891" rtl="0" eaLnBrk="1" latinLnBrk="0" hangingPunct="1">
              <a:defRPr sz="3600" kern="1200">
                <a:solidFill>
                  <a:schemeClr val="tx1"/>
                </a:solidFill>
                <a:latin typeface="+mn-lt"/>
                <a:ea typeface="+mn-ea"/>
                <a:cs typeface="+mn-cs"/>
              </a:defRPr>
            </a:lvl2pPr>
            <a:lvl3pPr marL="1828891" algn="l" defTabSz="1828891" rtl="0" eaLnBrk="1" latinLnBrk="0" hangingPunct="1">
              <a:defRPr sz="3600" kern="1200">
                <a:solidFill>
                  <a:schemeClr val="tx1"/>
                </a:solidFill>
                <a:latin typeface="+mn-lt"/>
                <a:ea typeface="+mn-ea"/>
                <a:cs typeface="+mn-cs"/>
              </a:defRPr>
            </a:lvl3pPr>
            <a:lvl4pPr marL="2743337" algn="l" defTabSz="1828891" rtl="0" eaLnBrk="1" latinLnBrk="0" hangingPunct="1">
              <a:defRPr sz="3600" kern="1200">
                <a:solidFill>
                  <a:schemeClr val="tx1"/>
                </a:solidFill>
                <a:latin typeface="+mn-lt"/>
                <a:ea typeface="+mn-ea"/>
                <a:cs typeface="+mn-cs"/>
              </a:defRPr>
            </a:lvl4pPr>
            <a:lvl5pPr marL="3657783" algn="l" defTabSz="1828891" rtl="0" eaLnBrk="1" latinLnBrk="0" hangingPunct="1">
              <a:defRPr sz="3600" kern="1200">
                <a:solidFill>
                  <a:schemeClr val="tx1"/>
                </a:solidFill>
                <a:latin typeface="+mn-lt"/>
                <a:ea typeface="+mn-ea"/>
                <a:cs typeface="+mn-cs"/>
              </a:defRPr>
            </a:lvl5pPr>
            <a:lvl6pPr marL="4572229" algn="l" defTabSz="1828891" rtl="0" eaLnBrk="1" latinLnBrk="0" hangingPunct="1">
              <a:defRPr sz="3600" kern="1200">
                <a:solidFill>
                  <a:schemeClr val="tx1"/>
                </a:solidFill>
                <a:latin typeface="+mn-lt"/>
                <a:ea typeface="+mn-ea"/>
                <a:cs typeface="+mn-cs"/>
              </a:defRPr>
            </a:lvl6pPr>
            <a:lvl7pPr marL="5486674" algn="l" defTabSz="1828891" rtl="0" eaLnBrk="1" latinLnBrk="0" hangingPunct="1">
              <a:defRPr sz="3600" kern="1200">
                <a:solidFill>
                  <a:schemeClr val="tx1"/>
                </a:solidFill>
                <a:latin typeface="+mn-lt"/>
                <a:ea typeface="+mn-ea"/>
                <a:cs typeface="+mn-cs"/>
              </a:defRPr>
            </a:lvl7pPr>
            <a:lvl8pPr marL="6401120" algn="l" defTabSz="1828891" rtl="0" eaLnBrk="1" latinLnBrk="0" hangingPunct="1">
              <a:defRPr sz="3600" kern="1200">
                <a:solidFill>
                  <a:schemeClr val="tx1"/>
                </a:solidFill>
                <a:latin typeface="+mn-lt"/>
                <a:ea typeface="+mn-ea"/>
                <a:cs typeface="+mn-cs"/>
              </a:defRPr>
            </a:lvl8pPr>
            <a:lvl9pPr marL="7315566" algn="l" defTabSz="1828891" rtl="0" eaLnBrk="1" latinLnBrk="0" hangingPunct="1">
              <a:defRPr sz="3600" kern="1200">
                <a:solidFill>
                  <a:schemeClr val="tx1"/>
                </a:solidFill>
                <a:latin typeface="+mn-lt"/>
                <a:ea typeface="+mn-ea"/>
                <a:cs typeface="+mn-cs"/>
              </a:defRPr>
            </a:lvl9pPr>
          </a:lstStyle>
          <a:p>
            <a:pPr marL="0" marR="0" lvl="0" indent="0" algn="l" defTabSz="685834" rtl="0" eaLnBrk="1" fontAlgn="auto" latinLnBrk="0" hangingPunct="1">
              <a:lnSpc>
                <a:spcPct val="100000"/>
              </a:lnSpc>
              <a:spcBef>
                <a:spcPts val="0"/>
              </a:spcBef>
              <a:spcAft>
                <a:spcPts val="0"/>
              </a:spcAft>
              <a:buClrTx/>
              <a:buSzTx/>
              <a:buFontTx/>
              <a:buNone/>
              <a:tabLst/>
              <a:defRPr/>
            </a:pPr>
            <a:r>
              <a:rPr kumimoji="0" lang="en-US" sz="750" b="0" i="0" u="none" strike="noStrike" kern="1200" cap="none" spc="0" normalizeH="0" baseline="0" noProof="0" dirty="0">
                <a:ln>
                  <a:noFill/>
                </a:ln>
                <a:solidFill>
                  <a:srgbClr val="E7E6E6">
                    <a:lumMod val="50000"/>
                  </a:srgbClr>
                </a:solidFill>
                <a:effectLst/>
                <a:uLnTx/>
                <a:uFillTx/>
                <a:latin typeface="Arial" panose="020B0604020202020204"/>
                <a:ea typeface=""/>
                <a:cs typeface=""/>
              </a:rPr>
              <a:t>‹#›   |   Copyright © 2017 Kaiser Foundation Health Plan, Inc. </a:t>
            </a:r>
          </a:p>
        </p:txBody>
      </p:sp>
      <p:sp>
        <p:nvSpPr>
          <p:cNvPr id="12" name="Title Placeholder 7"/>
          <p:cNvSpPr>
            <a:spLocks noGrp="1"/>
          </p:cNvSpPr>
          <p:nvPr>
            <p:ph type="title"/>
          </p:nvPr>
        </p:nvSpPr>
        <p:spPr>
          <a:xfrm>
            <a:off x="628568" y="2199737"/>
            <a:ext cx="7886864" cy="1690776"/>
          </a:xfrm>
          <a:prstGeom prst="rect">
            <a:avLst/>
          </a:prstGeom>
        </p:spPr>
        <p:txBody>
          <a:bodyPr vert="horz" lIns="91440" tIns="45720" rIns="91440" bIns="45720" rtlCol="0" anchor="ctr">
            <a:normAutofit/>
          </a:bodyPr>
          <a:lstStyle>
            <a:lvl1pPr>
              <a:lnSpc>
                <a:spcPct val="100000"/>
              </a:lnSpc>
              <a:defRPr sz="1950"/>
            </a:lvl1pPr>
          </a:lstStyle>
          <a:p>
            <a:r>
              <a:rPr lang="en-US" dirty="0"/>
              <a:t>Title of presentation goes in this space</a:t>
            </a:r>
          </a:p>
        </p:txBody>
      </p:sp>
      <p:sp>
        <p:nvSpPr>
          <p:cNvPr id="16" name="Text Placeholder 15"/>
          <p:cNvSpPr>
            <a:spLocks noGrp="1"/>
          </p:cNvSpPr>
          <p:nvPr>
            <p:ph type="body" sz="quarter" idx="10" hasCustomPrompt="1"/>
          </p:nvPr>
        </p:nvSpPr>
        <p:spPr>
          <a:xfrm>
            <a:off x="628568" y="4684144"/>
            <a:ext cx="5568704" cy="1155940"/>
          </a:xfrm>
          <a:prstGeom prst="rect">
            <a:avLst/>
          </a:prstGeom>
        </p:spPr>
        <p:txBody>
          <a:bodyPr anchor="b" anchorCtr="0"/>
          <a:lstStyle>
            <a:lvl1pPr marL="0" indent="0">
              <a:buFontTx/>
              <a:buNone/>
              <a:defRPr sz="1050" baseline="0">
                <a:solidFill>
                  <a:schemeClr val="bg1"/>
                </a:solidFill>
              </a:defRPr>
            </a:lvl1pPr>
          </a:lstStyle>
          <a:p>
            <a:r>
              <a:rPr lang="en-US" sz="1125" dirty="0"/>
              <a:t>Presenter information</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ransition_3">
    <p:spTree>
      <p:nvGrpSpPr>
        <p:cNvPr id="1" name=""/>
        <p:cNvGrpSpPr/>
        <p:nvPr/>
      </p:nvGrpSpPr>
      <p:grpSpPr>
        <a:xfrm>
          <a:off x="0" y="0"/>
          <a:ext cx="0" cy="0"/>
          <a:chOff x="0" y="0"/>
          <a:chExt cx="0" cy="0"/>
        </a:xfrm>
      </p:grpSpPr>
      <p:sp>
        <p:nvSpPr>
          <p:cNvPr id="10" name="Rectangle 9"/>
          <p:cNvSpPr/>
          <p:nvPr userDrawn="1"/>
        </p:nvSpPr>
        <p:spPr>
          <a:xfrm>
            <a:off x="0" y="0"/>
            <a:ext cx="9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
        <p:nvSpPr>
          <p:cNvPr id="12" name="Title Placeholder 7"/>
          <p:cNvSpPr>
            <a:spLocks noGrp="1"/>
          </p:cNvSpPr>
          <p:nvPr>
            <p:ph type="title" hasCustomPrompt="1"/>
          </p:nvPr>
        </p:nvSpPr>
        <p:spPr>
          <a:xfrm>
            <a:off x="628569" y="2780143"/>
            <a:ext cx="6511767" cy="721244"/>
          </a:xfrm>
          <a:prstGeom prst="rect">
            <a:avLst/>
          </a:prstGeom>
        </p:spPr>
        <p:txBody>
          <a:bodyPr vert="horz" lIns="91440" tIns="45720" rIns="91440" bIns="45720" rtlCol="0" anchor="b" anchorCtr="0">
            <a:noAutofit/>
          </a:bodyPr>
          <a:lstStyle>
            <a:lvl1pPr algn="l">
              <a:lnSpc>
                <a:spcPct val="100000"/>
              </a:lnSpc>
              <a:defRPr b="1" baseline="0">
                <a:solidFill>
                  <a:schemeClr val="accent1">
                    <a:lumMod val="20000"/>
                    <a:lumOff val="80000"/>
                  </a:schemeClr>
                </a:solidFill>
              </a:defRPr>
            </a:lvl1pPr>
          </a:lstStyle>
          <a:p>
            <a:r>
              <a:rPr lang="en-US" dirty="0"/>
              <a:t>A LARGE BOLD STATEMENT GOES HERE AND CAN GO UP TO TWO LINES AND COLOR FOR EMPHASIS</a:t>
            </a:r>
          </a:p>
        </p:txBody>
      </p:sp>
      <p:sp>
        <p:nvSpPr>
          <p:cNvPr id="5" name="Rectangle 4"/>
          <p:cNvSpPr/>
          <p:nvPr userDrawn="1"/>
        </p:nvSpPr>
        <p:spPr>
          <a:xfrm>
            <a:off x="0" y="3429000"/>
            <a:ext cx="67447" cy="342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
        <p:nvSpPr>
          <p:cNvPr id="6" name="Rectangle 5"/>
          <p:cNvSpPr/>
          <p:nvPr userDrawn="1"/>
        </p:nvSpPr>
        <p:spPr>
          <a:xfrm>
            <a:off x="0" y="0"/>
            <a:ext cx="67447" cy="3429000"/>
          </a:xfrm>
          <a:prstGeom prst="rect">
            <a:avLst/>
          </a:prstGeom>
          <a:solidFill>
            <a:srgbClr val="92CC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ransition_4">
    <p:spTree>
      <p:nvGrpSpPr>
        <p:cNvPr id="1" name=""/>
        <p:cNvGrpSpPr/>
        <p:nvPr/>
      </p:nvGrpSpPr>
      <p:grpSpPr>
        <a:xfrm>
          <a:off x="0" y="0"/>
          <a:ext cx="0" cy="0"/>
          <a:chOff x="0" y="0"/>
          <a:chExt cx="0" cy="0"/>
        </a:xfrm>
      </p:grpSpPr>
      <p:sp>
        <p:nvSpPr>
          <p:cNvPr id="5" name="Rectangle 4"/>
          <p:cNvSpPr/>
          <p:nvPr userDrawn="1"/>
        </p:nvSpPr>
        <p:spPr>
          <a:xfrm>
            <a:off x="0" y="1671867"/>
            <a:ext cx="9144000" cy="353833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
        <p:nvSpPr>
          <p:cNvPr id="12" name="Title Placeholder 7"/>
          <p:cNvSpPr>
            <a:spLocks noGrp="1"/>
          </p:cNvSpPr>
          <p:nvPr>
            <p:ph type="title" hasCustomPrompt="1"/>
          </p:nvPr>
        </p:nvSpPr>
        <p:spPr>
          <a:xfrm>
            <a:off x="1414848" y="2920013"/>
            <a:ext cx="6314305" cy="978219"/>
          </a:xfrm>
          <a:prstGeom prst="rect">
            <a:avLst/>
          </a:prstGeom>
        </p:spPr>
        <p:txBody>
          <a:bodyPr vert="horz" lIns="91440" tIns="45720" rIns="91440" bIns="45720" rtlCol="0" anchor="ctr" anchorCtr="0">
            <a:noAutofit/>
          </a:bodyPr>
          <a:lstStyle>
            <a:lvl1pPr algn="ctr">
              <a:lnSpc>
                <a:spcPct val="100000"/>
              </a:lnSpc>
              <a:defRPr b="0" baseline="0">
                <a:solidFill>
                  <a:schemeClr val="bg1"/>
                </a:solidFill>
              </a:defRPr>
            </a:lvl1pPr>
          </a:lstStyle>
          <a:p>
            <a:r>
              <a:rPr lang="en-US" dirty="0"/>
              <a:t>“A slide for quotes or message that can be centered within the frame here. ”</a:t>
            </a:r>
          </a:p>
        </p:txBody>
      </p:sp>
      <p:sp>
        <p:nvSpPr>
          <p:cNvPr id="7" name="Text Placeholder 6"/>
          <p:cNvSpPr>
            <a:spLocks noGrp="1"/>
          </p:cNvSpPr>
          <p:nvPr>
            <p:ph type="body" sz="quarter" idx="10" hasCustomPrompt="1"/>
          </p:nvPr>
        </p:nvSpPr>
        <p:spPr>
          <a:xfrm>
            <a:off x="4096219" y="3898232"/>
            <a:ext cx="3632907" cy="385011"/>
          </a:xfrm>
          <a:prstGeom prst="rect">
            <a:avLst/>
          </a:prstGeom>
        </p:spPr>
        <p:txBody>
          <a:bodyPr anchor="ctr" anchorCtr="0"/>
          <a:lstStyle>
            <a:lvl1pPr marL="0" indent="0" algn="r">
              <a:buFontTx/>
              <a:buNone/>
              <a:defRPr sz="1050"/>
            </a:lvl1pPr>
            <a:lvl2pPr marL="171450" indent="0">
              <a:buFontTx/>
              <a:buNone/>
              <a:defRPr/>
            </a:lvl2pPr>
            <a:lvl3pPr marL="342900" indent="0">
              <a:buFontTx/>
              <a:buNone/>
              <a:defRPr/>
            </a:lvl3pPr>
            <a:lvl4pPr marL="514350" indent="0">
              <a:buFontTx/>
              <a:buNone/>
              <a:defRPr/>
            </a:lvl4pPr>
            <a:lvl5pPr marL="685800" indent="0">
              <a:buFontTx/>
              <a:buNone/>
              <a:defRPr/>
            </a:lvl5pPr>
          </a:lstStyle>
          <a:p>
            <a:r>
              <a:rPr lang="en-US" sz="1350" dirty="0">
                <a:solidFill>
                  <a:schemeClr val="accent1">
                    <a:lumMod val="20000"/>
                    <a:lumOff val="80000"/>
                  </a:schemeClr>
                </a:solidFill>
              </a:rPr>
              <a:t>- Use author name if quoting</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ransition_5">
    <p:spTree>
      <p:nvGrpSpPr>
        <p:cNvPr id="1" name=""/>
        <p:cNvGrpSpPr/>
        <p:nvPr/>
      </p:nvGrpSpPr>
      <p:grpSpPr>
        <a:xfrm>
          <a:off x="0" y="0"/>
          <a:ext cx="0" cy="0"/>
          <a:chOff x="0" y="0"/>
          <a:chExt cx="0" cy="0"/>
        </a:xfrm>
      </p:grpSpPr>
      <p:sp>
        <p:nvSpPr>
          <p:cNvPr id="10" name="Rectangle 9"/>
          <p:cNvSpPr/>
          <p:nvPr userDrawn="1"/>
        </p:nvSpPr>
        <p:spPr>
          <a:xfrm>
            <a:off x="0" y="4552950"/>
            <a:ext cx="9144000" cy="23050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
        <p:nvSpPr>
          <p:cNvPr id="12" name="Title Placeholder 7"/>
          <p:cNvSpPr>
            <a:spLocks noGrp="1"/>
          </p:cNvSpPr>
          <p:nvPr>
            <p:ph type="title" hasCustomPrompt="1"/>
          </p:nvPr>
        </p:nvSpPr>
        <p:spPr>
          <a:xfrm>
            <a:off x="628569" y="5210417"/>
            <a:ext cx="6511767" cy="721244"/>
          </a:xfrm>
          <a:prstGeom prst="rect">
            <a:avLst/>
          </a:prstGeom>
        </p:spPr>
        <p:txBody>
          <a:bodyPr vert="horz" lIns="91440" tIns="45720" rIns="91440" bIns="45720" rtlCol="0" anchor="b" anchorCtr="0">
            <a:noAutofit/>
          </a:bodyPr>
          <a:lstStyle>
            <a:lvl1pPr algn="l">
              <a:lnSpc>
                <a:spcPct val="100000"/>
              </a:lnSpc>
              <a:defRPr b="1" baseline="0">
                <a:solidFill>
                  <a:schemeClr val="accent1">
                    <a:lumMod val="20000"/>
                    <a:lumOff val="80000"/>
                  </a:schemeClr>
                </a:solidFill>
              </a:defRPr>
            </a:lvl1pPr>
          </a:lstStyle>
          <a:p>
            <a:r>
              <a:rPr lang="en-US" dirty="0"/>
              <a:t>A LARGE BOLD STATEMENT GOES HERE AND CAN GO UP TO TWO LINES AND COLOR FOR EMPHASIS</a:t>
            </a:r>
          </a:p>
        </p:txBody>
      </p:sp>
      <p:sp>
        <p:nvSpPr>
          <p:cNvPr id="7" name="Rectangle 6"/>
          <p:cNvSpPr/>
          <p:nvPr userDrawn="1"/>
        </p:nvSpPr>
        <p:spPr>
          <a:xfrm>
            <a:off x="0" y="5210417"/>
            <a:ext cx="229779" cy="721244"/>
          </a:xfrm>
          <a:prstGeom prst="rect">
            <a:avLst/>
          </a:prstGeom>
          <a:solidFill>
            <a:srgbClr val="92CC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
        <p:nvSpPr>
          <p:cNvPr id="4" name="Picture Placeholder 3"/>
          <p:cNvSpPr>
            <a:spLocks noGrp="1"/>
          </p:cNvSpPr>
          <p:nvPr>
            <p:ph type="pic" sz="quarter" idx="10"/>
          </p:nvPr>
        </p:nvSpPr>
        <p:spPr>
          <a:xfrm>
            <a:off x="0" y="0"/>
            <a:ext cx="9144000" cy="4552950"/>
          </a:xfrm>
          <a:prstGeom prst="rect">
            <a:avLst/>
          </a:prstGeom>
          <a:solidFill>
            <a:schemeClr val="bg1">
              <a:lumMod val="95000"/>
            </a:schemeClr>
          </a:solidFill>
        </p:spPr>
        <p:txBody>
          <a:body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Family symbol">
    <p:spTree>
      <p:nvGrpSpPr>
        <p:cNvPr id="1" name=""/>
        <p:cNvGrpSpPr/>
        <p:nvPr/>
      </p:nvGrpSpPr>
      <p:grpSpPr>
        <a:xfrm>
          <a:off x="0" y="0"/>
          <a:ext cx="0" cy="0"/>
          <a:chOff x="0" y="0"/>
          <a:chExt cx="0" cy="0"/>
        </a:xfrm>
      </p:grpSpPr>
      <p:sp>
        <p:nvSpPr>
          <p:cNvPr id="5" name="Rectangle 4"/>
          <p:cNvSpPr/>
          <p:nvPr userDrawn="1"/>
        </p:nvSpPr>
        <p:spPr>
          <a:xfrm>
            <a:off x="0" y="1"/>
            <a:ext cx="9144000" cy="6090249"/>
          </a:xfrm>
          <a:prstGeom prst="rect">
            <a:avLst/>
          </a:prstGeom>
          <a:gradFill flip="none" rotWithShape="1">
            <a:gsLst>
              <a:gs pos="0">
                <a:schemeClr val="accent1"/>
              </a:gs>
              <a:gs pos="100000">
                <a:schemeClr val="tx2"/>
              </a:gs>
            </a:gsLst>
            <a:lin ang="0" scaled="0"/>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pic>
        <p:nvPicPr>
          <p:cNvPr id="14" name="Picture 1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2200844" y="0"/>
            <a:ext cx="11344843" cy="6381474"/>
          </a:xfrm>
          <a:prstGeom prst="rect">
            <a:avLst/>
          </a:prstGeom>
        </p:spPr>
      </p:pic>
      <p:sp>
        <p:nvSpPr>
          <p:cNvPr id="12" name="Title Placeholder 7"/>
          <p:cNvSpPr>
            <a:spLocks noGrp="1"/>
          </p:cNvSpPr>
          <p:nvPr>
            <p:ph type="title"/>
          </p:nvPr>
        </p:nvSpPr>
        <p:spPr>
          <a:xfrm>
            <a:off x="628568" y="2199737"/>
            <a:ext cx="7886864" cy="1690776"/>
          </a:xfrm>
          <a:prstGeom prst="rect">
            <a:avLst/>
          </a:prstGeom>
        </p:spPr>
        <p:txBody>
          <a:bodyPr vert="horz" lIns="91440" tIns="45720" rIns="91440" bIns="45720" rtlCol="0" anchor="ctr">
            <a:noAutofit/>
          </a:bodyPr>
          <a:lstStyle/>
          <a:p>
            <a:r>
              <a:rPr lang="en-US" dirty="0"/>
              <a:t>Title of presentation goes in this space</a:t>
            </a:r>
          </a:p>
        </p:txBody>
      </p:sp>
      <p:sp>
        <p:nvSpPr>
          <p:cNvPr id="16" name="Text Placeholder 15"/>
          <p:cNvSpPr>
            <a:spLocks noGrp="1"/>
          </p:cNvSpPr>
          <p:nvPr>
            <p:ph type="body" sz="quarter" idx="10" hasCustomPrompt="1"/>
          </p:nvPr>
        </p:nvSpPr>
        <p:spPr>
          <a:xfrm>
            <a:off x="628568" y="4684144"/>
            <a:ext cx="5568704" cy="1155940"/>
          </a:xfrm>
          <a:prstGeom prst="rect">
            <a:avLst/>
          </a:prstGeom>
        </p:spPr>
        <p:txBody>
          <a:bodyPr anchor="b" anchorCtr="0"/>
          <a:lstStyle>
            <a:lvl1pPr marL="0" indent="0">
              <a:buFontTx/>
              <a:buNone/>
              <a:defRPr sz="1050" baseline="0">
                <a:solidFill>
                  <a:schemeClr val="bg1"/>
                </a:solidFill>
              </a:defRPr>
            </a:lvl1pPr>
          </a:lstStyle>
          <a:p>
            <a:r>
              <a:rPr lang="en-US" sz="1125" dirty="0"/>
              <a:t>Presenter information</a:t>
            </a:r>
          </a:p>
        </p:txBody>
      </p:sp>
      <p:sp>
        <p:nvSpPr>
          <p:cNvPr id="6" name="Slide Number Placeholder 1"/>
          <p:cNvSpPr>
            <a:spLocks noGrp="1"/>
          </p:cNvSpPr>
          <p:nvPr>
            <p:ph type="sldNum" sz="quarter" idx="11"/>
          </p:nvPr>
        </p:nvSpPr>
        <p:spPr>
          <a:xfrm>
            <a:off x="245962" y="6381474"/>
            <a:ext cx="6089409" cy="365125"/>
          </a:xfrm>
        </p:spPr>
        <p:txBody>
          <a:bodyPr/>
          <a:lstStyle/>
          <a:p>
            <a:fld id="{8C8B385D-DF67-E241-B0BF-76B80A8E743B}" type="slidenum">
              <a:rPr lang="en-US" smtClean="0"/>
              <a:pPr/>
              <a:t>‹#›</a:t>
            </a:fld>
            <a:r>
              <a:rPr lang="en-US" dirty="0"/>
              <a:t>  |   Copyright © 2017 Kaiser Foundation Health Plan, Inc.</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Line graph">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0"/>
            <a:ext cx="9142810" cy="6134100"/>
          </a:xfrm>
          <a:prstGeom prst="rect">
            <a:avLst/>
          </a:prstGeom>
        </p:spPr>
      </p:pic>
      <p:sp>
        <p:nvSpPr>
          <p:cNvPr id="12" name="Title Placeholder 7"/>
          <p:cNvSpPr>
            <a:spLocks noGrp="1"/>
          </p:cNvSpPr>
          <p:nvPr>
            <p:ph type="title"/>
          </p:nvPr>
        </p:nvSpPr>
        <p:spPr>
          <a:xfrm>
            <a:off x="628568" y="2199737"/>
            <a:ext cx="7886864" cy="1690776"/>
          </a:xfrm>
          <a:prstGeom prst="rect">
            <a:avLst/>
          </a:prstGeom>
        </p:spPr>
        <p:txBody>
          <a:bodyPr vert="horz" lIns="91440" tIns="45720" rIns="91440" bIns="45720" rtlCol="0" anchor="ctr">
            <a:noAutofit/>
          </a:bodyPr>
          <a:lstStyle/>
          <a:p>
            <a:r>
              <a:rPr lang="en-US" dirty="0"/>
              <a:t>Title of presentation goes in this space</a:t>
            </a:r>
          </a:p>
        </p:txBody>
      </p:sp>
      <p:sp>
        <p:nvSpPr>
          <p:cNvPr id="16" name="Text Placeholder 15"/>
          <p:cNvSpPr>
            <a:spLocks noGrp="1"/>
          </p:cNvSpPr>
          <p:nvPr>
            <p:ph type="body" sz="quarter" idx="10" hasCustomPrompt="1"/>
          </p:nvPr>
        </p:nvSpPr>
        <p:spPr>
          <a:xfrm>
            <a:off x="628568" y="4684144"/>
            <a:ext cx="5568704" cy="1155940"/>
          </a:xfrm>
          <a:prstGeom prst="rect">
            <a:avLst/>
          </a:prstGeom>
        </p:spPr>
        <p:txBody>
          <a:bodyPr anchor="b" anchorCtr="0"/>
          <a:lstStyle>
            <a:lvl1pPr marL="0" indent="0">
              <a:buFontTx/>
              <a:buNone/>
              <a:defRPr sz="1050" baseline="0">
                <a:solidFill>
                  <a:schemeClr val="bg1"/>
                </a:solidFill>
              </a:defRPr>
            </a:lvl1pPr>
          </a:lstStyle>
          <a:p>
            <a:r>
              <a:rPr lang="en-US" sz="1125" dirty="0"/>
              <a:t>Presenter information</a:t>
            </a:r>
          </a:p>
        </p:txBody>
      </p:sp>
      <p:sp>
        <p:nvSpPr>
          <p:cNvPr id="7" name="Slide Number Placeholder 1"/>
          <p:cNvSpPr>
            <a:spLocks noGrp="1"/>
          </p:cNvSpPr>
          <p:nvPr>
            <p:ph type="sldNum" sz="quarter" idx="11"/>
          </p:nvPr>
        </p:nvSpPr>
        <p:spPr>
          <a:xfrm>
            <a:off x="245962" y="6381474"/>
            <a:ext cx="6089409" cy="365125"/>
          </a:xfrm>
        </p:spPr>
        <p:txBody>
          <a:bodyPr/>
          <a:lstStyle/>
          <a:p>
            <a:fld id="{8C8B385D-DF67-E241-B0BF-76B80A8E743B}" type="slidenum">
              <a:rPr lang="en-US" smtClean="0"/>
              <a:pPr/>
              <a:t>‹#›</a:t>
            </a:fld>
            <a:r>
              <a:rPr lang="en-US"/>
              <a:t>  |   Copyright © 2017 Kaiser Foundation Health Plan, Inc.</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Connected Circles">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2810" cy="6858000"/>
          </a:xfrm>
          <a:prstGeom prst="rect">
            <a:avLst/>
          </a:prstGeom>
        </p:spPr>
      </p:pic>
      <p:sp>
        <p:nvSpPr>
          <p:cNvPr id="12" name="Title Placeholder 7"/>
          <p:cNvSpPr>
            <a:spLocks noGrp="1"/>
          </p:cNvSpPr>
          <p:nvPr>
            <p:ph type="title"/>
          </p:nvPr>
        </p:nvSpPr>
        <p:spPr>
          <a:xfrm>
            <a:off x="628568" y="2199737"/>
            <a:ext cx="7886864" cy="1690776"/>
          </a:xfrm>
          <a:prstGeom prst="rect">
            <a:avLst/>
          </a:prstGeom>
        </p:spPr>
        <p:txBody>
          <a:bodyPr vert="horz" lIns="91440" tIns="45720" rIns="91440" bIns="45720" rtlCol="0" anchor="ctr">
            <a:noAutofit/>
          </a:bodyPr>
          <a:lstStyle/>
          <a:p>
            <a:r>
              <a:rPr lang="en-US" dirty="0"/>
              <a:t>Title of presentation goes in this space</a:t>
            </a:r>
          </a:p>
        </p:txBody>
      </p:sp>
      <p:sp>
        <p:nvSpPr>
          <p:cNvPr id="16" name="Text Placeholder 15"/>
          <p:cNvSpPr>
            <a:spLocks noGrp="1"/>
          </p:cNvSpPr>
          <p:nvPr>
            <p:ph type="body" sz="quarter" idx="10" hasCustomPrompt="1"/>
          </p:nvPr>
        </p:nvSpPr>
        <p:spPr>
          <a:xfrm>
            <a:off x="628568" y="4684144"/>
            <a:ext cx="5568704" cy="1155940"/>
          </a:xfrm>
          <a:prstGeom prst="rect">
            <a:avLst/>
          </a:prstGeom>
        </p:spPr>
        <p:txBody>
          <a:bodyPr anchor="b" anchorCtr="0"/>
          <a:lstStyle>
            <a:lvl1pPr marL="0" indent="0">
              <a:buFontTx/>
              <a:buNone/>
              <a:defRPr sz="1050" baseline="0">
                <a:solidFill>
                  <a:schemeClr val="bg1"/>
                </a:solidFill>
              </a:defRPr>
            </a:lvl1pPr>
          </a:lstStyle>
          <a:p>
            <a:r>
              <a:rPr lang="en-US" sz="1125" dirty="0"/>
              <a:t>Presenter information</a:t>
            </a:r>
          </a:p>
        </p:txBody>
      </p:sp>
      <p:sp>
        <p:nvSpPr>
          <p:cNvPr id="7" name="Slide Number Placeholder 1"/>
          <p:cNvSpPr>
            <a:spLocks noGrp="1"/>
          </p:cNvSpPr>
          <p:nvPr>
            <p:ph type="sldNum" sz="quarter" idx="11"/>
          </p:nvPr>
        </p:nvSpPr>
        <p:spPr>
          <a:xfrm>
            <a:off x="245962" y="6381474"/>
            <a:ext cx="6089409" cy="365125"/>
          </a:xfrm>
        </p:spPr>
        <p:txBody>
          <a:bodyPr/>
          <a:lstStyle/>
          <a:p>
            <a:fld id="{8C8B385D-DF67-E241-B0BF-76B80A8E743B}" type="slidenum">
              <a:rPr lang="en-US" smtClean="0"/>
              <a:pPr/>
              <a:t>‹#›</a:t>
            </a:fld>
            <a:r>
              <a:rPr lang="en-US"/>
              <a:t>  |   Copyright © 2017 Kaiser Foundation Health Plan, Inc.</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Family symbol + Identifier">
    <p:spTree>
      <p:nvGrpSpPr>
        <p:cNvPr id="1" name=""/>
        <p:cNvGrpSpPr/>
        <p:nvPr/>
      </p:nvGrpSpPr>
      <p:grpSpPr>
        <a:xfrm>
          <a:off x="0" y="0"/>
          <a:ext cx="0" cy="0"/>
          <a:chOff x="0" y="0"/>
          <a:chExt cx="0" cy="0"/>
        </a:xfrm>
      </p:grpSpPr>
      <p:sp>
        <p:nvSpPr>
          <p:cNvPr id="17" name="Rectangle 16"/>
          <p:cNvSpPr/>
          <p:nvPr userDrawn="1"/>
        </p:nvSpPr>
        <p:spPr>
          <a:xfrm>
            <a:off x="0" y="2195236"/>
            <a:ext cx="9144000" cy="4662765"/>
          </a:xfrm>
          <a:prstGeom prst="rect">
            <a:avLst/>
          </a:prstGeom>
          <a:gradFill flip="none" rotWithShape="1">
            <a:gsLst>
              <a:gs pos="0">
                <a:schemeClr val="accent1"/>
              </a:gs>
              <a:gs pos="100000">
                <a:schemeClr val="tx2"/>
              </a:gs>
            </a:gsLst>
            <a:lin ang="0" scaled="0"/>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pic>
        <p:nvPicPr>
          <p:cNvPr id="18" name="Picture 1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682906" y="2087218"/>
            <a:ext cx="9826906" cy="5527635"/>
          </a:xfrm>
          <a:prstGeom prst="rect">
            <a:avLst/>
          </a:prstGeom>
        </p:spPr>
      </p:pic>
      <p:sp>
        <p:nvSpPr>
          <p:cNvPr id="19" name="Title Placeholder 7"/>
          <p:cNvSpPr>
            <a:spLocks noGrp="1"/>
          </p:cNvSpPr>
          <p:nvPr>
            <p:ph type="title"/>
          </p:nvPr>
        </p:nvSpPr>
        <p:spPr>
          <a:xfrm>
            <a:off x="628568" y="1009694"/>
            <a:ext cx="6191272" cy="721244"/>
          </a:xfrm>
          <a:prstGeom prst="rect">
            <a:avLst/>
          </a:prstGeom>
        </p:spPr>
        <p:txBody>
          <a:bodyPr vert="horz" lIns="91440" tIns="45720" rIns="91440" bIns="45720" rtlCol="0" anchor="ctr" anchorCtr="0">
            <a:noAutofit/>
          </a:bodyPr>
          <a:lstStyle>
            <a:lvl1pPr algn="l">
              <a:defRPr>
                <a:solidFill>
                  <a:schemeClr val="tx2"/>
                </a:solidFill>
              </a:defRPr>
            </a:lvl1pPr>
          </a:lstStyle>
          <a:p>
            <a:r>
              <a:rPr lang="en-US" dirty="0"/>
              <a:t>Title of presentation goes in this space</a:t>
            </a:r>
          </a:p>
        </p:txBody>
      </p:sp>
      <p:sp>
        <p:nvSpPr>
          <p:cNvPr id="20" name="Text Placeholder 15"/>
          <p:cNvSpPr>
            <a:spLocks noGrp="1"/>
          </p:cNvSpPr>
          <p:nvPr>
            <p:ph type="body" sz="quarter" idx="10" hasCustomPrompt="1"/>
          </p:nvPr>
        </p:nvSpPr>
        <p:spPr>
          <a:xfrm>
            <a:off x="628568" y="1918467"/>
            <a:ext cx="7886864" cy="276769"/>
          </a:xfrm>
          <a:prstGeom prst="rect">
            <a:avLst/>
          </a:prstGeom>
        </p:spPr>
        <p:txBody>
          <a:bodyPr anchor="b" anchorCtr="0"/>
          <a:lstStyle>
            <a:lvl1pPr marL="0" indent="0" algn="l">
              <a:buFontTx/>
              <a:buNone/>
              <a:defRPr sz="1050" baseline="0">
                <a:solidFill>
                  <a:schemeClr val="tx2"/>
                </a:solidFill>
              </a:defRPr>
            </a:lvl1pPr>
          </a:lstStyle>
          <a:p>
            <a:r>
              <a:rPr lang="en-US" sz="1125" dirty="0"/>
              <a:t>Presenter information</a:t>
            </a:r>
          </a:p>
        </p:txBody>
      </p:sp>
      <p:sp>
        <p:nvSpPr>
          <p:cNvPr id="22" name="Rectangle 21"/>
          <p:cNvSpPr/>
          <p:nvPr userDrawn="1"/>
        </p:nvSpPr>
        <p:spPr>
          <a:xfrm>
            <a:off x="9033493" y="343555"/>
            <a:ext cx="110507" cy="377690"/>
          </a:xfrm>
          <a:prstGeom prst="rect">
            <a:avLst/>
          </a:prstGeom>
          <a:solidFill>
            <a:srgbClr val="92CC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
        <p:nvSpPr>
          <p:cNvPr id="23" name="Text Placeholder 15"/>
          <p:cNvSpPr>
            <a:spLocks noGrp="1"/>
          </p:cNvSpPr>
          <p:nvPr>
            <p:ph type="body" sz="quarter" idx="11" hasCustomPrompt="1"/>
          </p:nvPr>
        </p:nvSpPr>
        <p:spPr>
          <a:xfrm>
            <a:off x="5068297" y="343555"/>
            <a:ext cx="3864524" cy="377690"/>
          </a:xfrm>
          <a:prstGeom prst="rect">
            <a:avLst/>
          </a:prstGeom>
        </p:spPr>
        <p:txBody>
          <a:bodyPr anchor="ctr" anchorCtr="0"/>
          <a:lstStyle>
            <a:lvl1pPr marL="0" indent="0" algn="r">
              <a:buFontTx/>
              <a:buNone/>
              <a:defRPr sz="1050" baseline="0">
                <a:solidFill>
                  <a:schemeClr val="tx2"/>
                </a:solidFill>
              </a:defRPr>
            </a:lvl1pPr>
          </a:lstStyle>
          <a:p>
            <a:r>
              <a:rPr lang="en-US" sz="1125" dirty="0"/>
              <a:t>Identifier (optional)</a:t>
            </a:r>
          </a:p>
        </p:txBody>
      </p:sp>
      <p:sp>
        <p:nvSpPr>
          <p:cNvPr id="10" name="Slide Number Placeholder 1"/>
          <p:cNvSpPr>
            <a:spLocks noGrp="1"/>
          </p:cNvSpPr>
          <p:nvPr>
            <p:ph type="sldNum" sz="quarter" idx="12"/>
          </p:nvPr>
        </p:nvSpPr>
        <p:spPr>
          <a:xfrm>
            <a:off x="245962" y="6381474"/>
            <a:ext cx="6089409" cy="365125"/>
          </a:xfrm>
        </p:spPr>
        <p:txBody>
          <a:bodyPr/>
          <a:lstStyle>
            <a:lvl1pPr>
              <a:defRPr>
                <a:solidFill>
                  <a:schemeClr val="bg1"/>
                </a:solidFill>
              </a:defRPr>
            </a:lvl1pPr>
          </a:lstStyle>
          <a:p>
            <a:fld id="{8C8B385D-DF67-E241-B0BF-76B80A8E743B}" type="slidenum">
              <a:rPr lang="en-US" smtClean="0"/>
              <a:pPr/>
              <a:t>‹#›</a:t>
            </a:fld>
            <a:r>
              <a:rPr lang="en-US"/>
              <a:t>  |   Copyright © 2017 Kaiser Foundation Health Plan, Inc.</a:t>
            </a:r>
          </a:p>
        </p:txBody>
      </p:sp>
      <p:pic>
        <p:nvPicPr>
          <p:cNvPr id="11" name="Picture 10"/>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321438" y="343555"/>
            <a:ext cx="2019300" cy="228600"/>
          </a:xfrm>
          <a:prstGeom prst="rect">
            <a:avLst/>
          </a:prstGeom>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one text block">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55273AF-D4E5-344C-88F9-45235A029B4A}"/>
              </a:ext>
            </a:extLst>
          </p:cNvPr>
          <p:cNvSpPr>
            <a:spLocks noGrp="1"/>
          </p:cNvSpPr>
          <p:nvPr>
            <p:ph type="title"/>
          </p:nvPr>
        </p:nvSpPr>
        <p:spPr>
          <a:xfrm>
            <a:off x="628650" y="1029989"/>
            <a:ext cx="7886700" cy="660699"/>
          </a:xfrm>
        </p:spPr>
        <p:txBody>
          <a:bodyPr/>
          <a:lstStyle/>
          <a:p>
            <a:r>
              <a:rPr lang="en-US"/>
              <a:t>Click to edit Master title style</a:t>
            </a:r>
          </a:p>
        </p:txBody>
      </p:sp>
      <p:sp>
        <p:nvSpPr>
          <p:cNvPr id="10" name="Text Placeholder 15">
            <a:extLst>
              <a:ext uri="{FF2B5EF4-FFF2-40B4-BE49-F238E27FC236}">
                <a16:creationId xmlns:a16="http://schemas.microsoft.com/office/drawing/2014/main" id="{122847E5-848F-574F-9A56-D7DC414EAC18}"/>
              </a:ext>
            </a:extLst>
          </p:cNvPr>
          <p:cNvSpPr>
            <a:spLocks noGrp="1"/>
          </p:cNvSpPr>
          <p:nvPr>
            <p:ph type="body" sz="quarter" idx="18" hasCustomPrompt="1"/>
          </p:nvPr>
        </p:nvSpPr>
        <p:spPr>
          <a:xfrm>
            <a:off x="3249333" y="805215"/>
            <a:ext cx="2645336" cy="196143"/>
          </a:xfrm>
        </p:spPr>
        <p:txBody>
          <a:bodyPr>
            <a:normAutofit/>
          </a:bodyPr>
          <a:lstStyle>
            <a:lvl1pPr marL="0" indent="0" algn="ctr">
              <a:buNone/>
              <a:defRPr sz="975" cap="all" spc="127" baseline="0">
                <a:solidFill>
                  <a:srgbClr val="95918D"/>
                </a:solidFill>
              </a:defRPr>
            </a:lvl1pPr>
            <a:lvl5pPr marL="560785" indent="0" algn="l">
              <a:buFont typeface="Arial" panose="020B0604020202020204" pitchFamily="34" charset="0"/>
              <a:buNone/>
              <a:defRPr/>
            </a:lvl5pPr>
          </a:lstStyle>
          <a:p>
            <a:pPr lvl="0"/>
            <a:r>
              <a:rPr lang="en-US"/>
              <a:t>Enter preheader here</a:t>
            </a:r>
          </a:p>
        </p:txBody>
      </p:sp>
      <p:sp>
        <p:nvSpPr>
          <p:cNvPr id="3" name="Text Placeholder 2">
            <a:extLst>
              <a:ext uri="{FF2B5EF4-FFF2-40B4-BE49-F238E27FC236}">
                <a16:creationId xmlns:a16="http://schemas.microsoft.com/office/drawing/2014/main" id="{DA69C849-0119-2846-871B-FB8E5503E5DA}"/>
              </a:ext>
            </a:extLst>
          </p:cNvPr>
          <p:cNvSpPr>
            <a:spLocks noGrp="1"/>
          </p:cNvSpPr>
          <p:nvPr>
            <p:ph type="body" sz="quarter" idx="19"/>
          </p:nvPr>
        </p:nvSpPr>
        <p:spPr>
          <a:xfrm>
            <a:off x="810383" y="2161309"/>
            <a:ext cx="7523236" cy="40728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223438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D867A-5820-3D1B-FB5F-0DE62D384D0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8D2CA71-2657-9D80-6AAA-2BAF5269375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A28AFD-6AEF-634B-BDFE-1786D2D91A1C}"/>
              </a:ext>
            </a:extLst>
          </p:cNvPr>
          <p:cNvSpPr>
            <a:spLocks noGrp="1"/>
          </p:cNvSpPr>
          <p:nvPr>
            <p:ph type="dt" sz="half" idx="10"/>
          </p:nvPr>
        </p:nvSpPr>
        <p:spPr/>
        <p:txBody>
          <a:bodyPr/>
          <a:lstStyle/>
          <a:p>
            <a:fld id="{8EE0DC1C-D4B9-4D5D-AADB-3FB43B394E5F}" type="datetimeFigureOut">
              <a:rPr lang="en-US" smtClean="0"/>
              <a:t>10/10/23</a:t>
            </a:fld>
            <a:endParaRPr lang="en-US"/>
          </a:p>
        </p:txBody>
      </p:sp>
      <p:sp>
        <p:nvSpPr>
          <p:cNvPr id="5" name="Footer Placeholder 4">
            <a:extLst>
              <a:ext uri="{FF2B5EF4-FFF2-40B4-BE49-F238E27FC236}">
                <a16:creationId xmlns:a16="http://schemas.microsoft.com/office/drawing/2014/main" id="{8F988046-A1AA-6BC8-AD30-E795427DAD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A0CEDD-D058-C545-0D38-E0F0C67C1397}"/>
              </a:ext>
            </a:extLst>
          </p:cNvPr>
          <p:cNvSpPr>
            <a:spLocks noGrp="1"/>
          </p:cNvSpPr>
          <p:nvPr>
            <p:ph type="sldNum" sz="quarter" idx="12"/>
          </p:nvPr>
        </p:nvSpPr>
        <p:spPr/>
        <p:txBody>
          <a:bodyPr/>
          <a:lstStyle/>
          <a:p>
            <a:fld id="{7E60E07B-A7C0-4D16-8C7B-E2DC566ECFB1}" type="slidenum">
              <a:rPr lang="en-US" smtClean="0"/>
              <a:t>‹#›</a:t>
            </a:fld>
            <a:endParaRPr lang="en-US"/>
          </a:p>
        </p:txBody>
      </p:sp>
    </p:spTree>
    <p:extLst>
      <p:ext uri="{BB962C8B-B14F-4D97-AF65-F5344CB8AC3E}">
        <p14:creationId xmlns:p14="http://schemas.microsoft.com/office/powerpoint/2010/main" val="74399757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Dark Blue">
    <p:spTree>
      <p:nvGrpSpPr>
        <p:cNvPr id="1" name=""/>
        <p:cNvGrpSpPr/>
        <p:nvPr/>
      </p:nvGrpSpPr>
      <p:grpSpPr>
        <a:xfrm>
          <a:off x="0" y="0"/>
          <a:ext cx="0" cy="0"/>
          <a:chOff x="0" y="0"/>
          <a:chExt cx="0" cy="0"/>
        </a:xfrm>
      </p:grpSpPr>
      <p:sp>
        <p:nvSpPr>
          <p:cNvPr id="5" name="Rectangle 4"/>
          <p:cNvSpPr/>
          <p:nvPr userDrawn="1"/>
        </p:nvSpPr>
        <p:spPr>
          <a:xfrm>
            <a:off x="0" y="1"/>
            <a:ext cx="9144000" cy="6090249"/>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
        <p:nvSpPr>
          <p:cNvPr id="12" name="Title Placeholder 7"/>
          <p:cNvSpPr>
            <a:spLocks noGrp="1"/>
          </p:cNvSpPr>
          <p:nvPr>
            <p:ph type="title"/>
          </p:nvPr>
        </p:nvSpPr>
        <p:spPr>
          <a:xfrm>
            <a:off x="628568" y="2199737"/>
            <a:ext cx="7886864" cy="1690776"/>
          </a:xfrm>
          <a:prstGeom prst="rect">
            <a:avLst/>
          </a:prstGeom>
        </p:spPr>
        <p:txBody>
          <a:bodyPr vert="horz" lIns="91440" tIns="45720" rIns="91440" bIns="45720" rtlCol="0" anchor="ctr">
            <a:normAutofit/>
          </a:bodyPr>
          <a:lstStyle/>
          <a:p>
            <a:r>
              <a:rPr lang="en-US" dirty="0"/>
              <a:t>Title of presentation goes in this space</a:t>
            </a:r>
          </a:p>
        </p:txBody>
      </p:sp>
      <p:sp>
        <p:nvSpPr>
          <p:cNvPr id="16" name="Text Placeholder 15"/>
          <p:cNvSpPr>
            <a:spLocks noGrp="1"/>
          </p:cNvSpPr>
          <p:nvPr>
            <p:ph type="body" sz="quarter" idx="10" hasCustomPrompt="1"/>
          </p:nvPr>
        </p:nvSpPr>
        <p:spPr>
          <a:xfrm>
            <a:off x="628568" y="4684144"/>
            <a:ext cx="5568704" cy="1155940"/>
          </a:xfrm>
          <a:prstGeom prst="rect">
            <a:avLst/>
          </a:prstGeom>
        </p:spPr>
        <p:txBody>
          <a:bodyPr anchor="b" anchorCtr="0"/>
          <a:lstStyle>
            <a:lvl1pPr marL="0" indent="0">
              <a:buFontTx/>
              <a:buNone/>
              <a:defRPr sz="1050" baseline="0">
                <a:solidFill>
                  <a:schemeClr val="bg1"/>
                </a:solidFill>
              </a:defRPr>
            </a:lvl1pPr>
          </a:lstStyle>
          <a:p>
            <a:r>
              <a:rPr lang="en-US" sz="1125" dirty="0"/>
              <a:t>Presenter information</a:t>
            </a:r>
          </a:p>
        </p:txBody>
      </p:sp>
      <p:sp>
        <p:nvSpPr>
          <p:cNvPr id="7"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r>
              <a:rPr lang="en-US"/>
              <a:t>  |   Copyright © 2017 Kaiser Foundation Health Plan, Inc.</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6" name="Rectangle 5"/>
          <p:cNvSpPr/>
          <p:nvPr userDrawn="1"/>
        </p:nvSpPr>
        <p:spPr>
          <a:xfrm>
            <a:off x="0" y="1"/>
            <a:ext cx="9144000" cy="6090249"/>
          </a:xfrm>
          <a:prstGeom prst="rect">
            <a:avLst/>
          </a:prstGeom>
          <a:gradFill flip="none" rotWithShape="1">
            <a:gsLst>
              <a:gs pos="100000">
                <a:schemeClr val="accent1">
                  <a:lumMod val="17000"/>
                  <a:lumOff val="83000"/>
                  <a:alpha val="32000"/>
                </a:schemeClr>
              </a:gs>
              <a:gs pos="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
        <p:nvSpPr>
          <p:cNvPr id="10" name="Date Placeholder 3"/>
          <p:cNvSpPr txBox="1">
            <a:spLocks/>
          </p:cNvSpPr>
          <p:nvPr userDrawn="1"/>
        </p:nvSpPr>
        <p:spPr>
          <a:xfrm>
            <a:off x="229779" y="6548858"/>
            <a:ext cx="5864611" cy="253158"/>
          </a:xfrm>
          <a:prstGeom prst="rect">
            <a:avLst/>
          </a:prstGeom>
        </p:spPr>
        <p:txBody>
          <a:bodyPr/>
          <a:lstStyle>
            <a:defPPr>
              <a:defRPr lang="en-US"/>
            </a:defPPr>
            <a:lvl1pPr marL="0" algn="l" defTabSz="1828891" rtl="0" eaLnBrk="1" latinLnBrk="0" hangingPunct="1">
              <a:defRPr sz="2000" kern="1200">
                <a:solidFill>
                  <a:schemeClr val="bg2">
                    <a:lumMod val="50000"/>
                  </a:schemeClr>
                </a:solidFill>
                <a:latin typeface="+mn-lt"/>
                <a:ea typeface="+mn-ea"/>
                <a:cs typeface="+mn-cs"/>
              </a:defRPr>
            </a:lvl1pPr>
            <a:lvl2pPr marL="914446" algn="l" defTabSz="1828891" rtl="0" eaLnBrk="1" latinLnBrk="0" hangingPunct="1">
              <a:defRPr sz="3600" kern="1200">
                <a:solidFill>
                  <a:schemeClr val="tx1"/>
                </a:solidFill>
                <a:latin typeface="+mn-lt"/>
                <a:ea typeface="+mn-ea"/>
                <a:cs typeface="+mn-cs"/>
              </a:defRPr>
            </a:lvl2pPr>
            <a:lvl3pPr marL="1828891" algn="l" defTabSz="1828891" rtl="0" eaLnBrk="1" latinLnBrk="0" hangingPunct="1">
              <a:defRPr sz="3600" kern="1200">
                <a:solidFill>
                  <a:schemeClr val="tx1"/>
                </a:solidFill>
                <a:latin typeface="+mn-lt"/>
                <a:ea typeface="+mn-ea"/>
                <a:cs typeface="+mn-cs"/>
              </a:defRPr>
            </a:lvl3pPr>
            <a:lvl4pPr marL="2743337" algn="l" defTabSz="1828891" rtl="0" eaLnBrk="1" latinLnBrk="0" hangingPunct="1">
              <a:defRPr sz="3600" kern="1200">
                <a:solidFill>
                  <a:schemeClr val="tx1"/>
                </a:solidFill>
                <a:latin typeface="+mn-lt"/>
                <a:ea typeface="+mn-ea"/>
                <a:cs typeface="+mn-cs"/>
              </a:defRPr>
            </a:lvl4pPr>
            <a:lvl5pPr marL="3657783" algn="l" defTabSz="1828891" rtl="0" eaLnBrk="1" latinLnBrk="0" hangingPunct="1">
              <a:defRPr sz="3600" kern="1200">
                <a:solidFill>
                  <a:schemeClr val="tx1"/>
                </a:solidFill>
                <a:latin typeface="+mn-lt"/>
                <a:ea typeface="+mn-ea"/>
                <a:cs typeface="+mn-cs"/>
              </a:defRPr>
            </a:lvl5pPr>
            <a:lvl6pPr marL="4572229" algn="l" defTabSz="1828891" rtl="0" eaLnBrk="1" latinLnBrk="0" hangingPunct="1">
              <a:defRPr sz="3600" kern="1200">
                <a:solidFill>
                  <a:schemeClr val="tx1"/>
                </a:solidFill>
                <a:latin typeface="+mn-lt"/>
                <a:ea typeface="+mn-ea"/>
                <a:cs typeface="+mn-cs"/>
              </a:defRPr>
            </a:lvl6pPr>
            <a:lvl7pPr marL="5486674" algn="l" defTabSz="1828891" rtl="0" eaLnBrk="1" latinLnBrk="0" hangingPunct="1">
              <a:defRPr sz="3600" kern="1200">
                <a:solidFill>
                  <a:schemeClr val="tx1"/>
                </a:solidFill>
                <a:latin typeface="+mn-lt"/>
                <a:ea typeface="+mn-ea"/>
                <a:cs typeface="+mn-cs"/>
              </a:defRPr>
            </a:lvl7pPr>
            <a:lvl8pPr marL="6401120" algn="l" defTabSz="1828891" rtl="0" eaLnBrk="1" latinLnBrk="0" hangingPunct="1">
              <a:defRPr sz="3600" kern="1200">
                <a:solidFill>
                  <a:schemeClr val="tx1"/>
                </a:solidFill>
                <a:latin typeface="+mn-lt"/>
                <a:ea typeface="+mn-ea"/>
                <a:cs typeface="+mn-cs"/>
              </a:defRPr>
            </a:lvl8pPr>
            <a:lvl9pPr marL="7315566" algn="l" defTabSz="1828891" rtl="0" eaLnBrk="1" latinLnBrk="0" hangingPunct="1">
              <a:defRPr sz="3600" kern="1200">
                <a:solidFill>
                  <a:schemeClr val="tx1"/>
                </a:solidFill>
                <a:latin typeface="+mn-lt"/>
                <a:ea typeface="+mn-ea"/>
                <a:cs typeface="+mn-cs"/>
              </a:defRPr>
            </a:lvl9pPr>
          </a:lstStyle>
          <a:p>
            <a:pPr marL="0" marR="0" lvl="0" indent="0" algn="l" defTabSz="685834" rtl="0" eaLnBrk="1" fontAlgn="auto" latinLnBrk="0" hangingPunct="1">
              <a:lnSpc>
                <a:spcPct val="100000"/>
              </a:lnSpc>
              <a:spcBef>
                <a:spcPts val="0"/>
              </a:spcBef>
              <a:spcAft>
                <a:spcPts val="0"/>
              </a:spcAft>
              <a:buClrTx/>
              <a:buSzTx/>
              <a:buFontTx/>
              <a:buNone/>
              <a:tabLst/>
              <a:defRPr/>
            </a:pPr>
            <a:r>
              <a:rPr kumimoji="0" lang="en-US" sz="750" b="0" i="0" u="none" strike="noStrike" kern="1200" cap="none" spc="0" normalizeH="0" baseline="0" noProof="0" dirty="0">
                <a:ln>
                  <a:noFill/>
                </a:ln>
                <a:solidFill>
                  <a:srgbClr val="E7E6E6">
                    <a:lumMod val="50000"/>
                  </a:srgbClr>
                </a:solidFill>
                <a:effectLst/>
                <a:uLnTx/>
                <a:uFillTx/>
                <a:latin typeface="Arial" panose="020B0604020202020204"/>
                <a:ea typeface=""/>
                <a:cs typeface=""/>
              </a:rPr>
              <a:t>‹#›   |   Copyright © 2017 Kaiser Foundation Health Plan, Inc. </a:t>
            </a:r>
          </a:p>
        </p:txBody>
      </p:sp>
      <p:sp>
        <p:nvSpPr>
          <p:cNvPr id="12" name="Title Placeholder 7"/>
          <p:cNvSpPr>
            <a:spLocks noGrp="1"/>
          </p:cNvSpPr>
          <p:nvPr>
            <p:ph type="title"/>
          </p:nvPr>
        </p:nvSpPr>
        <p:spPr>
          <a:xfrm>
            <a:off x="628568" y="2199737"/>
            <a:ext cx="7886864" cy="1690776"/>
          </a:xfrm>
          <a:prstGeom prst="rect">
            <a:avLst/>
          </a:prstGeom>
        </p:spPr>
        <p:txBody>
          <a:bodyPr vert="horz" lIns="91440" tIns="45720" rIns="91440" bIns="45720" rtlCol="0" anchor="ctr">
            <a:normAutofit/>
          </a:bodyPr>
          <a:lstStyle>
            <a:lvl1pPr>
              <a:lnSpc>
                <a:spcPct val="100000"/>
              </a:lnSpc>
              <a:defRPr sz="1950">
                <a:solidFill>
                  <a:schemeClr val="tx2"/>
                </a:solidFill>
              </a:defRPr>
            </a:lvl1pPr>
          </a:lstStyle>
          <a:p>
            <a:r>
              <a:rPr lang="en-US" dirty="0"/>
              <a:t>Title of presentation goes in this space</a:t>
            </a:r>
          </a:p>
        </p:txBody>
      </p:sp>
      <p:sp>
        <p:nvSpPr>
          <p:cNvPr id="16" name="Text Placeholder 15"/>
          <p:cNvSpPr>
            <a:spLocks noGrp="1"/>
          </p:cNvSpPr>
          <p:nvPr>
            <p:ph type="body" sz="quarter" idx="10" hasCustomPrompt="1"/>
          </p:nvPr>
        </p:nvSpPr>
        <p:spPr>
          <a:xfrm>
            <a:off x="628568" y="4684144"/>
            <a:ext cx="5568704" cy="1155940"/>
          </a:xfrm>
          <a:prstGeom prst="rect">
            <a:avLst/>
          </a:prstGeom>
        </p:spPr>
        <p:txBody>
          <a:bodyPr anchor="b" anchorCtr="0"/>
          <a:lstStyle>
            <a:lvl1pPr marL="0" indent="0">
              <a:buFontTx/>
              <a:buNone/>
              <a:defRPr sz="1050" baseline="0">
                <a:solidFill>
                  <a:schemeClr val="tx2"/>
                </a:solidFill>
              </a:defRPr>
            </a:lvl1pPr>
          </a:lstStyle>
          <a:p>
            <a:r>
              <a:rPr lang="en-US" sz="1125" dirty="0"/>
              <a:t>Presenter information</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lide -Mid Blue">
    <p:spTree>
      <p:nvGrpSpPr>
        <p:cNvPr id="1" name=""/>
        <p:cNvGrpSpPr/>
        <p:nvPr/>
      </p:nvGrpSpPr>
      <p:grpSpPr>
        <a:xfrm>
          <a:off x="0" y="0"/>
          <a:ext cx="0" cy="0"/>
          <a:chOff x="0" y="0"/>
          <a:chExt cx="0" cy="0"/>
        </a:xfrm>
      </p:grpSpPr>
      <p:sp>
        <p:nvSpPr>
          <p:cNvPr id="12" name="Title Placeholder 7"/>
          <p:cNvSpPr>
            <a:spLocks noGrp="1"/>
          </p:cNvSpPr>
          <p:nvPr>
            <p:ph type="title"/>
          </p:nvPr>
        </p:nvSpPr>
        <p:spPr>
          <a:xfrm>
            <a:off x="628568" y="2199737"/>
            <a:ext cx="7886864" cy="1690776"/>
          </a:xfrm>
          <a:prstGeom prst="rect">
            <a:avLst/>
          </a:prstGeom>
        </p:spPr>
        <p:txBody>
          <a:bodyPr vert="horz" lIns="91440" tIns="45720" rIns="91440" bIns="45720" rtlCol="0" anchor="ctr">
            <a:noAutofit/>
          </a:bodyPr>
          <a:lstStyle/>
          <a:p>
            <a:r>
              <a:rPr lang="en-US" dirty="0"/>
              <a:t>Title of presentation goes in this space</a:t>
            </a:r>
          </a:p>
        </p:txBody>
      </p:sp>
      <p:sp>
        <p:nvSpPr>
          <p:cNvPr id="16" name="Text Placeholder 15"/>
          <p:cNvSpPr>
            <a:spLocks noGrp="1"/>
          </p:cNvSpPr>
          <p:nvPr>
            <p:ph type="body" sz="quarter" idx="10" hasCustomPrompt="1"/>
          </p:nvPr>
        </p:nvSpPr>
        <p:spPr>
          <a:xfrm>
            <a:off x="628568" y="4684144"/>
            <a:ext cx="5568704" cy="1155940"/>
          </a:xfrm>
          <a:prstGeom prst="rect">
            <a:avLst/>
          </a:prstGeom>
        </p:spPr>
        <p:txBody>
          <a:bodyPr anchor="b" anchorCtr="0"/>
          <a:lstStyle>
            <a:lvl1pPr marL="0" indent="0">
              <a:buFontTx/>
              <a:buNone/>
              <a:defRPr sz="1050" baseline="0">
                <a:solidFill>
                  <a:schemeClr val="bg1"/>
                </a:solidFill>
              </a:defRPr>
            </a:lvl1pPr>
          </a:lstStyle>
          <a:p>
            <a:r>
              <a:rPr lang="en-US" sz="1125" dirty="0"/>
              <a:t>Presenter information</a:t>
            </a:r>
          </a:p>
        </p:txBody>
      </p:sp>
      <p:sp>
        <p:nvSpPr>
          <p:cNvPr id="4"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r>
              <a:rPr lang="en-US"/>
              <a:t>  |   Copyright © 2017 Kaiser Foundation Health Plan, Inc.</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slide -Dark Teal">
    <p:spTree>
      <p:nvGrpSpPr>
        <p:cNvPr id="1" name=""/>
        <p:cNvGrpSpPr/>
        <p:nvPr/>
      </p:nvGrpSpPr>
      <p:grpSpPr>
        <a:xfrm>
          <a:off x="0" y="0"/>
          <a:ext cx="0" cy="0"/>
          <a:chOff x="0" y="0"/>
          <a:chExt cx="0" cy="0"/>
        </a:xfrm>
      </p:grpSpPr>
      <p:sp>
        <p:nvSpPr>
          <p:cNvPr id="5" name="Rectangle 4"/>
          <p:cNvSpPr/>
          <p:nvPr userDrawn="1"/>
        </p:nvSpPr>
        <p:spPr>
          <a:xfrm>
            <a:off x="0" y="1"/>
            <a:ext cx="9144000" cy="6090249"/>
          </a:xfrm>
          <a:prstGeom prst="rect">
            <a:avLst/>
          </a:prstGeom>
          <a:solidFill>
            <a:srgbClr val="16737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
        <p:nvSpPr>
          <p:cNvPr id="12" name="Title Placeholder 7"/>
          <p:cNvSpPr>
            <a:spLocks noGrp="1"/>
          </p:cNvSpPr>
          <p:nvPr>
            <p:ph type="title"/>
          </p:nvPr>
        </p:nvSpPr>
        <p:spPr>
          <a:xfrm>
            <a:off x="628568" y="2199737"/>
            <a:ext cx="7886864" cy="1690776"/>
          </a:xfrm>
          <a:prstGeom prst="rect">
            <a:avLst/>
          </a:prstGeom>
        </p:spPr>
        <p:txBody>
          <a:bodyPr vert="horz" lIns="91440" tIns="45720" rIns="91440" bIns="45720" rtlCol="0" anchor="ctr">
            <a:noAutofit/>
          </a:bodyPr>
          <a:lstStyle/>
          <a:p>
            <a:r>
              <a:rPr lang="en-US" dirty="0"/>
              <a:t>Title of presentation goes in this space</a:t>
            </a:r>
          </a:p>
        </p:txBody>
      </p:sp>
      <p:sp>
        <p:nvSpPr>
          <p:cNvPr id="16" name="Text Placeholder 15"/>
          <p:cNvSpPr>
            <a:spLocks noGrp="1"/>
          </p:cNvSpPr>
          <p:nvPr>
            <p:ph type="body" sz="quarter" idx="10" hasCustomPrompt="1"/>
          </p:nvPr>
        </p:nvSpPr>
        <p:spPr>
          <a:xfrm>
            <a:off x="628568" y="4684144"/>
            <a:ext cx="5568704" cy="1155940"/>
          </a:xfrm>
          <a:prstGeom prst="rect">
            <a:avLst/>
          </a:prstGeom>
        </p:spPr>
        <p:txBody>
          <a:bodyPr anchor="b" anchorCtr="0"/>
          <a:lstStyle>
            <a:lvl1pPr marL="0" indent="0">
              <a:buFontTx/>
              <a:buNone/>
              <a:defRPr sz="1050" baseline="0">
                <a:solidFill>
                  <a:schemeClr val="bg1"/>
                </a:solidFill>
              </a:defRPr>
            </a:lvl1pPr>
          </a:lstStyle>
          <a:p>
            <a:r>
              <a:rPr lang="en-US" sz="1125" dirty="0"/>
              <a:t>Presenter information</a:t>
            </a:r>
          </a:p>
        </p:txBody>
      </p:sp>
      <p:sp>
        <p:nvSpPr>
          <p:cNvPr id="6"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r>
              <a:rPr lang="en-US"/>
              <a:t>  |   Copyright © 2017 Kaiser Foundation Health Plan, Inc.</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 Column">
    <p:spTree>
      <p:nvGrpSpPr>
        <p:cNvPr id="1" name=""/>
        <p:cNvGrpSpPr/>
        <p:nvPr/>
      </p:nvGrpSpPr>
      <p:grpSpPr>
        <a:xfrm>
          <a:off x="0" y="0"/>
          <a:ext cx="0" cy="0"/>
          <a:chOff x="0" y="0"/>
          <a:chExt cx="0" cy="0"/>
        </a:xfrm>
      </p:grpSpPr>
      <p:sp>
        <p:nvSpPr>
          <p:cNvPr id="7" name="Text Placeholder 10"/>
          <p:cNvSpPr>
            <a:spLocks noGrp="1"/>
          </p:cNvSpPr>
          <p:nvPr>
            <p:ph type="body" sz="quarter" idx="14" hasCustomPrompt="1"/>
          </p:nvPr>
        </p:nvSpPr>
        <p:spPr>
          <a:xfrm>
            <a:off x="229779" y="202589"/>
            <a:ext cx="2855141" cy="194651"/>
          </a:xfrm>
        </p:spPr>
        <p:txBody>
          <a:bodyPr wrap="none">
            <a:noAutofit/>
          </a:bodyPr>
          <a:lstStyle>
            <a:lvl1pPr marL="0" indent="0" algn="l">
              <a:buNone/>
              <a:defRPr sz="900" baseline="0">
                <a:solidFill>
                  <a:schemeClr val="tx1">
                    <a:lumMod val="75000"/>
                    <a:lumOff val="25000"/>
                  </a:schemeClr>
                </a:solidFill>
              </a:defRPr>
            </a:lvl1pPr>
          </a:lstStyle>
          <a:p>
            <a:pPr lvl="0"/>
            <a:r>
              <a:rPr lang="en-US" dirty="0"/>
              <a:t>CONTENT DESCRIPTION (optional)</a:t>
            </a:r>
          </a:p>
        </p:txBody>
      </p:sp>
      <p:sp>
        <p:nvSpPr>
          <p:cNvPr id="8" name="Text Placeholder 10"/>
          <p:cNvSpPr>
            <a:spLocks noGrp="1"/>
          </p:cNvSpPr>
          <p:nvPr>
            <p:ph type="body" sz="quarter" idx="15" hasCustomPrompt="1"/>
          </p:nvPr>
        </p:nvSpPr>
        <p:spPr>
          <a:xfrm>
            <a:off x="5988350" y="202589"/>
            <a:ext cx="2855141" cy="194651"/>
          </a:xfrm>
        </p:spPr>
        <p:txBody>
          <a:bodyPr wrap="none">
            <a:noAutofit/>
          </a:bodyPr>
          <a:lstStyle>
            <a:lvl1pPr marL="0" indent="0" algn="r">
              <a:buNone/>
              <a:defRPr sz="900" baseline="0">
                <a:solidFill>
                  <a:schemeClr val="tx1">
                    <a:lumMod val="75000"/>
                    <a:lumOff val="25000"/>
                  </a:schemeClr>
                </a:solidFill>
              </a:defRPr>
            </a:lvl1pPr>
          </a:lstStyle>
          <a:p>
            <a:pPr lvl="0"/>
            <a:r>
              <a:rPr lang="en-US" dirty="0"/>
              <a:t>DEPARTMENT NAME (optional)</a:t>
            </a:r>
          </a:p>
        </p:txBody>
      </p:sp>
      <p:sp>
        <p:nvSpPr>
          <p:cNvPr id="2" name="Title 1"/>
          <p:cNvSpPr>
            <a:spLocks noGrp="1"/>
          </p:cNvSpPr>
          <p:nvPr>
            <p:ph type="title" hasCustomPrompt="1"/>
          </p:nvPr>
        </p:nvSpPr>
        <p:spPr>
          <a:xfrm>
            <a:off x="657735" y="705679"/>
            <a:ext cx="6628537" cy="1004887"/>
          </a:xfrm>
        </p:spPr>
        <p:txBody>
          <a:bodyPr/>
          <a:lstStyle>
            <a:lvl1pPr>
              <a:defRPr baseline="0"/>
            </a:lvl1pPr>
          </a:lstStyle>
          <a:p>
            <a:r>
              <a:rPr lang="en-US" dirty="0"/>
              <a:t>Basic 1 Column Slide To Start. Max size Arial Bold 24pt. Title can go to Two lines.</a:t>
            </a:r>
          </a:p>
        </p:txBody>
      </p:sp>
      <p:sp>
        <p:nvSpPr>
          <p:cNvPr id="6" name="Content Placeholder 5"/>
          <p:cNvSpPr>
            <a:spLocks noGrp="1"/>
          </p:cNvSpPr>
          <p:nvPr>
            <p:ph sz="quarter" idx="19"/>
          </p:nvPr>
        </p:nvSpPr>
        <p:spPr>
          <a:xfrm>
            <a:off x="657735" y="1761996"/>
            <a:ext cx="6628537" cy="41529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endParaRPr lang="en-US" dirty="0"/>
          </a:p>
        </p:txBody>
      </p:sp>
    </p:spTree>
  </p:cSld>
  <p:clrMapOvr>
    <a:masterClrMapping/>
  </p:clrMapOvr>
  <p:extLst>
    <p:ext uri="{DCECCB84-F9BA-43D5-87BE-67443E8EF086}">
      <p15:sldGuideLst xmlns:p15="http://schemas.microsoft.com/office/powerpoint/2012/main">
        <p15:guide id="1" pos="342" userDrawn="1">
          <p15:clr>
            <a:srgbClr val="FBAE40"/>
          </p15:clr>
        </p15:guide>
        <p15:guide id="2" pos="414" userDrawn="1">
          <p15:clr>
            <a:srgbClr val="FBAE40"/>
          </p15:clr>
        </p15:guide>
        <p15:guide id="3" pos="756" userDrawn="1">
          <p15:clr>
            <a:srgbClr val="FBAE40"/>
          </p15:clr>
        </p15:guide>
        <p15:guide id="4" pos="828" userDrawn="1">
          <p15:clr>
            <a:srgbClr val="FBAE40"/>
          </p15:clr>
        </p15:guide>
        <p15:guide id="5" pos="1170" userDrawn="1">
          <p15:clr>
            <a:srgbClr val="FBAE40"/>
          </p15:clr>
        </p15:guide>
        <p15:guide id="6" pos="1251" userDrawn="1">
          <p15:clr>
            <a:srgbClr val="FBAE40"/>
          </p15:clr>
        </p15:guide>
        <p15:guide id="7" pos="1593" userDrawn="1">
          <p15:clr>
            <a:srgbClr val="FBAE40"/>
          </p15:clr>
        </p15:guide>
        <p15:guide id="8" pos="1665" userDrawn="1">
          <p15:clr>
            <a:srgbClr val="FBAE40"/>
          </p15:clr>
        </p15:guide>
        <p15:guide id="9" pos="2016" userDrawn="1">
          <p15:clr>
            <a:srgbClr val="FBAE40"/>
          </p15:clr>
        </p15:guide>
        <p15:guide id="10" pos="2079" userDrawn="1">
          <p15:clr>
            <a:srgbClr val="FBAE40"/>
          </p15:clr>
        </p15:guide>
        <p15:guide id="11" pos="2421" userDrawn="1">
          <p15:clr>
            <a:srgbClr val="FBAE40"/>
          </p15:clr>
        </p15:guide>
        <p15:guide id="12" pos="2493" userDrawn="1">
          <p15:clr>
            <a:srgbClr val="FBAE40"/>
          </p15:clr>
        </p15:guide>
        <p15:guide id="13" pos="2835" userDrawn="1">
          <p15:clr>
            <a:srgbClr val="FBAE40"/>
          </p15:clr>
        </p15:guide>
        <p15:guide id="14" pos="2916" userDrawn="1">
          <p15:clr>
            <a:srgbClr val="FBAE40"/>
          </p15:clr>
        </p15:guide>
        <p15:guide id="15" pos="3249" userDrawn="1">
          <p15:clr>
            <a:srgbClr val="FBAE40"/>
          </p15:clr>
        </p15:guide>
        <p15:guide id="16" pos="3339" userDrawn="1">
          <p15:clr>
            <a:srgbClr val="FBAE40"/>
          </p15:clr>
        </p15:guide>
        <p15:guide id="17" pos="3672" userDrawn="1">
          <p15:clr>
            <a:srgbClr val="FBAE40"/>
          </p15:clr>
        </p15:guide>
        <p15:guide id="18" pos="3753" userDrawn="1">
          <p15:clr>
            <a:srgbClr val="FBAE40"/>
          </p15:clr>
        </p15:guide>
        <p15:guide id="19" pos="4086" userDrawn="1">
          <p15:clr>
            <a:srgbClr val="FBAE40"/>
          </p15:clr>
        </p15:guide>
        <p15:guide id="20" pos="4176" userDrawn="1">
          <p15:clr>
            <a:srgbClr val="FBAE40"/>
          </p15:clr>
        </p15:guide>
        <p15:guide id="21" pos="4923" userDrawn="1">
          <p15:clr>
            <a:srgbClr val="FBAE40"/>
          </p15:clr>
        </p15:guide>
        <p15:guide id="22" pos="5004" userDrawn="1">
          <p15:clr>
            <a:srgbClr val="FBAE40"/>
          </p15:clr>
        </p15:guide>
        <p15:guide id="23" pos="5337" userDrawn="1">
          <p15:clr>
            <a:srgbClr val="FBAE40"/>
          </p15:clr>
        </p15:guide>
        <p15:guide id="24" pos="5418" userDrawn="1">
          <p15:clr>
            <a:srgbClr val="FBAE40"/>
          </p15:clr>
        </p15:guide>
        <p15:guide id="25" orient="horz" pos="216" userDrawn="1">
          <p15:clr>
            <a:srgbClr val="FBAE40"/>
          </p15:clr>
        </p15:guide>
        <p15:guide id="26" pos="4509" userDrawn="1">
          <p15:clr>
            <a:srgbClr val="FBAE40"/>
          </p15:clr>
        </p15:guide>
        <p15:guide id="27" pos="4590"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 Column with Photo">
    <p:spTree>
      <p:nvGrpSpPr>
        <p:cNvPr id="1" name=""/>
        <p:cNvGrpSpPr/>
        <p:nvPr/>
      </p:nvGrpSpPr>
      <p:grpSpPr>
        <a:xfrm>
          <a:off x="0" y="0"/>
          <a:ext cx="0" cy="0"/>
          <a:chOff x="0" y="0"/>
          <a:chExt cx="0" cy="0"/>
        </a:xfrm>
      </p:grpSpPr>
      <p:sp>
        <p:nvSpPr>
          <p:cNvPr id="8" name="Text Placeholder 10"/>
          <p:cNvSpPr>
            <a:spLocks noGrp="1"/>
          </p:cNvSpPr>
          <p:nvPr>
            <p:ph type="body" sz="quarter" idx="15" hasCustomPrompt="1"/>
          </p:nvPr>
        </p:nvSpPr>
        <p:spPr>
          <a:xfrm>
            <a:off x="5988350" y="202589"/>
            <a:ext cx="2855141" cy="194651"/>
          </a:xfrm>
        </p:spPr>
        <p:txBody>
          <a:bodyPr wrap="none">
            <a:noAutofit/>
          </a:bodyPr>
          <a:lstStyle>
            <a:lvl1pPr marL="0" indent="0" algn="r">
              <a:buNone/>
              <a:defRPr sz="900" baseline="0">
                <a:solidFill>
                  <a:schemeClr val="tx1">
                    <a:lumMod val="75000"/>
                    <a:lumOff val="25000"/>
                  </a:schemeClr>
                </a:solidFill>
              </a:defRPr>
            </a:lvl1pPr>
          </a:lstStyle>
          <a:p>
            <a:pPr lvl="0"/>
            <a:r>
              <a:rPr lang="en-US" dirty="0"/>
              <a:t>DEPARTMENT NAME</a:t>
            </a:r>
          </a:p>
        </p:txBody>
      </p:sp>
      <p:sp>
        <p:nvSpPr>
          <p:cNvPr id="22" name="Picture Placeholder 21"/>
          <p:cNvSpPr>
            <a:spLocks noGrp="1"/>
          </p:cNvSpPr>
          <p:nvPr>
            <p:ph type="pic" sz="quarter" idx="18"/>
          </p:nvPr>
        </p:nvSpPr>
        <p:spPr>
          <a:xfrm>
            <a:off x="5957707" y="0"/>
            <a:ext cx="3186293" cy="6858000"/>
          </a:xfrm>
          <a:solidFill>
            <a:schemeClr val="bg1">
              <a:lumMod val="95000"/>
            </a:schemeClr>
          </a:solidFill>
        </p:spPr>
        <p:txBody>
          <a:bodyPr anchor="ctr" anchorCtr="1">
            <a:noAutofit/>
          </a:bodyPr>
          <a:lstStyle/>
          <a:p>
            <a:endParaRPr lang="en-US"/>
          </a:p>
        </p:txBody>
      </p:sp>
      <p:sp>
        <p:nvSpPr>
          <p:cNvPr id="10" name="Text Placeholder 2"/>
          <p:cNvSpPr>
            <a:spLocks noGrp="1"/>
          </p:cNvSpPr>
          <p:nvPr>
            <p:ph type="body" sz="quarter" idx="17" hasCustomPrompt="1"/>
          </p:nvPr>
        </p:nvSpPr>
        <p:spPr>
          <a:xfrm>
            <a:off x="666069" y="1761996"/>
            <a:ext cx="4938871" cy="4015374"/>
          </a:xfrm>
        </p:spPr>
        <p:txBody>
          <a:bodyPr>
            <a:noAutofit/>
          </a:bodyPr>
          <a:lstStyle>
            <a:lvl1pPr marL="0" indent="0">
              <a:lnSpc>
                <a:spcPct val="120000"/>
              </a:lnSpc>
              <a:buFontTx/>
              <a:buNone/>
              <a:defRPr baseline="0">
                <a:solidFill>
                  <a:schemeClr val="tx1">
                    <a:lumMod val="85000"/>
                    <a:lumOff val="15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dirty="0"/>
              <a:t>Drag and drop your photo into photo in layout. Body copy goes here. Font is Arial. Standard body copy size is Arial 14pt. Minimal font size is 8pt. Feel free to stylize with bold and italic. Body color is “Black, text 1, lighter 15%” which can be found in the theme color drop down. Avoid PowerPoint WordArt (shadows/gradients/</a:t>
            </a:r>
            <a:r>
              <a:rPr lang="en-US" dirty="0" err="1"/>
              <a:t>etc</a:t>
            </a:r>
            <a:r>
              <a:rPr lang="en-US" dirty="0"/>
              <a:t>) styling. Keep transitions simple</a:t>
            </a:r>
          </a:p>
        </p:txBody>
      </p:sp>
      <p:sp>
        <p:nvSpPr>
          <p:cNvPr id="13" name="Title 1"/>
          <p:cNvSpPr>
            <a:spLocks noGrp="1"/>
          </p:cNvSpPr>
          <p:nvPr>
            <p:ph type="title" hasCustomPrompt="1"/>
          </p:nvPr>
        </p:nvSpPr>
        <p:spPr>
          <a:xfrm>
            <a:off x="666068" y="705679"/>
            <a:ext cx="4938872" cy="1004887"/>
          </a:xfrm>
        </p:spPr>
        <p:txBody>
          <a:bodyPr/>
          <a:lstStyle>
            <a:lvl1pPr>
              <a:defRPr baseline="0"/>
            </a:lvl1pPr>
          </a:lstStyle>
          <a:p>
            <a:r>
              <a:rPr lang="en-US" dirty="0"/>
              <a:t>1 column with photo on right side of slide</a:t>
            </a:r>
          </a:p>
        </p:txBody>
      </p:sp>
      <p:sp>
        <p:nvSpPr>
          <p:cNvPr id="9"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endParaRPr lang="en-US" dirty="0"/>
          </a:p>
        </p:txBody>
      </p:sp>
      <p:sp>
        <p:nvSpPr>
          <p:cNvPr id="16" name="Text Placeholder 10"/>
          <p:cNvSpPr>
            <a:spLocks noGrp="1"/>
          </p:cNvSpPr>
          <p:nvPr>
            <p:ph type="body" sz="quarter" idx="14" hasCustomPrompt="1"/>
          </p:nvPr>
        </p:nvSpPr>
        <p:spPr>
          <a:xfrm>
            <a:off x="229779" y="202589"/>
            <a:ext cx="2855141" cy="194651"/>
          </a:xfrm>
        </p:spPr>
        <p:txBody>
          <a:bodyPr wrap="none">
            <a:noAutofit/>
          </a:bodyPr>
          <a:lstStyle>
            <a:lvl1pPr marL="0" indent="0" algn="l">
              <a:buNone/>
              <a:defRPr sz="900" baseline="0">
                <a:solidFill>
                  <a:schemeClr val="tx1">
                    <a:lumMod val="75000"/>
                    <a:lumOff val="25000"/>
                  </a:schemeClr>
                </a:solidFill>
              </a:defRPr>
            </a:lvl1pPr>
          </a:lstStyle>
          <a:p>
            <a:pPr lvl="0"/>
            <a:r>
              <a:rPr lang="en-US" dirty="0"/>
              <a:t>CONTENT DESCRIPTION (optional)</a:t>
            </a:r>
          </a:p>
        </p:txBody>
      </p:sp>
    </p:spTree>
  </p:cSld>
  <p:clrMapOvr>
    <a:masterClrMapping/>
  </p:clrMapOvr>
  <p:extLst>
    <p:ext uri="{DCECCB84-F9BA-43D5-87BE-67443E8EF086}">
      <p15:sldGuideLst xmlns:p15="http://schemas.microsoft.com/office/powerpoint/2012/main">
        <p15:guide id="1" pos="333" userDrawn="1">
          <p15:clr>
            <a:srgbClr val="FBAE40"/>
          </p15:clr>
        </p15:guide>
        <p15:guide id="2" pos="414" userDrawn="1">
          <p15:clr>
            <a:srgbClr val="FBAE40"/>
          </p15:clr>
        </p15:guide>
        <p15:guide id="3" pos="756" userDrawn="1">
          <p15:clr>
            <a:srgbClr val="FBAE40"/>
          </p15:clr>
        </p15:guide>
        <p15:guide id="4" pos="828" userDrawn="1">
          <p15:clr>
            <a:srgbClr val="FBAE40"/>
          </p15:clr>
        </p15:guide>
        <p15:guide id="5" pos="1170" userDrawn="1">
          <p15:clr>
            <a:srgbClr val="FBAE40"/>
          </p15:clr>
        </p15:guide>
        <p15:guide id="6" pos="1251" userDrawn="1">
          <p15:clr>
            <a:srgbClr val="FBAE40"/>
          </p15:clr>
        </p15:guide>
        <p15:guide id="7" pos="1593" userDrawn="1">
          <p15:clr>
            <a:srgbClr val="FBAE40"/>
          </p15:clr>
        </p15:guide>
        <p15:guide id="8" pos="1665" userDrawn="1">
          <p15:clr>
            <a:srgbClr val="FBAE40"/>
          </p15:clr>
        </p15:guide>
        <p15:guide id="9" pos="2007" userDrawn="1">
          <p15:clr>
            <a:srgbClr val="FBAE40"/>
          </p15:clr>
        </p15:guide>
        <p15:guide id="10" pos="2079" userDrawn="1">
          <p15:clr>
            <a:srgbClr val="FBAE40"/>
          </p15:clr>
        </p15:guide>
        <p15:guide id="11" pos="2421" userDrawn="1">
          <p15:clr>
            <a:srgbClr val="FBAE40"/>
          </p15:clr>
        </p15:guide>
        <p15:guide id="12" pos="2493" userDrawn="1">
          <p15:clr>
            <a:srgbClr val="FBAE40"/>
          </p15:clr>
        </p15:guide>
        <p15:guide id="13" pos="2835" userDrawn="1">
          <p15:clr>
            <a:srgbClr val="FBAE40"/>
          </p15:clr>
        </p15:guide>
        <p15:guide id="14" pos="2916" userDrawn="1">
          <p15:clr>
            <a:srgbClr val="FBAE40"/>
          </p15:clr>
        </p15:guide>
        <p15:guide id="15" pos="3249" userDrawn="1">
          <p15:clr>
            <a:srgbClr val="FBAE40"/>
          </p15:clr>
        </p15:guide>
        <p15:guide id="16" pos="3339" userDrawn="1">
          <p15:clr>
            <a:srgbClr val="FBAE40"/>
          </p15:clr>
        </p15:guide>
        <p15:guide id="17" pos="3672" userDrawn="1">
          <p15:clr>
            <a:srgbClr val="FBAE40"/>
          </p15:clr>
        </p15:guide>
        <p15:guide id="18" pos="3753" userDrawn="1">
          <p15:clr>
            <a:srgbClr val="FBAE40"/>
          </p15:clr>
        </p15:guide>
        <p15:guide id="19" pos="4086" userDrawn="1">
          <p15:clr>
            <a:srgbClr val="FBAE40"/>
          </p15:clr>
        </p15:guide>
        <p15:guide id="20" pos="4176" userDrawn="1">
          <p15:clr>
            <a:srgbClr val="FBAE40"/>
          </p15:clr>
        </p15:guide>
        <p15:guide id="21" pos="4923" userDrawn="1">
          <p15:clr>
            <a:srgbClr val="FBAE40"/>
          </p15:clr>
        </p15:guide>
        <p15:guide id="22" pos="5004" userDrawn="1">
          <p15:clr>
            <a:srgbClr val="FBAE40"/>
          </p15:clr>
        </p15:guide>
        <p15:guide id="23" pos="5337" userDrawn="1">
          <p15:clr>
            <a:srgbClr val="FBAE40"/>
          </p15:clr>
        </p15:guide>
        <p15:guide id="24" pos="5418" userDrawn="1">
          <p15:clr>
            <a:srgbClr val="FBAE40"/>
          </p15:clr>
        </p15:guide>
        <p15:guide id="25" orient="horz" pos="228" userDrawn="1">
          <p15:clr>
            <a:srgbClr val="FBAE40"/>
          </p15:clr>
        </p15:guide>
        <p15:guide id="26" pos="4509" userDrawn="1">
          <p15:clr>
            <a:srgbClr val="FBAE40"/>
          </p15:clr>
        </p15:guide>
        <p15:guide id="27" pos="4581"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 Column with 3 Photos">
    <p:spTree>
      <p:nvGrpSpPr>
        <p:cNvPr id="1" name=""/>
        <p:cNvGrpSpPr/>
        <p:nvPr/>
      </p:nvGrpSpPr>
      <p:grpSpPr>
        <a:xfrm>
          <a:off x="0" y="0"/>
          <a:ext cx="0" cy="0"/>
          <a:chOff x="0" y="0"/>
          <a:chExt cx="0" cy="0"/>
        </a:xfrm>
      </p:grpSpPr>
      <p:sp>
        <p:nvSpPr>
          <p:cNvPr id="22" name="Picture Placeholder 21"/>
          <p:cNvSpPr>
            <a:spLocks noGrp="1"/>
          </p:cNvSpPr>
          <p:nvPr>
            <p:ph type="pic" sz="quarter" idx="18"/>
          </p:nvPr>
        </p:nvSpPr>
        <p:spPr>
          <a:xfrm>
            <a:off x="7271986" y="0"/>
            <a:ext cx="1872014" cy="6858000"/>
          </a:xfrm>
          <a:solidFill>
            <a:schemeClr val="bg1">
              <a:lumMod val="95000"/>
            </a:schemeClr>
          </a:solidFill>
        </p:spPr>
        <p:txBody>
          <a:bodyPr anchor="ctr" anchorCtr="1">
            <a:noAutofit/>
          </a:bodyPr>
          <a:lstStyle/>
          <a:p>
            <a:endParaRPr lang="en-US" dirty="0"/>
          </a:p>
        </p:txBody>
      </p:sp>
      <p:sp>
        <p:nvSpPr>
          <p:cNvPr id="3" name="Picture Placeholder 2"/>
          <p:cNvSpPr>
            <a:spLocks noGrp="1"/>
          </p:cNvSpPr>
          <p:nvPr>
            <p:ph type="pic" sz="quarter" idx="19"/>
          </p:nvPr>
        </p:nvSpPr>
        <p:spPr>
          <a:xfrm>
            <a:off x="4667037" y="1"/>
            <a:ext cx="2490664" cy="3353447"/>
          </a:xfrm>
          <a:solidFill>
            <a:schemeClr val="bg1">
              <a:lumMod val="95000"/>
            </a:schemeClr>
          </a:solidFill>
        </p:spPr>
        <p:txBody>
          <a:bodyPr anchor="ctr" anchorCtr="1">
            <a:noAutofit/>
          </a:bodyPr>
          <a:lstStyle/>
          <a:p>
            <a:endParaRPr lang="en-US"/>
          </a:p>
        </p:txBody>
      </p:sp>
      <p:sp>
        <p:nvSpPr>
          <p:cNvPr id="10" name="Picture Placeholder 2"/>
          <p:cNvSpPr>
            <a:spLocks noGrp="1"/>
          </p:cNvSpPr>
          <p:nvPr>
            <p:ph type="pic" sz="quarter" idx="20"/>
          </p:nvPr>
        </p:nvSpPr>
        <p:spPr>
          <a:xfrm>
            <a:off x="4667037" y="3556036"/>
            <a:ext cx="2490663" cy="3301965"/>
          </a:xfrm>
          <a:solidFill>
            <a:schemeClr val="bg1">
              <a:lumMod val="95000"/>
            </a:schemeClr>
          </a:solidFill>
        </p:spPr>
        <p:txBody>
          <a:bodyPr anchor="ctr" anchorCtr="1"/>
          <a:lstStyle/>
          <a:p>
            <a:endParaRPr lang="en-US" dirty="0"/>
          </a:p>
        </p:txBody>
      </p:sp>
      <p:sp>
        <p:nvSpPr>
          <p:cNvPr id="14" name="Text Placeholder 2"/>
          <p:cNvSpPr>
            <a:spLocks noGrp="1"/>
          </p:cNvSpPr>
          <p:nvPr>
            <p:ph type="body" sz="quarter" idx="17" hasCustomPrompt="1"/>
          </p:nvPr>
        </p:nvSpPr>
        <p:spPr>
          <a:xfrm>
            <a:off x="666068" y="1710566"/>
            <a:ext cx="3604717" cy="4015374"/>
          </a:xfrm>
        </p:spPr>
        <p:txBody>
          <a:bodyPr>
            <a:noAutofit/>
          </a:bodyPr>
          <a:lstStyle>
            <a:lvl1pPr marL="0" indent="0">
              <a:lnSpc>
                <a:spcPct val="120000"/>
              </a:lnSpc>
              <a:buFontTx/>
              <a:buNone/>
              <a:defRPr baseline="0">
                <a:solidFill>
                  <a:schemeClr val="tx1">
                    <a:lumMod val="85000"/>
                    <a:lumOff val="15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dirty="0"/>
              <a:t>Drag and drop photos into desired position. Body copy goes here. Font is Arial. Standard body copy size is Arial 14pt. Minimal font size is 8pt. Feel free to stylize with bold and italic. Body color is “Black, text 1, lighter 15%” which can be found in the theme color drop down. Avoid PowerPoint WordArt (shadows/gradients/</a:t>
            </a:r>
            <a:r>
              <a:rPr lang="en-US" dirty="0" err="1"/>
              <a:t>etc</a:t>
            </a:r>
            <a:r>
              <a:rPr lang="en-US" dirty="0"/>
              <a:t>) styling. Keep transitions simple</a:t>
            </a:r>
          </a:p>
        </p:txBody>
      </p:sp>
      <p:sp>
        <p:nvSpPr>
          <p:cNvPr id="15" name="Title 1"/>
          <p:cNvSpPr>
            <a:spLocks noGrp="1"/>
          </p:cNvSpPr>
          <p:nvPr>
            <p:ph type="title" hasCustomPrompt="1"/>
          </p:nvPr>
        </p:nvSpPr>
        <p:spPr>
          <a:xfrm>
            <a:off x="666068" y="705679"/>
            <a:ext cx="3604717" cy="1004887"/>
          </a:xfrm>
        </p:spPr>
        <p:txBody>
          <a:bodyPr/>
          <a:lstStyle>
            <a:lvl1pPr>
              <a:defRPr baseline="0"/>
            </a:lvl1pPr>
          </a:lstStyle>
          <a:p>
            <a:r>
              <a:rPr lang="en-US" dirty="0"/>
              <a:t>Multiple photos on right side</a:t>
            </a:r>
          </a:p>
        </p:txBody>
      </p:sp>
      <p:sp>
        <p:nvSpPr>
          <p:cNvPr id="11" name="Slide Number Placeholder 8"/>
          <p:cNvSpPr>
            <a:spLocks noGrp="1"/>
          </p:cNvSpPr>
          <p:nvPr>
            <p:ph type="sldNum" sz="quarter" idx="4"/>
          </p:nvPr>
        </p:nvSpPr>
        <p:spPr>
          <a:xfrm>
            <a:off x="245962" y="6381474"/>
            <a:ext cx="4306789"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endParaRPr lang="en-US" dirty="0"/>
          </a:p>
        </p:txBody>
      </p:sp>
      <p:sp>
        <p:nvSpPr>
          <p:cNvPr id="16" name="Text Placeholder 10"/>
          <p:cNvSpPr>
            <a:spLocks noGrp="1"/>
          </p:cNvSpPr>
          <p:nvPr>
            <p:ph type="body" sz="quarter" idx="14" hasCustomPrompt="1"/>
          </p:nvPr>
        </p:nvSpPr>
        <p:spPr>
          <a:xfrm>
            <a:off x="229779" y="202589"/>
            <a:ext cx="2855141" cy="194651"/>
          </a:xfrm>
        </p:spPr>
        <p:txBody>
          <a:bodyPr wrap="none">
            <a:noAutofit/>
          </a:bodyPr>
          <a:lstStyle>
            <a:lvl1pPr marL="0" indent="0" algn="l">
              <a:buNone/>
              <a:defRPr sz="900" baseline="0">
                <a:solidFill>
                  <a:schemeClr val="tx1">
                    <a:lumMod val="75000"/>
                    <a:lumOff val="25000"/>
                  </a:schemeClr>
                </a:solidFill>
              </a:defRPr>
            </a:lvl1pPr>
          </a:lstStyle>
          <a:p>
            <a:pPr lvl="0"/>
            <a:r>
              <a:rPr lang="en-US" dirty="0"/>
              <a:t>CONTENT DESCRIPTION (optional)</a:t>
            </a:r>
          </a:p>
        </p:txBody>
      </p:sp>
    </p:spTree>
  </p:cSld>
  <p:clrMapOvr>
    <a:masterClrMapping/>
  </p:clrMapOvr>
  <p:extLst>
    <p:ext uri="{DCECCB84-F9BA-43D5-87BE-67443E8EF086}">
      <p15:sldGuideLst xmlns:p15="http://schemas.microsoft.com/office/powerpoint/2012/main">
        <p15:guide id="1" pos="333" userDrawn="1">
          <p15:clr>
            <a:srgbClr val="FBAE40"/>
          </p15:clr>
        </p15:guide>
        <p15:guide id="2" pos="414" userDrawn="1">
          <p15:clr>
            <a:srgbClr val="FBAE40"/>
          </p15:clr>
        </p15:guide>
        <p15:guide id="3" pos="756" userDrawn="1">
          <p15:clr>
            <a:srgbClr val="FBAE40"/>
          </p15:clr>
        </p15:guide>
        <p15:guide id="4" pos="828" userDrawn="1">
          <p15:clr>
            <a:srgbClr val="FBAE40"/>
          </p15:clr>
        </p15:guide>
        <p15:guide id="5" pos="1170" userDrawn="1">
          <p15:clr>
            <a:srgbClr val="FBAE40"/>
          </p15:clr>
        </p15:guide>
        <p15:guide id="6" pos="1251" userDrawn="1">
          <p15:clr>
            <a:srgbClr val="FBAE40"/>
          </p15:clr>
        </p15:guide>
        <p15:guide id="7" pos="1584" userDrawn="1">
          <p15:clr>
            <a:srgbClr val="FBAE40"/>
          </p15:clr>
        </p15:guide>
        <p15:guide id="8" pos="1665" userDrawn="1">
          <p15:clr>
            <a:srgbClr val="FBAE40"/>
          </p15:clr>
        </p15:guide>
        <p15:guide id="9" pos="2007" userDrawn="1">
          <p15:clr>
            <a:srgbClr val="FBAE40"/>
          </p15:clr>
        </p15:guide>
        <p15:guide id="10" pos="2079" userDrawn="1">
          <p15:clr>
            <a:srgbClr val="FBAE40"/>
          </p15:clr>
        </p15:guide>
        <p15:guide id="11" pos="2421" userDrawn="1">
          <p15:clr>
            <a:srgbClr val="FBAE40"/>
          </p15:clr>
        </p15:guide>
        <p15:guide id="12" pos="2493" userDrawn="1">
          <p15:clr>
            <a:srgbClr val="FBAE40"/>
          </p15:clr>
        </p15:guide>
        <p15:guide id="13" pos="2835" userDrawn="1">
          <p15:clr>
            <a:srgbClr val="FBAE40"/>
          </p15:clr>
        </p15:guide>
        <p15:guide id="14" pos="2916" userDrawn="1">
          <p15:clr>
            <a:srgbClr val="FBAE40"/>
          </p15:clr>
        </p15:guide>
        <p15:guide id="15" pos="3249" userDrawn="1">
          <p15:clr>
            <a:srgbClr val="FBAE40"/>
          </p15:clr>
        </p15:guide>
        <p15:guide id="16" pos="3339" userDrawn="1">
          <p15:clr>
            <a:srgbClr val="FBAE40"/>
          </p15:clr>
        </p15:guide>
        <p15:guide id="17" pos="3672" userDrawn="1">
          <p15:clr>
            <a:srgbClr val="FBAE40"/>
          </p15:clr>
        </p15:guide>
        <p15:guide id="18" pos="3753" userDrawn="1">
          <p15:clr>
            <a:srgbClr val="FBAE40"/>
          </p15:clr>
        </p15:guide>
        <p15:guide id="19" pos="4086" userDrawn="1">
          <p15:clr>
            <a:srgbClr val="FBAE40"/>
          </p15:clr>
        </p15:guide>
        <p15:guide id="20" pos="4176" userDrawn="1">
          <p15:clr>
            <a:srgbClr val="FBAE40"/>
          </p15:clr>
        </p15:guide>
        <p15:guide id="21" pos="4923" userDrawn="1">
          <p15:clr>
            <a:srgbClr val="FBAE40"/>
          </p15:clr>
        </p15:guide>
        <p15:guide id="22" pos="5004" userDrawn="1">
          <p15:clr>
            <a:srgbClr val="FBAE40"/>
          </p15:clr>
        </p15:guide>
        <p15:guide id="23" pos="5337" userDrawn="1">
          <p15:clr>
            <a:srgbClr val="FBAE40"/>
          </p15:clr>
        </p15:guide>
        <p15:guide id="24" pos="5418" userDrawn="1">
          <p15:clr>
            <a:srgbClr val="FBAE40"/>
          </p15:clr>
        </p15:guide>
        <p15:guide id="25" orient="horz" pos="228" userDrawn="1">
          <p15:clr>
            <a:srgbClr val="FBAE40"/>
          </p15:clr>
        </p15:guide>
        <p15:guide id="26" pos="4509" userDrawn="1">
          <p15:clr>
            <a:srgbClr val="FBAE40"/>
          </p15:clr>
        </p15:guide>
        <p15:guide id="27" pos="4581"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14" name="Title 1"/>
          <p:cNvSpPr>
            <a:spLocks noGrp="1"/>
          </p:cNvSpPr>
          <p:nvPr>
            <p:ph type="title" hasCustomPrompt="1"/>
          </p:nvPr>
        </p:nvSpPr>
        <p:spPr>
          <a:xfrm>
            <a:off x="666068" y="705679"/>
            <a:ext cx="6491633" cy="1004887"/>
          </a:xfrm>
        </p:spPr>
        <p:txBody>
          <a:bodyPr/>
          <a:lstStyle>
            <a:lvl1pPr>
              <a:defRPr baseline="0"/>
            </a:lvl1pPr>
          </a:lstStyle>
          <a:p>
            <a:r>
              <a:rPr lang="en-US" dirty="0"/>
              <a:t>2 column layout.</a:t>
            </a:r>
          </a:p>
        </p:txBody>
      </p:sp>
      <p:sp>
        <p:nvSpPr>
          <p:cNvPr id="4" name="Content Placeholder 3"/>
          <p:cNvSpPr>
            <a:spLocks noGrp="1"/>
          </p:cNvSpPr>
          <p:nvPr>
            <p:ph sz="quarter" idx="20"/>
          </p:nvPr>
        </p:nvSpPr>
        <p:spPr>
          <a:xfrm>
            <a:off x="4885689" y="1761996"/>
            <a:ext cx="3957718" cy="4015374"/>
          </a:xfrm>
        </p:spPr>
        <p:txBody>
          <a:bodyPr/>
          <a:lstStyle>
            <a:lvl1pPr marL="214313" indent="-214313">
              <a:lnSpc>
                <a:spcPct val="100000"/>
              </a:lnSpc>
              <a:buFont typeface="Arial" charset="0"/>
              <a:buChar char="•"/>
              <a:defRPr/>
            </a:lvl1pPr>
          </a:lstStyle>
          <a:p>
            <a:pPr lvl="0"/>
            <a:r>
              <a:rPr lang="en-US" dirty="0"/>
              <a:t>Click to edit Master text styles</a:t>
            </a:r>
          </a:p>
        </p:txBody>
      </p:sp>
      <p:sp>
        <p:nvSpPr>
          <p:cNvPr id="6" name="Content Placeholder 5"/>
          <p:cNvSpPr>
            <a:spLocks noGrp="1"/>
          </p:cNvSpPr>
          <p:nvPr>
            <p:ph sz="quarter" idx="21"/>
          </p:nvPr>
        </p:nvSpPr>
        <p:spPr>
          <a:xfrm>
            <a:off x="657735" y="1761996"/>
            <a:ext cx="3613051" cy="4015374"/>
          </a:xfrm>
        </p:spPr>
        <p:txBody>
          <a:bodyPr/>
          <a:lstStyle>
            <a:lvl1pPr marL="171450" indent="-171450">
              <a:lnSpc>
                <a:spcPct val="100000"/>
              </a:lnSpc>
              <a:buFont typeface="Arial" charset="0"/>
              <a:buChar char="•"/>
              <a:defRPr/>
            </a:lvl1pPr>
            <a:lvl2pPr marL="514350" indent="-171450">
              <a:lnSpc>
                <a:spcPct val="100000"/>
              </a:lnSpc>
              <a:buFont typeface="Arial" charset="0"/>
              <a:buChar char="•"/>
              <a:defRPr/>
            </a:lvl2pPr>
            <a:lvl3pPr marL="857250" indent="-171450">
              <a:lnSpc>
                <a:spcPct val="100000"/>
              </a:lnSpc>
              <a:buFont typeface="Arial" charset="0"/>
              <a:buChar char="•"/>
              <a:defRPr/>
            </a:lvl3pPr>
            <a:lvl4pPr marL="1200150" indent="-171450">
              <a:lnSpc>
                <a:spcPct val="100000"/>
              </a:lnSpc>
              <a:buFont typeface="Arial" charset="0"/>
              <a:buChar char="•"/>
              <a:defRPr/>
            </a:lvl4pPr>
            <a:lvl5pPr marL="1543050" indent="-171450">
              <a:lnSpc>
                <a:spcPct val="100000"/>
              </a:lnSpc>
              <a:buFont typeface="Arial"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endParaRPr lang="en-US" dirty="0"/>
          </a:p>
        </p:txBody>
      </p:sp>
      <p:sp>
        <p:nvSpPr>
          <p:cNvPr id="9" name="Text Placeholder 10"/>
          <p:cNvSpPr>
            <a:spLocks noGrp="1"/>
          </p:cNvSpPr>
          <p:nvPr>
            <p:ph type="body" sz="quarter" idx="14" hasCustomPrompt="1"/>
          </p:nvPr>
        </p:nvSpPr>
        <p:spPr>
          <a:xfrm>
            <a:off x="229779" y="202589"/>
            <a:ext cx="2855141" cy="194651"/>
          </a:xfrm>
        </p:spPr>
        <p:txBody>
          <a:bodyPr wrap="none">
            <a:noAutofit/>
          </a:bodyPr>
          <a:lstStyle>
            <a:lvl1pPr marL="0" indent="0" algn="l">
              <a:buNone/>
              <a:defRPr sz="900" baseline="0">
                <a:solidFill>
                  <a:schemeClr val="tx1">
                    <a:lumMod val="75000"/>
                    <a:lumOff val="25000"/>
                  </a:schemeClr>
                </a:solidFill>
              </a:defRPr>
            </a:lvl1pPr>
          </a:lstStyle>
          <a:p>
            <a:pPr lvl="0"/>
            <a:r>
              <a:rPr lang="en-US" dirty="0"/>
              <a:t>CONTENT DESCRIPTION (optional)</a:t>
            </a:r>
          </a:p>
        </p:txBody>
      </p:sp>
      <p:sp>
        <p:nvSpPr>
          <p:cNvPr id="11" name="Text Placeholder 10"/>
          <p:cNvSpPr>
            <a:spLocks noGrp="1"/>
          </p:cNvSpPr>
          <p:nvPr>
            <p:ph type="body" sz="quarter" idx="15" hasCustomPrompt="1"/>
          </p:nvPr>
        </p:nvSpPr>
        <p:spPr>
          <a:xfrm>
            <a:off x="5988350" y="202589"/>
            <a:ext cx="2855141" cy="194651"/>
          </a:xfrm>
        </p:spPr>
        <p:txBody>
          <a:bodyPr wrap="none">
            <a:noAutofit/>
          </a:bodyPr>
          <a:lstStyle>
            <a:lvl1pPr marL="0" indent="0" algn="r">
              <a:buNone/>
              <a:defRPr sz="900" baseline="0">
                <a:solidFill>
                  <a:schemeClr val="tx1">
                    <a:lumMod val="75000"/>
                    <a:lumOff val="25000"/>
                  </a:schemeClr>
                </a:solidFill>
              </a:defRPr>
            </a:lvl1pPr>
          </a:lstStyle>
          <a:p>
            <a:pPr lvl="0"/>
            <a:r>
              <a:rPr lang="en-US" dirty="0"/>
              <a:t>DEPARTMENT NAME (optional)</a:t>
            </a:r>
          </a:p>
        </p:txBody>
      </p:sp>
    </p:spTree>
  </p:cSld>
  <p:clrMapOvr>
    <a:masterClrMapping/>
  </p:clrMapOvr>
  <p:extLst>
    <p:ext uri="{DCECCB84-F9BA-43D5-87BE-67443E8EF086}">
      <p15:sldGuideLst xmlns:p15="http://schemas.microsoft.com/office/powerpoint/2012/main">
        <p15:guide id="1" pos="333" userDrawn="1">
          <p15:clr>
            <a:srgbClr val="FBAE40"/>
          </p15:clr>
        </p15:guide>
        <p15:guide id="2" pos="414" userDrawn="1">
          <p15:clr>
            <a:srgbClr val="FBAE40"/>
          </p15:clr>
        </p15:guide>
        <p15:guide id="3" pos="765" userDrawn="1">
          <p15:clr>
            <a:srgbClr val="FBAE40"/>
          </p15:clr>
        </p15:guide>
        <p15:guide id="4" pos="828" userDrawn="1">
          <p15:clr>
            <a:srgbClr val="FBAE40"/>
          </p15:clr>
        </p15:guide>
        <p15:guide id="5" pos="1170" userDrawn="1">
          <p15:clr>
            <a:srgbClr val="FBAE40"/>
          </p15:clr>
        </p15:guide>
        <p15:guide id="6" pos="1251" userDrawn="1">
          <p15:clr>
            <a:srgbClr val="FBAE40"/>
          </p15:clr>
        </p15:guide>
        <p15:guide id="7" pos="1593" userDrawn="1">
          <p15:clr>
            <a:srgbClr val="FBAE40"/>
          </p15:clr>
        </p15:guide>
        <p15:guide id="8" pos="1665" userDrawn="1">
          <p15:clr>
            <a:srgbClr val="FBAE40"/>
          </p15:clr>
        </p15:guide>
        <p15:guide id="9" pos="2007" userDrawn="1">
          <p15:clr>
            <a:srgbClr val="FBAE40"/>
          </p15:clr>
        </p15:guide>
        <p15:guide id="10" pos="2079" userDrawn="1">
          <p15:clr>
            <a:srgbClr val="FBAE40"/>
          </p15:clr>
        </p15:guide>
        <p15:guide id="11" pos="2421" userDrawn="1">
          <p15:clr>
            <a:srgbClr val="FBAE40"/>
          </p15:clr>
        </p15:guide>
        <p15:guide id="12" pos="2493" userDrawn="1">
          <p15:clr>
            <a:srgbClr val="FBAE40"/>
          </p15:clr>
        </p15:guide>
        <p15:guide id="13" pos="2835" userDrawn="1">
          <p15:clr>
            <a:srgbClr val="FBAE40"/>
          </p15:clr>
        </p15:guide>
        <p15:guide id="14" pos="2916" userDrawn="1">
          <p15:clr>
            <a:srgbClr val="FBAE40"/>
          </p15:clr>
        </p15:guide>
        <p15:guide id="15" pos="3249" userDrawn="1">
          <p15:clr>
            <a:srgbClr val="FBAE40"/>
          </p15:clr>
        </p15:guide>
        <p15:guide id="16" pos="3339" userDrawn="1">
          <p15:clr>
            <a:srgbClr val="FBAE40"/>
          </p15:clr>
        </p15:guide>
        <p15:guide id="17" pos="3672" userDrawn="1">
          <p15:clr>
            <a:srgbClr val="FBAE40"/>
          </p15:clr>
        </p15:guide>
        <p15:guide id="18" pos="3753" userDrawn="1">
          <p15:clr>
            <a:srgbClr val="FBAE40"/>
          </p15:clr>
        </p15:guide>
        <p15:guide id="19" pos="4086" userDrawn="1">
          <p15:clr>
            <a:srgbClr val="FBAE40"/>
          </p15:clr>
        </p15:guide>
        <p15:guide id="20" pos="4176" userDrawn="1">
          <p15:clr>
            <a:srgbClr val="FBAE40"/>
          </p15:clr>
        </p15:guide>
        <p15:guide id="21" pos="4923" userDrawn="1">
          <p15:clr>
            <a:srgbClr val="FBAE40"/>
          </p15:clr>
        </p15:guide>
        <p15:guide id="22" pos="5004" userDrawn="1">
          <p15:clr>
            <a:srgbClr val="FBAE40"/>
          </p15:clr>
        </p15:guide>
        <p15:guide id="23" pos="5337" userDrawn="1">
          <p15:clr>
            <a:srgbClr val="FBAE40"/>
          </p15:clr>
        </p15:guide>
        <p15:guide id="24" pos="5418" userDrawn="1">
          <p15:clr>
            <a:srgbClr val="FBAE40"/>
          </p15:clr>
        </p15:guide>
        <p15:guide id="25" orient="horz" pos="228" userDrawn="1">
          <p15:clr>
            <a:srgbClr val="FBAE40"/>
          </p15:clr>
        </p15:guide>
        <p15:guide id="26" pos="4509" userDrawn="1">
          <p15:clr>
            <a:srgbClr val="FBAE40"/>
          </p15:clr>
        </p15:guide>
        <p15:guide id="27" pos="4581"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16" name="Title 1"/>
          <p:cNvSpPr>
            <a:spLocks noGrp="1"/>
          </p:cNvSpPr>
          <p:nvPr>
            <p:ph type="title" hasCustomPrompt="1"/>
          </p:nvPr>
        </p:nvSpPr>
        <p:spPr>
          <a:xfrm>
            <a:off x="665917" y="831654"/>
            <a:ext cx="7806063" cy="722714"/>
          </a:xfrm>
        </p:spPr>
        <p:txBody>
          <a:bodyPr>
            <a:noAutofit/>
          </a:bodyPr>
          <a:lstStyle>
            <a:lvl1pPr algn="ctr">
              <a:defRPr baseline="0"/>
            </a:lvl1pPr>
          </a:lstStyle>
          <a:p>
            <a:r>
              <a:rPr lang="en-US" dirty="0"/>
              <a:t>Three Column Key Points</a:t>
            </a:r>
          </a:p>
        </p:txBody>
      </p:sp>
      <p:sp>
        <p:nvSpPr>
          <p:cNvPr id="4" name="Picture Placeholder 3"/>
          <p:cNvSpPr>
            <a:spLocks noGrp="1"/>
          </p:cNvSpPr>
          <p:nvPr>
            <p:ph type="pic" sz="quarter" idx="20"/>
          </p:nvPr>
        </p:nvSpPr>
        <p:spPr>
          <a:xfrm>
            <a:off x="914213" y="2613968"/>
            <a:ext cx="1977966" cy="2012693"/>
          </a:xfrm>
          <a:solidFill>
            <a:schemeClr val="bg1">
              <a:lumMod val="95000"/>
            </a:schemeClr>
          </a:solidFill>
        </p:spPr>
        <p:txBody>
          <a:bodyPr/>
          <a:lstStyle/>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lang="en-US"/>
          </a:p>
        </p:txBody>
      </p:sp>
      <p:sp>
        <p:nvSpPr>
          <p:cNvPr id="17" name="Picture Placeholder 3"/>
          <p:cNvSpPr>
            <a:spLocks noGrp="1"/>
          </p:cNvSpPr>
          <p:nvPr>
            <p:ph type="pic" sz="quarter" idx="21"/>
          </p:nvPr>
        </p:nvSpPr>
        <p:spPr>
          <a:xfrm>
            <a:off x="3575875" y="2613968"/>
            <a:ext cx="1977966" cy="2012693"/>
          </a:xfrm>
          <a:solidFill>
            <a:schemeClr val="bg1">
              <a:lumMod val="95000"/>
            </a:schemeClr>
          </a:solidFill>
        </p:spPr>
        <p:txBody>
          <a:bodyPr/>
          <a:lstStyle/>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lang="en-US"/>
          </a:p>
        </p:txBody>
      </p:sp>
      <p:sp>
        <p:nvSpPr>
          <p:cNvPr id="18" name="Picture Placeholder 3"/>
          <p:cNvSpPr>
            <a:spLocks noGrp="1"/>
          </p:cNvSpPr>
          <p:nvPr>
            <p:ph type="pic" sz="quarter" idx="22"/>
          </p:nvPr>
        </p:nvSpPr>
        <p:spPr>
          <a:xfrm>
            <a:off x="6261761" y="2613968"/>
            <a:ext cx="1977966" cy="2012693"/>
          </a:xfrm>
          <a:solidFill>
            <a:schemeClr val="bg1">
              <a:lumMod val="95000"/>
            </a:schemeClr>
          </a:solidFill>
        </p:spPr>
        <p:txBody>
          <a:bodyPr>
            <a:noAutofit/>
          </a:bodyPr>
          <a:lstStyle/>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lang="en-US"/>
          </a:p>
        </p:txBody>
      </p:sp>
      <p:sp>
        <p:nvSpPr>
          <p:cNvPr id="12" name="Text Placeholder 11"/>
          <p:cNvSpPr>
            <a:spLocks noGrp="1"/>
          </p:cNvSpPr>
          <p:nvPr>
            <p:ph type="body" sz="quarter" idx="23" hasCustomPrompt="1"/>
          </p:nvPr>
        </p:nvSpPr>
        <p:spPr>
          <a:xfrm>
            <a:off x="1986299" y="1770903"/>
            <a:ext cx="5171402" cy="701288"/>
          </a:xfrm>
        </p:spPr>
        <p:txBody>
          <a:bodyPr>
            <a:noAutofit/>
          </a:bodyPr>
          <a:lstStyle>
            <a:lvl1pPr marL="0" marR="0" indent="0" algn="ctr" defTabSz="685800" rtl="0" eaLnBrk="1" fontAlgn="auto" latinLnBrk="0" hangingPunct="1">
              <a:lnSpc>
                <a:spcPts val="1800"/>
              </a:lnSpc>
              <a:spcBef>
                <a:spcPts val="750"/>
              </a:spcBef>
              <a:spcAft>
                <a:spcPts val="0"/>
              </a:spcAft>
              <a:buClrTx/>
              <a:buSzTx/>
              <a:buFontTx/>
              <a:buNone/>
              <a:tabLst/>
              <a:defRPr sz="1200" baseline="0">
                <a:solidFill>
                  <a:schemeClr val="tx1">
                    <a:lumMod val="85000"/>
                    <a:lumOff val="15000"/>
                  </a:schemeClr>
                </a:solidFill>
              </a:defRPr>
            </a:lvl1pPr>
          </a:lstStyle>
          <a:p>
            <a:r>
              <a:rPr lang="en-US" dirty="0">
                <a:effectLst/>
                <a:latin typeface="Arial" charset="0"/>
              </a:rPr>
              <a:t>Short and concise overview can go in this space, and up to two lines if necessary.</a:t>
            </a:r>
          </a:p>
        </p:txBody>
      </p:sp>
      <p:sp>
        <p:nvSpPr>
          <p:cNvPr id="19" name="Text Placeholder 11"/>
          <p:cNvSpPr>
            <a:spLocks noGrp="1"/>
          </p:cNvSpPr>
          <p:nvPr>
            <p:ph type="body" sz="quarter" idx="24" hasCustomPrompt="1"/>
          </p:nvPr>
        </p:nvSpPr>
        <p:spPr>
          <a:xfrm>
            <a:off x="914213" y="4766977"/>
            <a:ext cx="1977966" cy="1047415"/>
          </a:xfrm>
        </p:spPr>
        <p:txBody>
          <a:bodyPr wrap="square">
            <a:noAutofit/>
          </a:bodyPr>
          <a:lstStyle>
            <a:lvl1pPr marL="0" marR="0" indent="0" algn="ctr" defTabSz="685800" rtl="0" eaLnBrk="1" fontAlgn="auto" latinLnBrk="0" hangingPunct="1">
              <a:lnSpc>
                <a:spcPts val="1800"/>
              </a:lnSpc>
              <a:spcBef>
                <a:spcPts val="750"/>
              </a:spcBef>
              <a:spcAft>
                <a:spcPts val="0"/>
              </a:spcAft>
              <a:buClrTx/>
              <a:buSzTx/>
              <a:buFontTx/>
              <a:buNone/>
              <a:tabLst/>
              <a:defRPr sz="1200" baseline="0">
                <a:solidFill>
                  <a:schemeClr val="tx1">
                    <a:lumMod val="85000"/>
                    <a:lumOff val="15000"/>
                  </a:schemeClr>
                </a:solidFill>
              </a:defRPr>
            </a:lvl1pPr>
          </a:lstStyle>
          <a:p>
            <a:r>
              <a:rPr lang="en-US" dirty="0">
                <a:effectLst/>
                <a:latin typeface="Arial" charset="0"/>
              </a:rPr>
              <a:t>Keep supporting points clear and simple. Try not to exceed three lines.</a:t>
            </a:r>
          </a:p>
        </p:txBody>
      </p:sp>
      <p:sp>
        <p:nvSpPr>
          <p:cNvPr id="20" name="Text Placeholder 11"/>
          <p:cNvSpPr>
            <a:spLocks noGrp="1"/>
          </p:cNvSpPr>
          <p:nvPr>
            <p:ph type="body" sz="quarter" idx="25" hasCustomPrompt="1"/>
          </p:nvPr>
        </p:nvSpPr>
        <p:spPr>
          <a:xfrm>
            <a:off x="3575874" y="4766977"/>
            <a:ext cx="1977966" cy="1047415"/>
          </a:xfrm>
        </p:spPr>
        <p:txBody>
          <a:bodyPr>
            <a:noAutofit/>
          </a:bodyPr>
          <a:lstStyle>
            <a:lvl1pPr marL="0" marR="0" indent="0" algn="ctr" defTabSz="685800" rtl="0" eaLnBrk="1" fontAlgn="auto" latinLnBrk="0" hangingPunct="1">
              <a:lnSpc>
                <a:spcPts val="1800"/>
              </a:lnSpc>
              <a:spcBef>
                <a:spcPts val="750"/>
              </a:spcBef>
              <a:spcAft>
                <a:spcPts val="0"/>
              </a:spcAft>
              <a:buClrTx/>
              <a:buSzTx/>
              <a:buFontTx/>
              <a:buNone/>
              <a:tabLst/>
              <a:defRPr sz="1200">
                <a:solidFill>
                  <a:schemeClr val="tx1">
                    <a:lumMod val="85000"/>
                    <a:lumOff val="15000"/>
                  </a:schemeClr>
                </a:solidFill>
              </a:defRPr>
            </a:lvl1pPr>
          </a:lstStyle>
          <a:p>
            <a:r>
              <a:rPr lang="en-US" dirty="0">
                <a:effectLst/>
                <a:latin typeface="Arial" charset="0"/>
              </a:rPr>
              <a:t>Keep supporting points clear and simple. Try not to exceed three lines.</a:t>
            </a:r>
          </a:p>
        </p:txBody>
      </p:sp>
      <p:sp>
        <p:nvSpPr>
          <p:cNvPr id="21" name="Text Placeholder 11"/>
          <p:cNvSpPr>
            <a:spLocks noGrp="1"/>
          </p:cNvSpPr>
          <p:nvPr>
            <p:ph type="body" sz="quarter" idx="26" hasCustomPrompt="1"/>
          </p:nvPr>
        </p:nvSpPr>
        <p:spPr>
          <a:xfrm>
            <a:off x="6261760" y="4766977"/>
            <a:ext cx="1977966" cy="1047415"/>
          </a:xfrm>
        </p:spPr>
        <p:txBody>
          <a:bodyPr>
            <a:noAutofit/>
          </a:bodyPr>
          <a:lstStyle>
            <a:lvl1pPr marL="0" marR="0" indent="0" algn="ctr" defTabSz="685800" rtl="0" eaLnBrk="1" fontAlgn="auto" latinLnBrk="0" hangingPunct="1">
              <a:lnSpc>
                <a:spcPts val="1800"/>
              </a:lnSpc>
              <a:spcBef>
                <a:spcPts val="750"/>
              </a:spcBef>
              <a:spcAft>
                <a:spcPts val="0"/>
              </a:spcAft>
              <a:buClrTx/>
              <a:buSzTx/>
              <a:buFontTx/>
              <a:buNone/>
              <a:tabLst/>
              <a:defRPr sz="1200">
                <a:solidFill>
                  <a:schemeClr val="tx1">
                    <a:lumMod val="85000"/>
                    <a:lumOff val="15000"/>
                  </a:schemeClr>
                </a:solidFill>
              </a:defRPr>
            </a:lvl1pPr>
          </a:lstStyle>
          <a:p>
            <a:r>
              <a:rPr lang="en-US" dirty="0">
                <a:effectLst/>
                <a:latin typeface="Arial" charset="0"/>
              </a:rPr>
              <a:t>Keep supporting points clear and simple. Try not to exceed three lines.</a:t>
            </a:r>
          </a:p>
        </p:txBody>
      </p:sp>
      <p:sp>
        <p:nvSpPr>
          <p:cNvPr id="13"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endParaRPr lang="en-US" dirty="0"/>
          </a:p>
        </p:txBody>
      </p:sp>
      <p:sp>
        <p:nvSpPr>
          <p:cNvPr id="15" name="Text Placeholder 10"/>
          <p:cNvSpPr>
            <a:spLocks noGrp="1"/>
          </p:cNvSpPr>
          <p:nvPr>
            <p:ph type="body" sz="quarter" idx="14" hasCustomPrompt="1"/>
          </p:nvPr>
        </p:nvSpPr>
        <p:spPr>
          <a:xfrm>
            <a:off x="229779" y="202589"/>
            <a:ext cx="2855141" cy="194651"/>
          </a:xfrm>
        </p:spPr>
        <p:txBody>
          <a:bodyPr wrap="none">
            <a:noAutofit/>
          </a:bodyPr>
          <a:lstStyle>
            <a:lvl1pPr marL="0" indent="0" algn="l">
              <a:buNone/>
              <a:defRPr sz="900" baseline="0">
                <a:solidFill>
                  <a:schemeClr val="tx1">
                    <a:lumMod val="75000"/>
                    <a:lumOff val="25000"/>
                  </a:schemeClr>
                </a:solidFill>
              </a:defRPr>
            </a:lvl1pPr>
          </a:lstStyle>
          <a:p>
            <a:pPr lvl="0"/>
            <a:r>
              <a:rPr lang="en-US" dirty="0"/>
              <a:t>CONTENT DESCRIPTION (optional)</a:t>
            </a:r>
          </a:p>
        </p:txBody>
      </p:sp>
      <p:sp>
        <p:nvSpPr>
          <p:cNvPr id="22" name="Text Placeholder 10"/>
          <p:cNvSpPr>
            <a:spLocks noGrp="1"/>
          </p:cNvSpPr>
          <p:nvPr>
            <p:ph type="body" sz="quarter" idx="15" hasCustomPrompt="1"/>
          </p:nvPr>
        </p:nvSpPr>
        <p:spPr>
          <a:xfrm>
            <a:off x="5988350" y="202589"/>
            <a:ext cx="2855141" cy="194651"/>
          </a:xfrm>
        </p:spPr>
        <p:txBody>
          <a:bodyPr wrap="none">
            <a:noAutofit/>
          </a:bodyPr>
          <a:lstStyle>
            <a:lvl1pPr marL="0" indent="0" algn="r">
              <a:buNone/>
              <a:defRPr sz="900" baseline="0">
                <a:solidFill>
                  <a:schemeClr val="tx1">
                    <a:lumMod val="75000"/>
                    <a:lumOff val="25000"/>
                  </a:schemeClr>
                </a:solidFill>
              </a:defRPr>
            </a:lvl1pPr>
          </a:lstStyle>
          <a:p>
            <a:pPr lvl="0"/>
            <a:r>
              <a:rPr lang="en-US" dirty="0"/>
              <a:t>DEPARTMENT NAME (optional)</a:t>
            </a:r>
          </a:p>
        </p:txBody>
      </p:sp>
    </p:spTree>
  </p:cSld>
  <p:clrMapOvr>
    <a:masterClrMapping/>
  </p:clrMapOvr>
  <p:extLst>
    <p:ext uri="{DCECCB84-F9BA-43D5-87BE-67443E8EF086}">
      <p15:sldGuideLst xmlns:p15="http://schemas.microsoft.com/office/powerpoint/2012/main">
        <p15:guide id="1" pos="342" userDrawn="1">
          <p15:clr>
            <a:srgbClr val="FBAE40"/>
          </p15:clr>
        </p15:guide>
        <p15:guide id="2" pos="414" userDrawn="1">
          <p15:clr>
            <a:srgbClr val="FBAE40"/>
          </p15:clr>
        </p15:guide>
        <p15:guide id="3" pos="756" userDrawn="1">
          <p15:clr>
            <a:srgbClr val="FBAE40"/>
          </p15:clr>
        </p15:guide>
        <p15:guide id="4" pos="828" userDrawn="1">
          <p15:clr>
            <a:srgbClr val="FBAE40"/>
          </p15:clr>
        </p15:guide>
        <p15:guide id="5" pos="1170" userDrawn="1">
          <p15:clr>
            <a:srgbClr val="FBAE40"/>
          </p15:clr>
        </p15:guide>
        <p15:guide id="6" pos="1251" userDrawn="1">
          <p15:clr>
            <a:srgbClr val="FBAE40"/>
          </p15:clr>
        </p15:guide>
        <p15:guide id="7" pos="1593" userDrawn="1">
          <p15:clr>
            <a:srgbClr val="FBAE40"/>
          </p15:clr>
        </p15:guide>
        <p15:guide id="8" pos="1665" userDrawn="1">
          <p15:clr>
            <a:srgbClr val="FBAE40"/>
          </p15:clr>
        </p15:guide>
        <p15:guide id="9" pos="2007" userDrawn="1">
          <p15:clr>
            <a:srgbClr val="FBAE40"/>
          </p15:clr>
        </p15:guide>
        <p15:guide id="10" pos="2079" userDrawn="1">
          <p15:clr>
            <a:srgbClr val="FBAE40"/>
          </p15:clr>
        </p15:guide>
        <p15:guide id="11" pos="2421" userDrawn="1">
          <p15:clr>
            <a:srgbClr val="FBAE40"/>
          </p15:clr>
        </p15:guide>
        <p15:guide id="12" pos="2493" userDrawn="1">
          <p15:clr>
            <a:srgbClr val="FBAE40"/>
          </p15:clr>
        </p15:guide>
        <p15:guide id="13" pos="2844" userDrawn="1">
          <p15:clr>
            <a:srgbClr val="FBAE40"/>
          </p15:clr>
        </p15:guide>
        <p15:guide id="14" pos="2916" userDrawn="1">
          <p15:clr>
            <a:srgbClr val="FBAE40"/>
          </p15:clr>
        </p15:guide>
        <p15:guide id="15" pos="3249" userDrawn="1">
          <p15:clr>
            <a:srgbClr val="FBAE40"/>
          </p15:clr>
        </p15:guide>
        <p15:guide id="16" pos="3339" userDrawn="1">
          <p15:clr>
            <a:srgbClr val="FBAE40"/>
          </p15:clr>
        </p15:guide>
        <p15:guide id="17" pos="3672" userDrawn="1">
          <p15:clr>
            <a:srgbClr val="FBAE40"/>
          </p15:clr>
        </p15:guide>
        <p15:guide id="18" pos="3753" userDrawn="1">
          <p15:clr>
            <a:srgbClr val="FBAE40"/>
          </p15:clr>
        </p15:guide>
        <p15:guide id="19" pos="4086" userDrawn="1">
          <p15:clr>
            <a:srgbClr val="FBAE40"/>
          </p15:clr>
        </p15:guide>
        <p15:guide id="20" pos="4176" userDrawn="1">
          <p15:clr>
            <a:srgbClr val="FBAE40"/>
          </p15:clr>
        </p15:guide>
        <p15:guide id="21" pos="4923" userDrawn="1">
          <p15:clr>
            <a:srgbClr val="FBAE40"/>
          </p15:clr>
        </p15:guide>
        <p15:guide id="22" pos="5004" userDrawn="1">
          <p15:clr>
            <a:srgbClr val="FBAE40"/>
          </p15:clr>
        </p15:guide>
        <p15:guide id="23" pos="5328" userDrawn="1">
          <p15:clr>
            <a:srgbClr val="FBAE40"/>
          </p15:clr>
        </p15:guide>
        <p15:guide id="24" pos="5418" userDrawn="1">
          <p15:clr>
            <a:srgbClr val="FBAE40"/>
          </p15:clr>
        </p15:guide>
        <p15:guide id="25" orient="horz" pos="216" userDrawn="1">
          <p15:clr>
            <a:srgbClr val="FBAE40"/>
          </p15:clr>
        </p15:guide>
        <p15:guide id="26" pos="4509" userDrawn="1">
          <p15:clr>
            <a:srgbClr val="FBAE40"/>
          </p15:clr>
        </p15:guide>
        <p15:guide id="27" pos="4581"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KP Template Blank">
    <p:spTree>
      <p:nvGrpSpPr>
        <p:cNvPr id="1" name=""/>
        <p:cNvGrpSpPr/>
        <p:nvPr/>
      </p:nvGrpSpPr>
      <p:grpSpPr>
        <a:xfrm>
          <a:off x="0" y="0"/>
          <a:ext cx="0" cy="0"/>
          <a:chOff x="0" y="0"/>
          <a:chExt cx="0" cy="0"/>
        </a:xfrm>
      </p:grpSpPr>
      <p:sp>
        <p:nvSpPr>
          <p:cNvPr id="5"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750">
                <a:solidFill>
                  <a:schemeClr val="tx1">
                    <a:tint val="75000"/>
                  </a:schemeClr>
                </a:solidFill>
              </a:defRPr>
            </a:lvl1pPr>
          </a:lstStyle>
          <a:p>
            <a:fld id="{8C8B385D-DF67-E241-B0BF-76B80A8E743B}" type="slidenum">
              <a:rPr lang="en-US" smtClean="0"/>
              <a:pPr/>
              <a:t>‹#›</a:t>
            </a:fld>
            <a:endParaRPr lang="en-US" dirty="0"/>
          </a:p>
        </p:txBody>
      </p:sp>
      <p:sp>
        <p:nvSpPr>
          <p:cNvPr id="6" name="Text Placeholder 10"/>
          <p:cNvSpPr>
            <a:spLocks noGrp="1"/>
          </p:cNvSpPr>
          <p:nvPr>
            <p:ph type="body" sz="quarter" idx="14" hasCustomPrompt="1"/>
          </p:nvPr>
        </p:nvSpPr>
        <p:spPr>
          <a:xfrm>
            <a:off x="229779" y="202589"/>
            <a:ext cx="2855141" cy="194651"/>
          </a:xfrm>
        </p:spPr>
        <p:txBody>
          <a:bodyPr wrap="none">
            <a:noAutofit/>
          </a:bodyPr>
          <a:lstStyle>
            <a:lvl1pPr marL="0" indent="0" algn="l">
              <a:buNone/>
              <a:defRPr sz="900" baseline="0">
                <a:solidFill>
                  <a:schemeClr val="tx1">
                    <a:lumMod val="75000"/>
                    <a:lumOff val="25000"/>
                  </a:schemeClr>
                </a:solidFill>
              </a:defRPr>
            </a:lvl1pPr>
          </a:lstStyle>
          <a:p>
            <a:pPr lvl="0"/>
            <a:r>
              <a:rPr lang="en-US" dirty="0"/>
              <a:t>CONTENT DESCRIPTION (optional)</a:t>
            </a:r>
          </a:p>
        </p:txBody>
      </p:sp>
      <p:sp>
        <p:nvSpPr>
          <p:cNvPr id="9" name="Text Placeholder 10"/>
          <p:cNvSpPr>
            <a:spLocks noGrp="1"/>
          </p:cNvSpPr>
          <p:nvPr>
            <p:ph type="body" sz="quarter" idx="15" hasCustomPrompt="1"/>
          </p:nvPr>
        </p:nvSpPr>
        <p:spPr>
          <a:xfrm>
            <a:off x="5988350" y="202589"/>
            <a:ext cx="2855141" cy="194651"/>
          </a:xfrm>
        </p:spPr>
        <p:txBody>
          <a:bodyPr wrap="none">
            <a:noAutofit/>
          </a:bodyPr>
          <a:lstStyle>
            <a:lvl1pPr marL="0" indent="0" algn="r">
              <a:buNone/>
              <a:defRPr sz="900" baseline="0">
                <a:solidFill>
                  <a:schemeClr val="tx1">
                    <a:lumMod val="75000"/>
                    <a:lumOff val="25000"/>
                  </a:schemeClr>
                </a:solidFill>
              </a:defRPr>
            </a:lvl1pPr>
          </a:lstStyle>
          <a:p>
            <a:pPr lvl="0"/>
            <a:r>
              <a:rPr lang="en-US" dirty="0"/>
              <a:t>DEPARTMENT NAME (optional)</a:t>
            </a:r>
          </a:p>
        </p:txBody>
      </p:sp>
    </p:spTree>
  </p:cSld>
  <p:clrMapOvr>
    <a:masterClrMapping/>
  </p:clrMapOvr>
  <p:extLst>
    <p:ext uri="{DCECCB84-F9BA-43D5-87BE-67443E8EF086}">
      <p15:sldGuideLst xmlns:p15="http://schemas.microsoft.com/office/powerpoint/2012/main">
        <p15:guide id="1" pos="351" userDrawn="1">
          <p15:clr>
            <a:srgbClr val="FBAE40"/>
          </p15:clr>
        </p15:guide>
        <p15:guide id="2" pos="405" userDrawn="1">
          <p15:clr>
            <a:srgbClr val="FBAE40"/>
          </p15:clr>
        </p15:guide>
        <p15:guide id="3" pos="756" userDrawn="1">
          <p15:clr>
            <a:srgbClr val="FBAE40"/>
          </p15:clr>
        </p15:guide>
        <p15:guide id="4" pos="828" userDrawn="1">
          <p15:clr>
            <a:srgbClr val="FBAE40"/>
          </p15:clr>
        </p15:guide>
        <p15:guide id="5" pos="1170" userDrawn="1">
          <p15:clr>
            <a:srgbClr val="FBAE40"/>
          </p15:clr>
        </p15:guide>
        <p15:guide id="6" pos="1251" userDrawn="1">
          <p15:clr>
            <a:srgbClr val="FBAE40"/>
          </p15:clr>
        </p15:guide>
        <p15:guide id="7" pos="1593" userDrawn="1">
          <p15:clr>
            <a:srgbClr val="FBAE40"/>
          </p15:clr>
        </p15:guide>
        <p15:guide id="8" pos="1665" userDrawn="1">
          <p15:clr>
            <a:srgbClr val="FBAE40"/>
          </p15:clr>
        </p15:guide>
        <p15:guide id="9" pos="1998" userDrawn="1">
          <p15:clr>
            <a:srgbClr val="FBAE40"/>
          </p15:clr>
        </p15:guide>
        <p15:guide id="10" pos="2088" userDrawn="1">
          <p15:clr>
            <a:srgbClr val="FBAE40"/>
          </p15:clr>
        </p15:guide>
        <p15:guide id="11" pos="2412" userDrawn="1">
          <p15:clr>
            <a:srgbClr val="FBAE40"/>
          </p15:clr>
        </p15:guide>
        <p15:guide id="12" pos="2493" userDrawn="1">
          <p15:clr>
            <a:srgbClr val="FBAE40"/>
          </p15:clr>
        </p15:guide>
        <p15:guide id="13" pos="2835" userDrawn="1">
          <p15:clr>
            <a:srgbClr val="FBAE40"/>
          </p15:clr>
        </p15:guide>
        <p15:guide id="14" pos="2925" userDrawn="1">
          <p15:clr>
            <a:srgbClr val="FBAE40"/>
          </p15:clr>
        </p15:guide>
        <p15:guide id="15" pos="3249" userDrawn="1">
          <p15:clr>
            <a:srgbClr val="FBAE40"/>
          </p15:clr>
        </p15:guide>
        <p15:guide id="16" pos="3339" userDrawn="1">
          <p15:clr>
            <a:srgbClr val="FBAE40"/>
          </p15:clr>
        </p15:guide>
        <p15:guide id="17" pos="3672" userDrawn="1">
          <p15:clr>
            <a:srgbClr val="FBAE40"/>
          </p15:clr>
        </p15:guide>
        <p15:guide id="18" pos="3753" userDrawn="1">
          <p15:clr>
            <a:srgbClr val="FBAE40"/>
          </p15:clr>
        </p15:guide>
        <p15:guide id="19" pos="4086" userDrawn="1">
          <p15:clr>
            <a:srgbClr val="FBAE40"/>
          </p15:clr>
        </p15:guide>
        <p15:guide id="20" pos="4167" userDrawn="1">
          <p15:clr>
            <a:srgbClr val="FBAE40"/>
          </p15:clr>
        </p15:guide>
        <p15:guide id="21" pos="4923" userDrawn="1">
          <p15:clr>
            <a:srgbClr val="FBAE40"/>
          </p15:clr>
        </p15:guide>
        <p15:guide id="22" pos="5004" userDrawn="1">
          <p15:clr>
            <a:srgbClr val="FBAE40"/>
          </p15:clr>
        </p15:guide>
        <p15:guide id="23" pos="5337" userDrawn="1">
          <p15:clr>
            <a:srgbClr val="FBAE40"/>
          </p15:clr>
        </p15:guide>
        <p15:guide id="24" pos="5418" userDrawn="1">
          <p15:clr>
            <a:srgbClr val="FBAE40"/>
          </p15:clr>
        </p15:guide>
        <p15:guide id="25" orient="horz" pos="216" userDrawn="1">
          <p15:clr>
            <a:srgbClr val="FBAE40"/>
          </p15:clr>
        </p15:guide>
        <p15:guide id="26" pos="4509" userDrawn="1">
          <p15:clr>
            <a:srgbClr val="FBAE40"/>
          </p15:clr>
        </p15:guide>
        <p15:guide id="27" pos="4581"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rue 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sz="1000"/>
            </a:lvl1pPr>
          </a:lstStyle>
          <a:p>
            <a:fld id="{8C8B385D-DF67-E241-B0BF-76B80A8E743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_Photo Top">
    <p:spTree>
      <p:nvGrpSpPr>
        <p:cNvPr id="1" name=""/>
        <p:cNvGrpSpPr/>
        <p:nvPr/>
      </p:nvGrpSpPr>
      <p:grpSpPr>
        <a:xfrm>
          <a:off x="0" y="0"/>
          <a:ext cx="0" cy="0"/>
          <a:chOff x="0" y="0"/>
          <a:chExt cx="0" cy="0"/>
        </a:xfrm>
      </p:grpSpPr>
      <p:sp>
        <p:nvSpPr>
          <p:cNvPr id="12" name="Title Placeholder 7"/>
          <p:cNvSpPr>
            <a:spLocks noGrp="1"/>
          </p:cNvSpPr>
          <p:nvPr>
            <p:ph type="title"/>
          </p:nvPr>
        </p:nvSpPr>
        <p:spPr>
          <a:xfrm>
            <a:off x="628568" y="4323522"/>
            <a:ext cx="7886864" cy="721244"/>
          </a:xfrm>
          <a:prstGeom prst="rect">
            <a:avLst/>
          </a:prstGeom>
        </p:spPr>
        <p:txBody>
          <a:bodyPr vert="horz" lIns="91440" tIns="45720" rIns="91440" bIns="45720" rtlCol="0" anchor="ctr">
            <a:normAutofit/>
          </a:bodyPr>
          <a:lstStyle>
            <a:lvl1pPr>
              <a:lnSpc>
                <a:spcPct val="100000"/>
              </a:lnSpc>
              <a:defRPr/>
            </a:lvl1pPr>
          </a:lstStyle>
          <a:p>
            <a:r>
              <a:rPr lang="en-US" dirty="0"/>
              <a:t>Title of presentation goes in this space</a:t>
            </a:r>
          </a:p>
        </p:txBody>
      </p:sp>
      <p:sp>
        <p:nvSpPr>
          <p:cNvPr id="16" name="Text Placeholder 15"/>
          <p:cNvSpPr>
            <a:spLocks noGrp="1"/>
          </p:cNvSpPr>
          <p:nvPr>
            <p:ph type="body" sz="quarter" idx="10" hasCustomPrompt="1"/>
          </p:nvPr>
        </p:nvSpPr>
        <p:spPr>
          <a:xfrm>
            <a:off x="628568" y="5347252"/>
            <a:ext cx="7886864" cy="565219"/>
          </a:xfrm>
          <a:prstGeom prst="rect">
            <a:avLst/>
          </a:prstGeom>
        </p:spPr>
        <p:txBody>
          <a:bodyPr anchor="b" anchorCtr="0"/>
          <a:lstStyle>
            <a:lvl1pPr marL="0" indent="0" algn="ctr">
              <a:buFontTx/>
              <a:buNone/>
              <a:defRPr sz="1050" baseline="0">
                <a:solidFill>
                  <a:schemeClr val="tx2"/>
                </a:solidFill>
              </a:defRPr>
            </a:lvl1pPr>
          </a:lstStyle>
          <a:p>
            <a:r>
              <a:rPr lang="en-US" sz="1125" dirty="0"/>
              <a:t>Presenter information</a:t>
            </a:r>
          </a:p>
        </p:txBody>
      </p:sp>
      <p:sp>
        <p:nvSpPr>
          <p:cNvPr id="3" name="Picture Placeholder 2"/>
          <p:cNvSpPr>
            <a:spLocks noGrp="1"/>
          </p:cNvSpPr>
          <p:nvPr>
            <p:ph type="pic" sz="quarter" idx="11"/>
          </p:nvPr>
        </p:nvSpPr>
        <p:spPr>
          <a:xfrm>
            <a:off x="0" y="0"/>
            <a:ext cx="9143405" cy="3826669"/>
          </a:xfrm>
          <a:prstGeom prst="rect">
            <a:avLst/>
          </a:prstGeom>
          <a:noFill/>
        </p:spPr>
        <p:txBody>
          <a:bodyPr/>
          <a:lstStyle/>
          <a:p>
            <a:endParaRPr lang="en-US"/>
          </a:p>
        </p:txBody>
      </p:sp>
      <p:sp>
        <p:nvSpPr>
          <p:cNvPr id="9"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r>
              <a:rPr lang="en-US"/>
              <a:t>  |   Copyright © 2017 Kaiser Foundation Health Plan, Inc.</a:t>
            </a:r>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6891453" y="6337910"/>
            <a:ext cx="2019300" cy="22860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_3 Photos">
    <p:spTree>
      <p:nvGrpSpPr>
        <p:cNvPr id="1" name=""/>
        <p:cNvGrpSpPr/>
        <p:nvPr/>
      </p:nvGrpSpPr>
      <p:grpSpPr>
        <a:xfrm>
          <a:off x="0" y="0"/>
          <a:ext cx="0" cy="0"/>
          <a:chOff x="0" y="0"/>
          <a:chExt cx="0" cy="0"/>
        </a:xfrm>
      </p:grpSpPr>
      <p:sp>
        <p:nvSpPr>
          <p:cNvPr id="14" name="Title Placeholder 7"/>
          <p:cNvSpPr>
            <a:spLocks noGrp="1"/>
          </p:cNvSpPr>
          <p:nvPr>
            <p:ph type="title"/>
          </p:nvPr>
        </p:nvSpPr>
        <p:spPr>
          <a:xfrm>
            <a:off x="628568" y="4323522"/>
            <a:ext cx="7886864" cy="721244"/>
          </a:xfrm>
          <a:prstGeom prst="rect">
            <a:avLst/>
          </a:prstGeom>
        </p:spPr>
        <p:txBody>
          <a:bodyPr vert="horz" lIns="91440" tIns="45720" rIns="91440" bIns="45720" rtlCol="0" anchor="ctr">
            <a:normAutofit/>
          </a:bodyPr>
          <a:lstStyle>
            <a:lvl1pPr>
              <a:lnSpc>
                <a:spcPct val="100000"/>
              </a:lnSpc>
              <a:defRPr/>
            </a:lvl1pPr>
          </a:lstStyle>
          <a:p>
            <a:r>
              <a:rPr lang="en-US" dirty="0"/>
              <a:t>Title of presentation goes in this space</a:t>
            </a:r>
          </a:p>
        </p:txBody>
      </p:sp>
      <p:sp>
        <p:nvSpPr>
          <p:cNvPr id="15" name="Text Placeholder 15"/>
          <p:cNvSpPr>
            <a:spLocks noGrp="1"/>
          </p:cNvSpPr>
          <p:nvPr>
            <p:ph type="body" sz="quarter" idx="10" hasCustomPrompt="1"/>
          </p:nvPr>
        </p:nvSpPr>
        <p:spPr>
          <a:xfrm>
            <a:off x="628568" y="5347252"/>
            <a:ext cx="7886864" cy="565219"/>
          </a:xfrm>
          <a:prstGeom prst="rect">
            <a:avLst/>
          </a:prstGeom>
        </p:spPr>
        <p:txBody>
          <a:bodyPr anchor="b" anchorCtr="0"/>
          <a:lstStyle>
            <a:lvl1pPr marL="0" indent="0" algn="ctr">
              <a:buFontTx/>
              <a:buNone/>
              <a:defRPr sz="1050" baseline="0">
                <a:solidFill>
                  <a:schemeClr val="tx2"/>
                </a:solidFill>
              </a:defRPr>
            </a:lvl1pPr>
          </a:lstStyle>
          <a:p>
            <a:r>
              <a:rPr lang="en-US" sz="1125" dirty="0"/>
              <a:t>Presenter information</a:t>
            </a:r>
          </a:p>
        </p:txBody>
      </p:sp>
      <p:sp>
        <p:nvSpPr>
          <p:cNvPr id="3" name="Picture Placeholder 2"/>
          <p:cNvSpPr>
            <a:spLocks noGrp="1"/>
          </p:cNvSpPr>
          <p:nvPr>
            <p:ph type="pic" sz="quarter" idx="11"/>
          </p:nvPr>
        </p:nvSpPr>
        <p:spPr>
          <a:xfrm>
            <a:off x="0" y="0"/>
            <a:ext cx="3052960" cy="3365500"/>
          </a:xfrm>
          <a:prstGeom prst="rect">
            <a:avLst/>
          </a:prstGeom>
          <a:solidFill>
            <a:schemeClr val="bg1">
              <a:lumMod val="95000"/>
            </a:schemeClr>
          </a:solidFill>
        </p:spPr>
        <p:txBody>
          <a:bodyPr/>
          <a:lstStyle/>
          <a:p>
            <a:endParaRPr lang="en-US"/>
          </a:p>
        </p:txBody>
      </p:sp>
      <p:sp>
        <p:nvSpPr>
          <p:cNvPr id="5" name="Picture Placeholder 4"/>
          <p:cNvSpPr>
            <a:spLocks noGrp="1"/>
          </p:cNvSpPr>
          <p:nvPr>
            <p:ph type="pic" sz="quarter" idx="12"/>
          </p:nvPr>
        </p:nvSpPr>
        <p:spPr>
          <a:xfrm>
            <a:off x="3052961" y="0"/>
            <a:ext cx="3052960" cy="3365500"/>
          </a:xfrm>
          <a:prstGeom prst="rect">
            <a:avLst/>
          </a:prstGeom>
          <a:solidFill>
            <a:schemeClr val="bg1">
              <a:lumMod val="95000"/>
            </a:schemeClr>
          </a:solidFill>
        </p:spPr>
        <p:txBody>
          <a:bodyPr/>
          <a:lstStyle/>
          <a:p>
            <a:endParaRPr lang="en-US"/>
          </a:p>
        </p:txBody>
      </p:sp>
      <p:sp>
        <p:nvSpPr>
          <p:cNvPr id="12" name="Picture Placeholder 11"/>
          <p:cNvSpPr>
            <a:spLocks noGrp="1"/>
          </p:cNvSpPr>
          <p:nvPr>
            <p:ph type="pic" sz="quarter" idx="13"/>
          </p:nvPr>
        </p:nvSpPr>
        <p:spPr>
          <a:xfrm>
            <a:off x="6105921" y="0"/>
            <a:ext cx="3037484" cy="3365500"/>
          </a:xfrm>
          <a:prstGeom prst="rect">
            <a:avLst/>
          </a:prstGeom>
          <a:solidFill>
            <a:schemeClr val="bg1">
              <a:lumMod val="95000"/>
            </a:schemeClr>
          </a:solidFill>
        </p:spPr>
        <p:txBody>
          <a:bodyPr/>
          <a:lstStyle/>
          <a:p>
            <a:endParaRPr lang="en-US"/>
          </a:p>
        </p:txBody>
      </p:sp>
      <p:sp>
        <p:nvSpPr>
          <p:cNvPr id="10"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r>
              <a:rPr lang="en-US"/>
              <a:t>  |   Copyright © 2017 Kaiser Foundation Health Plan, Inc.</a:t>
            </a: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6891453" y="6337910"/>
            <a:ext cx="2019300" cy="22860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_Photo Bottom 1">
    <p:spTree>
      <p:nvGrpSpPr>
        <p:cNvPr id="1" name=""/>
        <p:cNvGrpSpPr/>
        <p:nvPr/>
      </p:nvGrpSpPr>
      <p:grpSpPr>
        <a:xfrm>
          <a:off x="0" y="0"/>
          <a:ext cx="0" cy="0"/>
          <a:chOff x="0" y="0"/>
          <a:chExt cx="0" cy="0"/>
        </a:xfrm>
      </p:grpSpPr>
      <p:sp>
        <p:nvSpPr>
          <p:cNvPr id="9" name="Title Placeholder 7"/>
          <p:cNvSpPr>
            <a:spLocks noGrp="1"/>
          </p:cNvSpPr>
          <p:nvPr>
            <p:ph type="title"/>
          </p:nvPr>
        </p:nvSpPr>
        <p:spPr>
          <a:xfrm>
            <a:off x="628568" y="1060790"/>
            <a:ext cx="7886864" cy="721244"/>
          </a:xfrm>
          <a:prstGeom prst="rect">
            <a:avLst/>
          </a:prstGeom>
        </p:spPr>
        <p:txBody>
          <a:bodyPr vert="horz" lIns="91440" tIns="45720" rIns="91440" bIns="45720" rtlCol="0" anchor="ctr" anchorCtr="0">
            <a:normAutofit/>
          </a:bodyPr>
          <a:lstStyle>
            <a:lvl1pPr algn="l">
              <a:lnSpc>
                <a:spcPct val="100000"/>
              </a:lnSpc>
              <a:defRPr sz="1950"/>
            </a:lvl1pPr>
          </a:lstStyle>
          <a:p>
            <a:r>
              <a:rPr lang="en-US" dirty="0"/>
              <a:t>Title of presentation goes in this space</a:t>
            </a:r>
          </a:p>
        </p:txBody>
      </p:sp>
      <p:sp>
        <p:nvSpPr>
          <p:cNvPr id="10" name="Text Placeholder 15"/>
          <p:cNvSpPr>
            <a:spLocks noGrp="1"/>
          </p:cNvSpPr>
          <p:nvPr>
            <p:ph type="body" sz="quarter" idx="10" hasCustomPrompt="1"/>
          </p:nvPr>
        </p:nvSpPr>
        <p:spPr>
          <a:xfrm>
            <a:off x="628568" y="1782034"/>
            <a:ext cx="7886864" cy="413202"/>
          </a:xfrm>
          <a:prstGeom prst="rect">
            <a:avLst/>
          </a:prstGeom>
        </p:spPr>
        <p:txBody>
          <a:bodyPr anchor="b" anchorCtr="0"/>
          <a:lstStyle>
            <a:lvl1pPr marL="0" indent="0" algn="l">
              <a:buFontTx/>
              <a:buNone/>
              <a:defRPr sz="1050" baseline="0">
                <a:solidFill>
                  <a:schemeClr val="tx2"/>
                </a:solidFill>
              </a:defRPr>
            </a:lvl1pPr>
          </a:lstStyle>
          <a:p>
            <a:r>
              <a:rPr lang="en-US" sz="1125" dirty="0"/>
              <a:t>Presenter information</a:t>
            </a:r>
          </a:p>
        </p:txBody>
      </p:sp>
      <p:pic>
        <p:nvPicPr>
          <p:cNvPr id="11" name="Picture 10"/>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314489" y="360453"/>
            <a:ext cx="1721421" cy="259871"/>
          </a:xfrm>
          <a:prstGeom prst="rect">
            <a:avLst/>
          </a:prstGeom>
        </p:spPr>
      </p:pic>
      <p:sp>
        <p:nvSpPr>
          <p:cNvPr id="3" name="Picture Placeholder 2"/>
          <p:cNvSpPr>
            <a:spLocks noGrp="1"/>
          </p:cNvSpPr>
          <p:nvPr>
            <p:ph type="pic" sz="quarter" idx="11"/>
          </p:nvPr>
        </p:nvSpPr>
        <p:spPr>
          <a:xfrm>
            <a:off x="7453" y="2305050"/>
            <a:ext cx="9143405" cy="4579397"/>
          </a:xfrm>
          <a:prstGeom prst="rect">
            <a:avLst/>
          </a:prstGeom>
          <a:solidFill>
            <a:schemeClr val="bg1">
              <a:lumMod val="95000"/>
            </a:schemeClr>
          </a:solidFill>
        </p:spPr>
        <p:txBody>
          <a:bodyPr wrap="square">
            <a:noAutofit/>
          </a:bodyPr>
          <a:lstStyle/>
          <a:p>
            <a:endParaRPr lang="en-US"/>
          </a:p>
        </p:txBody>
      </p:sp>
      <p:sp>
        <p:nvSpPr>
          <p:cNvPr id="7"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r>
              <a:rPr lang="en-US"/>
              <a:t>  |   Copyright © 2017 Kaiser Foundation Health Plan, Inc.</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_Photo Bottom 2">
    <p:spTree>
      <p:nvGrpSpPr>
        <p:cNvPr id="1" name=""/>
        <p:cNvGrpSpPr/>
        <p:nvPr/>
      </p:nvGrpSpPr>
      <p:grpSpPr>
        <a:xfrm>
          <a:off x="0" y="0"/>
          <a:ext cx="0" cy="0"/>
          <a:chOff x="0" y="0"/>
          <a:chExt cx="0" cy="0"/>
        </a:xfrm>
      </p:grpSpPr>
      <p:sp>
        <p:nvSpPr>
          <p:cNvPr id="13" name="Slide Number Placeholder 5"/>
          <p:cNvSpPr>
            <a:spLocks noGrp="1"/>
          </p:cNvSpPr>
          <p:nvPr>
            <p:ph type="sldNum" sz="quarter" idx="4"/>
          </p:nvPr>
        </p:nvSpPr>
        <p:spPr>
          <a:xfrm>
            <a:off x="229779" y="6589128"/>
            <a:ext cx="4437258" cy="268873"/>
          </a:xfrm>
          <a:prstGeom prst="rect">
            <a:avLst/>
          </a:prstGeom>
        </p:spPr>
        <p:txBody>
          <a:bodyPr vert="horz" lIns="91440" tIns="45720" rIns="91440" bIns="45720" rtlCol="0" anchor="ctr"/>
          <a:lstStyle>
            <a:lvl1pPr algn="l">
              <a:defRPr sz="750">
                <a:solidFill>
                  <a:schemeClr val="tx1">
                    <a:tint val="75000"/>
                  </a:schemeClr>
                </a:solidFill>
              </a:defRPr>
            </a:lvl1pPr>
          </a:lstStyle>
          <a:p>
            <a:fld id="{37856311-FCBD-DE47-A7A5-5FEB27551E75}" type="slidenum">
              <a:rPr lang="en-US" smtClean="0"/>
              <a:pPr/>
              <a:t>‹#›</a:t>
            </a:fld>
            <a:r>
              <a:rPr lang="en-US"/>
              <a:t>   |   Copyright © 2017 Kaiser Foundation Health Plan, Inc. </a:t>
            </a:r>
          </a:p>
          <a:p>
            <a:pPr fontAlgn="t"/>
            <a:endParaRPr lang="en-US"/>
          </a:p>
        </p:txBody>
      </p:sp>
      <p:sp>
        <p:nvSpPr>
          <p:cNvPr id="16" name="Rectangle 15"/>
          <p:cNvSpPr/>
          <p:nvPr userDrawn="1"/>
        </p:nvSpPr>
        <p:spPr>
          <a:xfrm>
            <a:off x="9033493" y="343555"/>
            <a:ext cx="110507" cy="377690"/>
          </a:xfrm>
          <a:prstGeom prst="rect">
            <a:avLst/>
          </a:prstGeom>
          <a:solidFill>
            <a:srgbClr val="92CC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
        <p:nvSpPr>
          <p:cNvPr id="17" name="Text Placeholder 15"/>
          <p:cNvSpPr>
            <a:spLocks noGrp="1"/>
          </p:cNvSpPr>
          <p:nvPr>
            <p:ph type="body" sz="quarter" idx="11" hasCustomPrompt="1"/>
          </p:nvPr>
        </p:nvSpPr>
        <p:spPr>
          <a:xfrm>
            <a:off x="5068297" y="343555"/>
            <a:ext cx="3864524" cy="377690"/>
          </a:xfrm>
          <a:prstGeom prst="rect">
            <a:avLst/>
          </a:prstGeom>
        </p:spPr>
        <p:txBody>
          <a:bodyPr anchor="ctr" anchorCtr="0"/>
          <a:lstStyle>
            <a:lvl1pPr marL="0" indent="0" algn="r">
              <a:buFontTx/>
              <a:buNone/>
              <a:defRPr sz="1050" baseline="0">
                <a:solidFill>
                  <a:schemeClr val="tx2"/>
                </a:solidFill>
              </a:defRPr>
            </a:lvl1pPr>
          </a:lstStyle>
          <a:p>
            <a:r>
              <a:rPr lang="en-US" sz="1125" dirty="0"/>
              <a:t>Identifier</a:t>
            </a:r>
          </a:p>
        </p:txBody>
      </p:sp>
      <p:pic>
        <p:nvPicPr>
          <p:cNvPr id="18" name="Picture 1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314489" y="360453"/>
            <a:ext cx="1721421" cy="259871"/>
          </a:xfrm>
          <a:prstGeom prst="rect">
            <a:avLst/>
          </a:prstGeom>
        </p:spPr>
      </p:pic>
      <p:sp>
        <p:nvSpPr>
          <p:cNvPr id="19" name="Picture Placeholder 2"/>
          <p:cNvSpPr>
            <a:spLocks noGrp="1"/>
          </p:cNvSpPr>
          <p:nvPr>
            <p:ph type="pic" sz="quarter" idx="12"/>
          </p:nvPr>
        </p:nvSpPr>
        <p:spPr>
          <a:xfrm>
            <a:off x="7453" y="2305050"/>
            <a:ext cx="9143405" cy="4579397"/>
          </a:xfrm>
          <a:prstGeom prst="rect">
            <a:avLst/>
          </a:prstGeom>
          <a:solidFill>
            <a:schemeClr val="bg1">
              <a:lumMod val="95000"/>
            </a:schemeClr>
          </a:solidFill>
        </p:spPr>
        <p:txBody>
          <a:bodyPr wrap="square">
            <a:noAutofit/>
          </a:bodyPr>
          <a:lstStyle/>
          <a:p>
            <a:endParaRPr lang="en-US"/>
          </a:p>
        </p:txBody>
      </p:sp>
      <p:sp>
        <p:nvSpPr>
          <p:cNvPr id="22" name="Title Placeholder 7"/>
          <p:cNvSpPr>
            <a:spLocks noGrp="1"/>
          </p:cNvSpPr>
          <p:nvPr>
            <p:ph type="title"/>
          </p:nvPr>
        </p:nvSpPr>
        <p:spPr>
          <a:xfrm>
            <a:off x="628568" y="1060790"/>
            <a:ext cx="7886864" cy="721244"/>
          </a:xfrm>
          <a:prstGeom prst="rect">
            <a:avLst/>
          </a:prstGeom>
        </p:spPr>
        <p:txBody>
          <a:bodyPr vert="horz" lIns="91440" tIns="45720" rIns="91440" bIns="45720" rtlCol="0" anchor="ctr" anchorCtr="0">
            <a:normAutofit/>
          </a:bodyPr>
          <a:lstStyle>
            <a:lvl1pPr algn="l">
              <a:lnSpc>
                <a:spcPct val="100000"/>
              </a:lnSpc>
              <a:defRPr sz="1950"/>
            </a:lvl1pPr>
          </a:lstStyle>
          <a:p>
            <a:r>
              <a:rPr lang="en-US" dirty="0"/>
              <a:t>Title of presentation goes in this space</a:t>
            </a:r>
          </a:p>
        </p:txBody>
      </p:sp>
      <p:sp>
        <p:nvSpPr>
          <p:cNvPr id="23" name="Text Placeholder 15"/>
          <p:cNvSpPr>
            <a:spLocks noGrp="1"/>
          </p:cNvSpPr>
          <p:nvPr>
            <p:ph type="body" sz="quarter" idx="10" hasCustomPrompt="1"/>
          </p:nvPr>
        </p:nvSpPr>
        <p:spPr>
          <a:xfrm>
            <a:off x="628568" y="1782034"/>
            <a:ext cx="7886864" cy="413202"/>
          </a:xfrm>
          <a:prstGeom prst="rect">
            <a:avLst/>
          </a:prstGeom>
        </p:spPr>
        <p:txBody>
          <a:bodyPr anchor="b" anchorCtr="0"/>
          <a:lstStyle>
            <a:lvl1pPr marL="0" indent="0" algn="l">
              <a:buFontTx/>
              <a:buNone/>
              <a:defRPr sz="1050" baseline="0">
                <a:solidFill>
                  <a:schemeClr val="tx2"/>
                </a:solidFill>
              </a:defRPr>
            </a:lvl1pPr>
          </a:lstStyle>
          <a:p>
            <a:r>
              <a:rPr lang="en-US" sz="1125" dirty="0"/>
              <a:t>Presenter information</a:t>
            </a:r>
          </a:p>
        </p:txBody>
      </p:sp>
      <p:sp>
        <p:nvSpPr>
          <p:cNvPr id="9" name="Slide Number Placeholder 8"/>
          <p:cNvSpPr txBox="1">
            <a:spLocks/>
          </p:cNvSpPr>
          <p:nvPr userDrawn="1"/>
        </p:nvSpPr>
        <p:spPr>
          <a:xfrm>
            <a:off x="245962" y="6381474"/>
            <a:ext cx="6089409" cy="365125"/>
          </a:xfrm>
          <a:prstGeom prst="rect">
            <a:avLst/>
          </a:prstGeom>
        </p:spPr>
        <p:txBody>
          <a:bodyPr vert="horz" lIns="34286" tIns="17143" rIns="34286" bIns="17143" rtlCol="0" anchor="b" anchorCtr="0"/>
          <a:lstStyle>
            <a:defPPr>
              <a:defRPr lang="en-US"/>
            </a:defPPr>
            <a:lvl1pPr marL="0" algn="l" defTabSz="1828891" rtl="0" eaLnBrk="1" latinLnBrk="0" hangingPunct="1">
              <a:defRPr sz="2000" kern="1200">
                <a:solidFill>
                  <a:schemeClr val="tx1">
                    <a:tint val="75000"/>
                  </a:schemeClr>
                </a:solidFill>
                <a:latin typeface="+mn-lt"/>
                <a:ea typeface="+mn-ea"/>
                <a:cs typeface="+mn-cs"/>
              </a:defRPr>
            </a:lvl1pPr>
            <a:lvl2pPr marL="914446" algn="l" defTabSz="1828891" rtl="0" eaLnBrk="1" latinLnBrk="0" hangingPunct="1">
              <a:defRPr sz="3600" kern="1200">
                <a:solidFill>
                  <a:schemeClr val="tx1"/>
                </a:solidFill>
                <a:latin typeface="+mn-lt"/>
                <a:ea typeface="+mn-ea"/>
                <a:cs typeface="+mn-cs"/>
              </a:defRPr>
            </a:lvl2pPr>
            <a:lvl3pPr marL="1828891" algn="l" defTabSz="1828891" rtl="0" eaLnBrk="1" latinLnBrk="0" hangingPunct="1">
              <a:defRPr sz="3600" kern="1200">
                <a:solidFill>
                  <a:schemeClr val="tx1"/>
                </a:solidFill>
                <a:latin typeface="+mn-lt"/>
                <a:ea typeface="+mn-ea"/>
                <a:cs typeface="+mn-cs"/>
              </a:defRPr>
            </a:lvl3pPr>
            <a:lvl4pPr marL="2743337" algn="l" defTabSz="1828891" rtl="0" eaLnBrk="1" latinLnBrk="0" hangingPunct="1">
              <a:defRPr sz="3600" kern="1200">
                <a:solidFill>
                  <a:schemeClr val="tx1"/>
                </a:solidFill>
                <a:latin typeface="+mn-lt"/>
                <a:ea typeface="+mn-ea"/>
                <a:cs typeface="+mn-cs"/>
              </a:defRPr>
            </a:lvl4pPr>
            <a:lvl5pPr marL="3657783" algn="l" defTabSz="1828891" rtl="0" eaLnBrk="1" latinLnBrk="0" hangingPunct="1">
              <a:defRPr sz="3600" kern="1200">
                <a:solidFill>
                  <a:schemeClr val="tx1"/>
                </a:solidFill>
                <a:latin typeface="+mn-lt"/>
                <a:ea typeface="+mn-ea"/>
                <a:cs typeface="+mn-cs"/>
              </a:defRPr>
            </a:lvl5pPr>
            <a:lvl6pPr marL="4572229" algn="l" defTabSz="1828891" rtl="0" eaLnBrk="1" latinLnBrk="0" hangingPunct="1">
              <a:defRPr sz="3600" kern="1200">
                <a:solidFill>
                  <a:schemeClr val="tx1"/>
                </a:solidFill>
                <a:latin typeface="+mn-lt"/>
                <a:ea typeface="+mn-ea"/>
                <a:cs typeface="+mn-cs"/>
              </a:defRPr>
            </a:lvl6pPr>
            <a:lvl7pPr marL="5486674" algn="l" defTabSz="1828891" rtl="0" eaLnBrk="1" latinLnBrk="0" hangingPunct="1">
              <a:defRPr sz="3600" kern="1200">
                <a:solidFill>
                  <a:schemeClr val="tx1"/>
                </a:solidFill>
                <a:latin typeface="+mn-lt"/>
                <a:ea typeface="+mn-ea"/>
                <a:cs typeface="+mn-cs"/>
              </a:defRPr>
            </a:lvl7pPr>
            <a:lvl8pPr marL="6401120" algn="l" defTabSz="1828891" rtl="0" eaLnBrk="1" latinLnBrk="0" hangingPunct="1">
              <a:defRPr sz="3600" kern="1200">
                <a:solidFill>
                  <a:schemeClr val="tx1"/>
                </a:solidFill>
                <a:latin typeface="+mn-lt"/>
                <a:ea typeface="+mn-ea"/>
                <a:cs typeface="+mn-cs"/>
              </a:defRPr>
            </a:lvl8pPr>
            <a:lvl9pPr marL="7315566" algn="l" defTabSz="1828891" rtl="0" eaLnBrk="1" latinLnBrk="0" hangingPunct="1">
              <a:defRPr sz="3600" kern="1200">
                <a:solidFill>
                  <a:schemeClr val="tx1"/>
                </a:solidFill>
                <a:latin typeface="+mn-lt"/>
                <a:ea typeface="+mn-ea"/>
                <a:cs typeface="+mn-cs"/>
              </a:defRPr>
            </a:lvl9pPr>
          </a:lstStyle>
          <a:p>
            <a:fld id="{8C8B385D-DF67-E241-B0BF-76B80A8E743B}" type="slidenum">
              <a:rPr lang="en-US" sz="1000" smtClean="0"/>
              <a:pPr/>
              <a:t>‹#›</a:t>
            </a:fld>
            <a:r>
              <a:rPr lang="en-US" sz="1000" dirty="0"/>
              <a:t>  |   Copyright © 2017 Kaiser Foundation Health Plan, Inc.</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_Bottom Side">
    <p:spTree>
      <p:nvGrpSpPr>
        <p:cNvPr id="1" name=""/>
        <p:cNvGrpSpPr/>
        <p:nvPr/>
      </p:nvGrpSpPr>
      <p:grpSpPr>
        <a:xfrm>
          <a:off x="0" y="0"/>
          <a:ext cx="0" cy="0"/>
          <a:chOff x="0" y="0"/>
          <a:chExt cx="0" cy="0"/>
        </a:xfrm>
      </p:grpSpPr>
      <p:sp>
        <p:nvSpPr>
          <p:cNvPr id="4" name="Picture Placeholder 3"/>
          <p:cNvSpPr>
            <a:spLocks noGrp="1"/>
          </p:cNvSpPr>
          <p:nvPr>
            <p:ph type="pic" sz="quarter" idx="11"/>
          </p:nvPr>
        </p:nvSpPr>
        <p:spPr>
          <a:xfrm>
            <a:off x="4572000" y="0"/>
            <a:ext cx="4572000" cy="6000750"/>
          </a:xfrm>
          <a:prstGeom prst="rect">
            <a:avLst/>
          </a:prstGeom>
          <a:solidFill>
            <a:schemeClr val="bg1">
              <a:lumMod val="95000"/>
            </a:schemeClr>
          </a:solidFill>
        </p:spPr>
        <p:txBody>
          <a:bodyPr/>
          <a:lstStyle/>
          <a:p>
            <a:endParaRPr lang="en-US"/>
          </a:p>
        </p:txBody>
      </p:sp>
      <p:sp>
        <p:nvSpPr>
          <p:cNvPr id="9" name="Rectangle 8"/>
          <p:cNvSpPr/>
          <p:nvPr userDrawn="1"/>
        </p:nvSpPr>
        <p:spPr>
          <a:xfrm>
            <a:off x="0" y="0"/>
            <a:ext cx="4572000" cy="6000750"/>
          </a:xfrm>
          <a:prstGeom prst="rect">
            <a:avLst/>
          </a:prstGeom>
          <a:solidFill>
            <a:schemeClr val="accent1">
              <a:alpha val="8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
        <p:nvSpPr>
          <p:cNvPr id="14" name="Title Placeholder 7"/>
          <p:cNvSpPr>
            <a:spLocks noGrp="1"/>
          </p:cNvSpPr>
          <p:nvPr>
            <p:ph type="title" hasCustomPrompt="1"/>
          </p:nvPr>
        </p:nvSpPr>
        <p:spPr>
          <a:xfrm>
            <a:off x="628568" y="2111408"/>
            <a:ext cx="3590044" cy="2051119"/>
          </a:xfrm>
          <a:prstGeom prst="rect">
            <a:avLst/>
          </a:prstGeom>
        </p:spPr>
        <p:txBody>
          <a:bodyPr vert="horz" lIns="91440" tIns="45720" rIns="91440" bIns="45720" rtlCol="0" anchor="ctr">
            <a:noAutofit/>
          </a:bodyPr>
          <a:lstStyle>
            <a:lvl1pPr algn="l">
              <a:lnSpc>
                <a:spcPct val="100000"/>
              </a:lnSpc>
              <a:defRPr>
                <a:solidFill>
                  <a:schemeClr val="bg1"/>
                </a:solidFill>
              </a:defRPr>
            </a:lvl1pPr>
          </a:lstStyle>
          <a:p>
            <a:r>
              <a:rPr lang="en-US" dirty="0"/>
              <a:t>Title of presentation goes in this space and can go multiple lines</a:t>
            </a:r>
          </a:p>
        </p:txBody>
      </p:sp>
      <p:sp>
        <p:nvSpPr>
          <p:cNvPr id="15" name="Text Placeholder 15"/>
          <p:cNvSpPr>
            <a:spLocks noGrp="1"/>
          </p:cNvSpPr>
          <p:nvPr>
            <p:ph type="body" sz="quarter" idx="10" hasCustomPrompt="1"/>
          </p:nvPr>
        </p:nvSpPr>
        <p:spPr>
          <a:xfrm>
            <a:off x="628568" y="4969565"/>
            <a:ext cx="3694391" cy="942906"/>
          </a:xfrm>
          <a:prstGeom prst="rect">
            <a:avLst/>
          </a:prstGeom>
        </p:spPr>
        <p:txBody>
          <a:bodyPr anchor="b" anchorCtr="0"/>
          <a:lstStyle>
            <a:lvl1pPr marL="0" indent="0" algn="l">
              <a:buFontTx/>
              <a:buNone/>
              <a:defRPr sz="1050" baseline="0">
                <a:solidFill>
                  <a:schemeClr val="bg1"/>
                </a:solidFill>
              </a:defRPr>
            </a:lvl1pPr>
          </a:lstStyle>
          <a:p>
            <a:r>
              <a:rPr lang="en-US" sz="1125" dirty="0"/>
              <a:t>Presenter information</a:t>
            </a:r>
          </a:p>
        </p:txBody>
      </p:sp>
      <p:sp>
        <p:nvSpPr>
          <p:cNvPr id="7"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r>
              <a:rPr lang="en-US"/>
              <a:t>  |   Copyright © 2017 Kaiser Foundation Health Plan, Inc.</a:t>
            </a:r>
          </a:p>
        </p:txBody>
      </p:sp>
      <p:pic>
        <p:nvPicPr>
          <p:cNvPr id="10" name="Picture 9"/>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6891453" y="6337910"/>
            <a:ext cx="2019300" cy="22860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ransition_1">
    <p:spTree>
      <p:nvGrpSpPr>
        <p:cNvPr id="1" name=""/>
        <p:cNvGrpSpPr/>
        <p:nvPr/>
      </p:nvGrpSpPr>
      <p:grpSpPr>
        <a:xfrm>
          <a:off x="0" y="0"/>
          <a:ext cx="0" cy="0"/>
          <a:chOff x="0" y="0"/>
          <a:chExt cx="0" cy="0"/>
        </a:xfrm>
      </p:grpSpPr>
      <p:sp>
        <p:nvSpPr>
          <p:cNvPr id="12" name="Title Placeholder 7"/>
          <p:cNvSpPr>
            <a:spLocks noGrp="1"/>
          </p:cNvSpPr>
          <p:nvPr>
            <p:ph type="title" hasCustomPrompt="1"/>
          </p:nvPr>
        </p:nvSpPr>
        <p:spPr>
          <a:xfrm>
            <a:off x="628569" y="2780143"/>
            <a:ext cx="6511767" cy="721244"/>
          </a:xfrm>
          <a:prstGeom prst="rect">
            <a:avLst/>
          </a:prstGeom>
        </p:spPr>
        <p:txBody>
          <a:bodyPr vert="horz" lIns="91440" tIns="45720" rIns="91440" bIns="45720" rtlCol="0" anchor="ctr" anchorCtr="0">
            <a:noAutofit/>
          </a:bodyPr>
          <a:lstStyle>
            <a:lvl1pPr algn="l">
              <a:lnSpc>
                <a:spcPct val="100000"/>
              </a:lnSpc>
              <a:defRPr b="1" baseline="0"/>
            </a:lvl1pPr>
          </a:lstStyle>
          <a:p>
            <a:r>
              <a:rPr lang="en-US" dirty="0"/>
              <a:t>A LARGE BOLD STATEMENT GOES HERE AND CAN GO UP TO TWO LINES AND COLOR FOR EMPHASIS</a:t>
            </a:r>
          </a:p>
        </p:txBody>
      </p:sp>
      <p:sp>
        <p:nvSpPr>
          <p:cNvPr id="2" name="Slide Number Placeholder 1"/>
          <p:cNvSpPr>
            <a:spLocks noGrp="1"/>
          </p:cNvSpPr>
          <p:nvPr>
            <p:ph type="sldNum" sz="quarter" idx="10"/>
          </p:nvPr>
        </p:nvSpPr>
        <p:spPr/>
        <p:txBody>
          <a:bodyPr/>
          <a:lstStyle/>
          <a:p>
            <a:fld id="{8C8B385D-DF67-E241-B0BF-76B80A8E743B}" type="slidenum">
              <a:rPr lang="en-US" smtClean="0"/>
              <a:pPr/>
              <a:t>‹#›</a:t>
            </a:fld>
            <a:r>
              <a:rPr lang="en-US"/>
              <a:t>  |   Copyright © 2017 Kaiser Foundation Health Plan, Inc.</a:t>
            </a:r>
          </a:p>
        </p:txBody>
      </p:sp>
      <p:sp>
        <p:nvSpPr>
          <p:cNvPr id="5" name="Rectangle 4"/>
          <p:cNvSpPr/>
          <p:nvPr userDrawn="1"/>
        </p:nvSpPr>
        <p:spPr>
          <a:xfrm>
            <a:off x="0" y="3429000"/>
            <a:ext cx="67447" cy="342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
        <p:nvSpPr>
          <p:cNvPr id="6" name="Rectangle 5"/>
          <p:cNvSpPr/>
          <p:nvPr userDrawn="1"/>
        </p:nvSpPr>
        <p:spPr>
          <a:xfrm>
            <a:off x="0" y="0"/>
            <a:ext cx="67447" cy="3429000"/>
          </a:xfrm>
          <a:prstGeom prst="rect">
            <a:avLst/>
          </a:prstGeom>
          <a:solidFill>
            <a:srgbClr val="92CC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ransition_2">
    <p:spTree>
      <p:nvGrpSpPr>
        <p:cNvPr id="1" name=""/>
        <p:cNvGrpSpPr/>
        <p:nvPr/>
      </p:nvGrpSpPr>
      <p:grpSpPr>
        <a:xfrm>
          <a:off x="0" y="0"/>
          <a:ext cx="0" cy="0"/>
          <a:chOff x="0" y="0"/>
          <a:chExt cx="0" cy="0"/>
        </a:xfrm>
      </p:grpSpPr>
      <p:sp>
        <p:nvSpPr>
          <p:cNvPr id="3" name="Rectangle 2"/>
          <p:cNvSpPr/>
          <p:nvPr userDrawn="1"/>
        </p:nvSpPr>
        <p:spPr>
          <a:xfrm>
            <a:off x="0" y="2156792"/>
            <a:ext cx="9144000" cy="22661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solidFill>
                <a:schemeClr val="bg1"/>
              </a:solidFill>
            </a:endParaRPr>
          </a:p>
        </p:txBody>
      </p:sp>
      <p:sp>
        <p:nvSpPr>
          <p:cNvPr id="12" name="Title Placeholder 7"/>
          <p:cNvSpPr>
            <a:spLocks noGrp="1"/>
          </p:cNvSpPr>
          <p:nvPr>
            <p:ph type="title" hasCustomPrompt="1"/>
          </p:nvPr>
        </p:nvSpPr>
        <p:spPr>
          <a:xfrm>
            <a:off x="628569" y="2929230"/>
            <a:ext cx="6511767" cy="721244"/>
          </a:xfrm>
          <a:prstGeom prst="rect">
            <a:avLst/>
          </a:prstGeom>
        </p:spPr>
        <p:txBody>
          <a:bodyPr vert="horz" lIns="91440" tIns="45720" rIns="91440" bIns="45720" rtlCol="0" anchor="ctr" anchorCtr="0">
            <a:noAutofit/>
          </a:bodyPr>
          <a:lstStyle>
            <a:lvl1pPr algn="l">
              <a:lnSpc>
                <a:spcPct val="100000"/>
              </a:lnSpc>
              <a:defRPr b="1" baseline="0">
                <a:solidFill>
                  <a:schemeClr val="bg1"/>
                </a:solidFill>
              </a:defRPr>
            </a:lvl1pPr>
          </a:lstStyle>
          <a:p>
            <a:r>
              <a:rPr lang="en-US" dirty="0"/>
              <a:t>A LARGE BOLD STATEMENT GOES HERE AND CAN GO UP TO TWO LINES AND COLOR FOR EMPHASIS</a:t>
            </a:r>
          </a:p>
        </p:txBody>
      </p:sp>
      <p:sp>
        <p:nvSpPr>
          <p:cNvPr id="2" name="Slide Number Placeholder 1"/>
          <p:cNvSpPr>
            <a:spLocks noGrp="1"/>
          </p:cNvSpPr>
          <p:nvPr>
            <p:ph type="sldNum" sz="quarter" idx="10"/>
          </p:nvPr>
        </p:nvSpPr>
        <p:spPr/>
        <p:txBody>
          <a:bodyPr/>
          <a:lstStyle/>
          <a:p>
            <a:fld id="{8C8B385D-DF67-E241-B0BF-76B80A8E743B}" type="slidenum">
              <a:rPr lang="en-US" smtClean="0"/>
              <a:pPr/>
              <a:t>‹#›</a:t>
            </a:fld>
            <a:r>
              <a:rPr lang="en-US" dirty="0"/>
              <a:t>  |   Copyright © 2017 Kaiser Foundation Health Plan, Inc.</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emf"/></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theme" Target="../theme/theme2.xml"/><Relationship Id="rId5" Type="http://schemas.openxmlformats.org/officeDocument/2006/relationships/slideLayout" Target="../slideLayouts/slideLayout7.xml"/><Relationship Id="rId4" Type="http://schemas.openxmlformats.org/officeDocument/2006/relationships/slideLayout" Target="../slideLayouts/slideLayout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theme" Target="../theme/theme3.xml"/><Relationship Id="rId5" Type="http://schemas.openxmlformats.org/officeDocument/2006/relationships/slideLayout" Target="../slideLayouts/slideLayout12.xml"/><Relationship Id="rId4" Type="http://schemas.openxmlformats.org/officeDocument/2006/relationships/slideLayout" Target="../slideLayouts/slideLayout11.xml"/></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15.xml"/><Relationship Id="rId7" Type="http://schemas.openxmlformats.org/officeDocument/2006/relationships/theme" Target="../theme/theme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5" Type="http://schemas.openxmlformats.org/officeDocument/2006/relationships/image" Target="../media/image1.emf"/><Relationship Id="rId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24.xml"/><Relationship Id="rId7" Type="http://schemas.openxmlformats.org/officeDocument/2006/relationships/theme" Target="../theme/theme6.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5" Type="http://schemas.openxmlformats.org/officeDocument/2006/relationships/slideLayout" Target="../slideLayouts/slideLayout26.xml"/><Relationship Id="rId4" Type="http://schemas.openxmlformats.org/officeDocument/2006/relationships/slideLayout" Target="../slideLayouts/slideLayout25.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Title Placeholder 7"/>
          <p:cNvSpPr>
            <a:spLocks noGrp="1"/>
          </p:cNvSpPr>
          <p:nvPr>
            <p:ph type="title"/>
          </p:nvPr>
        </p:nvSpPr>
        <p:spPr>
          <a:xfrm>
            <a:off x="628568" y="2199737"/>
            <a:ext cx="7886864" cy="1690776"/>
          </a:xfrm>
          <a:prstGeom prst="rect">
            <a:avLst/>
          </a:prstGeom>
        </p:spPr>
        <p:txBody>
          <a:bodyPr vert="horz" lIns="91440" tIns="45720" rIns="91440" bIns="45720" rtlCol="0" anchor="ctr">
            <a:normAutofit/>
          </a:bodyPr>
          <a:lstStyle/>
          <a:p>
            <a:r>
              <a:rPr lang="en-US" dirty="0"/>
              <a:t>Title of presentation goes in this space</a:t>
            </a:r>
          </a:p>
        </p:txBody>
      </p:sp>
      <p:sp>
        <p:nvSpPr>
          <p:cNvPr id="4"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750">
                <a:solidFill>
                  <a:schemeClr val="tx1">
                    <a:tint val="75000"/>
                  </a:schemeClr>
                </a:solidFill>
              </a:defRPr>
            </a:lvl1pPr>
          </a:lstStyle>
          <a:p>
            <a:fld id="{8C8B385D-DF67-E241-B0BF-76B80A8E743B}" type="slidenum">
              <a:rPr lang="en-US" smtClean="0"/>
              <a:pPr/>
              <a:t>‹#›</a:t>
            </a:fld>
            <a:r>
              <a:rPr lang="en-US"/>
              <a:t>  |   Copyright © 2017 Kaiser Foundation Health Plan, Inc.</a:t>
            </a:r>
          </a:p>
        </p:txBody>
      </p:sp>
      <p:pic>
        <p:nvPicPr>
          <p:cNvPr id="5" name="Picture 4"/>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6891453" y="6337910"/>
            <a:ext cx="2019300" cy="228600"/>
          </a:xfrm>
          <a:prstGeom prst="rect">
            <a:avLst/>
          </a:prstGeom>
        </p:spPr>
      </p:pic>
    </p:spTree>
    <p:extLst>
      <p:ext uri="{BB962C8B-B14F-4D97-AF65-F5344CB8AC3E}">
        <p14:creationId xmlns:p14="http://schemas.microsoft.com/office/powerpoint/2010/main" val="877400865"/>
      </p:ext>
    </p:extLst>
  </p:cSld>
  <p:clrMap bg1="lt1" tx1="dk1" bg2="lt2" tx2="dk2" accent1="accent1" accent2="accent2" accent3="accent3" accent4="accent4" accent5="accent5" accent6="accent6" hlink="hlink" folHlink="folHlink"/>
  <p:sldLayoutIdLst>
    <p:sldLayoutId id="2147483778" r:id="rId1"/>
    <p:sldLayoutId id="2147483779" r:id="rId2"/>
  </p:sldLayoutIdLst>
  <p:hf hdr="0" ftr="0" dt="0"/>
  <p:txStyles>
    <p:titleStyle>
      <a:lvl1pPr algn="l" defTabSz="342900" rtl="0" eaLnBrk="1" latinLnBrk="0" hangingPunct="1">
        <a:lnSpc>
          <a:spcPct val="90000"/>
        </a:lnSpc>
        <a:spcBef>
          <a:spcPct val="0"/>
        </a:spcBef>
        <a:buNone/>
        <a:defRPr sz="1950" kern="1200" baseline="0">
          <a:solidFill>
            <a:schemeClr val="bg1"/>
          </a:solidFill>
          <a:latin typeface="+mj-lt"/>
          <a:ea typeface="+mj-ea"/>
          <a:cs typeface="+mj-cs"/>
        </a:defRPr>
      </a:lvl1pPr>
    </p:titleStyle>
    <p:bodyStyle>
      <a:lvl1pPr marL="85725" indent="-85725" algn="l" defTabSz="342900" rtl="0" eaLnBrk="1" latinLnBrk="0" hangingPunct="1">
        <a:lnSpc>
          <a:spcPct val="90000"/>
        </a:lnSpc>
        <a:spcBef>
          <a:spcPts val="375"/>
        </a:spcBef>
        <a:buFont typeface="Arial"/>
        <a:buChar char="•"/>
        <a:defRPr sz="1050" kern="1200">
          <a:solidFill>
            <a:schemeClr val="tx1"/>
          </a:solidFill>
          <a:latin typeface="+mn-lt"/>
          <a:ea typeface="+mn-ea"/>
          <a:cs typeface="+mn-cs"/>
        </a:defRPr>
      </a:lvl1pPr>
      <a:lvl2pPr marL="257175" indent="-85725" algn="l" defTabSz="342900" rtl="0" eaLnBrk="1" latinLnBrk="0" hangingPunct="1">
        <a:lnSpc>
          <a:spcPct val="90000"/>
        </a:lnSpc>
        <a:spcBef>
          <a:spcPts val="188"/>
        </a:spcBef>
        <a:buFont typeface="Arial"/>
        <a:buChar char="•"/>
        <a:defRPr sz="900" kern="1200">
          <a:solidFill>
            <a:schemeClr val="tx1"/>
          </a:solidFill>
          <a:latin typeface="+mn-lt"/>
          <a:ea typeface="+mn-ea"/>
          <a:cs typeface="+mn-cs"/>
        </a:defRPr>
      </a:lvl2pPr>
      <a:lvl3pPr marL="428625" indent="-85725" algn="l" defTabSz="342900" rtl="0" eaLnBrk="1" latinLnBrk="0" hangingPunct="1">
        <a:lnSpc>
          <a:spcPct val="90000"/>
        </a:lnSpc>
        <a:spcBef>
          <a:spcPts val="188"/>
        </a:spcBef>
        <a:buFont typeface="Arial"/>
        <a:buChar char="•"/>
        <a:defRPr sz="750" kern="1200">
          <a:solidFill>
            <a:schemeClr val="tx1"/>
          </a:solidFill>
          <a:latin typeface="+mn-lt"/>
          <a:ea typeface="+mn-ea"/>
          <a:cs typeface="+mn-cs"/>
        </a:defRPr>
      </a:lvl3pPr>
      <a:lvl4pPr marL="6000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4pPr>
      <a:lvl5pPr marL="7715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5pPr>
      <a:lvl6pPr marL="9429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6pPr>
      <a:lvl7pPr marL="11144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7pPr>
      <a:lvl8pPr marL="12858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8pPr>
      <a:lvl9pPr marL="14573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9pPr>
    </p:bodyStyle>
    <p:otherStyle>
      <a:defPPr>
        <a:defRPr lang="en-US"/>
      </a:defPPr>
      <a:lvl1pPr marL="0" algn="l" defTabSz="342900" rtl="0" eaLnBrk="1" latinLnBrk="0" hangingPunct="1">
        <a:defRPr sz="675" kern="1200">
          <a:solidFill>
            <a:schemeClr val="tx1"/>
          </a:solidFill>
          <a:latin typeface="+mn-lt"/>
          <a:ea typeface="+mn-ea"/>
          <a:cs typeface="+mn-cs"/>
        </a:defRPr>
      </a:lvl1pPr>
      <a:lvl2pPr marL="171450" algn="l" defTabSz="342900" rtl="0" eaLnBrk="1" latinLnBrk="0" hangingPunct="1">
        <a:defRPr sz="675" kern="1200">
          <a:solidFill>
            <a:schemeClr val="tx1"/>
          </a:solidFill>
          <a:latin typeface="+mn-lt"/>
          <a:ea typeface="+mn-ea"/>
          <a:cs typeface="+mn-cs"/>
        </a:defRPr>
      </a:lvl2pPr>
      <a:lvl3pPr marL="342900" algn="l" defTabSz="342900" rtl="0" eaLnBrk="1" latinLnBrk="0" hangingPunct="1">
        <a:defRPr sz="675" kern="1200">
          <a:solidFill>
            <a:schemeClr val="tx1"/>
          </a:solidFill>
          <a:latin typeface="+mn-lt"/>
          <a:ea typeface="+mn-ea"/>
          <a:cs typeface="+mn-cs"/>
        </a:defRPr>
      </a:lvl3pPr>
      <a:lvl4pPr marL="514350" algn="l" defTabSz="342900" rtl="0" eaLnBrk="1" latinLnBrk="0" hangingPunct="1">
        <a:defRPr sz="675" kern="1200">
          <a:solidFill>
            <a:schemeClr val="tx1"/>
          </a:solidFill>
          <a:latin typeface="+mn-lt"/>
          <a:ea typeface="+mn-ea"/>
          <a:cs typeface="+mn-cs"/>
        </a:defRPr>
      </a:lvl4pPr>
      <a:lvl5pPr marL="685800" algn="l" defTabSz="342900" rtl="0" eaLnBrk="1" latinLnBrk="0" hangingPunct="1">
        <a:defRPr sz="675" kern="1200">
          <a:solidFill>
            <a:schemeClr val="tx1"/>
          </a:solidFill>
          <a:latin typeface="+mn-lt"/>
          <a:ea typeface="+mn-ea"/>
          <a:cs typeface="+mn-cs"/>
        </a:defRPr>
      </a:lvl5pPr>
      <a:lvl6pPr marL="857250" algn="l" defTabSz="342900" rtl="0" eaLnBrk="1" latinLnBrk="0" hangingPunct="1">
        <a:defRPr sz="675" kern="1200">
          <a:solidFill>
            <a:schemeClr val="tx1"/>
          </a:solidFill>
          <a:latin typeface="+mn-lt"/>
          <a:ea typeface="+mn-ea"/>
          <a:cs typeface="+mn-cs"/>
        </a:defRPr>
      </a:lvl6pPr>
      <a:lvl7pPr marL="1028700" algn="l" defTabSz="342900" rtl="0" eaLnBrk="1" latinLnBrk="0" hangingPunct="1">
        <a:defRPr sz="675" kern="1200">
          <a:solidFill>
            <a:schemeClr val="tx1"/>
          </a:solidFill>
          <a:latin typeface="+mn-lt"/>
          <a:ea typeface="+mn-ea"/>
          <a:cs typeface="+mn-cs"/>
        </a:defRPr>
      </a:lvl7pPr>
      <a:lvl8pPr marL="1200150" algn="l" defTabSz="342900" rtl="0" eaLnBrk="1" latinLnBrk="0" hangingPunct="1">
        <a:defRPr sz="675" kern="1200">
          <a:solidFill>
            <a:schemeClr val="tx1"/>
          </a:solidFill>
          <a:latin typeface="+mn-lt"/>
          <a:ea typeface="+mn-ea"/>
          <a:cs typeface="+mn-cs"/>
        </a:defRPr>
      </a:lvl8pPr>
      <a:lvl9pPr marL="1371600" algn="l" defTabSz="342900" rtl="0" eaLnBrk="1" latinLnBrk="0" hangingPunct="1">
        <a:defRPr sz="675"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r>
              <a:rPr lang="en-US"/>
              <a:t>  |   Copyright © 2017 Kaiser Foundation Health Plan, Inc.</a:t>
            </a:r>
          </a:p>
        </p:txBody>
      </p:sp>
    </p:spTree>
    <p:extLst>
      <p:ext uri="{BB962C8B-B14F-4D97-AF65-F5344CB8AC3E}">
        <p14:creationId xmlns:p14="http://schemas.microsoft.com/office/powerpoint/2010/main" val="1660353636"/>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0" r:id="rId3"/>
    <p:sldLayoutId id="2147483797" r:id="rId4"/>
    <p:sldLayoutId id="2147483783" r:id="rId5"/>
  </p:sldLayoutIdLst>
  <p:hf hdr="0" ftr="0" dt="0"/>
  <p:txStyles>
    <p:titleStyle>
      <a:lvl1pPr algn="ctr" defTabSz="342900" rtl="0" eaLnBrk="1" latinLnBrk="0" hangingPunct="1">
        <a:lnSpc>
          <a:spcPct val="90000"/>
        </a:lnSpc>
        <a:spcBef>
          <a:spcPct val="0"/>
        </a:spcBef>
        <a:buNone/>
        <a:defRPr sz="1800" kern="1200" baseline="0">
          <a:solidFill>
            <a:schemeClr val="tx2"/>
          </a:solidFill>
          <a:latin typeface="+mj-lt"/>
          <a:ea typeface="+mj-ea"/>
          <a:cs typeface="+mj-cs"/>
        </a:defRPr>
      </a:lvl1pPr>
    </p:titleStyle>
    <p:bodyStyle>
      <a:lvl1pPr marL="85725" indent="-85725" algn="l" defTabSz="342900" rtl="0" eaLnBrk="1" latinLnBrk="0" hangingPunct="1">
        <a:lnSpc>
          <a:spcPct val="90000"/>
        </a:lnSpc>
        <a:spcBef>
          <a:spcPts val="375"/>
        </a:spcBef>
        <a:buFont typeface="Arial"/>
        <a:buChar char="•"/>
        <a:defRPr sz="1050" kern="1200">
          <a:solidFill>
            <a:schemeClr val="tx1"/>
          </a:solidFill>
          <a:latin typeface="+mn-lt"/>
          <a:ea typeface="+mn-ea"/>
          <a:cs typeface="+mn-cs"/>
        </a:defRPr>
      </a:lvl1pPr>
      <a:lvl2pPr marL="257175" indent="-85725" algn="l" defTabSz="342900" rtl="0" eaLnBrk="1" latinLnBrk="0" hangingPunct="1">
        <a:lnSpc>
          <a:spcPct val="90000"/>
        </a:lnSpc>
        <a:spcBef>
          <a:spcPts val="188"/>
        </a:spcBef>
        <a:buFont typeface="Arial"/>
        <a:buChar char="•"/>
        <a:defRPr sz="900" kern="1200">
          <a:solidFill>
            <a:schemeClr val="tx1"/>
          </a:solidFill>
          <a:latin typeface="+mn-lt"/>
          <a:ea typeface="+mn-ea"/>
          <a:cs typeface="+mn-cs"/>
        </a:defRPr>
      </a:lvl2pPr>
      <a:lvl3pPr marL="428625" indent="-85725" algn="l" defTabSz="342900" rtl="0" eaLnBrk="1" latinLnBrk="0" hangingPunct="1">
        <a:lnSpc>
          <a:spcPct val="90000"/>
        </a:lnSpc>
        <a:spcBef>
          <a:spcPts val="188"/>
        </a:spcBef>
        <a:buFont typeface="Arial"/>
        <a:buChar char="•"/>
        <a:defRPr sz="750" kern="1200">
          <a:solidFill>
            <a:schemeClr val="tx1"/>
          </a:solidFill>
          <a:latin typeface="+mn-lt"/>
          <a:ea typeface="+mn-ea"/>
          <a:cs typeface="+mn-cs"/>
        </a:defRPr>
      </a:lvl3pPr>
      <a:lvl4pPr marL="6000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4pPr>
      <a:lvl5pPr marL="7715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5pPr>
      <a:lvl6pPr marL="9429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6pPr>
      <a:lvl7pPr marL="11144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7pPr>
      <a:lvl8pPr marL="12858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8pPr>
      <a:lvl9pPr marL="14573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9pPr>
    </p:bodyStyle>
    <p:otherStyle>
      <a:defPPr>
        <a:defRPr lang="en-US"/>
      </a:defPPr>
      <a:lvl1pPr marL="0" algn="l" defTabSz="342900" rtl="0" eaLnBrk="1" latinLnBrk="0" hangingPunct="1">
        <a:defRPr sz="675" kern="1200">
          <a:solidFill>
            <a:schemeClr val="tx1"/>
          </a:solidFill>
          <a:latin typeface="+mn-lt"/>
          <a:ea typeface="+mn-ea"/>
          <a:cs typeface="+mn-cs"/>
        </a:defRPr>
      </a:lvl1pPr>
      <a:lvl2pPr marL="171450" algn="l" defTabSz="342900" rtl="0" eaLnBrk="1" latinLnBrk="0" hangingPunct="1">
        <a:defRPr sz="675" kern="1200">
          <a:solidFill>
            <a:schemeClr val="tx1"/>
          </a:solidFill>
          <a:latin typeface="+mn-lt"/>
          <a:ea typeface="+mn-ea"/>
          <a:cs typeface="+mn-cs"/>
        </a:defRPr>
      </a:lvl2pPr>
      <a:lvl3pPr marL="342900" algn="l" defTabSz="342900" rtl="0" eaLnBrk="1" latinLnBrk="0" hangingPunct="1">
        <a:defRPr sz="675" kern="1200">
          <a:solidFill>
            <a:schemeClr val="tx1"/>
          </a:solidFill>
          <a:latin typeface="+mn-lt"/>
          <a:ea typeface="+mn-ea"/>
          <a:cs typeface="+mn-cs"/>
        </a:defRPr>
      </a:lvl3pPr>
      <a:lvl4pPr marL="514350" algn="l" defTabSz="342900" rtl="0" eaLnBrk="1" latinLnBrk="0" hangingPunct="1">
        <a:defRPr sz="675" kern="1200">
          <a:solidFill>
            <a:schemeClr val="tx1"/>
          </a:solidFill>
          <a:latin typeface="+mn-lt"/>
          <a:ea typeface="+mn-ea"/>
          <a:cs typeface="+mn-cs"/>
        </a:defRPr>
      </a:lvl4pPr>
      <a:lvl5pPr marL="685800" algn="l" defTabSz="342900" rtl="0" eaLnBrk="1" latinLnBrk="0" hangingPunct="1">
        <a:defRPr sz="675" kern="1200">
          <a:solidFill>
            <a:schemeClr val="tx1"/>
          </a:solidFill>
          <a:latin typeface="+mn-lt"/>
          <a:ea typeface="+mn-ea"/>
          <a:cs typeface="+mn-cs"/>
        </a:defRPr>
      </a:lvl5pPr>
      <a:lvl6pPr marL="857250" algn="l" defTabSz="342900" rtl="0" eaLnBrk="1" latinLnBrk="0" hangingPunct="1">
        <a:defRPr sz="675" kern="1200">
          <a:solidFill>
            <a:schemeClr val="tx1"/>
          </a:solidFill>
          <a:latin typeface="+mn-lt"/>
          <a:ea typeface="+mn-ea"/>
          <a:cs typeface="+mn-cs"/>
        </a:defRPr>
      </a:lvl6pPr>
      <a:lvl7pPr marL="1028700" algn="l" defTabSz="342900" rtl="0" eaLnBrk="1" latinLnBrk="0" hangingPunct="1">
        <a:defRPr sz="675" kern="1200">
          <a:solidFill>
            <a:schemeClr val="tx1"/>
          </a:solidFill>
          <a:latin typeface="+mn-lt"/>
          <a:ea typeface="+mn-ea"/>
          <a:cs typeface="+mn-cs"/>
        </a:defRPr>
      </a:lvl7pPr>
      <a:lvl8pPr marL="1200150" algn="l" defTabSz="342900" rtl="0" eaLnBrk="1" latinLnBrk="0" hangingPunct="1">
        <a:defRPr sz="675" kern="1200">
          <a:solidFill>
            <a:schemeClr val="tx1"/>
          </a:solidFill>
          <a:latin typeface="+mn-lt"/>
          <a:ea typeface="+mn-ea"/>
          <a:cs typeface="+mn-cs"/>
        </a:defRPr>
      </a:lvl8pPr>
      <a:lvl9pPr marL="1371600" algn="l" defTabSz="342900" rtl="0" eaLnBrk="1" latinLnBrk="0" hangingPunct="1">
        <a:defRPr sz="675"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750">
                <a:solidFill>
                  <a:schemeClr val="tx1">
                    <a:tint val="75000"/>
                  </a:schemeClr>
                </a:solidFill>
              </a:defRPr>
            </a:lvl1pPr>
          </a:lstStyle>
          <a:p>
            <a:fld id="{8C8B385D-DF67-E241-B0BF-76B80A8E743B}" type="slidenum">
              <a:rPr lang="en-US" smtClean="0"/>
              <a:pPr/>
              <a:t>‹#›</a:t>
            </a:fld>
            <a:r>
              <a:rPr lang="en-US"/>
              <a:t>  |   Copyright © 2017 Kaiser Foundation Health Plan, Inc.</a:t>
            </a:r>
          </a:p>
        </p:txBody>
      </p:sp>
    </p:spTree>
    <p:extLst>
      <p:ext uri="{BB962C8B-B14F-4D97-AF65-F5344CB8AC3E}">
        <p14:creationId xmlns:p14="http://schemas.microsoft.com/office/powerpoint/2010/main" val="2050440382"/>
      </p:ext>
    </p:extLst>
  </p:cSld>
  <p:clrMap bg1="lt1" tx1="dk1" bg2="lt2" tx2="dk2" accent1="accent1" accent2="accent2" accent3="accent3" accent4="accent4" accent5="accent5" accent6="accent6" hlink="hlink" folHlink="folHlink"/>
  <p:sldLayoutIdLst>
    <p:sldLayoutId id="2147483739" r:id="rId1"/>
    <p:sldLayoutId id="2147483800" r:id="rId2"/>
    <p:sldLayoutId id="2147483748" r:id="rId3"/>
    <p:sldLayoutId id="2147483750" r:id="rId4"/>
    <p:sldLayoutId id="2147483788" r:id="rId5"/>
  </p:sldLayoutIdLst>
  <p:hf hdr="0" ftr="0" dt="0"/>
  <p:txStyles>
    <p:titleStyle>
      <a:lvl1pPr algn="ctr" defTabSz="342900" rtl="0" eaLnBrk="1" latinLnBrk="0" hangingPunct="1">
        <a:lnSpc>
          <a:spcPct val="90000"/>
        </a:lnSpc>
        <a:spcBef>
          <a:spcPct val="0"/>
        </a:spcBef>
        <a:buNone/>
        <a:defRPr sz="1800" kern="1200" baseline="0">
          <a:solidFill>
            <a:schemeClr val="tx2"/>
          </a:solidFill>
          <a:latin typeface="+mj-lt"/>
          <a:ea typeface="+mj-ea"/>
          <a:cs typeface="+mj-cs"/>
        </a:defRPr>
      </a:lvl1pPr>
    </p:titleStyle>
    <p:bodyStyle>
      <a:lvl1pPr marL="85725" indent="-85725" algn="l" defTabSz="342900" rtl="0" eaLnBrk="1" latinLnBrk="0" hangingPunct="1">
        <a:lnSpc>
          <a:spcPct val="90000"/>
        </a:lnSpc>
        <a:spcBef>
          <a:spcPts val="375"/>
        </a:spcBef>
        <a:buFont typeface="Arial"/>
        <a:buChar char="•"/>
        <a:defRPr sz="1050" kern="1200">
          <a:solidFill>
            <a:schemeClr val="tx1"/>
          </a:solidFill>
          <a:latin typeface="+mn-lt"/>
          <a:ea typeface="+mn-ea"/>
          <a:cs typeface="+mn-cs"/>
        </a:defRPr>
      </a:lvl1pPr>
      <a:lvl2pPr marL="257175" indent="-85725" algn="l" defTabSz="342900" rtl="0" eaLnBrk="1" latinLnBrk="0" hangingPunct="1">
        <a:lnSpc>
          <a:spcPct val="90000"/>
        </a:lnSpc>
        <a:spcBef>
          <a:spcPts val="188"/>
        </a:spcBef>
        <a:buFont typeface="Arial"/>
        <a:buChar char="•"/>
        <a:defRPr sz="900" kern="1200">
          <a:solidFill>
            <a:schemeClr val="tx1"/>
          </a:solidFill>
          <a:latin typeface="+mn-lt"/>
          <a:ea typeface="+mn-ea"/>
          <a:cs typeface="+mn-cs"/>
        </a:defRPr>
      </a:lvl2pPr>
      <a:lvl3pPr marL="428625" indent="-85725" algn="l" defTabSz="342900" rtl="0" eaLnBrk="1" latinLnBrk="0" hangingPunct="1">
        <a:lnSpc>
          <a:spcPct val="90000"/>
        </a:lnSpc>
        <a:spcBef>
          <a:spcPts val="188"/>
        </a:spcBef>
        <a:buFont typeface="Arial"/>
        <a:buChar char="•"/>
        <a:defRPr sz="750" kern="1200">
          <a:solidFill>
            <a:schemeClr val="tx1"/>
          </a:solidFill>
          <a:latin typeface="+mn-lt"/>
          <a:ea typeface="+mn-ea"/>
          <a:cs typeface="+mn-cs"/>
        </a:defRPr>
      </a:lvl3pPr>
      <a:lvl4pPr marL="6000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4pPr>
      <a:lvl5pPr marL="7715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5pPr>
      <a:lvl6pPr marL="9429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6pPr>
      <a:lvl7pPr marL="11144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7pPr>
      <a:lvl8pPr marL="12858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8pPr>
      <a:lvl9pPr marL="14573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9pPr>
    </p:bodyStyle>
    <p:otherStyle>
      <a:defPPr>
        <a:defRPr lang="en-US"/>
      </a:defPPr>
      <a:lvl1pPr marL="0" algn="l" defTabSz="342900" rtl="0" eaLnBrk="1" latinLnBrk="0" hangingPunct="1">
        <a:defRPr sz="675" kern="1200">
          <a:solidFill>
            <a:schemeClr val="tx1"/>
          </a:solidFill>
          <a:latin typeface="+mn-lt"/>
          <a:ea typeface="+mn-ea"/>
          <a:cs typeface="+mn-cs"/>
        </a:defRPr>
      </a:lvl1pPr>
      <a:lvl2pPr marL="171450" algn="l" defTabSz="342900" rtl="0" eaLnBrk="1" latinLnBrk="0" hangingPunct="1">
        <a:defRPr sz="675" kern="1200">
          <a:solidFill>
            <a:schemeClr val="tx1"/>
          </a:solidFill>
          <a:latin typeface="+mn-lt"/>
          <a:ea typeface="+mn-ea"/>
          <a:cs typeface="+mn-cs"/>
        </a:defRPr>
      </a:lvl2pPr>
      <a:lvl3pPr marL="342900" algn="l" defTabSz="342900" rtl="0" eaLnBrk="1" latinLnBrk="0" hangingPunct="1">
        <a:defRPr sz="675" kern="1200">
          <a:solidFill>
            <a:schemeClr val="tx1"/>
          </a:solidFill>
          <a:latin typeface="+mn-lt"/>
          <a:ea typeface="+mn-ea"/>
          <a:cs typeface="+mn-cs"/>
        </a:defRPr>
      </a:lvl3pPr>
      <a:lvl4pPr marL="514350" algn="l" defTabSz="342900" rtl="0" eaLnBrk="1" latinLnBrk="0" hangingPunct="1">
        <a:defRPr sz="675" kern="1200">
          <a:solidFill>
            <a:schemeClr val="tx1"/>
          </a:solidFill>
          <a:latin typeface="+mn-lt"/>
          <a:ea typeface="+mn-ea"/>
          <a:cs typeface="+mn-cs"/>
        </a:defRPr>
      </a:lvl4pPr>
      <a:lvl5pPr marL="685800" algn="l" defTabSz="342900" rtl="0" eaLnBrk="1" latinLnBrk="0" hangingPunct="1">
        <a:defRPr sz="675" kern="1200">
          <a:solidFill>
            <a:schemeClr val="tx1"/>
          </a:solidFill>
          <a:latin typeface="+mn-lt"/>
          <a:ea typeface="+mn-ea"/>
          <a:cs typeface="+mn-cs"/>
        </a:defRPr>
      </a:lvl5pPr>
      <a:lvl6pPr marL="857250" algn="l" defTabSz="342900" rtl="0" eaLnBrk="1" latinLnBrk="0" hangingPunct="1">
        <a:defRPr sz="675" kern="1200">
          <a:solidFill>
            <a:schemeClr val="tx1"/>
          </a:solidFill>
          <a:latin typeface="+mn-lt"/>
          <a:ea typeface="+mn-ea"/>
          <a:cs typeface="+mn-cs"/>
        </a:defRPr>
      </a:lvl6pPr>
      <a:lvl7pPr marL="1028700" algn="l" defTabSz="342900" rtl="0" eaLnBrk="1" latinLnBrk="0" hangingPunct="1">
        <a:defRPr sz="675" kern="1200">
          <a:solidFill>
            <a:schemeClr val="tx1"/>
          </a:solidFill>
          <a:latin typeface="+mn-lt"/>
          <a:ea typeface="+mn-ea"/>
          <a:cs typeface="+mn-cs"/>
        </a:defRPr>
      </a:lvl7pPr>
      <a:lvl8pPr marL="1200150" algn="l" defTabSz="342900" rtl="0" eaLnBrk="1" latinLnBrk="0" hangingPunct="1">
        <a:defRPr sz="675" kern="1200">
          <a:solidFill>
            <a:schemeClr val="tx1"/>
          </a:solidFill>
          <a:latin typeface="+mn-lt"/>
          <a:ea typeface="+mn-ea"/>
          <a:cs typeface="+mn-cs"/>
        </a:defRPr>
      </a:lvl8pPr>
      <a:lvl9pPr marL="1371600" algn="l" defTabSz="342900" rtl="0" eaLnBrk="1" latinLnBrk="0" hangingPunct="1">
        <a:defRPr sz="675"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Title Placeholder 7"/>
          <p:cNvSpPr>
            <a:spLocks noGrp="1"/>
          </p:cNvSpPr>
          <p:nvPr>
            <p:ph type="title"/>
          </p:nvPr>
        </p:nvSpPr>
        <p:spPr>
          <a:xfrm>
            <a:off x="628568" y="2199737"/>
            <a:ext cx="7886864" cy="1690776"/>
          </a:xfrm>
          <a:prstGeom prst="rect">
            <a:avLst/>
          </a:prstGeom>
        </p:spPr>
        <p:txBody>
          <a:bodyPr vert="horz" lIns="91440" tIns="45720" rIns="91440" bIns="45720" rtlCol="0" anchor="ctr">
            <a:noAutofit/>
          </a:bodyPr>
          <a:lstStyle/>
          <a:p>
            <a:r>
              <a:rPr lang="en-US" dirty="0"/>
              <a:t>Title of presentation goes in this space</a:t>
            </a:r>
          </a:p>
        </p:txBody>
      </p:sp>
      <p:sp>
        <p:nvSpPr>
          <p:cNvPr id="10"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r>
              <a:rPr lang="en-US"/>
              <a:t>  |   Copyright © 2017 Kaiser Foundation Health Plan, Inc.</a:t>
            </a:r>
          </a:p>
        </p:txBody>
      </p:sp>
      <p:pic>
        <p:nvPicPr>
          <p:cNvPr id="5" name="Picture 4"/>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6891453" y="6337910"/>
            <a:ext cx="2019300" cy="228600"/>
          </a:xfrm>
          <a:prstGeom prst="rect">
            <a:avLst/>
          </a:prstGeom>
        </p:spPr>
      </p:pic>
    </p:spTree>
    <p:extLst>
      <p:ext uri="{BB962C8B-B14F-4D97-AF65-F5344CB8AC3E}">
        <p14:creationId xmlns:p14="http://schemas.microsoft.com/office/powerpoint/2010/main" val="1329930431"/>
      </p:ext>
    </p:extLst>
  </p:cSld>
  <p:clrMap bg1="lt1" tx1="dk1" bg2="lt2" tx2="dk2" accent1="accent1" accent2="accent2" accent3="accent3" accent4="accent4" accent5="accent5" accent6="accent6" hlink="hlink" folHlink="folHlink"/>
  <p:sldLayoutIdLst>
    <p:sldLayoutId id="2147483784" r:id="rId1"/>
    <p:sldLayoutId id="2147483786" r:id="rId2"/>
    <p:sldLayoutId id="2147483799" r:id="rId3"/>
    <p:sldLayoutId id="2147483796" r:id="rId4"/>
    <p:sldLayoutId id="2147483813" r:id="rId5"/>
    <p:sldLayoutId id="2147483815" r:id="rId6"/>
  </p:sldLayoutIdLst>
  <p:hf hdr="0" ftr="0" dt="0"/>
  <p:txStyles>
    <p:titleStyle>
      <a:lvl1pPr algn="l" defTabSz="342900" rtl="0" eaLnBrk="1" latinLnBrk="0" hangingPunct="1">
        <a:lnSpc>
          <a:spcPct val="100000"/>
        </a:lnSpc>
        <a:spcBef>
          <a:spcPct val="0"/>
        </a:spcBef>
        <a:buNone/>
        <a:defRPr sz="1950" kern="1200" baseline="0">
          <a:solidFill>
            <a:schemeClr val="bg1"/>
          </a:solidFill>
          <a:latin typeface="+mj-lt"/>
          <a:ea typeface="+mj-ea"/>
          <a:cs typeface="+mj-cs"/>
        </a:defRPr>
      </a:lvl1pPr>
    </p:titleStyle>
    <p:bodyStyle>
      <a:lvl1pPr marL="85725" indent="-85725" algn="l" defTabSz="342900" rtl="0" eaLnBrk="1" latinLnBrk="0" hangingPunct="1">
        <a:lnSpc>
          <a:spcPct val="90000"/>
        </a:lnSpc>
        <a:spcBef>
          <a:spcPts val="375"/>
        </a:spcBef>
        <a:buFont typeface="Arial"/>
        <a:buChar char="•"/>
        <a:defRPr sz="1050" kern="1200">
          <a:solidFill>
            <a:schemeClr val="tx1"/>
          </a:solidFill>
          <a:latin typeface="+mn-lt"/>
          <a:ea typeface="+mn-ea"/>
          <a:cs typeface="+mn-cs"/>
        </a:defRPr>
      </a:lvl1pPr>
      <a:lvl2pPr marL="257175" indent="-85725" algn="l" defTabSz="342900" rtl="0" eaLnBrk="1" latinLnBrk="0" hangingPunct="1">
        <a:lnSpc>
          <a:spcPct val="90000"/>
        </a:lnSpc>
        <a:spcBef>
          <a:spcPts val="188"/>
        </a:spcBef>
        <a:buFont typeface="Arial"/>
        <a:buChar char="•"/>
        <a:defRPr sz="900" kern="1200">
          <a:solidFill>
            <a:schemeClr val="tx1"/>
          </a:solidFill>
          <a:latin typeface="+mn-lt"/>
          <a:ea typeface="+mn-ea"/>
          <a:cs typeface="+mn-cs"/>
        </a:defRPr>
      </a:lvl2pPr>
      <a:lvl3pPr marL="428625" indent="-85725" algn="l" defTabSz="342900" rtl="0" eaLnBrk="1" latinLnBrk="0" hangingPunct="1">
        <a:lnSpc>
          <a:spcPct val="90000"/>
        </a:lnSpc>
        <a:spcBef>
          <a:spcPts val="188"/>
        </a:spcBef>
        <a:buFont typeface="Arial"/>
        <a:buChar char="•"/>
        <a:defRPr sz="750" kern="1200">
          <a:solidFill>
            <a:schemeClr val="tx1"/>
          </a:solidFill>
          <a:latin typeface="+mn-lt"/>
          <a:ea typeface="+mn-ea"/>
          <a:cs typeface="+mn-cs"/>
        </a:defRPr>
      </a:lvl3pPr>
      <a:lvl4pPr marL="6000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4pPr>
      <a:lvl5pPr marL="7715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5pPr>
      <a:lvl6pPr marL="9429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6pPr>
      <a:lvl7pPr marL="11144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7pPr>
      <a:lvl8pPr marL="12858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8pPr>
      <a:lvl9pPr marL="14573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9pPr>
    </p:bodyStyle>
    <p:otherStyle>
      <a:defPPr>
        <a:defRPr lang="en-US"/>
      </a:defPPr>
      <a:lvl1pPr marL="0" algn="l" defTabSz="342900" rtl="0" eaLnBrk="1" latinLnBrk="0" hangingPunct="1">
        <a:defRPr sz="675" kern="1200">
          <a:solidFill>
            <a:schemeClr val="tx1"/>
          </a:solidFill>
          <a:latin typeface="+mn-lt"/>
          <a:ea typeface="+mn-ea"/>
          <a:cs typeface="+mn-cs"/>
        </a:defRPr>
      </a:lvl1pPr>
      <a:lvl2pPr marL="171450" algn="l" defTabSz="342900" rtl="0" eaLnBrk="1" latinLnBrk="0" hangingPunct="1">
        <a:defRPr sz="675" kern="1200">
          <a:solidFill>
            <a:schemeClr val="tx1"/>
          </a:solidFill>
          <a:latin typeface="+mn-lt"/>
          <a:ea typeface="+mn-ea"/>
          <a:cs typeface="+mn-cs"/>
        </a:defRPr>
      </a:lvl2pPr>
      <a:lvl3pPr marL="342900" algn="l" defTabSz="342900" rtl="0" eaLnBrk="1" latinLnBrk="0" hangingPunct="1">
        <a:defRPr sz="675" kern="1200">
          <a:solidFill>
            <a:schemeClr val="tx1"/>
          </a:solidFill>
          <a:latin typeface="+mn-lt"/>
          <a:ea typeface="+mn-ea"/>
          <a:cs typeface="+mn-cs"/>
        </a:defRPr>
      </a:lvl3pPr>
      <a:lvl4pPr marL="514350" algn="l" defTabSz="342900" rtl="0" eaLnBrk="1" latinLnBrk="0" hangingPunct="1">
        <a:defRPr sz="675" kern="1200">
          <a:solidFill>
            <a:schemeClr val="tx1"/>
          </a:solidFill>
          <a:latin typeface="+mn-lt"/>
          <a:ea typeface="+mn-ea"/>
          <a:cs typeface="+mn-cs"/>
        </a:defRPr>
      </a:lvl4pPr>
      <a:lvl5pPr marL="685800" algn="l" defTabSz="342900" rtl="0" eaLnBrk="1" latinLnBrk="0" hangingPunct="1">
        <a:defRPr sz="675" kern="1200">
          <a:solidFill>
            <a:schemeClr val="tx1"/>
          </a:solidFill>
          <a:latin typeface="+mn-lt"/>
          <a:ea typeface="+mn-ea"/>
          <a:cs typeface="+mn-cs"/>
        </a:defRPr>
      </a:lvl5pPr>
      <a:lvl6pPr marL="857250" algn="l" defTabSz="342900" rtl="0" eaLnBrk="1" latinLnBrk="0" hangingPunct="1">
        <a:defRPr sz="675" kern="1200">
          <a:solidFill>
            <a:schemeClr val="tx1"/>
          </a:solidFill>
          <a:latin typeface="+mn-lt"/>
          <a:ea typeface="+mn-ea"/>
          <a:cs typeface="+mn-cs"/>
        </a:defRPr>
      </a:lvl6pPr>
      <a:lvl7pPr marL="1028700" algn="l" defTabSz="342900" rtl="0" eaLnBrk="1" latinLnBrk="0" hangingPunct="1">
        <a:defRPr sz="675" kern="1200">
          <a:solidFill>
            <a:schemeClr val="tx1"/>
          </a:solidFill>
          <a:latin typeface="+mn-lt"/>
          <a:ea typeface="+mn-ea"/>
          <a:cs typeface="+mn-cs"/>
        </a:defRPr>
      </a:lvl7pPr>
      <a:lvl8pPr marL="1200150" algn="l" defTabSz="342900" rtl="0" eaLnBrk="1" latinLnBrk="0" hangingPunct="1">
        <a:defRPr sz="675" kern="1200">
          <a:solidFill>
            <a:schemeClr val="tx1"/>
          </a:solidFill>
          <a:latin typeface="+mn-lt"/>
          <a:ea typeface="+mn-ea"/>
          <a:cs typeface="+mn-cs"/>
        </a:defRPr>
      </a:lvl8pPr>
      <a:lvl9pPr marL="1371600" algn="l" defTabSz="342900" rtl="0" eaLnBrk="1" latinLnBrk="0" hangingPunct="1">
        <a:defRPr sz="675"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
            <a:ext cx="9144000" cy="6090249"/>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
        <p:nvSpPr>
          <p:cNvPr id="8" name="Title Placeholder 7"/>
          <p:cNvSpPr>
            <a:spLocks noGrp="1"/>
          </p:cNvSpPr>
          <p:nvPr>
            <p:ph type="title"/>
          </p:nvPr>
        </p:nvSpPr>
        <p:spPr>
          <a:xfrm>
            <a:off x="628568" y="2199737"/>
            <a:ext cx="7886864" cy="1690776"/>
          </a:xfrm>
          <a:prstGeom prst="rect">
            <a:avLst/>
          </a:prstGeom>
        </p:spPr>
        <p:txBody>
          <a:bodyPr vert="horz" lIns="91440" tIns="45720" rIns="91440" bIns="45720" rtlCol="0" anchor="ctr">
            <a:noAutofit/>
          </a:bodyPr>
          <a:lstStyle/>
          <a:p>
            <a:r>
              <a:rPr lang="en-US" dirty="0"/>
              <a:t>Title of presentation goes in this space</a:t>
            </a:r>
          </a:p>
        </p:txBody>
      </p:sp>
      <p:sp>
        <p:nvSpPr>
          <p:cNvPr id="9"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r>
              <a:rPr lang="en-US"/>
              <a:t>  |   Copyright © 2017 Kaiser Foundation Health Plan, Inc.</a:t>
            </a:r>
          </a:p>
        </p:txBody>
      </p:sp>
      <p:pic>
        <p:nvPicPr>
          <p:cNvPr id="6" name="Picture 5"/>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a:off x="6891453" y="6337910"/>
            <a:ext cx="2019300" cy="228600"/>
          </a:xfrm>
          <a:prstGeom prst="rect">
            <a:avLst/>
          </a:prstGeom>
        </p:spPr>
      </p:pic>
    </p:spTree>
    <p:extLst>
      <p:ext uri="{BB962C8B-B14F-4D97-AF65-F5344CB8AC3E}">
        <p14:creationId xmlns:p14="http://schemas.microsoft.com/office/powerpoint/2010/main" val="1029794923"/>
      </p:ext>
    </p:extLst>
  </p:cSld>
  <p:clrMap bg1="lt1" tx1="dk1" bg2="lt2" tx2="dk2" accent1="accent1" accent2="accent2" accent3="accent3" accent4="accent4" accent5="accent5" accent6="accent6" hlink="hlink" folHlink="folHlink"/>
  <p:sldLayoutIdLst>
    <p:sldLayoutId id="2147483688" r:id="rId1"/>
    <p:sldLayoutId id="2147483772" r:id="rId2"/>
    <p:sldLayoutId id="2147483775" r:id="rId3"/>
  </p:sldLayoutIdLst>
  <p:hf hdr="0" ftr="0" dt="0"/>
  <p:txStyles>
    <p:titleStyle>
      <a:lvl1pPr algn="l" defTabSz="342900" rtl="0" eaLnBrk="1" latinLnBrk="0" hangingPunct="1">
        <a:lnSpc>
          <a:spcPct val="100000"/>
        </a:lnSpc>
        <a:spcBef>
          <a:spcPct val="0"/>
        </a:spcBef>
        <a:buNone/>
        <a:defRPr sz="1950" kern="1200" baseline="0">
          <a:solidFill>
            <a:schemeClr val="bg1"/>
          </a:solidFill>
          <a:latin typeface="+mj-lt"/>
          <a:ea typeface="+mj-ea"/>
          <a:cs typeface="+mj-cs"/>
        </a:defRPr>
      </a:lvl1pPr>
    </p:titleStyle>
    <p:bodyStyle>
      <a:lvl1pPr marL="85725" indent="-85725" algn="l" defTabSz="342900" rtl="0" eaLnBrk="1" latinLnBrk="0" hangingPunct="1">
        <a:lnSpc>
          <a:spcPct val="90000"/>
        </a:lnSpc>
        <a:spcBef>
          <a:spcPts val="375"/>
        </a:spcBef>
        <a:buFont typeface="Arial"/>
        <a:buChar char="•"/>
        <a:defRPr sz="1050" kern="1200">
          <a:solidFill>
            <a:schemeClr val="tx1"/>
          </a:solidFill>
          <a:latin typeface="+mn-lt"/>
          <a:ea typeface="+mn-ea"/>
          <a:cs typeface="+mn-cs"/>
        </a:defRPr>
      </a:lvl1pPr>
      <a:lvl2pPr marL="257175" indent="-85725" algn="l" defTabSz="342900" rtl="0" eaLnBrk="1" latinLnBrk="0" hangingPunct="1">
        <a:lnSpc>
          <a:spcPct val="90000"/>
        </a:lnSpc>
        <a:spcBef>
          <a:spcPts val="188"/>
        </a:spcBef>
        <a:buFont typeface="Arial"/>
        <a:buChar char="•"/>
        <a:defRPr sz="900" kern="1200">
          <a:solidFill>
            <a:schemeClr val="tx1"/>
          </a:solidFill>
          <a:latin typeface="+mn-lt"/>
          <a:ea typeface="+mn-ea"/>
          <a:cs typeface="+mn-cs"/>
        </a:defRPr>
      </a:lvl2pPr>
      <a:lvl3pPr marL="428625" indent="-85725" algn="l" defTabSz="342900" rtl="0" eaLnBrk="1" latinLnBrk="0" hangingPunct="1">
        <a:lnSpc>
          <a:spcPct val="90000"/>
        </a:lnSpc>
        <a:spcBef>
          <a:spcPts val="188"/>
        </a:spcBef>
        <a:buFont typeface="Arial"/>
        <a:buChar char="•"/>
        <a:defRPr sz="750" kern="1200">
          <a:solidFill>
            <a:schemeClr val="tx1"/>
          </a:solidFill>
          <a:latin typeface="+mn-lt"/>
          <a:ea typeface="+mn-ea"/>
          <a:cs typeface="+mn-cs"/>
        </a:defRPr>
      </a:lvl3pPr>
      <a:lvl4pPr marL="6000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4pPr>
      <a:lvl5pPr marL="7715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5pPr>
      <a:lvl6pPr marL="9429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6pPr>
      <a:lvl7pPr marL="11144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7pPr>
      <a:lvl8pPr marL="12858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8pPr>
      <a:lvl9pPr marL="14573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9pPr>
    </p:bodyStyle>
    <p:otherStyle>
      <a:defPPr>
        <a:defRPr lang="en-US"/>
      </a:defPPr>
      <a:lvl1pPr marL="0" algn="l" defTabSz="342900" rtl="0" eaLnBrk="1" latinLnBrk="0" hangingPunct="1">
        <a:defRPr sz="675" kern="1200">
          <a:solidFill>
            <a:schemeClr val="tx1"/>
          </a:solidFill>
          <a:latin typeface="+mn-lt"/>
          <a:ea typeface="+mn-ea"/>
          <a:cs typeface="+mn-cs"/>
        </a:defRPr>
      </a:lvl1pPr>
      <a:lvl2pPr marL="171450" algn="l" defTabSz="342900" rtl="0" eaLnBrk="1" latinLnBrk="0" hangingPunct="1">
        <a:defRPr sz="675" kern="1200">
          <a:solidFill>
            <a:schemeClr val="tx1"/>
          </a:solidFill>
          <a:latin typeface="+mn-lt"/>
          <a:ea typeface="+mn-ea"/>
          <a:cs typeface="+mn-cs"/>
        </a:defRPr>
      </a:lvl2pPr>
      <a:lvl3pPr marL="342900" algn="l" defTabSz="342900" rtl="0" eaLnBrk="1" latinLnBrk="0" hangingPunct="1">
        <a:defRPr sz="675" kern="1200">
          <a:solidFill>
            <a:schemeClr val="tx1"/>
          </a:solidFill>
          <a:latin typeface="+mn-lt"/>
          <a:ea typeface="+mn-ea"/>
          <a:cs typeface="+mn-cs"/>
        </a:defRPr>
      </a:lvl3pPr>
      <a:lvl4pPr marL="514350" algn="l" defTabSz="342900" rtl="0" eaLnBrk="1" latinLnBrk="0" hangingPunct="1">
        <a:defRPr sz="675" kern="1200">
          <a:solidFill>
            <a:schemeClr val="tx1"/>
          </a:solidFill>
          <a:latin typeface="+mn-lt"/>
          <a:ea typeface="+mn-ea"/>
          <a:cs typeface="+mn-cs"/>
        </a:defRPr>
      </a:lvl4pPr>
      <a:lvl5pPr marL="685800" algn="l" defTabSz="342900" rtl="0" eaLnBrk="1" latinLnBrk="0" hangingPunct="1">
        <a:defRPr sz="675" kern="1200">
          <a:solidFill>
            <a:schemeClr val="tx1"/>
          </a:solidFill>
          <a:latin typeface="+mn-lt"/>
          <a:ea typeface="+mn-ea"/>
          <a:cs typeface="+mn-cs"/>
        </a:defRPr>
      </a:lvl5pPr>
      <a:lvl6pPr marL="857250" algn="l" defTabSz="342900" rtl="0" eaLnBrk="1" latinLnBrk="0" hangingPunct="1">
        <a:defRPr sz="675" kern="1200">
          <a:solidFill>
            <a:schemeClr val="tx1"/>
          </a:solidFill>
          <a:latin typeface="+mn-lt"/>
          <a:ea typeface="+mn-ea"/>
          <a:cs typeface="+mn-cs"/>
        </a:defRPr>
      </a:lvl6pPr>
      <a:lvl7pPr marL="1028700" algn="l" defTabSz="342900" rtl="0" eaLnBrk="1" latinLnBrk="0" hangingPunct="1">
        <a:defRPr sz="675" kern="1200">
          <a:solidFill>
            <a:schemeClr val="tx1"/>
          </a:solidFill>
          <a:latin typeface="+mn-lt"/>
          <a:ea typeface="+mn-ea"/>
          <a:cs typeface="+mn-cs"/>
        </a:defRPr>
      </a:lvl7pPr>
      <a:lvl8pPr marL="1200150" algn="l" defTabSz="342900" rtl="0" eaLnBrk="1" latinLnBrk="0" hangingPunct="1">
        <a:defRPr sz="675" kern="1200">
          <a:solidFill>
            <a:schemeClr val="tx1"/>
          </a:solidFill>
          <a:latin typeface="+mn-lt"/>
          <a:ea typeface="+mn-ea"/>
          <a:cs typeface="+mn-cs"/>
        </a:defRPr>
      </a:lvl8pPr>
      <a:lvl9pPr marL="1371600" algn="l" defTabSz="342900" rtl="0" eaLnBrk="1" latinLnBrk="0" hangingPunct="1">
        <a:defRPr sz="675"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723901"/>
            <a:ext cx="7886700" cy="910957"/>
          </a:xfrm>
          <a:prstGeom prst="rect">
            <a:avLst/>
          </a:prstGeom>
        </p:spPr>
        <p:txBody>
          <a:bodyPr vert="horz" lIns="91440" tIns="45720" rIns="91440" bIns="45720" rtlCol="0" anchor="ctr" anchorCtr="0">
            <a:noAutofit/>
          </a:bodyPr>
          <a:lstStyle/>
          <a:p>
            <a:r>
              <a:rPr lang="en-US" dirty="0"/>
              <a:t>Click to edit Master title style</a:t>
            </a:r>
          </a:p>
        </p:txBody>
      </p:sp>
      <p:sp>
        <p:nvSpPr>
          <p:cNvPr id="3" name="Text Placeholder 2"/>
          <p:cNvSpPr>
            <a:spLocks noGrp="1"/>
          </p:cNvSpPr>
          <p:nvPr>
            <p:ph type="body" idx="1"/>
          </p:nvPr>
        </p:nvSpPr>
        <p:spPr>
          <a:xfrm>
            <a:off x="628650" y="1767663"/>
            <a:ext cx="7886700" cy="4351338"/>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0" y="3429000"/>
            <a:ext cx="67447" cy="342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
        <p:nvSpPr>
          <p:cNvPr id="8" name="Rectangle 7"/>
          <p:cNvSpPr/>
          <p:nvPr userDrawn="1"/>
        </p:nvSpPr>
        <p:spPr>
          <a:xfrm>
            <a:off x="0" y="0"/>
            <a:ext cx="67447" cy="3429000"/>
          </a:xfrm>
          <a:prstGeom prst="rect">
            <a:avLst/>
          </a:prstGeom>
          <a:solidFill>
            <a:srgbClr val="92CC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
        <p:nvSpPr>
          <p:cNvPr id="11"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endParaRPr lang="en-US" dirty="0"/>
          </a:p>
        </p:txBody>
      </p:sp>
    </p:spTree>
    <p:extLst>
      <p:ext uri="{BB962C8B-B14F-4D97-AF65-F5344CB8AC3E}">
        <p14:creationId xmlns:p14="http://schemas.microsoft.com/office/powerpoint/2010/main" val="423530926"/>
      </p:ext>
    </p:extLst>
  </p:cSld>
  <p:clrMap bg1="lt1" tx1="dk1" bg2="lt2" tx2="dk2" accent1="accent1" accent2="accent2" accent3="accent3" accent4="accent4" accent5="accent5" accent6="accent6" hlink="hlink" folHlink="folHlink"/>
  <p:sldLayoutIdLst>
    <p:sldLayoutId id="2147483700" r:id="rId1"/>
    <p:sldLayoutId id="2147483794" r:id="rId2"/>
    <p:sldLayoutId id="2147483793" r:id="rId3"/>
    <p:sldLayoutId id="2147483712" r:id="rId4"/>
    <p:sldLayoutId id="2147483703" r:id="rId5"/>
    <p:sldLayoutId id="2147483733" r:id="rId6"/>
  </p:sldLayoutIdLst>
  <p:hf hdr="0" ftr="0" dt="0"/>
  <p:txStyles>
    <p:titleStyle>
      <a:lvl1pPr algn="l" defTabSz="685800" rtl="0" eaLnBrk="1" latinLnBrk="0" hangingPunct="1">
        <a:lnSpc>
          <a:spcPct val="100000"/>
        </a:lnSpc>
        <a:spcBef>
          <a:spcPct val="0"/>
        </a:spcBef>
        <a:buNone/>
        <a:defRPr sz="1900" b="0" kern="1200">
          <a:solidFill>
            <a:schemeClr val="tx2"/>
          </a:solidFill>
          <a:latin typeface="+mj-lt"/>
          <a:ea typeface="+mj-ea"/>
          <a:cs typeface="+mj-cs"/>
        </a:defRPr>
      </a:lvl1pPr>
    </p:titleStyle>
    <p:bodyStyle>
      <a:lvl1pPr marL="171450" indent="-171450" algn="l" defTabSz="685800" rtl="0" eaLnBrk="1" latinLnBrk="0" hangingPunct="1">
        <a:lnSpc>
          <a:spcPct val="110000"/>
        </a:lnSpc>
        <a:spcBef>
          <a:spcPts val="250"/>
        </a:spcBef>
        <a:spcAft>
          <a:spcPts val="250"/>
        </a:spcAft>
        <a:buFont typeface="Arial" panose="020B0604020202020204" pitchFamily="34" charset="0"/>
        <a:buChar char="•"/>
        <a:defRPr sz="1400" kern="1200">
          <a:solidFill>
            <a:schemeClr val="tx1">
              <a:lumMod val="85000"/>
              <a:lumOff val="15000"/>
            </a:schemeClr>
          </a:solidFill>
          <a:latin typeface="+mn-lt"/>
          <a:ea typeface="+mn-ea"/>
          <a:cs typeface="+mn-cs"/>
        </a:defRPr>
      </a:lvl1pPr>
      <a:lvl2pPr marL="514350" indent="-171450" algn="l" defTabSz="685800" rtl="0" eaLnBrk="1" latinLnBrk="0" hangingPunct="1">
        <a:lnSpc>
          <a:spcPct val="110000"/>
        </a:lnSpc>
        <a:spcBef>
          <a:spcPts val="250"/>
        </a:spcBef>
        <a:spcAft>
          <a:spcPts val="250"/>
        </a:spcAft>
        <a:buSzPct val="80000"/>
        <a:buFont typeface="Wingdings" charset="2"/>
        <a:buChar char="§"/>
        <a:defRPr sz="1400" kern="1200">
          <a:solidFill>
            <a:schemeClr val="tx1">
              <a:lumMod val="85000"/>
              <a:lumOff val="15000"/>
            </a:schemeClr>
          </a:solidFill>
          <a:latin typeface="+mn-lt"/>
          <a:ea typeface="+mn-ea"/>
          <a:cs typeface="+mn-cs"/>
        </a:defRPr>
      </a:lvl2pPr>
      <a:lvl3pPr marL="857250" indent="-171450" algn="l" defTabSz="685800" rtl="0" eaLnBrk="1" latinLnBrk="0" hangingPunct="1">
        <a:lnSpc>
          <a:spcPct val="110000"/>
        </a:lnSpc>
        <a:spcBef>
          <a:spcPts val="250"/>
        </a:spcBef>
        <a:spcAft>
          <a:spcPts val="250"/>
        </a:spcAft>
        <a:buFont typeface="Arial" panose="020B0604020202020204" pitchFamily="34" charset="0"/>
        <a:buChar char="•"/>
        <a:defRPr sz="1400" kern="1200">
          <a:solidFill>
            <a:schemeClr val="tx1">
              <a:lumMod val="85000"/>
              <a:lumOff val="15000"/>
            </a:schemeClr>
          </a:solidFill>
          <a:latin typeface="+mn-lt"/>
          <a:ea typeface="+mn-ea"/>
          <a:cs typeface="+mn-cs"/>
        </a:defRPr>
      </a:lvl3pPr>
      <a:lvl4pPr marL="1200150" indent="-171450" algn="l" defTabSz="685800" rtl="0" eaLnBrk="1" latinLnBrk="0" hangingPunct="1">
        <a:lnSpc>
          <a:spcPct val="110000"/>
        </a:lnSpc>
        <a:spcBef>
          <a:spcPts val="250"/>
        </a:spcBef>
        <a:spcAft>
          <a:spcPts val="250"/>
        </a:spcAft>
        <a:buSzPct val="80000"/>
        <a:buFont typeface="Wingdings" charset="2"/>
        <a:buChar char="§"/>
        <a:defRPr sz="1400" kern="1200">
          <a:solidFill>
            <a:schemeClr val="tx1">
              <a:lumMod val="85000"/>
              <a:lumOff val="15000"/>
            </a:schemeClr>
          </a:solidFill>
          <a:latin typeface="+mn-lt"/>
          <a:ea typeface="+mn-ea"/>
          <a:cs typeface="+mn-cs"/>
        </a:defRPr>
      </a:lvl4pPr>
      <a:lvl5pPr marL="1543050" indent="-171450" algn="l" defTabSz="685800" rtl="0" eaLnBrk="1" latinLnBrk="0" hangingPunct="1">
        <a:lnSpc>
          <a:spcPct val="110000"/>
        </a:lnSpc>
        <a:spcBef>
          <a:spcPts val="250"/>
        </a:spcBef>
        <a:spcAft>
          <a:spcPts val="250"/>
        </a:spcAft>
        <a:buFont typeface="Arial" panose="020B0604020202020204" pitchFamily="34" charset="0"/>
        <a:buChar char="•"/>
        <a:defRPr sz="1400" kern="1200">
          <a:solidFill>
            <a:schemeClr val="tx1">
              <a:lumMod val="85000"/>
              <a:lumOff val="15000"/>
            </a:schemeClr>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Slide Number Placeholder 8"/>
          <p:cNvSpPr>
            <a:spLocks noGrp="1"/>
          </p:cNvSpPr>
          <p:nvPr>
            <p:ph type="sldNum" sz="quarter" idx="4"/>
          </p:nvPr>
        </p:nvSpPr>
        <p:spPr>
          <a:xfrm>
            <a:off x="245962" y="6381474"/>
            <a:ext cx="5668293"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endParaRPr lang="en-US" dirty="0"/>
          </a:p>
        </p:txBody>
      </p:sp>
    </p:spTree>
    <p:extLst>
      <p:ext uri="{BB962C8B-B14F-4D97-AF65-F5344CB8AC3E}">
        <p14:creationId xmlns:p14="http://schemas.microsoft.com/office/powerpoint/2010/main" val="1840135151"/>
      </p:ext>
    </p:extLst>
  </p:cSld>
  <p:clrMap bg1="lt1" tx1="dk1" bg2="lt2" tx2="dk2" accent1="accent1" accent2="accent2" accent3="accent3" accent4="accent4" accent5="accent5" accent6="accent6" hlink="hlink" folHlink="folHlink"/>
  <p:sldLayoutIdLst>
    <p:sldLayoutId id="2147483731" r:id="rId1"/>
  </p:sldLayoutIdLst>
  <p:hf hdr="0" ftr="0" dt="0"/>
  <p:txStyles>
    <p:titleStyle>
      <a:lvl1pPr algn="l" defTabSz="342900" rtl="0" eaLnBrk="1" latinLnBrk="0" hangingPunct="1">
        <a:lnSpc>
          <a:spcPct val="90000"/>
        </a:lnSpc>
        <a:spcBef>
          <a:spcPct val="0"/>
        </a:spcBef>
        <a:buNone/>
        <a:defRPr sz="1800" kern="1200" baseline="0">
          <a:solidFill>
            <a:schemeClr val="bg1"/>
          </a:solidFill>
          <a:latin typeface="+mj-lt"/>
          <a:ea typeface="+mj-ea"/>
          <a:cs typeface="+mj-cs"/>
        </a:defRPr>
      </a:lvl1pPr>
    </p:titleStyle>
    <p:bodyStyle>
      <a:lvl1pPr marL="85725" indent="-85725" algn="l" defTabSz="342900" rtl="0" eaLnBrk="1" latinLnBrk="0" hangingPunct="1">
        <a:lnSpc>
          <a:spcPct val="90000"/>
        </a:lnSpc>
        <a:spcBef>
          <a:spcPts val="375"/>
        </a:spcBef>
        <a:buFont typeface="Arial"/>
        <a:buChar char="•"/>
        <a:defRPr sz="1050" kern="1200">
          <a:solidFill>
            <a:schemeClr val="tx1"/>
          </a:solidFill>
          <a:latin typeface="+mn-lt"/>
          <a:ea typeface="+mn-ea"/>
          <a:cs typeface="+mn-cs"/>
        </a:defRPr>
      </a:lvl1pPr>
      <a:lvl2pPr marL="257175" indent="-85725" algn="l" defTabSz="342900" rtl="0" eaLnBrk="1" latinLnBrk="0" hangingPunct="1">
        <a:lnSpc>
          <a:spcPct val="90000"/>
        </a:lnSpc>
        <a:spcBef>
          <a:spcPts val="188"/>
        </a:spcBef>
        <a:buFont typeface="Arial"/>
        <a:buChar char="•"/>
        <a:defRPr sz="900" kern="1200">
          <a:solidFill>
            <a:schemeClr val="tx1"/>
          </a:solidFill>
          <a:latin typeface="+mn-lt"/>
          <a:ea typeface="+mn-ea"/>
          <a:cs typeface="+mn-cs"/>
        </a:defRPr>
      </a:lvl2pPr>
      <a:lvl3pPr marL="428625" indent="-85725" algn="l" defTabSz="342900" rtl="0" eaLnBrk="1" latinLnBrk="0" hangingPunct="1">
        <a:lnSpc>
          <a:spcPct val="90000"/>
        </a:lnSpc>
        <a:spcBef>
          <a:spcPts val="188"/>
        </a:spcBef>
        <a:buFont typeface="Arial"/>
        <a:buChar char="•"/>
        <a:defRPr sz="750" kern="1200">
          <a:solidFill>
            <a:schemeClr val="tx1"/>
          </a:solidFill>
          <a:latin typeface="+mn-lt"/>
          <a:ea typeface="+mn-ea"/>
          <a:cs typeface="+mn-cs"/>
        </a:defRPr>
      </a:lvl3pPr>
      <a:lvl4pPr marL="6000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4pPr>
      <a:lvl5pPr marL="7715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5pPr>
      <a:lvl6pPr marL="9429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6pPr>
      <a:lvl7pPr marL="11144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7pPr>
      <a:lvl8pPr marL="12858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8pPr>
      <a:lvl9pPr marL="14573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9pPr>
    </p:bodyStyle>
    <p:otherStyle>
      <a:defPPr>
        <a:defRPr lang="en-US"/>
      </a:defPPr>
      <a:lvl1pPr marL="0" algn="l" defTabSz="342900" rtl="0" eaLnBrk="1" latinLnBrk="0" hangingPunct="1">
        <a:defRPr sz="675" kern="1200">
          <a:solidFill>
            <a:schemeClr val="tx1"/>
          </a:solidFill>
          <a:latin typeface="+mn-lt"/>
          <a:ea typeface="+mn-ea"/>
          <a:cs typeface="+mn-cs"/>
        </a:defRPr>
      </a:lvl1pPr>
      <a:lvl2pPr marL="171450" algn="l" defTabSz="342900" rtl="0" eaLnBrk="1" latinLnBrk="0" hangingPunct="1">
        <a:defRPr sz="675" kern="1200">
          <a:solidFill>
            <a:schemeClr val="tx1"/>
          </a:solidFill>
          <a:latin typeface="+mn-lt"/>
          <a:ea typeface="+mn-ea"/>
          <a:cs typeface="+mn-cs"/>
        </a:defRPr>
      </a:lvl2pPr>
      <a:lvl3pPr marL="342900" algn="l" defTabSz="342900" rtl="0" eaLnBrk="1" latinLnBrk="0" hangingPunct="1">
        <a:defRPr sz="675" kern="1200">
          <a:solidFill>
            <a:schemeClr val="tx1"/>
          </a:solidFill>
          <a:latin typeface="+mn-lt"/>
          <a:ea typeface="+mn-ea"/>
          <a:cs typeface="+mn-cs"/>
        </a:defRPr>
      </a:lvl3pPr>
      <a:lvl4pPr marL="514350" algn="l" defTabSz="342900" rtl="0" eaLnBrk="1" latinLnBrk="0" hangingPunct="1">
        <a:defRPr sz="675" kern="1200">
          <a:solidFill>
            <a:schemeClr val="tx1"/>
          </a:solidFill>
          <a:latin typeface="+mn-lt"/>
          <a:ea typeface="+mn-ea"/>
          <a:cs typeface="+mn-cs"/>
        </a:defRPr>
      </a:lvl4pPr>
      <a:lvl5pPr marL="685800" algn="l" defTabSz="342900" rtl="0" eaLnBrk="1" latinLnBrk="0" hangingPunct="1">
        <a:defRPr sz="675" kern="1200">
          <a:solidFill>
            <a:schemeClr val="tx1"/>
          </a:solidFill>
          <a:latin typeface="+mn-lt"/>
          <a:ea typeface="+mn-ea"/>
          <a:cs typeface="+mn-cs"/>
        </a:defRPr>
      </a:lvl5pPr>
      <a:lvl6pPr marL="857250" algn="l" defTabSz="342900" rtl="0" eaLnBrk="1" latinLnBrk="0" hangingPunct="1">
        <a:defRPr sz="675" kern="1200">
          <a:solidFill>
            <a:schemeClr val="tx1"/>
          </a:solidFill>
          <a:latin typeface="+mn-lt"/>
          <a:ea typeface="+mn-ea"/>
          <a:cs typeface="+mn-cs"/>
        </a:defRPr>
      </a:lvl6pPr>
      <a:lvl7pPr marL="1028700" algn="l" defTabSz="342900" rtl="0" eaLnBrk="1" latinLnBrk="0" hangingPunct="1">
        <a:defRPr sz="675" kern="1200">
          <a:solidFill>
            <a:schemeClr val="tx1"/>
          </a:solidFill>
          <a:latin typeface="+mn-lt"/>
          <a:ea typeface="+mn-ea"/>
          <a:cs typeface="+mn-cs"/>
        </a:defRPr>
      </a:lvl7pPr>
      <a:lvl8pPr marL="1200150" algn="l" defTabSz="342900" rtl="0" eaLnBrk="1" latinLnBrk="0" hangingPunct="1">
        <a:defRPr sz="675" kern="1200">
          <a:solidFill>
            <a:schemeClr val="tx1"/>
          </a:solidFill>
          <a:latin typeface="+mn-lt"/>
          <a:ea typeface="+mn-ea"/>
          <a:cs typeface="+mn-cs"/>
        </a:defRPr>
      </a:lvl8pPr>
      <a:lvl9pPr marL="1371600" algn="l" defTabSz="342900" rtl="0" eaLnBrk="1" latinLnBrk="0" hangingPunct="1">
        <a:defRPr sz="67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xml"/><Relationship Id="rId1" Type="http://schemas.openxmlformats.org/officeDocument/2006/relationships/slideLayout" Target="../slideLayouts/slideLayout1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E656471-4E1A-7605-7291-B09085F7AD29}"/>
              </a:ext>
            </a:extLst>
          </p:cNvPr>
          <p:cNvSpPr>
            <a:spLocks noGrp="1"/>
          </p:cNvSpPr>
          <p:nvPr>
            <p:ph type="title"/>
          </p:nvPr>
        </p:nvSpPr>
        <p:spPr/>
        <p:txBody>
          <a:bodyPr anchor="b">
            <a:normAutofit/>
          </a:bodyPr>
          <a:lstStyle/>
          <a:p>
            <a:pPr algn="r"/>
            <a:r>
              <a:rPr lang="en-US" sz="3000">
                <a:solidFill>
                  <a:srgbClr val="FFFFFF"/>
                </a:solidFill>
              </a:rPr>
              <a:t>2023-24 Staff Wellbeing Webinars</a:t>
            </a:r>
          </a:p>
        </p:txBody>
      </p:sp>
      <p:sp>
        <p:nvSpPr>
          <p:cNvPr id="2" name="Text Placeholder 1">
            <a:extLst>
              <a:ext uri="{FF2B5EF4-FFF2-40B4-BE49-F238E27FC236}">
                <a16:creationId xmlns:a16="http://schemas.microsoft.com/office/drawing/2014/main" id="{51A1CD59-4C5D-465C-09FA-590118AA812F}"/>
              </a:ext>
            </a:extLst>
          </p:cNvPr>
          <p:cNvSpPr>
            <a:spLocks noGrp="1"/>
          </p:cNvSpPr>
          <p:nvPr>
            <p:ph type="body" sz="quarter" idx="18"/>
          </p:nvPr>
        </p:nvSpPr>
        <p:spPr/>
        <p:txBody>
          <a:bodyPr>
            <a:normAutofit fontScale="92500" lnSpcReduction="20000"/>
          </a:bodyPr>
          <a:lstStyle/>
          <a:p>
            <a:r>
              <a:rPr lang="en-US" dirty="0"/>
              <a:t>Fall/Winter Webinars</a:t>
            </a:r>
          </a:p>
        </p:txBody>
      </p:sp>
      <p:sp>
        <p:nvSpPr>
          <p:cNvPr id="3" name="Text Placeholder 2">
            <a:extLst>
              <a:ext uri="{FF2B5EF4-FFF2-40B4-BE49-F238E27FC236}">
                <a16:creationId xmlns:a16="http://schemas.microsoft.com/office/drawing/2014/main" id="{30A0D69E-6DED-1D20-1B65-81F86903CE63}"/>
              </a:ext>
            </a:extLst>
          </p:cNvPr>
          <p:cNvSpPr>
            <a:spLocks noGrp="1"/>
          </p:cNvSpPr>
          <p:nvPr>
            <p:ph type="body" sz="quarter" idx="19"/>
          </p:nvPr>
        </p:nvSpPr>
        <p:spPr>
          <a:xfrm>
            <a:off x="628650" y="1861272"/>
            <a:ext cx="1900238" cy="939079"/>
          </a:xfrm>
        </p:spPr>
        <p:txBody>
          <a:bodyPr/>
          <a:lstStyle/>
          <a:p>
            <a:pPr marL="0" indent="0">
              <a:buNone/>
            </a:pPr>
            <a:r>
              <a:rPr lang="en-US" sz="2400" dirty="0"/>
              <a:t>Kaiser Permanente 23-24 Staff Wellbeing Webinars</a:t>
            </a:r>
          </a:p>
        </p:txBody>
      </p:sp>
      <p:graphicFrame>
        <p:nvGraphicFramePr>
          <p:cNvPr id="7" name="Content Placeholder 4">
            <a:extLst>
              <a:ext uri="{FF2B5EF4-FFF2-40B4-BE49-F238E27FC236}">
                <a16:creationId xmlns:a16="http://schemas.microsoft.com/office/drawing/2014/main" id="{48D09F42-F44E-A818-375F-C3A3D81C8899}"/>
              </a:ext>
            </a:extLst>
          </p:cNvPr>
          <p:cNvGraphicFramePr>
            <a:graphicFrameLocks noGrp="1"/>
          </p:cNvGraphicFramePr>
          <p:nvPr>
            <p:ph idx="4294967295"/>
            <p:extLst>
              <p:ext uri="{D42A27DB-BD31-4B8C-83A1-F6EECF244321}">
                <p14:modId xmlns:p14="http://schemas.microsoft.com/office/powerpoint/2010/main" val="2321764874"/>
              </p:ext>
            </p:extLst>
          </p:nvPr>
        </p:nvGraphicFramePr>
        <p:xfrm>
          <a:off x="2643187" y="1471979"/>
          <a:ext cx="5000625" cy="4089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43736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E656471-4E1A-7605-7291-B09085F7AD29}"/>
              </a:ext>
            </a:extLst>
          </p:cNvPr>
          <p:cNvSpPr>
            <a:spLocks noGrp="1"/>
          </p:cNvSpPr>
          <p:nvPr>
            <p:ph type="title"/>
          </p:nvPr>
        </p:nvSpPr>
        <p:spPr/>
        <p:txBody>
          <a:bodyPr anchor="b">
            <a:normAutofit/>
          </a:bodyPr>
          <a:lstStyle/>
          <a:p>
            <a:pPr algn="r"/>
            <a:r>
              <a:rPr lang="en-US" sz="3000" dirty="0">
                <a:solidFill>
                  <a:srgbClr val="FFFFFF"/>
                </a:solidFill>
              </a:rPr>
              <a:t>2023-24 Staff Wellbeing Webinars</a:t>
            </a:r>
          </a:p>
        </p:txBody>
      </p:sp>
      <p:sp>
        <p:nvSpPr>
          <p:cNvPr id="2" name="Text Placeholder 1">
            <a:extLst>
              <a:ext uri="{FF2B5EF4-FFF2-40B4-BE49-F238E27FC236}">
                <a16:creationId xmlns:a16="http://schemas.microsoft.com/office/drawing/2014/main" id="{E3EA73E3-0D6E-16C3-69BA-D4BDFAD9B421}"/>
              </a:ext>
            </a:extLst>
          </p:cNvPr>
          <p:cNvSpPr>
            <a:spLocks noGrp="1"/>
          </p:cNvSpPr>
          <p:nvPr>
            <p:ph type="body" sz="quarter" idx="18"/>
          </p:nvPr>
        </p:nvSpPr>
        <p:spPr/>
        <p:txBody>
          <a:bodyPr>
            <a:normAutofit fontScale="92500" lnSpcReduction="20000"/>
          </a:bodyPr>
          <a:lstStyle/>
          <a:p>
            <a:r>
              <a:rPr lang="en-US" dirty="0"/>
              <a:t>Spring Webinars</a:t>
            </a:r>
          </a:p>
        </p:txBody>
      </p:sp>
      <p:graphicFrame>
        <p:nvGraphicFramePr>
          <p:cNvPr id="7" name="Content Placeholder 4">
            <a:extLst>
              <a:ext uri="{FF2B5EF4-FFF2-40B4-BE49-F238E27FC236}">
                <a16:creationId xmlns:a16="http://schemas.microsoft.com/office/drawing/2014/main" id="{48D09F42-F44E-A818-375F-C3A3D81C8899}"/>
              </a:ext>
            </a:extLst>
          </p:cNvPr>
          <p:cNvGraphicFramePr>
            <a:graphicFrameLocks noGrp="1"/>
          </p:cNvGraphicFramePr>
          <p:nvPr>
            <p:ph idx="4294967295"/>
            <p:extLst>
              <p:ext uri="{D42A27DB-BD31-4B8C-83A1-F6EECF244321}">
                <p14:modId xmlns:p14="http://schemas.microsoft.com/office/powerpoint/2010/main" val="3545550208"/>
              </p:ext>
            </p:extLst>
          </p:nvPr>
        </p:nvGraphicFramePr>
        <p:xfrm>
          <a:off x="2949295" y="1384300"/>
          <a:ext cx="5000625" cy="4089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 Placeholder 2">
            <a:extLst>
              <a:ext uri="{FF2B5EF4-FFF2-40B4-BE49-F238E27FC236}">
                <a16:creationId xmlns:a16="http://schemas.microsoft.com/office/drawing/2014/main" id="{72E4CE65-AECF-A472-74CA-36548F310787}"/>
              </a:ext>
            </a:extLst>
          </p:cNvPr>
          <p:cNvSpPr>
            <a:spLocks noGrp="1"/>
          </p:cNvSpPr>
          <p:nvPr>
            <p:ph type="body" sz="quarter" idx="19"/>
          </p:nvPr>
        </p:nvSpPr>
        <p:spPr>
          <a:xfrm>
            <a:off x="809625" y="2160588"/>
            <a:ext cx="2333625" cy="4073525"/>
          </a:xfrm>
        </p:spPr>
        <p:txBody>
          <a:bodyPr/>
          <a:lstStyle/>
          <a:p>
            <a:pPr marL="0" indent="0">
              <a:buNone/>
            </a:pPr>
            <a:r>
              <a:rPr lang="en-US" sz="2400" dirty="0"/>
              <a:t>Kaiser Permanente 23-24 Staff Wellbeing Webinars</a:t>
            </a:r>
          </a:p>
        </p:txBody>
      </p:sp>
    </p:spTree>
    <p:extLst>
      <p:ext uri="{BB962C8B-B14F-4D97-AF65-F5344CB8AC3E}">
        <p14:creationId xmlns:p14="http://schemas.microsoft.com/office/powerpoint/2010/main" val="2219912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E656471-4E1A-7605-7291-B09085F7AD29}"/>
              </a:ext>
            </a:extLst>
          </p:cNvPr>
          <p:cNvSpPr>
            <a:spLocks noGrp="1"/>
          </p:cNvSpPr>
          <p:nvPr>
            <p:ph type="title"/>
          </p:nvPr>
        </p:nvSpPr>
        <p:spPr/>
        <p:txBody>
          <a:bodyPr anchor="b">
            <a:normAutofit/>
          </a:bodyPr>
          <a:lstStyle/>
          <a:p>
            <a:pPr algn="r"/>
            <a:r>
              <a:rPr lang="en-US" sz="3000" dirty="0">
                <a:solidFill>
                  <a:srgbClr val="FFFFFF"/>
                </a:solidFill>
              </a:rPr>
              <a:t>2023-24 Staff Wellbeing Webinars</a:t>
            </a:r>
          </a:p>
        </p:txBody>
      </p:sp>
      <p:sp>
        <p:nvSpPr>
          <p:cNvPr id="2" name="Text Placeholder 1">
            <a:extLst>
              <a:ext uri="{FF2B5EF4-FFF2-40B4-BE49-F238E27FC236}">
                <a16:creationId xmlns:a16="http://schemas.microsoft.com/office/drawing/2014/main" id="{E3EA73E3-0D6E-16C3-69BA-D4BDFAD9B421}"/>
              </a:ext>
            </a:extLst>
          </p:cNvPr>
          <p:cNvSpPr>
            <a:spLocks noGrp="1"/>
          </p:cNvSpPr>
          <p:nvPr>
            <p:ph type="body" sz="quarter" idx="18"/>
          </p:nvPr>
        </p:nvSpPr>
        <p:spPr/>
        <p:txBody>
          <a:bodyPr>
            <a:normAutofit fontScale="92500" lnSpcReduction="20000"/>
          </a:bodyPr>
          <a:lstStyle/>
          <a:p>
            <a:r>
              <a:rPr lang="en-US" dirty="0"/>
              <a:t>End of School Year Webinars</a:t>
            </a:r>
          </a:p>
        </p:txBody>
      </p:sp>
      <p:graphicFrame>
        <p:nvGraphicFramePr>
          <p:cNvPr id="7" name="Content Placeholder 4">
            <a:extLst>
              <a:ext uri="{FF2B5EF4-FFF2-40B4-BE49-F238E27FC236}">
                <a16:creationId xmlns:a16="http://schemas.microsoft.com/office/drawing/2014/main" id="{48D09F42-F44E-A818-375F-C3A3D81C8899}"/>
              </a:ext>
            </a:extLst>
          </p:cNvPr>
          <p:cNvGraphicFramePr>
            <a:graphicFrameLocks noGrp="1"/>
          </p:cNvGraphicFramePr>
          <p:nvPr>
            <p:ph idx="4294967295"/>
            <p:extLst>
              <p:ext uri="{D42A27DB-BD31-4B8C-83A1-F6EECF244321}">
                <p14:modId xmlns:p14="http://schemas.microsoft.com/office/powerpoint/2010/main" val="817406550"/>
              </p:ext>
            </p:extLst>
          </p:nvPr>
        </p:nvGraphicFramePr>
        <p:xfrm>
          <a:off x="2949295" y="1384300"/>
          <a:ext cx="5000625" cy="4089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 Placeholder 2">
            <a:extLst>
              <a:ext uri="{FF2B5EF4-FFF2-40B4-BE49-F238E27FC236}">
                <a16:creationId xmlns:a16="http://schemas.microsoft.com/office/drawing/2014/main" id="{72E4CE65-AECF-A472-74CA-36548F310787}"/>
              </a:ext>
            </a:extLst>
          </p:cNvPr>
          <p:cNvSpPr>
            <a:spLocks noGrp="1"/>
          </p:cNvSpPr>
          <p:nvPr>
            <p:ph type="body" sz="quarter" idx="19"/>
          </p:nvPr>
        </p:nvSpPr>
        <p:spPr>
          <a:xfrm>
            <a:off x="809625" y="2160588"/>
            <a:ext cx="2333625" cy="4073525"/>
          </a:xfrm>
        </p:spPr>
        <p:txBody>
          <a:bodyPr/>
          <a:lstStyle/>
          <a:p>
            <a:pPr marL="0" indent="0">
              <a:buNone/>
            </a:pPr>
            <a:r>
              <a:rPr lang="en-US" sz="2400" dirty="0"/>
              <a:t>Kaiser Permanente 23-24 Staff Wellbeing Webinars</a:t>
            </a:r>
          </a:p>
        </p:txBody>
      </p:sp>
    </p:spTree>
    <p:extLst>
      <p:ext uri="{BB962C8B-B14F-4D97-AF65-F5344CB8AC3E}">
        <p14:creationId xmlns:p14="http://schemas.microsoft.com/office/powerpoint/2010/main" val="682573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E656471-4E1A-7605-7291-B09085F7AD29}"/>
              </a:ext>
            </a:extLst>
          </p:cNvPr>
          <p:cNvSpPr>
            <a:spLocks noGrp="1"/>
          </p:cNvSpPr>
          <p:nvPr>
            <p:ph type="title"/>
          </p:nvPr>
        </p:nvSpPr>
        <p:spPr/>
        <p:txBody>
          <a:bodyPr anchor="b">
            <a:normAutofit fontScale="90000"/>
          </a:bodyPr>
          <a:lstStyle/>
          <a:p>
            <a:pPr algn="r"/>
            <a:r>
              <a:rPr lang="en-US" sz="3000" dirty="0">
                <a:solidFill>
                  <a:srgbClr val="FFFFFF"/>
                </a:solidFill>
              </a:rPr>
              <a:t>Addressing Secondary Trauma in the K-12 Workforce</a:t>
            </a:r>
          </a:p>
        </p:txBody>
      </p:sp>
      <p:sp>
        <p:nvSpPr>
          <p:cNvPr id="2" name="Text Placeholder 1">
            <a:extLst>
              <a:ext uri="{FF2B5EF4-FFF2-40B4-BE49-F238E27FC236}">
                <a16:creationId xmlns:a16="http://schemas.microsoft.com/office/drawing/2014/main" id="{6B463CA6-B8C3-BA9D-7E92-3DE8A7556ECF}"/>
              </a:ext>
            </a:extLst>
          </p:cNvPr>
          <p:cNvSpPr>
            <a:spLocks noGrp="1"/>
          </p:cNvSpPr>
          <p:nvPr>
            <p:ph type="body" sz="quarter" idx="18"/>
          </p:nvPr>
        </p:nvSpPr>
        <p:spPr/>
        <p:txBody>
          <a:bodyPr>
            <a:normAutofit fontScale="92500" lnSpcReduction="20000"/>
          </a:bodyPr>
          <a:lstStyle/>
          <a:p>
            <a:r>
              <a:rPr lang="en-US" dirty="0"/>
              <a:t>Resources</a:t>
            </a:r>
          </a:p>
        </p:txBody>
      </p:sp>
      <p:graphicFrame>
        <p:nvGraphicFramePr>
          <p:cNvPr id="7" name="Content Placeholder 4">
            <a:extLst>
              <a:ext uri="{FF2B5EF4-FFF2-40B4-BE49-F238E27FC236}">
                <a16:creationId xmlns:a16="http://schemas.microsoft.com/office/drawing/2014/main" id="{48D09F42-F44E-A818-375F-C3A3D81C8899}"/>
              </a:ext>
            </a:extLst>
          </p:cNvPr>
          <p:cNvGraphicFramePr>
            <a:graphicFrameLocks noGrp="1"/>
          </p:cNvGraphicFramePr>
          <p:nvPr>
            <p:ph idx="4294967295"/>
            <p:extLst>
              <p:ext uri="{D42A27DB-BD31-4B8C-83A1-F6EECF244321}">
                <p14:modId xmlns:p14="http://schemas.microsoft.com/office/powerpoint/2010/main" val="1076088948"/>
              </p:ext>
            </p:extLst>
          </p:nvPr>
        </p:nvGraphicFramePr>
        <p:xfrm>
          <a:off x="3148013" y="1384300"/>
          <a:ext cx="5000625" cy="4089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 Placeholder 2">
            <a:extLst>
              <a:ext uri="{FF2B5EF4-FFF2-40B4-BE49-F238E27FC236}">
                <a16:creationId xmlns:a16="http://schemas.microsoft.com/office/drawing/2014/main" id="{769D82A5-F925-F0B9-6DB2-C192D6C8B830}"/>
              </a:ext>
            </a:extLst>
          </p:cNvPr>
          <p:cNvSpPr>
            <a:spLocks noGrp="1"/>
          </p:cNvSpPr>
          <p:nvPr>
            <p:ph type="body" sz="quarter" idx="19"/>
          </p:nvPr>
        </p:nvSpPr>
        <p:spPr>
          <a:xfrm>
            <a:off x="809625" y="2160588"/>
            <a:ext cx="1962150" cy="4073525"/>
          </a:xfrm>
        </p:spPr>
        <p:txBody>
          <a:bodyPr/>
          <a:lstStyle/>
          <a:p>
            <a:pPr marL="0" indent="0">
              <a:buNone/>
            </a:pPr>
            <a:r>
              <a:rPr lang="en-US" sz="2400" dirty="0"/>
              <a:t>Addressing Secondary Traumatic Stress in the K-12 Workforce Resources</a:t>
            </a:r>
          </a:p>
        </p:txBody>
      </p:sp>
    </p:spTree>
    <p:extLst>
      <p:ext uri="{BB962C8B-B14F-4D97-AF65-F5344CB8AC3E}">
        <p14:creationId xmlns:p14="http://schemas.microsoft.com/office/powerpoint/2010/main" val="236171257"/>
      </p:ext>
    </p:extLst>
  </p:cSld>
  <p:clrMapOvr>
    <a:masterClrMapping/>
  </p:clrMapOvr>
</p:sld>
</file>

<file path=ppt/theme/theme1.xml><?xml version="1.0" encoding="utf-8"?>
<a:theme xmlns:a="http://schemas.openxmlformats.org/drawingml/2006/main" name="Title - Basic Gradient">
  <a:themeElements>
    <a:clrScheme name="KP PPT Palette">
      <a:dk1>
        <a:srgbClr val="000000"/>
      </a:dk1>
      <a:lt1>
        <a:srgbClr val="FFFFFF"/>
      </a:lt1>
      <a:dk2>
        <a:srgbClr val="003B71"/>
      </a:dk2>
      <a:lt2>
        <a:srgbClr val="E7E6E6"/>
      </a:lt2>
      <a:accent1>
        <a:srgbClr val="0078B3"/>
      </a:accent1>
      <a:accent2>
        <a:srgbClr val="559D37"/>
      </a:accent2>
      <a:accent3>
        <a:srgbClr val="E6762F"/>
      </a:accent3>
      <a:accent4>
        <a:srgbClr val="CE5778"/>
      </a:accent4>
      <a:accent5>
        <a:srgbClr val="40A2A0"/>
      </a:accent5>
      <a:accent6>
        <a:srgbClr val="906DAB"/>
      </a:accent6>
      <a:hlink>
        <a:srgbClr val="0078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itle - Photo">
  <a:themeElements>
    <a:clrScheme name="KP PPT Palette">
      <a:dk1>
        <a:srgbClr val="000000"/>
      </a:dk1>
      <a:lt1>
        <a:srgbClr val="FFFFFF"/>
      </a:lt1>
      <a:dk2>
        <a:srgbClr val="003B71"/>
      </a:dk2>
      <a:lt2>
        <a:srgbClr val="E7E6E6"/>
      </a:lt2>
      <a:accent1>
        <a:srgbClr val="0078B3"/>
      </a:accent1>
      <a:accent2>
        <a:srgbClr val="559D37"/>
      </a:accent2>
      <a:accent3>
        <a:srgbClr val="E6762F"/>
      </a:accent3>
      <a:accent4>
        <a:srgbClr val="CE5778"/>
      </a:accent4>
      <a:accent5>
        <a:srgbClr val="40A2A0"/>
      </a:accent5>
      <a:accent6>
        <a:srgbClr val="906DAB"/>
      </a:accent6>
      <a:hlink>
        <a:srgbClr val="0078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ransition">
  <a:themeElements>
    <a:clrScheme name="KP PPT Palette">
      <a:dk1>
        <a:srgbClr val="000000"/>
      </a:dk1>
      <a:lt1>
        <a:srgbClr val="FFFFFF"/>
      </a:lt1>
      <a:dk2>
        <a:srgbClr val="003B71"/>
      </a:dk2>
      <a:lt2>
        <a:srgbClr val="E7E6E6"/>
      </a:lt2>
      <a:accent1>
        <a:srgbClr val="0078B3"/>
      </a:accent1>
      <a:accent2>
        <a:srgbClr val="559D37"/>
      </a:accent2>
      <a:accent3>
        <a:srgbClr val="E6762F"/>
      </a:accent3>
      <a:accent4>
        <a:srgbClr val="CE5778"/>
      </a:accent4>
      <a:accent5>
        <a:srgbClr val="40A2A0"/>
      </a:accent5>
      <a:accent6>
        <a:srgbClr val="906DAB"/>
      </a:accent6>
      <a:hlink>
        <a:srgbClr val="0078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itle - Texture Gradient">
  <a:themeElements>
    <a:clrScheme name="KP PPT Palette">
      <a:dk1>
        <a:srgbClr val="000000"/>
      </a:dk1>
      <a:lt1>
        <a:srgbClr val="FFFFFF"/>
      </a:lt1>
      <a:dk2>
        <a:srgbClr val="003B71"/>
      </a:dk2>
      <a:lt2>
        <a:srgbClr val="E7E6E6"/>
      </a:lt2>
      <a:accent1>
        <a:srgbClr val="0078B3"/>
      </a:accent1>
      <a:accent2>
        <a:srgbClr val="559D37"/>
      </a:accent2>
      <a:accent3>
        <a:srgbClr val="E6762F"/>
      </a:accent3>
      <a:accent4>
        <a:srgbClr val="CE5778"/>
      </a:accent4>
      <a:accent5>
        <a:srgbClr val="40A2A0"/>
      </a:accent5>
      <a:accent6>
        <a:srgbClr val="906DAB"/>
      </a:accent6>
      <a:hlink>
        <a:srgbClr val="0078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Title - Basic Solid">
  <a:themeElements>
    <a:clrScheme name="KP PPT Palette">
      <a:dk1>
        <a:srgbClr val="000000"/>
      </a:dk1>
      <a:lt1>
        <a:srgbClr val="FFFFFF"/>
      </a:lt1>
      <a:dk2>
        <a:srgbClr val="003B71"/>
      </a:dk2>
      <a:lt2>
        <a:srgbClr val="E7E6E6"/>
      </a:lt2>
      <a:accent1>
        <a:srgbClr val="0078B3"/>
      </a:accent1>
      <a:accent2>
        <a:srgbClr val="559D37"/>
      </a:accent2>
      <a:accent3>
        <a:srgbClr val="E6762F"/>
      </a:accent3>
      <a:accent4>
        <a:srgbClr val="CE5778"/>
      </a:accent4>
      <a:accent5>
        <a:srgbClr val="40A2A0"/>
      </a:accent5>
      <a:accent6>
        <a:srgbClr val="906DAB"/>
      </a:accent6>
      <a:hlink>
        <a:srgbClr val="0078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Content">
  <a:themeElements>
    <a:clrScheme name="KP PPT Palette">
      <a:dk1>
        <a:srgbClr val="000000"/>
      </a:dk1>
      <a:lt1>
        <a:srgbClr val="FFFFFF"/>
      </a:lt1>
      <a:dk2>
        <a:srgbClr val="003B71"/>
      </a:dk2>
      <a:lt2>
        <a:srgbClr val="E7E6E6"/>
      </a:lt2>
      <a:accent1>
        <a:srgbClr val="0078B3"/>
      </a:accent1>
      <a:accent2>
        <a:srgbClr val="559D37"/>
      </a:accent2>
      <a:accent3>
        <a:srgbClr val="E6762F"/>
      </a:accent3>
      <a:accent4>
        <a:srgbClr val="CE5778"/>
      </a:accent4>
      <a:accent5>
        <a:srgbClr val="40A2A0"/>
      </a:accent5>
      <a:accent6>
        <a:srgbClr val="906DAB"/>
      </a:accent6>
      <a:hlink>
        <a:srgbClr val="0078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Full Blank Slide">
  <a:themeElements>
    <a:clrScheme name="KP PPT Palette">
      <a:dk1>
        <a:srgbClr val="000000"/>
      </a:dk1>
      <a:lt1>
        <a:srgbClr val="FFFFFF"/>
      </a:lt1>
      <a:dk2>
        <a:srgbClr val="003B71"/>
      </a:dk2>
      <a:lt2>
        <a:srgbClr val="E7E6E6"/>
      </a:lt2>
      <a:accent1>
        <a:srgbClr val="0078B3"/>
      </a:accent1>
      <a:accent2>
        <a:srgbClr val="559D37"/>
      </a:accent2>
      <a:accent3>
        <a:srgbClr val="E6762F"/>
      </a:accent3>
      <a:accent4>
        <a:srgbClr val="CE5778"/>
      </a:accent4>
      <a:accent5>
        <a:srgbClr val="40A2A0"/>
      </a:accent5>
      <a:accent6>
        <a:srgbClr val="906DAB"/>
      </a:accent6>
      <a:hlink>
        <a:srgbClr val="0078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55294</TotalTime>
  <Words>316</Words>
  <Application>Microsoft Macintosh PowerPoint</Application>
  <PresentationFormat>On-screen Show (4:3)</PresentationFormat>
  <Paragraphs>40</Paragraphs>
  <Slides>4</Slides>
  <Notes>1</Notes>
  <HiddenSlides>0</HiddenSlides>
  <MMClips>0</MMClips>
  <ScaleCrop>false</ScaleCrop>
  <HeadingPairs>
    <vt:vector size="6" baseType="variant">
      <vt:variant>
        <vt:lpstr>Fonts Used</vt:lpstr>
      </vt:variant>
      <vt:variant>
        <vt:i4>3</vt:i4>
      </vt:variant>
      <vt:variant>
        <vt:lpstr>Theme</vt:lpstr>
      </vt:variant>
      <vt:variant>
        <vt:i4>7</vt:i4>
      </vt:variant>
      <vt:variant>
        <vt:lpstr>Slide Titles</vt:lpstr>
      </vt:variant>
      <vt:variant>
        <vt:i4>4</vt:i4>
      </vt:variant>
    </vt:vector>
  </HeadingPairs>
  <TitlesOfParts>
    <vt:vector size="14" baseType="lpstr">
      <vt:lpstr>Arial</vt:lpstr>
      <vt:lpstr>Calibri</vt:lpstr>
      <vt:lpstr>Wingdings</vt:lpstr>
      <vt:lpstr>Title - Basic Gradient</vt:lpstr>
      <vt:lpstr>Title - Photo</vt:lpstr>
      <vt:lpstr>Transition</vt:lpstr>
      <vt:lpstr>Title - Texture Gradient</vt:lpstr>
      <vt:lpstr>Title - Basic Solid</vt:lpstr>
      <vt:lpstr>Content</vt:lpstr>
      <vt:lpstr>Full Blank Slide</vt:lpstr>
      <vt:lpstr>2023-24 Staff Wellbeing Webinars</vt:lpstr>
      <vt:lpstr>2023-24 Staff Wellbeing Webinars</vt:lpstr>
      <vt:lpstr>2023-24 Staff Wellbeing Webinars</vt:lpstr>
      <vt:lpstr>Addressing Secondary Trauma in the K-12 Workforce</vt:lpstr>
    </vt:vector>
  </TitlesOfParts>
  <Manager/>
  <Company>Kaiser Permanente</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Jill Patnode</dc:creator>
  <cp:keywords/>
  <dc:description/>
  <cp:lastModifiedBy>Roz Thompson</cp:lastModifiedBy>
  <cp:revision>492</cp:revision>
  <cp:lastPrinted>2017-08-04T21:26:58Z</cp:lastPrinted>
  <dcterms:created xsi:type="dcterms:W3CDTF">2017-05-09T20:35:20Z</dcterms:created>
  <dcterms:modified xsi:type="dcterms:W3CDTF">2023-10-10T23:12:10Z</dcterms:modified>
  <cp:category/>
</cp:coreProperties>
</file>