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6"/>
  </p:notesMasterIdLst>
  <p:sldIdLst>
    <p:sldId id="494" r:id="rId5"/>
    <p:sldId id="516" r:id="rId6"/>
    <p:sldId id="511" r:id="rId7"/>
    <p:sldId id="515" r:id="rId8"/>
    <p:sldId id="269" r:id="rId9"/>
    <p:sldId id="488" r:id="rId10"/>
    <p:sldId id="273" r:id="rId11"/>
    <p:sldId id="2184" r:id="rId12"/>
    <p:sldId id="2003" r:id="rId13"/>
    <p:sldId id="4645" r:id="rId14"/>
    <p:sldId id="4685" r:id="rId15"/>
    <p:sldId id="4684" r:id="rId16"/>
    <p:sldId id="2189" r:id="rId17"/>
    <p:sldId id="276" r:id="rId18"/>
    <p:sldId id="4677" r:id="rId19"/>
    <p:sldId id="4656" r:id="rId20"/>
    <p:sldId id="4661" r:id="rId21"/>
    <p:sldId id="1993" r:id="rId22"/>
    <p:sldId id="4646" r:id="rId23"/>
    <p:sldId id="280" r:id="rId24"/>
    <p:sldId id="283" r:id="rId25"/>
    <p:sldId id="282" r:id="rId26"/>
    <p:sldId id="290" r:id="rId27"/>
    <p:sldId id="4655" r:id="rId28"/>
    <p:sldId id="4638" r:id="rId29"/>
    <p:sldId id="4687" r:id="rId30"/>
    <p:sldId id="4692" r:id="rId31"/>
    <p:sldId id="4676" r:id="rId32"/>
    <p:sldId id="4640" r:id="rId33"/>
    <p:sldId id="294" r:id="rId34"/>
    <p:sldId id="4666" r:id="rId35"/>
    <p:sldId id="4693" r:id="rId36"/>
    <p:sldId id="4657" r:id="rId37"/>
    <p:sldId id="4671" r:id="rId38"/>
    <p:sldId id="4686" r:id="rId39"/>
    <p:sldId id="305" r:id="rId40"/>
    <p:sldId id="306" r:id="rId41"/>
    <p:sldId id="4689" r:id="rId42"/>
    <p:sldId id="4688" r:id="rId43"/>
    <p:sldId id="4690" r:id="rId44"/>
    <p:sldId id="4622" r:id="rId45"/>
    <p:sldId id="313" r:id="rId46"/>
    <p:sldId id="324" r:id="rId47"/>
    <p:sldId id="325" r:id="rId48"/>
    <p:sldId id="4672" r:id="rId49"/>
    <p:sldId id="310" r:id="rId50"/>
    <p:sldId id="322" r:id="rId51"/>
    <p:sldId id="346" r:id="rId52"/>
    <p:sldId id="330" r:id="rId53"/>
    <p:sldId id="4665" r:id="rId54"/>
    <p:sldId id="4626" r:id="rId55"/>
    <p:sldId id="4627" r:id="rId56"/>
    <p:sldId id="345" r:id="rId57"/>
    <p:sldId id="326" r:id="rId58"/>
    <p:sldId id="1999" r:id="rId59"/>
    <p:sldId id="376" r:id="rId60"/>
    <p:sldId id="2183" r:id="rId61"/>
    <p:sldId id="2141" r:id="rId62"/>
    <p:sldId id="4675" r:id="rId63"/>
    <p:sldId id="1580" r:id="rId64"/>
    <p:sldId id="495" r:id="rId65"/>
  </p:sldIdLst>
  <p:sldSz cx="12192000" cy="6858000"/>
  <p:notesSz cx="6858000" cy="9144000"/>
  <p:embeddedFontLst>
    <p:embeddedFont>
      <p:font typeface="Century Gothic" panose="020B0502020202020204" pitchFamily="34" charset="0"/>
      <p:regular r:id="rId67"/>
      <p:bold r:id="rId68"/>
      <p:italic r:id="rId69"/>
      <p:boldItalic r:id="rId70"/>
    </p:embeddedFont>
    <p:embeddedFont>
      <p:font typeface="Lato" panose="020F0502020204030203" pitchFamily="34" charset="0"/>
      <p:regular r:id="rId71"/>
      <p:bold r:id="rId72"/>
      <p:italic r:id="rId73"/>
      <p:boldItalic r:id="rId74"/>
    </p:embeddedFont>
    <p:embeddedFont>
      <p:font typeface="Raleway" pitchFamily="2" charset="0"/>
      <p:regular r:id="rId75"/>
      <p:bold r:id="rId76"/>
      <p:italic r:id="rId77"/>
      <p:boldItalic r:id="rId78"/>
    </p:embeddedFont>
    <p:embeddedFont>
      <p:font typeface="Roboto" panose="02000000000000000000" pitchFamily="2" charset="0"/>
      <p:regular r:id="rId79"/>
      <p:bold r:id="rId80"/>
      <p:italic r:id="rId81"/>
      <p:boldItalic r:id="rId82"/>
    </p:embeddedFont>
    <p:embeddedFont>
      <p:font typeface="Segoe UI" panose="020B0502040204020203"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87" roundtripDataSignature="AMtx7mj8nQE+vb0UVwh9EEsblYWdMN56b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B9EA26-8FA3-31F9-DFE2-F7941BF19DFC}" name="Dave Martin" initials="DM" userId="S::dave.martin@charityengine.net::fa7ab141-9b4e-4891-85fd-21fe045c84ce" providerId="AD"/>
  <p188:author id="{417F7F52-6735-DCE7-703E-69D1ADAC3F9F}" name="Julie Kennon" initials="JK" userId="S::julie.kennon@charityengine.net::482e81d4-7b0a-4d40-a771-92a2232ac658" providerId="AD"/>
  <p188:author id="{6CDAEBBC-3C39-08BB-9AC4-086FBD0C4BA3}" name="Meliha Zekovic" initials="MZ" userId="S::meliha.zekovic@charityengine.net::d9f4f8b6-a28d-4c1e-82d2-ff1d682fc990" providerId="AD"/>
  <p188:author id="{3755A4DE-A8D9-D89F-93A1-F3BDFBBB4DDB}" name="Wendy Biernbaum" initials="WB" userId="S::wendy.biernbaum@charityengine.net::533f224a-aa6a-4565-bdcd-b1bdd74c819f" providerId="AD"/>
  <p188:author id="{76165BFF-75C3-3FA7-5758-BE32E04961D4}" name="Julie Kennon" initials="" userId="S::Julie.Kennon@charityengine.net::482e81d4-7b0a-4d40-a771-92a2232ac6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C145"/>
    <a:srgbClr val="E33F83"/>
    <a:srgbClr val="FF9BC5"/>
    <a:srgbClr val="F49202"/>
    <a:srgbClr val="06CD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D0ABF-0C5C-43DF-BEC2-16BCF249BE60}" v="3" dt="2025-10-21T16:52:54.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font" Target="fonts/font5.fntdata"/><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notesMaster" Target="notesMasters/notesMaster1.xml"/><Relationship Id="rId87" Type="http://customschemas.google.com/relationships/presentationmetadata" Target="metadata"/><Relationship Id="rId61" Type="http://schemas.openxmlformats.org/officeDocument/2006/relationships/slide" Target="slides/slide57.xml"/><Relationship Id="rId82" Type="http://schemas.openxmlformats.org/officeDocument/2006/relationships/font" Target="fonts/font16.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1.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D4F8A4-46D1-4F46-B786-F70E36767BF4}"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5AB89EDF-11BE-47BD-95F4-7EAE15760839}">
      <dgm:prSet/>
      <dgm:spPr/>
      <dgm:t>
        <a:bodyPr/>
        <a:lstStyle/>
        <a:p>
          <a:r>
            <a:rPr lang="en-US" b="0" i="0"/>
            <a:t>Craft a compelling “tiny story” that makes monthly giving irresistible</a:t>
          </a:r>
          <a:endParaRPr lang="en-US"/>
        </a:p>
      </dgm:t>
    </dgm:pt>
    <dgm:pt modelId="{8BD0D050-42B6-45B0-9764-8ABEE207C03A}" type="parTrans" cxnId="{3A9F62DE-E61B-47DC-9907-10A064F9662F}">
      <dgm:prSet/>
      <dgm:spPr/>
      <dgm:t>
        <a:bodyPr/>
        <a:lstStyle/>
        <a:p>
          <a:endParaRPr lang="en-US"/>
        </a:p>
      </dgm:t>
    </dgm:pt>
    <dgm:pt modelId="{DAA8970E-7AEE-46F1-A3DA-B7998198D91D}" type="sibTrans" cxnId="{3A9F62DE-E61B-47DC-9907-10A064F9662F}">
      <dgm:prSet/>
      <dgm:spPr/>
      <dgm:t>
        <a:bodyPr/>
        <a:lstStyle/>
        <a:p>
          <a:endParaRPr lang="en-US"/>
        </a:p>
      </dgm:t>
    </dgm:pt>
    <dgm:pt modelId="{DABB0827-2176-4FAF-A882-0DBF524AC5A2}">
      <dgm:prSet/>
      <dgm:spPr/>
      <dgm:t>
        <a:bodyPr/>
        <a:lstStyle/>
        <a:p>
          <a:r>
            <a:rPr lang="en-US" b="0" i="0"/>
            <a:t>Make the ask with language and tactics that actually work</a:t>
          </a:r>
          <a:endParaRPr lang="en-US"/>
        </a:p>
      </dgm:t>
    </dgm:pt>
    <dgm:pt modelId="{8F70A810-AFE8-47EF-848D-EA28473189CC}" type="parTrans" cxnId="{E8960B3A-E9C0-479A-81A9-9EE2515EEA38}">
      <dgm:prSet/>
      <dgm:spPr/>
      <dgm:t>
        <a:bodyPr/>
        <a:lstStyle/>
        <a:p>
          <a:endParaRPr lang="en-US"/>
        </a:p>
      </dgm:t>
    </dgm:pt>
    <dgm:pt modelId="{73F4EBF8-3E3E-44CF-98F6-CC1CE7C2B0BD}" type="sibTrans" cxnId="{E8960B3A-E9C0-479A-81A9-9EE2515EEA38}">
      <dgm:prSet/>
      <dgm:spPr/>
      <dgm:t>
        <a:bodyPr/>
        <a:lstStyle/>
        <a:p>
          <a:endParaRPr lang="en-US"/>
        </a:p>
      </dgm:t>
    </dgm:pt>
    <dgm:pt modelId="{1E2697C5-A9BE-48F7-B889-07BD7586EC29}">
      <dgm:prSet/>
      <dgm:spPr/>
      <dgm:t>
        <a:bodyPr/>
        <a:lstStyle/>
        <a:p>
          <a:r>
            <a:rPr lang="en-US" b="0" i="0"/>
            <a:t>Build momentum with the right mix of focus, systems, and stewardship</a:t>
          </a:r>
          <a:endParaRPr lang="en-US"/>
        </a:p>
      </dgm:t>
    </dgm:pt>
    <dgm:pt modelId="{2B98C30B-92A7-4E9B-BD99-D279B0801A8C}" type="parTrans" cxnId="{43C6E1FC-ACFB-4D6B-A7E7-890056C6BB4E}">
      <dgm:prSet/>
      <dgm:spPr/>
      <dgm:t>
        <a:bodyPr/>
        <a:lstStyle/>
        <a:p>
          <a:endParaRPr lang="en-US"/>
        </a:p>
      </dgm:t>
    </dgm:pt>
    <dgm:pt modelId="{B647C045-B54E-4BE1-A8F6-149AFD7D3DEA}" type="sibTrans" cxnId="{43C6E1FC-ACFB-4D6B-A7E7-890056C6BB4E}">
      <dgm:prSet/>
      <dgm:spPr/>
      <dgm:t>
        <a:bodyPr/>
        <a:lstStyle/>
        <a:p>
          <a:endParaRPr lang="en-US"/>
        </a:p>
      </dgm:t>
    </dgm:pt>
    <dgm:pt modelId="{744FD2C5-4440-492D-A99B-D7D678361235}">
      <dgm:prSet/>
      <dgm:spPr/>
      <dgm:t>
        <a:bodyPr/>
        <a:lstStyle/>
        <a:p>
          <a:r>
            <a:rPr lang="en-US"/>
            <a:t>Your questions…</a:t>
          </a:r>
        </a:p>
      </dgm:t>
    </dgm:pt>
    <dgm:pt modelId="{521B5AA3-256B-40F1-A371-9F54013D3604}" type="parTrans" cxnId="{B59FDC7E-29A2-494E-B84F-A48915A1E5D2}">
      <dgm:prSet/>
      <dgm:spPr/>
      <dgm:t>
        <a:bodyPr/>
        <a:lstStyle/>
        <a:p>
          <a:endParaRPr lang="en-US"/>
        </a:p>
      </dgm:t>
    </dgm:pt>
    <dgm:pt modelId="{935EE018-9B32-49CF-9531-412C6BFA81C7}" type="sibTrans" cxnId="{B59FDC7E-29A2-494E-B84F-A48915A1E5D2}">
      <dgm:prSet/>
      <dgm:spPr/>
      <dgm:t>
        <a:bodyPr/>
        <a:lstStyle/>
        <a:p>
          <a:endParaRPr lang="en-US"/>
        </a:p>
      </dgm:t>
    </dgm:pt>
    <dgm:pt modelId="{0AB22F08-ADD1-45F2-8B6C-E6EF88F32CAF}" type="pres">
      <dgm:prSet presAssocID="{E1D4F8A4-46D1-4F46-B786-F70E36767BF4}" presName="root" presStyleCnt="0">
        <dgm:presLayoutVars>
          <dgm:dir/>
          <dgm:resizeHandles val="exact"/>
        </dgm:presLayoutVars>
      </dgm:prSet>
      <dgm:spPr/>
    </dgm:pt>
    <dgm:pt modelId="{B2845A1B-1E9E-4B51-AA37-0AB004F09DC0}" type="pres">
      <dgm:prSet presAssocID="{E1D4F8A4-46D1-4F46-B786-F70E36767BF4}" presName="container" presStyleCnt="0">
        <dgm:presLayoutVars>
          <dgm:dir/>
          <dgm:resizeHandles val="exact"/>
        </dgm:presLayoutVars>
      </dgm:prSet>
      <dgm:spPr/>
    </dgm:pt>
    <dgm:pt modelId="{9B11A361-A46C-4A6D-B722-B50FA7431241}" type="pres">
      <dgm:prSet presAssocID="{5AB89EDF-11BE-47BD-95F4-7EAE15760839}" presName="compNode" presStyleCnt="0"/>
      <dgm:spPr/>
    </dgm:pt>
    <dgm:pt modelId="{46386BB1-9FD0-4A9A-A23F-3A2253948535}" type="pres">
      <dgm:prSet presAssocID="{5AB89EDF-11BE-47BD-95F4-7EAE15760839}" presName="iconBgRect" presStyleLbl="bgShp" presStyleIdx="0" presStyleCnt="4"/>
      <dgm:spPr/>
    </dgm:pt>
    <dgm:pt modelId="{92641AAA-2235-4234-A5AC-8D010596C218}" type="pres">
      <dgm:prSet presAssocID="{5AB89EDF-11BE-47BD-95F4-7EAE1576083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BEC7E704-7429-4655-904C-8DA10731E961}" type="pres">
      <dgm:prSet presAssocID="{5AB89EDF-11BE-47BD-95F4-7EAE15760839}" presName="spaceRect" presStyleCnt="0"/>
      <dgm:spPr/>
    </dgm:pt>
    <dgm:pt modelId="{C29D340A-38BF-458D-B5C3-5ABB462C3FEE}" type="pres">
      <dgm:prSet presAssocID="{5AB89EDF-11BE-47BD-95F4-7EAE15760839}" presName="textRect" presStyleLbl="revTx" presStyleIdx="0" presStyleCnt="4">
        <dgm:presLayoutVars>
          <dgm:chMax val="1"/>
          <dgm:chPref val="1"/>
        </dgm:presLayoutVars>
      </dgm:prSet>
      <dgm:spPr/>
    </dgm:pt>
    <dgm:pt modelId="{396EB8C1-6512-4418-8785-8A4C7D93C60D}" type="pres">
      <dgm:prSet presAssocID="{DAA8970E-7AEE-46F1-A3DA-B7998198D91D}" presName="sibTrans" presStyleLbl="sibTrans2D1" presStyleIdx="0" presStyleCnt="0"/>
      <dgm:spPr/>
    </dgm:pt>
    <dgm:pt modelId="{B4EAB9C4-0633-433B-900C-533690991585}" type="pres">
      <dgm:prSet presAssocID="{DABB0827-2176-4FAF-A882-0DBF524AC5A2}" presName="compNode" presStyleCnt="0"/>
      <dgm:spPr/>
    </dgm:pt>
    <dgm:pt modelId="{4AF5B354-1219-4CD1-8326-CAD0A30B9A53}" type="pres">
      <dgm:prSet presAssocID="{DABB0827-2176-4FAF-A882-0DBF524AC5A2}" presName="iconBgRect" presStyleLbl="bgShp" presStyleIdx="1" presStyleCnt="4"/>
      <dgm:spPr/>
    </dgm:pt>
    <dgm:pt modelId="{C638E75A-CAF2-4ABF-941E-F542EC0504FA}" type="pres">
      <dgm:prSet presAssocID="{DABB0827-2176-4FAF-A882-0DBF524AC5A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nboarding"/>
        </a:ext>
      </dgm:extLst>
    </dgm:pt>
    <dgm:pt modelId="{D226793C-5B32-4038-98B4-95EA9B1221B4}" type="pres">
      <dgm:prSet presAssocID="{DABB0827-2176-4FAF-A882-0DBF524AC5A2}" presName="spaceRect" presStyleCnt="0"/>
      <dgm:spPr/>
    </dgm:pt>
    <dgm:pt modelId="{9D053C43-0210-48AF-B138-A07C1E849DD4}" type="pres">
      <dgm:prSet presAssocID="{DABB0827-2176-4FAF-A882-0DBF524AC5A2}" presName="textRect" presStyleLbl="revTx" presStyleIdx="1" presStyleCnt="4">
        <dgm:presLayoutVars>
          <dgm:chMax val="1"/>
          <dgm:chPref val="1"/>
        </dgm:presLayoutVars>
      </dgm:prSet>
      <dgm:spPr/>
    </dgm:pt>
    <dgm:pt modelId="{E083E896-124E-4B01-8B0F-E10A020B4671}" type="pres">
      <dgm:prSet presAssocID="{73F4EBF8-3E3E-44CF-98F6-CC1CE7C2B0BD}" presName="sibTrans" presStyleLbl="sibTrans2D1" presStyleIdx="0" presStyleCnt="0"/>
      <dgm:spPr/>
    </dgm:pt>
    <dgm:pt modelId="{058C8212-9FF1-42A1-8484-CBBED83F34D1}" type="pres">
      <dgm:prSet presAssocID="{1E2697C5-A9BE-48F7-B889-07BD7586EC29}" presName="compNode" presStyleCnt="0"/>
      <dgm:spPr/>
    </dgm:pt>
    <dgm:pt modelId="{ACD34CE6-82D0-4822-8347-E516516BF38C}" type="pres">
      <dgm:prSet presAssocID="{1E2697C5-A9BE-48F7-B889-07BD7586EC29}" presName="iconBgRect" presStyleLbl="bgShp" presStyleIdx="2" presStyleCnt="4"/>
      <dgm:spPr/>
    </dgm:pt>
    <dgm:pt modelId="{F790A58F-CC63-44E9-9982-CF122C57D428}" type="pres">
      <dgm:prSet presAssocID="{1E2697C5-A9BE-48F7-B889-07BD7586EC2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Secure"/>
        </a:ext>
      </dgm:extLst>
    </dgm:pt>
    <dgm:pt modelId="{14E544FD-4B77-41AE-8E8C-A941FE0D2C7B}" type="pres">
      <dgm:prSet presAssocID="{1E2697C5-A9BE-48F7-B889-07BD7586EC29}" presName="spaceRect" presStyleCnt="0"/>
      <dgm:spPr/>
    </dgm:pt>
    <dgm:pt modelId="{F49DCA62-9EF0-4082-8DE0-AE90EA7D796D}" type="pres">
      <dgm:prSet presAssocID="{1E2697C5-A9BE-48F7-B889-07BD7586EC29}" presName="textRect" presStyleLbl="revTx" presStyleIdx="2" presStyleCnt="4">
        <dgm:presLayoutVars>
          <dgm:chMax val="1"/>
          <dgm:chPref val="1"/>
        </dgm:presLayoutVars>
      </dgm:prSet>
      <dgm:spPr/>
    </dgm:pt>
    <dgm:pt modelId="{FCF86644-D2AA-4C2D-A5D4-D0918C7C50E2}" type="pres">
      <dgm:prSet presAssocID="{B647C045-B54E-4BE1-A8F6-149AFD7D3DEA}" presName="sibTrans" presStyleLbl="sibTrans2D1" presStyleIdx="0" presStyleCnt="0"/>
      <dgm:spPr/>
    </dgm:pt>
    <dgm:pt modelId="{52E0FDF0-F706-42C7-AED0-5EC1AE7A88B7}" type="pres">
      <dgm:prSet presAssocID="{744FD2C5-4440-492D-A99B-D7D678361235}" presName="compNode" presStyleCnt="0"/>
      <dgm:spPr/>
    </dgm:pt>
    <dgm:pt modelId="{57EC79D1-34F9-4FF0-B351-2A5729F4305D}" type="pres">
      <dgm:prSet presAssocID="{744FD2C5-4440-492D-A99B-D7D678361235}" presName="iconBgRect" presStyleLbl="bgShp" presStyleIdx="3" presStyleCnt="4"/>
      <dgm:spPr/>
    </dgm:pt>
    <dgm:pt modelId="{C62F80D4-5AB4-4A34-AB57-D5274B47720E}" type="pres">
      <dgm:prSet presAssocID="{744FD2C5-4440-492D-A99B-D7D67836123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40B0968D-E8B2-4A72-B093-972591AD4BCE}" type="pres">
      <dgm:prSet presAssocID="{744FD2C5-4440-492D-A99B-D7D678361235}" presName="spaceRect" presStyleCnt="0"/>
      <dgm:spPr/>
    </dgm:pt>
    <dgm:pt modelId="{74057C64-FABA-4FBF-992C-FCE4267C0A42}" type="pres">
      <dgm:prSet presAssocID="{744FD2C5-4440-492D-A99B-D7D678361235}" presName="textRect" presStyleLbl="revTx" presStyleIdx="3" presStyleCnt="4">
        <dgm:presLayoutVars>
          <dgm:chMax val="1"/>
          <dgm:chPref val="1"/>
        </dgm:presLayoutVars>
      </dgm:prSet>
      <dgm:spPr/>
    </dgm:pt>
  </dgm:ptLst>
  <dgm:cxnLst>
    <dgm:cxn modelId="{0B48B42F-62AE-44FB-A3C5-53CEB466A0BF}" type="presOf" srcId="{DAA8970E-7AEE-46F1-A3DA-B7998198D91D}" destId="{396EB8C1-6512-4418-8785-8A4C7D93C60D}" srcOrd="0" destOrd="0" presId="urn:microsoft.com/office/officeart/2018/2/layout/IconCircleList"/>
    <dgm:cxn modelId="{E8960B3A-E9C0-479A-81A9-9EE2515EEA38}" srcId="{E1D4F8A4-46D1-4F46-B786-F70E36767BF4}" destId="{DABB0827-2176-4FAF-A882-0DBF524AC5A2}" srcOrd="1" destOrd="0" parTransId="{8F70A810-AFE8-47EF-848D-EA28473189CC}" sibTransId="{73F4EBF8-3E3E-44CF-98F6-CC1CE7C2B0BD}"/>
    <dgm:cxn modelId="{8921026A-9DA1-4F04-9D1D-9E4D53102906}" type="presOf" srcId="{744FD2C5-4440-492D-A99B-D7D678361235}" destId="{74057C64-FABA-4FBF-992C-FCE4267C0A42}" srcOrd="0" destOrd="0" presId="urn:microsoft.com/office/officeart/2018/2/layout/IconCircleList"/>
    <dgm:cxn modelId="{B59FDC7E-29A2-494E-B84F-A48915A1E5D2}" srcId="{E1D4F8A4-46D1-4F46-B786-F70E36767BF4}" destId="{744FD2C5-4440-492D-A99B-D7D678361235}" srcOrd="3" destOrd="0" parTransId="{521B5AA3-256B-40F1-A371-9F54013D3604}" sibTransId="{935EE018-9B32-49CF-9531-412C6BFA81C7}"/>
    <dgm:cxn modelId="{10B9E4A6-7273-4959-83C8-EC1747E27685}" type="presOf" srcId="{73F4EBF8-3E3E-44CF-98F6-CC1CE7C2B0BD}" destId="{E083E896-124E-4B01-8B0F-E10A020B4671}" srcOrd="0" destOrd="0" presId="urn:microsoft.com/office/officeart/2018/2/layout/IconCircleList"/>
    <dgm:cxn modelId="{9CF008C4-8A70-40E0-82BC-79383C3D094B}" type="presOf" srcId="{E1D4F8A4-46D1-4F46-B786-F70E36767BF4}" destId="{0AB22F08-ADD1-45F2-8B6C-E6EF88F32CAF}" srcOrd="0" destOrd="0" presId="urn:microsoft.com/office/officeart/2018/2/layout/IconCircleList"/>
    <dgm:cxn modelId="{17D9C6CB-9F2C-446D-B7CE-D4197AC35670}" type="presOf" srcId="{B647C045-B54E-4BE1-A8F6-149AFD7D3DEA}" destId="{FCF86644-D2AA-4C2D-A5D4-D0918C7C50E2}" srcOrd="0" destOrd="0" presId="urn:microsoft.com/office/officeart/2018/2/layout/IconCircleList"/>
    <dgm:cxn modelId="{56A983D3-D40F-45B2-A372-D52ED0CA55F3}" type="presOf" srcId="{5AB89EDF-11BE-47BD-95F4-7EAE15760839}" destId="{C29D340A-38BF-458D-B5C3-5ABB462C3FEE}" srcOrd="0" destOrd="0" presId="urn:microsoft.com/office/officeart/2018/2/layout/IconCircleList"/>
    <dgm:cxn modelId="{56C190DD-8420-458B-A54A-3CFFDA4D82D1}" type="presOf" srcId="{DABB0827-2176-4FAF-A882-0DBF524AC5A2}" destId="{9D053C43-0210-48AF-B138-A07C1E849DD4}" srcOrd="0" destOrd="0" presId="urn:microsoft.com/office/officeart/2018/2/layout/IconCircleList"/>
    <dgm:cxn modelId="{3A9F62DE-E61B-47DC-9907-10A064F9662F}" srcId="{E1D4F8A4-46D1-4F46-B786-F70E36767BF4}" destId="{5AB89EDF-11BE-47BD-95F4-7EAE15760839}" srcOrd="0" destOrd="0" parTransId="{8BD0D050-42B6-45B0-9764-8ABEE207C03A}" sibTransId="{DAA8970E-7AEE-46F1-A3DA-B7998198D91D}"/>
    <dgm:cxn modelId="{579311EB-41C2-4C7D-8C5D-A6E63D65FE5B}" type="presOf" srcId="{1E2697C5-A9BE-48F7-B889-07BD7586EC29}" destId="{F49DCA62-9EF0-4082-8DE0-AE90EA7D796D}" srcOrd="0" destOrd="0" presId="urn:microsoft.com/office/officeart/2018/2/layout/IconCircleList"/>
    <dgm:cxn modelId="{43C6E1FC-ACFB-4D6B-A7E7-890056C6BB4E}" srcId="{E1D4F8A4-46D1-4F46-B786-F70E36767BF4}" destId="{1E2697C5-A9BE-48F7-B889-07BD7586EC29}" srcOrd="2" destOrd="0" parTransId="{2B98C30B-92A7-4E9B-BD99-D279B0801A8C}" sibTransId="{B647C045-B54E-4BE1-A8F6-149AFD7D3DEA}"/>
    <dgm:cxn modelId="{6A400AF0-3DAE-4D5B-BE8F-43BE0EC56BAE}" type="presParOf" srcId="{0AB22F08-ADD1-45F2-8B6C-E6EF88F32CAF}" destId="{B2845A1B-1E9E-4B51-AA37-0AB004F09DC0}" srcOrd="0" destOrd="0" presId="urn:microsoft.com/office/officeart/2018/2/layout/IconCircleList"/>
    <dgm:cxn modelId="{7C0DE455-B9CF-48F6-904D-A9C0B461B70F}" type="presParOf" srcId="{B2845A1B-1E9E-4B51-AA37-0AB004F09DC0}" destId="{9B11A361-A46C-4A6D-B722-B50FA7431241}" srcOrd="0" destOrd="0" presId="urn:microsoft.com/office/officeart/2018/2/layout/IconCircleList"/>
    <dgm:cxn modelId="{5104C3CF-15B7-49DD-9D28-8B069B3D412E}" type="presParOf" srcId="{9B11A361-A46C-4A6D-B722-B50FA7431241}" destId="{46386BB1-9FD0-4A9A-A23F-3A2253948535}" srcOrd="0" destOrd="0" presId="urn:microsoft.com/office/officeart/2018/2/layout/IconCircleList"/>
    <dgm:cxn modelId="{0C38861C-5AEF-4F08-953B-0A4315933DF7}" type="presParOf" srcId="{9B11A361-A46C-4A6D-B722-B50FA7431241}" destId="{92641AAA-2235-4234-A5AC-8D010596C218}" srcOrd="1" destOrd="0" presId="urn:microsoft.com/office/officeart/2018/2/layout/IconCircleList"/>
    <dgm:cxn modelId="{2FDC3201-3A90-45BB-8ABF-CF26244E70AD}" type="presParOf" srcId="{9B11A361-A46C-4A6D-B722-B50FA7431241}" destId="{BEC7E704-7429-4655-904C-8DA10731E961}" srcOrd="2" destOrd="0" presId="urn:microsoft.com/office/officeart/2018/2/layout/IconCircleList"/>
    <dgm:cxn modelId="{661D5B2D-CAAF-4A16-82A3-C3D118F163D7}" type="presParOf" srcId="{9B11A361-A46C-4A6D-B722-B50FA7431241}" destId="{C29D340A-38BF-458D-B5C3-5ABB462C3FEE}" srcOrd="3" destOrd="0" presId="urn:microsoft.com/office/officeart/2018/2/layout/IconCircleList"/>
    <dgm:cxn modelId="{081F01AA-BB17-4B32-B2C8-C3CD728CE65D}" type="presParOf" srcId="{B2845A1B-1E9E-4B51-AA37-0AB004F09DC0}" destId="{396EB8C1-6512-4418-8785-8A4C7D93C60D}" srcOrd="1" destOrd="0" presId="urn:microsoft.com/office/officeart/2018/2/layout/IconCircleList"/>
    <dgm:cxn modelId="{C24C42C7-7D59-4B3A-996F-F2034AEC20AA}" type="presParOf" srcId="{B2845A1B-1E9E-4B51-AA37-0AB004F09DC0}" destId="{B4EAB9C4-0633-433B-900C-533690991585}" srcOrd="2" destOrd="0" presId="urn:microsoft.com/office/officeart/2018/2/layout/IconCircleList"/>
    <dgm:cxn modelId="{8B8EBB35-CF68-4D7A-9A7E-6D64F713C317}" type="presParOf" srcId="{B4EAB9C4-0633-433B-900C-533690991585}" destId="{4AF5B354-1219-4CD1-8326-CAD0A30B9A53}" srcOrd="0" destOrd="0" presId="urn:microsoft.com/office/officeart/2018/2/layout/IconCircleList"/>
    <dgm:cxn modelId="{123D8A87-EC6D-41C2-BB34-54EE3EC2AF06}" type="presParOf" srcId="{B4EAB9C4-0633-433B-900C-533690991585}" destId="{C638E75A-CAF2-4ABF-941E-F542EC0504FA}" srcOrd="1" destOrd="0" presId="urn:microsoft.com/office/officeart/2018/2/layout/IconCircleList"/>
    <dgm:cxn modelId="{35626BB4-040A-45BB-81B6-B48956FA402F}" type="presParOf" srcId="{B4EAB9C4-0633-433B-900C-533690991585}" destId="{D226793C-5B32-4038-98B4-95EA9B1221B4}" srcOrd="2" destOrd="0" presId="urn:microsoft.com/office/officeart/2018/2/layout/IconCircleList"/>
    <dgm:cxn modelId="{8A391968-B450-4361-A1E8-D29777C47D99}" type="presParOf" srcId="{B4EAB9C4-0633-433B-900C-533690991585}" destId="{9D053C43-0210-48AF-B138-A07C1E849DD4}" srcOrd="3" destOrd="0" presId="urn:microsoft.com/office/officeart/2018/2/layout/IconCircleList"/>
    <dgm:cxn modelId="{31DC35AA-2101-440B-9F10-BDEC4D47BC8C}" type="presParOf" srcId="{B2845A1B-1E9E-4B51-AA37-0AB004F09DC0}" destId="{E083E896-124E-4B01-8B0F-E10A020B4671}" srcOrd="3" destOrd="0" presId="urn:microsoft.com/office/officeart/2018/2/layout/IconCircleList"/>
    <dgm:cxn modelId="{FCA14350-EA7C-4F71-B9E0-DFE61179F3E2}" type="presParOf" srcId="{B2845A1B-1E9E-4B51-AA37-0AB004F09DC0}" destId="{058C8212-9FF1-42A1-8484-CBBED83F34D1}" srcOrd="4" destOrd="0" presId="urn:microsoft.com/office/officeart/2018/2/layout/IconCircleList"/>
    <dgm:cxn modelId="{3C40E5F3-6033-41EE-8122-3AFB923B6548}" type="presParOf" srcId="{058C8212-9FF1-42A1-8484-CBBED83F34D1}" destId="{ACD34CE6-82D0-4822-8347-E516516BF38C}" srcOrd="0" destOrd="0" presId="urn:microsoft.com/office/officeart/2018/2/layout/IconCircleList"/>
    <dgm:cxn modelId="{8CBE3C18-570B-4BF1-A2E1-C354A184CA54}" type="presParOf" srcId="{058C8212-9FF1-42A1-8484-CBBED83F34D1}" destId="{F790A58F-CC63-44E9-9982-CF122C57D428}" srcOrd="1" destOrd="0" presId="urn:microsoft.com/office/officeart/2018/2/layout/IconCircleList"/>
    <dgm:cxn modelId="{6D70BDEE-A7D7-42AD-80DC-D7F87568537B}" type="presParOf" srcId="{058C8212-9FF1-42A1-8484-CBBED83F34D1}" destId="{14E544FD-4B77-41AE-8E8C-A941FE0D2C7B}" srcOrd="2" destOrd="0" presId="urn:microsoft.com/office/officeart/2018/2/layout/IconCircleList"/>
    <dgm:cxn modelId="{7B08B109-74DC-41D1-BE8F-EA870225AA63}" type="presParOf" srcId="{058C8212-9FF1-42A1-8484-CBBED83F34D1}" destId="{F49DCA62-9EF0-4082-8DE0-AE90EA7D796D}" srcOrd="3" destOrd="0" presId="urn:microsoft.com/office/officeart/2018/2/layout/IconCircleList"/>
    <dgm:cxn modelId="{92F432EF-87C5-423D-9EA8-BC21E51A387A}" type="presParOf" srcId="{B2845A1B-1E9E-4B51-AA37-0AB004F09DC0}" destId="{FCF86644-D2AA-4C2D-A5D4-D0918C7C50E2}" srcOrd="5" destOrd="0" presId="urn:microsoft.com/office/officeart/2018/2/layout/IconCircleList"/>
    <dgm:cxn modelId="{D84D5FC7-A515-4100-9752-1CD293EED641}" type="presParOf" srcId="{B2845A1B-1E9E-4B51-AA37-0AB004F09DC0}" destId="{52E0FDF0-F706-42C7-AED0-5EC1AE7A88B7}" srcOrd="6" destOrd="0" presId="urn:microsoft.com/office/officeart/2018/2/layout/IconCircleList"/>
    <dgm:cxn modelId="{070DCC54-4337-4E23-B020-F8E2CE3DDF51}" type="presParOf" srcId="{52E0FDF0-F706-42C7-AED0-5EC1AE7A88B7}" destId="{57EC79D1-34F9-4FF0-B351-2A5729F4305D}" srcOrd="0" destOrd="0" presId="urn:microsoft.com/office/officeart/2018/2/layout/IconCircleList"/>
    <dgm:cxn modelId="{B2CD7CAB-A46A-477D-8A56-08152CEC8F9D}" type="presParOf" srcId="{52E0FDF0-F706-42C7-AED0-5EC1AE7A88B7}" destId="{C62F80D4-5AB4-4A34-AB57-D5274B47720E}" srcOrd="1" destOrd="0" presId="urn:microsoft.com/office/officeart/2018/2/layout/IconCircleList"/>
    <dgm:cxn modelId="{325932B1-D1AA-4C58-87FE-393A50F2C4BA}" type="presParOf" srcId="{52E0FDF0-F706-42C7-AED0-5EC1AE7A88B7}" destId="{40B0968D-E8B2-4A72-B093-972591AD4BCE}" srcOrd="2" destOrd="0" presId="urn:microsoft.com/office/officeart/2018/2/layout/IconCircleList"/>
    <dgm:cxn modelId="{81B30518-B4C6-49B1-847B-6C8C41B123BF}" type="presParOf" srcId="{52E0FDF0-F706-42C7-AED0-5EC1AE7A88B7}" destId="{74057C64-FABA-4FBF-992C-FCE4267C0A4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F1FDED-5107-408B-BE2E-AB1DD3AC35F1}"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87BB1AB7-3767-4486-8A73-4C79DEF7F95A}">
      <dgm:prSet custT="1"/>
      <dgm:spPr/>
      <dgm:t>
        <a:bodyPr/>
        <a:lstStyle/>
        <a:p>
          <a:r>
            <a:rPr lang="en-US" sz="2400">
              <a:latin typeface="Lato" panose="020F0502020204030203" pitchFamily="34" charset="0"/>
              <a:ea typeface="Lato" panose="020F0502020204030203" pitchFamily="34" charset="0"/>
              <a:cs typeface="Lato" panose="020F0502020204030203" pitchFamily="34" charset="0"/>
            </a:rPr>
            <a:t>Reliable Revenue and More Money</a:t>
          </a:r>
        </a:p>
      </dgm:t>
    </dgm:pt>
    <dgm:pt modelId="{1A30114F-166A-48CA-ADF2-DE2C53658D1A}" type="parTrans" cxnId="{0964CDE0-73F8-409B-A996-8E5CA7973D51}">
      <dgm:prSet/>
      <dgm:spPr/>
      <dgm:t>
        <a:bodyPr/>
        <a:lstStyle/>
        <a:p>
          <a:endParaRPr lang="en-US"/>
        </a:p>
      </dgm:t>
    </dgm:pt>
    <dgm:pt modelId="{E1F5A1D3-C8DA-415B-A3DF-40DB21318281}" type="sibTrans" cxnId="{0964CDE0-73F8-409B-A996-8E5CA7973D51}">
      <dgm:prSet/>
      <dgm:spPr/>
      <dgm:t>
        <a:bodyPr/>
        <a:lstStyle/>
        <a:p>
          <a:endParaRPr lang="en-US"/>
        </a:p>
      </dgm:t>
    </dgm:pt>
    <dgm:pt modelId="{271E05F3-97C2-4AE1-92A8-0121A5B3AA8E}">
      <dgm:prSet custT="1"/>
      <dgm:spPr/>
      <dgm:t>
        <a:bodyPr/>
        <a:lstStyle/>
        <a:p>
          <a:r>
            <a:rPr lang="en-US" sz="2400">
              <a:latin typeface="Lato" panose="020F0502020204030203" pitchFamily="34" charset="0"/>
              <a:ea typeface="Lato" panose="020F0502020204030203" pitchFamily="34" charset="0"/>
              <a:cs typeface="Lato" panose="020F0502020204030203" pitchFamily="34" charset="0"/>
            </a:rPr>
            <a:t>Donors can give in a way that’s comfortable</a:t>
          </a:r>
          <a:r>
            <a:rPr lang="en-US" sz="2400"/>
            <a:t> </a:t>
          </a:r>
        </a:p>
      </dgm:t>
    </dgm:pt>
    <dgm:pt modelId="{5DABE92A-27A8-468D-9146-C902414ADFB0}" type="parTrans" cxnId="{2965264C-11ED-4A17-A02A-5A74B09ADB98}">
      <dgm:prSet/>
      <dgm:spPr/>
      <dgm:t>
        <a:bodyPr/>
        <a:lstStyle/>
        <a:p>
          <a:endParaRPr lang="en-US"/>
        </a:p>
      </dgm:t>
    </dgm:pt>
    <dgm:pt modelId="{D41AE382-713E-4536-A815-85DB7181B21F}" type="sibTrans" cxnId="{2965264C-11ED-4A17-A02A-5A74B09ADB98}">
      <dgm:prSet/>
      <dgm:spPr/>
      <dgm:t>
        <a:bodyPr/>
        <a:lstStyle/>
        <a:p>
          <a:endParaRPr lang="en-US"/>
        </a:p>
      </dgm:t>
    </dgm:pt>
    <dgm:pt modelId="{933DB375-F2BC-49D8-A900-15F1A6B5AE45}">
      <dgm:prSet custT="1"/>
      <dgm:spPr/>
      <dgm:t>
        <a:bodyPr/>
        <a:lstStyle/>
        <a:p>
          <a:r>
            <a:rPr lang="en-US" sz="2400">
              <a:latin typeface="Lato" panose="020F0502020204030203" pitchFamily="34" charset="0"/>
              <a:ea typeface="Lato" panose="020F0502020204030203" pitchFamily="34" charset="0"/>
              <a:cs typeface="Lato" panose="020F0502020204030203" pitchFamily="34" charset="0"/>
            </a:rPr>
            <a:t>Efficient use of resources</a:t>
          </a:r>
        </a:p>
      </dgm:t>
    </dgm:pt>
    <dgm:pt modelId="{EAA5B07C-7900-4C54-AE47-B8944BC9655E}" type="parTrans" cxnId="{23A00DAF-827F-473E-80FA-9E961D6D0298}">
      <dgm:prSet/>
      <dgm:spPr/>
      <dgm:t>
        <a:bodyPr/>
        <a:lstStyle/>
        <a:p>
          <a:endParaRPr lang="en-US"/>
        </a:p>
      </dgm:t>
    </dgm:pt>
    <dgm:pt modelId="{6E42D655-CF1B-46ED-B5F3-5DAB34D7B10D}" type="sibTrans" cxnId="{23A00DAF-827F-473E-80FA-9E961D6D0298}">
      <dgm:prSet/>
      <dgm:spPr/>
      <dgm:t>
        <a:bodyPr/>
        <a:lstStyle/>
        <a:p>
          <a:endParaRPr lang="en-US"/>
        </a:p>
      </dgm:t>
    </dgm:pt>
    <dgm:pt modelId="{31083AA4-8B48-4BCC-A13D-5C02FC00B198}">
      <dgm:prSet custT="1"/>
      <dgm:spPr/>
      <dgm:t>
        <a:bodyPr/>
        <a:lstStyle/>
        <a:p>
          <a:r>
            <a:rPr lang="en-US" sz="2400">
              <a:latin typeface="Lato" panose="020F0502020204030203" pitchFamily="34" charset="0"/>
              <a:ea typeface="Lato" panose="020F0502020204030203" pitchFamily="34" charset="0"/>
              <a:cs typeface="Lato" panose="020F0502020204030203" pitchFamily="34" charset="0"/>
            </a:rPr>
            <a:t>Legacy gifts and thus lifetime value</a:t>
          </a:r>
          <a:r>
            <a:rPr lang="en-US" sz="2700"/>
            <a:t> </a:t>
          </a:r>
        </a:p>
      </dgm:t>
    </dgm:pt>
    <dgm:pt modelId="{9142F7EF-EC49-43F9-8613-32DC3CC677C8}" type="parTrans" cxnId="{97BEBE38-B16B-4CC2-974A-5353AC3DADDD}">
      <dgm:prSet/>
      <dgm:spPr/>
      <dgm:t>
        <a:bodyPr/>
        <a:lstStyle/>
        <a:p>
          <a:endParaRPr lang="en-US"/>
        </a:p>
      </dgm:t>
    </dgm:pt>
    <dgm:pt modelId="{D80C044C-8CC1-4AA4-8BDE-539423839BAB}" type="sibTrans" cxnId="{97BEBE38-B16B-4CC2-974A-5353AC3DADDD}">
      <dgm:prSet/>
      <dgm:spPr/>
      <dgm:t>
        <a:bodyPr/>
        <a:lstStyle/>
        <a:p>
          <a:endParaRPr lang="en-US"/>
        </a:p>
      </dgm:t>
    </dgm:pt>
    <dgm:pt modelId="{DC01A49E-785B-4030-9946-58392EFBF158}">
      <dgm:prSet custT="1"/>
      <dgm:spPr/>
      <dgm:t>
        <a:bodyPr/>
        <a:lstStyle/>
        <a:p>
          <a:r>
            <a:rPr lang="en-US" sz="2400">
              <a:latin typeface="Lato" panose="020F0502020204030203" pitchFamily="34" charset="0"/>
              <a:ea typeface="Lato" panose="020F0502020204030203" pitchFamily="34" charset="0"/>
              <a:cs typeface="Lato" panose="020F0502020204030203" pitchFamily="34" charset="0"/>
            </a:rPr>
            <a:t>Retention Rates improve</a:t>
          </a:r>
        </a:p>
      </dgm:t>
    </dgm:pt>
    <dgm:pt modelId="{3380265C-1229-4EF2-9D72-44183BA29462}" type="parTrans" cxnId="{07B9F7A1-B786-4DEA-B211-A71942F1DFEA}">
      <dgm:prSet/>
      <dgm:spPr/>
      <dgm:t>
        <a:bodyPr/>
        <a:lstStyle/>
        <a:p>
          <a:endParaRPr lang="en-US"/>
        </a:p>
      </dgm:t>
    </dgm:pt>
    <dgm:pt modelId="{ECE7D85C-C8C7-4CAE-B194-052EF05E55AC}" type="sibTrans" cxnId="{07B9F7A1-B786-4DEA-B211-A71942F1DFEA}">
      <dgm:prSet/>
      <dgm:spPr/>
      <dgm:t>
        <a:bodyPr/>
        <a:lstStyle/>
        <a:p>
          <a:endParaRPr lang="en-US"/>
        </a:p>
      </dgm:t>
    </dgm:pt>
    <dgm:pt modelId="{96003D9E-C881-4879-B030-E01F3722F964}">
      <dgm:prSet custT="1"/>
      <dgm:spPr/>
      <dgm:t>
        <a:bodyPr/>
        <a:lstStyle/>
        <a:p>
          <a:r>
            <a:rPr lang="en-US" sz="2400"/>
            <a:t>And more…</a:t>
          </a:r>
        </a:p>
      </dgm:t>
    </dgm:pt>
    <dgm:pt modelId="{B8848FC4-18F0-4728-AF08-499F06020179}" type="parTrans" cxnId="{CFB7786F-96F4-46D3-926F-FCF5FD32BFD6}">
      <dgm:prSet/>
      <dgm:spPr/>
      <dgm:t>
        <a:bodyPr/>
        <a:lstStyle/>
        <a:p>
          <a:endParaRPr lang="en-US"/>
        </a:p>
      </dgm:t>
    </dgm:pt>
    <dgm:pt modelId="{87451D11-6C45-487F-A9AC-8CD4464A28D3}" type="sibTrans" cxnId="{CFB7786F-96F4-46D3-926F-FCF5FD32BFD6}">
      <dgm:prSet/>
      <dgm:spPr/>
      <dgm:t>
        <a:bodyPr/>
        <a:lstStyle/>
        <a:p>
          <a:endParaRPr lang="en-US"/>
        </a:p>
      </dgm:t>
    </dgm:pt>
    <dgm:pt modelId="{D2264F45-83B7-42F5-AA4C-F1FCFCF4F094}">
      <dgm:prSet custT="1"/>
      <dgm:spPr/>
      <dgm:t>
        <a:bodyPr/>
        <a:lstStyle/>
        <a:p>
          <a:r>
            <a:rPr lang="en-US" sz="2400">
              <a:latin typeface="Lato" panose="020F0502020204030203" pitchFamily="34" charset="0"/>
              <a:ea typeface="Lato" panose="020F0502020204030203" pitchFamily="34" charset="0"/>
              <a:cs typeface="Lato" panose="020F0502020204030203" pitchFamily="34" charset="0"/>
            </a:rPr>
            <a:t>Younger donors like it</a:t>
          </a:r>
        </a:p>
      </dgm:t>
    </dgm:pt>
    <dgm:pt modelId="{D9113DD9-9C63-4D6D-856F-D1AC56AD0CBF}" type="parTrans" cxnId="{0560E0AA-1EA5-4046-B5F4-E2FAEB85D09B}">
      <dgm:prSet/>
      <dgm:spPr/>
      <dgm:t>
        <a:bodyPr/>
        <a:lstStyle/>
        <a:p>
          <a:endParaRPr lang="en-US"/>
        </a:p>
      </dgm:t>
    </dgm:pt>
    <dgm:pt modelId="{724960C9-79D2-48DA-8BE8-65E1C5F1345E}" type="sibTrans" cxnId="{0560E0AA-1EA5-4046-B5F4-E2FAEB85D09B}">
      <dgm:prSet/>
      <dgm:spPr/>
      <dgm:t>
        <a:bodyPr/>
        <a:lstStyle/>
        <a:p>
          <a:endParaRPr lang="en-US"/>
        </a:p>
      </dgm:t>
    </dgm:pt>
    <dgm:pt modelId="{4FCE0A43-7D59-4713-A00F-01CE9C610C47}" type="pres">
      <dgm:prSet presAssocID="{ADF1FDED-5107-408B-BE2E-AB1DD3AC35F1}" presName="vert0" presStyleCnt="0">
        <dgm:presLayoutVars>
          <dgm:dir/>
          <dgm:animOne val="branch"/>
          <dgm:animLvl val="lvl"/>
        </dgm:presLayoutVars>
      </dgm:prSet>
      <dgm:spPr/>
    </dgm:pt>
    <dgm:pt modelId="{465736DA-D428-4744-8A3D-C9947CC5D54F}" type="pres">
      <dgm:prSet presAssocID="{87BB1AB7-3767-4486-8A73-4C79DEF7F95A}" presName="thickLine" presStyleLbl="alignNode1" presStyleIdx="0" presStyleCnt="7"/>
      <dgm:spPr/>
    </dgm:pt>
    <dgm:pt modelId="{87240568-29C7-475A-BC86-874032D0793B}" type="pres">
      <dgm:prSet presAssocID="{87BB1AB7-3767-4486-8A73-4C79DEF7F95A}" presName="horz1" presStyleCnt="0"/>
      <dgm:spPr/>
    </dgm:pt>
    <dgm:pt modelId="{5919BBC5-9D36-4071-8F93-1F4B3BA9807A}" type="pres">
      <dgm:prSet presAssocID="{87BB1AB7-3767-4486-8A73-4C79DEF7F95A}" presName="tx1" presStyleLbl="revTx" presStyleIdx="0" presStyleCnt="7"/>
      <dgm:spPr/>
    </dgm:pt>
    <dgm:pt modelId="{0ADF9BC0-E09C-4582-8A5B-B968D2142942}" type="pres">
      <dgm:prSet presAssocID="{87BB1AB7-3767-4486-8A73-4C79DEF7F95A}" presName="vert1" presStyleCnt="0"/>
      <dgm:spPr/>
    </dgm:pt>
    <dgm:pt modelId="{FC42F7EA-53A0-45C9-8EF1-A0117981CF04}" type="pres">
      <dgm:prSet presAssocID="{271E05F3-97C2-4AE1-92A8-0121A5B3AA8E}" presName="thickLine" presStyleLbl="alignNode1" presStyleIdx="1" presStyleCnt="7"/>
      <dgm:spPr/>
    </dgm:pt>
    <dgm:pt modelId="{C974BC19-D633-4AE4-8318-5EA07A3D11E2}" type="pres">
      <dgm:prSet presAssocID="{271E05F3-97C2-4AE1-92A8-0121A5B3AA8E}" presName="horz1" presStyleCnt="0"/>
      <dgm:spPr/>
    </dgm:pt>
    <dgm:pt modelId="{FC6F7338-AD32-493F-9509-9249294DD61C}" type="pres">
      <dgm:prSet presAssocID="{271E05F3-97C2-4AE1-92A8-0121A5B3AA8E}" presName="tx1" presStyleLbl="revTx" presStyleIdx="1" presStyleCnt="7"/>
      <dgm:spPr/>
    </dgm:pt>
    <dgm:pt modelId="{E498771E-2B58-4F5D-BAAC-A3B895B1E246}" type="pres">
      <dgm:prSet presAssocID="{271E05F3-97C2-4AE1-92A8-0121A5B3AA8E}" presName="vert1" presStyleCnt="0"/>
      <dgm:spPr/>
    </dgm:pt>
    <dgm:pt modelId="{12BD1B65-F9DA-4FF4-954A-4EE9222F5E33}" type="pres">
      <dgm:prSet presAssocID="{D2264F45-83B7-42F5-AA4C-F1FCFCF4F094}" presName="thickLine" presStyleLbl="alignNode1" presStyleIdx="2" presStyleCnt="7"/>
      <dgm:spPr/>
    </dgm:pt>
    <dgm:pt modelId="{514B493A-9689-4997-806B-D3E53D0DFCE9}" type="pres">
      <dgm:prSet presAssocID="{D2264F45-83B7-42F5-AA4C-F1FCFCF4F094}" presName="horz1" presStyleCnt="0"/>
      <dgm:spPr/>
    </dgm:pt>
    <dgm:pt modelId="{963950FF-22B2-4841-A1B6-10DEDECBA954}" type="pres">
      <dgm:prSet presAssocID="{D2264F45-83B7-42F5-AA4C-F1FCFCF4F094}" presName="tx1" presStyleLbl="revTx" presStyleIdx="2" presStyleCnt="7"/>
      <dgm:spPr/>
    </dgm:pt>
    <dgm:pt modelId="{AF85374A-6A74-4D59-AE29-FA7119701695}" type="pres">
      <dgm:prSet presAssocID="{D2264F45-83B7-42F5-AA4C-F1FCFCF4F094}" presName="vert1" presStyleCnt="0"/>
      <dgm:spPr/>
    </dgm:pt>
    <dgm:pt modelId="{66187F97-5916-4A69-A2FE-B78B07BB5251}" type="pres">
      <dgm:prSet presAssocID="{933DB375-F2BC-49D8-A900-15F1A6B5AE45}" presName="thickLine" presStyleLbl="alignNode1" presStyleIdx="3" presStyleCnt="7"/>
      <dgm:spPr/>
    </dgm:pt>
    <dgm:pt modelId="{74E63D6F-D928-4FA9-AEDC-138883176A4F}" type="pres">
      <dgm:prSet presAssocID="{933DB375-F2BC-49D8-A900-15F1A6B5AE45}" presName="horz1" presStyleCnt="0"/>
      <dgm:spPr/>
    </dgm:pt>
    <dgm:pt modelId="{CA516350-74D9-4B58-A8EF-B94AC32EB40E}" type="pres">
      <dgm:prSet presAssocID="{933DB375-F2BC-49D8-A900-15F1A6B5AE45}" presName="tx1" presStyleLbl="revTx" presStyleIdx="3" presStyleCnt="7"/>
      <dgm:spPr/>
    </dgm:pt>
    <dgm:pt modelId="{9A5F7E5D-0CA5-4FCE-8BDA-5E22E4541E89}" type="pres">
      <dgm:prSet presAssocID="{933DB375-F2BC-49D8-A900-15F1A6B5AE45}" presName="vert1" presStyleCnt="0"/>
      <dgm:spPr/>
    </dgm:pt>
    <dgm:pt modelId="{54DE202B-70F6-4B8C-9A1A-79D3CCF1EBCA}" type="pres">
      <dgm:prSet presAssocID="{31083AA4-8B48-4BCC-A13D-5C02FC00B198}" presName="thickLine" presStyleLbl="alignNode1" presStyleIdx="4" presStyleCnt="7"/>
      <dgm:spPr/>
    </dgm:pt>
    <dgm:pt modelId="{6566BDBB-594C-4B78-8DAE-7E359D786764}" type="pres">
      <dgm:prSet presAssocID="{31083AA4-8B48-4BCC-A13D-5C02FC00B198}" presName="horz1" presStyleCnt="0"/>
      <dgm:spPr/>
    </dgm:pt>
    <dgm:pt modelId="{F5305C5D-EFDE-47D0-9DAA-2E4952B2A314}" type="pres">
      <dgm:prSet presAssocID="{31083AA4-8B48-4BCC-A13D-5C02FC00B198}" presName="tx1" presStyleLbl="revTx" presStyleIdx="4" presStyleCnt="7"/>
      <dgm:spPr/>
    </dgm:pt>
    <dgm:pt modelId="{721745A5-5B2E-4468-9A9A-9CB99F6B86C1}" type="pres">
      <dgm:prSet presAssocID="{31083AA4-8B48-4BCC-A13D-5C02FC00B198}" presName="vert1" presStyleCnt="0"/>
      <dgm:spPr/>
    </dgm:pt>
    <dgm:pt modelId="{BA3EE70C-6C73-4438-AD2A-96E219588005}" type="pres">
      <dgm:prSet presAssocID="{DC01A49E-785B-4030-9946-58392EFBF158}" presName="thickLine" presStyleLbl="alignNode1" presStyleIdx="5" presStyleCnt="7"/>
      <dgm:spPr/>
    </dgm:pt>
    <dgm:pt modelId="{732037D6-2D30-492F-A0BD-D744C2728196}" type="pres">
      <dgm:prSet presAssocID="{DC01A49E-785B-4030-9946-58392EFBF158}" presName="horz1" presStyleCnt="0"/>
      <dgm:spPr/>
    </dgm:pt>
    <dgm:pt modelId="{8F64FFB2-6C8F-466B-8F05-2DE015AB867B}" type="pres">
      <dgm:prSet presAssocID="{DC01A49E-785B-4030-9946-58392EFBF158}" presName="tx1" presStyleLbl="revTx" presStyleIdx="5" presStyleCnt="7"/>
      <dgm:spPr/>
    </dgm:pt>
    <dgm:pt modelId="{00F22733-31DB-4355-B3A6-914B81788C7D}" type="pres">
      <dgm:prSet presAssocID="{DC01A49E-785B-4030-9946-58392EFBF158}" presName="vert1" presStyleCnt="0"/>
      <dgm:spPr/>
    </dgm:pt>
    <dgm:pt modelId="{105FFA0F-6E2B-4A75-98A7-1E4A2DFDDCDA}" type="pres">
      <dgm:prSet presAssocID="{96003D9E-C881-4879-B030-E01F3722F964}" presName="thickLine" presStyleLbl="alignNode1" presStyleIdx="6" presStyleCnt="7"/>
      <dgm:spPr/>
    </dgm:pt>
    <dgm:pt modelId="{96F0B56F-5144-4F64-BB8C-9D7E1A581BD1}" type="pres">
      <dgm:prSet presAssocID="{96003D9E-C881-4879-B030-E01F3722F964}" presName="horz1" presStyleCnt="0"/>
      <dgm:spPr/>
    </dgm:pt>
    <dgm:pt modelId="{E0D60CF0-DAC0-40A7-8804-40E90FC599B4}" type="pres">
      <dgm:prSet presAssocID="{96003D9E-C881-4879-B030-E01F3722F964}" presName="tx1" presStyleLbl="revTx" presStyleIdx="6" presStyleCnt="7"/>
      <dgm:spPr/>
    </dgm:pt>
    <dgm:pt modelId="{157859CD-6007-4813-9353-205F78B2910D}" type="pres">
      <dgm:prSet presAssocID="{96003D9E-C881-4879-B030-E01F3722F964}" presName="vert1" presStyleCnt="0"/>
      <dgm:spPr/>
    </dgm:pt>
  </dgm:ptLst>
  <dgm:cxnLst>
    <dgm:cxn modelId="{10E1A923-D8F3-4976-9AEC-EFBB78C61BCA}" type="presOf" srcId="{933DB375-F2BC-49D8-A900-15F1A6B5AE45}" destId="{CA516350-74D9-4B58-A8EF-B94AC32EB40E}" srcOrd="0" destOrd="0" presId="urn:microsoft.com/office/officeart/2008/layout/LinedList"/>
    <dgm:cxn modelId="{5B686936-6898-4995-8DC3-1F2C8A10D2E9}" type="presOf" srcId="{271E05F3-97C2-4AE1-92A8-0121A5B3AA8E}" destId="{FC6F7338-AD32-493F-9509-9249294DD61C}" srcOrd="0" destOrd="0" presId="urn:microsoft.com/office/officeart/2008/layout/LinedList"/>
    <dgm:cxn modelId="{19B19138-F17F-47B2-AC01-C2EE804B98AB}" type="presOf" srcId="{31083AA4-8B48-4BCC-A13D-5C02FC00B198}" destId="{F5305C5D-EFDE-47D0-9DAA-2E4952B2A314}" srcOrd="0" destOrd="0" presId="urn:microsoft.com/office/officeart/2008/layout/LinedList"/>
    <dgm:cxn modelId="{97BEBE38-B16B-4CC2-974A-5353AC3DADDD}" srcId="{ADF1FDED-5107-408B-BE2E-AB1DD3AC35F1}" destId="{31083AA4-8B48-4BCC-A13D-5C02FC00B198}" srcOrd="4" destOrd="0" parTransId="{9142F7EF-EC49-43F9-8613-32DC3CC677C8}" sibTransId="{D80C044C-8CC1-4AA4-8BDE-539423839BAB}"/>
    <dgm:cxn modelId="{C4A4645E-94CE-469C-BF79-310C071B49E5}" type="presOf" srcId="{ADF1FDED-5107-408B-BE2E-AB1DD3AC35F1}" destId="{4FCE0A43-7D59-4713-A00F-01CE9C610C47}" srcOrd="0" destOrd="0" presId="urn:microsoft.com/office/officeart/2008/layout/LinedList"/>
    <dgm:cxn modelId="{9D77CA47-8ED5-4591-A43C-B0A5B5AD9A8E}" type="presOf" srcId="{D2264F45-83B7-42F5-AA4C-F1FCFCF4F094}" destId="{963950FF-22B2-4841-A1B6-10DEDECBA954}" srcOrd="0" destOrd="0" presId="urn:microsoft.com/office/officeart/2008/layout/LinedList"/>
    <dgm:cxn modelId="{2965264C-11ED-4A17-A02A-5A74B09ADB98}" srcId="{ADF1FDED-5107-408B-BE2E-AB1DD3AC35F1}" destId="{271E05F3-97C2-4AE1-92A8-0121A5B3AA8E}" srcOrd="1" destOrd="0" parTransId="{5DABE92A-27A8-468D-9146-C902414ADFB0}" sibTransId="{D41AE382-713E-4536-A815-85DB7181B21F}"/>
    <dgm:cxn modelId="{CFB7786F-96F4-46D3-926F-FCF5FD32BFD6}" srcId="{ADF1FDED-5107-408B-BE2E-AB1DD3AC35F1}" destId="{96003D9E-C881-4879-B030-E01F3722F964}" srcOrd="6" destOrd="0" parTransId="{B8848FC4-18F0-4728-AF08-499F06020179}" sibTransId="{87451D11-6C45-487F-A9AC-8CD4464A28D3}"/>
    <dgm:cxn modelId="{07B9F7A1-B786-4DEA-B211-A71942F1DFEA}" srcId="{ADF1FDED-5107-408B-BE2E-AB1DD3AC35F1}" destId="{DC01A49E-785B-4030-9946-58392EFBF158}" srcOrd="5" destOrd="0" parTransId="{3380265C-1229-4EF2-9D72-44183BA29462}" sibTransId="{ECE7D85C-C8C7-4CAE-B194-052EF05E55AC}"/>
    <dgm:cxn modelId="{0560E0AA-1EA5-4046-B5F4-E2FAEB85D09B}" srcId="{ADF1FDED-5107-408B-BE2E-AB1DD3AC35F1}" destId="{D2264F45-83B7-42F5-AA4C-F1FCFCF4F094}" srcOrd="2" destOrd="0" parTransId="{D9113DD9-9C63-4D6D-856F-D1AC56AD0CBF}" sibTransId="{724960C9-79D2-48DA-8BE8-65E1C5F1345E}"/>
    <dgm:cxn modelId="{1330B3AC-17CF-478E-AAA9-A95E1D995D3C}" type="presOf" srcId="{87BB1AB7-3767-4486-8A73-4C79DEF7F95A}" destId="{5919BBC5-9D36-4071-8F93-1F4B3BA9807A}" srcOrd="0" destOrd="0" presId="urn:microsoft.com/office/officeart/2008/layout/LinedList"/>
    <dgm:cxn modelId="{CF7AFEAC-2F1A-4EB3-AA15-0572D6354403}" type="presOf" srcId="{96003D9E-C881-4879-B030-E01F3722F964}" destId="{E0D60CF0-DAC0-40A7-8804-40E90FC599B4}" srcOrd="0" destOrd="0" presId="urn:microsoft.com/office/officeart/2008/layout/LinedList"/>
    <dgm:cxn modelId="{23A00DAF-827F-473E-80FA-9E961D6D0298}" srcId="{ADF1FDED-5107-408B-BE2E-AB1DD3AC35F1}" destId="{933DB375-F2BC-49D8-A900-15F1A6B5AE45}" srcOrd="3" destOrd="0" parTransId="{EAA5B07C-7900-4C54-AE47-B8944BC9655E}" sibTransId="{6E42D655-CF1B-46ED-B5F3-5DAB34D7B10D}"/>
    <dgm:cxn modelId="{6AE607D0-D3D6-4ECD-8EDF-E09AF2F270CC}" type="presOf" srcId="{DC01A49E-785B-4030-9946-58392EFBF158}" destId="{8F64FFB2-6C8F-466B-8F05-2DE015AB867B}" srcOrd="0" destOrd="0" presId="urn:microsoft.com/office/officeart/2008/layout/LinedList"/>
    <dgm:cxn modelId="{0964CDE0-73F8-409B-A996-8E5CA7973D51}" srcId="{ADF1FDED-5107-408B-BE2E-AB1DD3AC35F1}" destId="{87BB1AB7-3767-4486-8A73-4C79DEF7F95A}" srcOrd="0" destOrd="0" parTransId="{1A30114F-166A-48CA-ADF2-DE2C53658D1A}" sibTransId="{E1F5A1D3-C8DA-415B-A3DF-40DB21318281}"/>
    <dgm:cxn modelId="{F37A6D4F-2C69-4AF7-A83A-2074F780B1B8}" type="presParOf" srcId="{4FCE0A43-7D59-4713-A00F-01CE9C610C47}" destId="{465736DA-D428-4744-8A3D-C9947CC5D54F}" srcOrd="0" destOrd="0" presId="urn:microsoft.com/office/officeart/2008/layout/LinedList"/>
    <dgm:cxn modelId="{AEC4A5DE-F056-4B3A-BD0D-592D32664CE1}" type="presParOf" srcId="{4FCE0A43-7D59-4713-A00F-01CE9C610C47}" destId="{87240568-29C7-475A-BC86-874032D0793B}" srcOrd="1" destOrd="0" presId="urn:microsoft.com/office/officeart/2008/layout/LinedList"/>
    <dgm:cxn modelId="{55DAC475-AC9A-474C-B8E9-C156D3E80DE9}" type="presParOf" srcId="{87240568-29C7-475A-BC86-874032D0793B}" destId="{5919BBC5-9D36-4071-8F93-1F4B3BA9807A}" srcOrd="0" destOrd="0" presId="urn:microsoft.com/office/officeart/2008/layout/LinedList"/>
    <dgm:cxn modelId="{0FFECAF0-D008-4064-B63C-96C4EB6E5BD6}" type="presParOf" srcId="{87240568-29C7-475A-BC86-874032D0793B}" destId="{0ADF9BC0-E09C-4582-8A5B-B968D2142942}" srcOrd="1" destOrd="0" presId="urn:microsoft.com/office/officeart/2008/layout/LinedList"/>
    <dgm:cxn modelId="{E11C4B3A-57EE-405A-B4A9-B8A6FE10ECEC}" type="presParOf" srcId="{4FCE0A43-7D59-4713-A00F-01CE9C610C47}" destId="{FC42F7EA-53A0-45C9-8EF1-A0117981CF04}" srcOrd="2" destOrd="0" presId="urn:microsoft.com/office/officeart/2008/layout/LinedList"/>
    <dgm:cxn modelId="{7095D336-8F90-4AA3-8089-E413026A28CF}" type="presParOf" srcId="{4FCE0A43-7D59-4713-A00F-01CE9C610C47}" destId="{C974BC19-D633-4AE4-8318-5EA07A3D11E2}" srcOrd="3" destOrd="0" presId="urn:microsoft.com/office/officeart/2008/layout/LinedList"/>
    <dgm:cxn modelId="{9AFD842E-6B11-4706-A5E3-249A572A1C5E}" type="presParOf" srcId="{C974BC19-D633-4AE4-8318-5EA07A3D11E2}" destId="{FC6F7338-AD32-493F-9509-9249294DD61C}" srcOrd="0" destOrd="0" presId="urn:microsoft.com/office/officeart/2008/layout/LinedList"/>
    <dgm:cxn modelId="{1D116B14-DC9B-44E4-9BB4-861BD8AA8488}" type="presParOf" srcId="{C974BC19-D633-4AE4-8318-5EA07A3D11E2}" destId="{E498771E-2B58-4F5D-BAAC-A3B895B1E246}" srcOrd="1" destOrd="0" presId="urn:microsoft.com/office/officeart/2008/layout/LinedList"/>
    <dgm:cxn modelId="{BD7F3FE4-026A-4A52-BFF9-97E0F3F31C66}" type="presParOf" srcId="{4FCE0A43-7D59-4713-A00F-01CE9C610C47}" destId="{12BD1B65-F9DA-4FF4-954A-4EE9222F5E33}" srcOrd="4" destOrd="0" presId="urn:microsoft.com/office/officeart/2008/layout/LinedList"/>
    <dgm:cxn modelId="{79654058-32FE-4919-A356-D8C8587DC651}" type="presParOf" srcId="{4FCE0A43-7D59-4713-A00F-01CE9C610C47}" destId="{514B493A-9689-4997-806B-D3E53D0DFCE9}" srcOrd="5" destOrd="0" presId="urn:microsoft.com/office/officeart/2008/layout/LinedList"/>
    <dgm:cxn modelId="{E15C2CD8-1AD1-4CB5-88A7-59B027CE0E16}" type="presParOf" srcId="{514B493A-9689-4997-806B-D3E53D0DFCE9}" destId="{963950FF-22B2-4841-A1B6-10DEDECBA954}" srcOrd="0" destOrd="0" presId="urn:microsoft.com/office/officeart/2008/layout/LinedList"/>
    <dgm:cxn modelId="{268321D0-9B56-4EDE-9E33-71D755902379}" type="presParOf" srcId="{514B493A-9689-4997-806B-D3E53D0DFCE9}" destId="{AF85374A-6A74-4D59-AE29-FA7119701695}" srcOrd="1" destOrd="0" presId="urn:microsoft.com/office/officeart/2008/layout/LinedList"/>
    <dgm:cxn modelId="{2CBCF6E3-265B-4688-89FD-FEBE7B97868C}" type="presParOf" srcId="{4FCE0A43-7D59-4713-A00F-01CE9C610C47}" destId="{66187F97-5916-4A69-A2FE-B78B07BB5251}" srcOrd="6" destOrd="0" presId="urn:microsoft.com/office/officeart/2008/layout/LinedList"/>
    <dgm:cxn modelId="{E930FEA7-8D5C-4EAE-8E7C-1EAB7314E82F}" type="presParOf" srcId="{4FCE0A43-7D59-4713-A00F-01CE9C610C47}" destId="{74E63D6F-D928-4FA9-AEDC-138883176A4F}" srcOrd="7" destOrd="0" presId="urn:microsoft.com/office/officeart/2008/layout/LinedList"/>
    <dgm:cxn modelId="{918467C6-7A52-44DF-BC5D-8681574FCCC7}" type="presParOf" srcId="{74E63D6F-D928-4FA9-AEDC-138883176A4F}" destId="{CA516350-74D9-4B58-A8EF-B94AC32EB40E}" srcOrd="0" destOrd="0" presId="urn:microsoft.com/office/officeart/2008/layout/LinedList"/>
    <dgm:cxn modelId="{53F8929D-0DC0-4A4F-A770-7FB645F1C5D4}" type="presParOf" srcId="{74E63D6F-D928-4FA9-AEDC-138883176A4F}" destId="{9A5F7E5D-0CA5-4FCE-8BDA-5E22E4541E89}" srcOrd="1" destOrd="0" presId="urn:microsoft.com/office/officeart/2008/layout/LinedList"/>
    <dgm:cxn modelId="{AC3D2B63-070A-4F15-89B0-51049103CCD5}" type="presParOf" srcId="{4FCE0A43-7D59-4713-A00F-01CE9C610C47}" destId="{54DE202B-70F6-4B8C-9A1A-79D3CCF1EBCA}" srcOrd="8" destOrd="0" presId="urn:microsoft.com/office/officeart/2008/layout/LinedList"/>
    <dgm:cxn modelId="{68CDEF2A-FA4E-4D51-BB99-E5CF0C143533}" type="presParOf" srcId="{4FCE0A43-7D59-4713-A00F-01CE9C610C47}" destId="{6566BDBB-594C-4B78-8DAE-7E359D786764}" srcOrd="9" destOrd="0" presId="urn:microsoft.com/office/officeart/2008/layout/LinedList"/>
    <dgm:cxn modelId="{012E2C4F-2BA0-4E4C-9CDC-5037ACE4A79D}" type="presParOf" srcId="{6566BDBB-594C-4B78-8DAE-7E359D786764}" destId="{F5305C5D-EFDE-47D0-9DAA-2E4952B2A314}" srcOrd="0" destOrd="0" presId="urn:microsoft.com/office/officeart/2008/layout/LinedList"/>
    <dgm:cxn modelId="{F80E1926-EE17-47E0-9FD2-C81710A34538}" type="presParOf" srcId="{6566BDBB-594C-4B78-8DAE-7E359D786764}" destId="{721745A5-5B2E-4468-9A9A-9CB99F6B86C1}" srcOrd="1" destOrd="0" presId="urn:microsoft.com/office/officeart/2008/layout/LinedList"/>
    <dgm:cxn modelId="{76B226EC-ADEB-47CE-A5D4-FD00BD96AE6B}" type="presParOf" srcId="{4FCE0A43-7D59-4713-A00F-01CE9C610C47}" destId="{BA3EE70C-6C73-4438-AD2A-96E219588005}" srcOrd="10" destOrd="0" presId="urn:microsoft.com/office/officeart/2008/layout/LinedList"/>
    <dgm:cxn modelId="{47A14593-482F-4515-9E34-A9513B8E0396}" type="presParOf" srcId="{4FCE0A43-7D59-4713-A00F-01CE9C610C47}" destId="{732037D6-2D30-492F-A0BD-D744C2728196}" srcOrd="11" destOrd="0" presId="urn:microsoft.com/office/officeart/2008/layout/LinedList"/>
    <dgm:cxn modelId="{7DA0EEB3-5F03-4C2C-8340-A3D0C39E092D}" type="presParOf" srcId="{732037D6-2D30-492F-A0BD-D744C2728196}" destId="{8F64FFB2-6C8F-466B-8F05-2DE015AB867B}" srcOrd="0" destOrd="0" presId="urn:microsoft.com/office/officeart/2008/layout/LinedList"/>
    <dgm:cxn modelId="{BB54EF40-32CA-4BC8-B553-9E0190AB5337}" type="presParOf" srcId="{732037D6-2D30-492F-A0BD-D744C2728196}" destId="{00F22733-31DB-4355-B3A6-914B81788C7D}" srcOrd="1" destOrd="0" presId="urn:microsoft.com/office/officeart/2008/layout/LinedList"/>
    <dgm:cxn modelId="{6301B63C-3B10-4C57-B06B-3DE2659938CC}" type="presParOf" srcId="{4FCE0A43-7D59-4713-A00F-01CE9C610C47}" destId="{105FFA0F-6E2B-4A75-98A7-1E4A2DFDDCDA}" srcOrd="12" destOrd="0" presId="urn:microsoft.com/office/officeart/2008/layout/LinedList"/>
    <dgm:cxn modelId="{AFBBE1D9-CA13-4A9E-82A4-8572E428DD52}" type="presParOf" srcId="{4FCE0A43-7D59-4713-A00F-01CE9C610C47}" destId="{96F0B56F-5144-4F64-BB8C-9D7E1A581BD1}" srcOrd="13" destOrd="0" presId="urn:microsoft.com/office/officeart/2008/layout/LinedList"/>
    <dgm:cxn modelId="{8544165E-62D5-41B5-85ED-587D2AED865C}" type="presParOf" srcId="{96F0B56F-5144-4F64-BB8C-9D7E1A581BD1}" destId="{E0D60CF0-DAC0-40A7-8804-40E90FC599B4}" srcOrd="0" destOrd="0" presId="urn:microsoft.com/office/officeart/2008/layout/LinedList"/>
    <dgm:cxn modelId="{A9FD8A40-D178-464A-8D0C-09C618EDDFCE}" type="presParOf" srcId="{96F0B56F-5144-4F64-BB8C-9D7E1A581BD1}" destId="{157859CD-6007-4813-9353-205F78B2910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05F2C9-53EB-4139-844B-F9B75FA7994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FDDC154-E2F4-408E-8B17-347193666C90}">
      <dgm:prSet/>
      <dgm:spPr/>
      <dgm:t>
        <a:bodyPr/>
        <a:lstStyle/>
        <a:p>
          <a:r>
            <a:rPr lang="en-US"/>
            <a:t>Recurring donors</a:t>
          </a:r>
        </a:p>
      </dgm:t>
    </dgm:pt>
    <dgm:pt modelId="{628C0B55-4746-48F3-8DB2-326D62BC5B61}" type="parTrans" cxnId="{7E0B6E93-D5C4-4D88-8097-C59151D179C6}">
      <dgm:prSet/>
      <dgm:spPr/>
      <dgm:t>
        <a:bodyPr/>
        <a:lstStyle/>
        <a:p>
          <a:endParaRPr lang="en-US"/>
        </a:p>
      </dgm:t>
    </dgm:pt>
    <dgm:pt modelId="{C750B9B5-81B8-44C4-8C7C-BE2ADCFCDCC0}" type="sibTrans" cxnId="{7E0B6E93-D5C4-4D88-8097-C59151D179C6}">
      <dgm:prSet/>
      <dgm:spPr/>
      <dgm:t>
        <a:bodyPr/>
        <a:lstStyle/>
        <a:p>
          <a:endParaRPr lang="en-US"/>
        </a:p>
      </dgm:t>
    </dgm:pt>
    <dgm:pt modelId="{2AA29604-2F7C-4C55-9A16-64C74BD29AAF}">
      <dgm:prSet/>
      <dgm:spPr/>
      <dgm:t>
        <a:bodyPr/>
        <a:lstStyle/>
        <a:p>
          <a:r>
            <a:rPr lang="en-US"/>
            <a:t>Sustainers</a:t>
          </a:r>
        </a:p>
      </dgm:t>
    </dgm:pt>
    <dgm:pt modelId="{E4608BEC-783C-4535-A1A0-B894D44AB979}" type="parTrans" cxnId="{98A1AD84-F0B9-44F8-82F8-C609EE4810B9}">
      <dgm:prSet/>
      <dgm:spPr/>
      <dgm:t>
        <a:bodyPr/>
        <a:lstStyle/>
        <a:p>
          <a:endParaRPr lang="en-US"/>
        </a:p>
      </dgm:t>
    </dgm:pt>
    <dgm:pt modelId="{C6DE6217-22CC-4DA7-BE33-4A2BD72755B7}" type="sibTrans" cxnId="{98A1AD84-F0B9-44F8-82F8-C609EE4810B9}">
      <dgm:prSet/>
      <dgm:spPr/>
      <dgm:t>
        <a:bodyPr/>
        <a:lstStyle/>
        <a:p>
          <a:endParaRPr lang="en-US"/>
        </a:p>
      </dgm:t>
    </dgm:pt>
    <dgm:pt modelId="{6D6A04A2-8AD1-4B3E-8A6E-3C038C70926A}">
      <dgm:prSet/>
      <dgm:spPr/>
      <dgm:t>
        <a:bodyPr/>
        <a:lstStyle/>
        <a:p>
          <a:r>
            <a:rPr lang="en-US"/>
            <a:t>Committed givers</a:t>
          </a:r>
        </a:p>
      </dgm:t>
    </dgm:pt>
    <dgm:pt modelId="{1B79B7E4-DA29-46BD-A836-09062290E10E}" type="parTrans" cxnId="{B3FA9F37-1FAC-4098-BE40-DA2989185FF0}">
      <dgm:prSet/>
      <dgm:spPr/>
      <dgm:t>
        <a:bodyPr/>
        <a:lstStyle/>
        <a:p>
          <a:endParaRPr lang="en-US"/>
        </a:p>
      </dgm:t>
    </dgm:pt>
    <dgm:pt modelId="{D4D4DBD9-0C7B-4A5C-A664-674C0BB2218E}" type="sibTrans" cxnId="{B3FA9F37-1FAC-4098-BE40-DA2989185FF0}">
      <dgm:prSet/>
      <dgm:spPr/>
      <dgm:t>
        <a:bodyPr/>
        <a:lstStyle/>
        <a:p>
          <a:endParaRPr lang="en-US"/>
        </a:p>
      </dgm:t>
    </dgm:pt>
    <dgm:pt modelId="{D6817024-F125-4468-842E-65A47C034FA6}">
      <dgm:prSet/>
      <dgm:spPr/>
      <dgm:t>
        <a:bodyPr/>
        <a:lstStyle/>
        <a:p>
          <a:r>
            <a:rPr lang="en-US">
              <a:solidFill>
                <a:schemeClr val="bg2"/>
              </a:solidFill>
            </a:rPr>
            <a:t>Regular givers</a:t>
          </a:r>
        </a:p>
      </dgm:t>
    </dgm:pt>
    <dgm:pt modelId="{3FD1AA75-5ED9-4CC0-A99D-A95E8812C579}" type="parTrans" cxnId="{7599A97E-C13E-49B2-80D2-A013FC0558DC}">
      <dgm:prSet/>
      <dgm:spPr/>
      <dgm:t>
        <a:bodyPr/>
        <a:lstStyle/>
        <a:p>
          <a:endParaRPr lang="en-US"/>
        </a:p>
      </dgm:t>
    </dgm:pt>
    <dgm:pt modelId="{1B56B524-BBB9-4708-9C04-37582C3C719F}" type="sibTrans" cxnId="{7599A97E-C13E-49B2-80D2-A013FC0558DC}">
      <dgm:prSet/>
      <dgm:spPr/>
      <dgm:t>
        <a:bodyPr/>
        <a:lstStyle/>
        <a:p>
          <a:endParaRPr lang="en-US"/>
        </a:p>
      </dgm:t>
    </dgm:pt>
    <dgm:pt modelId="{B4BEDA84-08B4-469F-8EA0-C5B28E0F6A8F}">
      <dgm:prSet/>
      <dgm:spPr/>
      <dgm:t>
        <a:bodyPr/>
        <a:lstStyle/>
        <a:p>
          <a:r>
            <a:rPr lang="en-US">
              <a:solidFill>
                <a:schemeClr val="bg2"/>
              </a:solidFill>
            </a:rPr>
            <a:t>Specific names…</a:t>
          </a:r>
          <a:r>
            <a:rPr lang="en-US"/>
            <a:t> </a:t>
          </a:r>
        </a:p>
      </dgm:t>
    </dgm:pt>
    <dgm:pt modelId="{994F84DB-F12B-49FD-9B98-E77E2CFB5647}" type="parTrans" cxnId="{229A18ED-5AD0-48DE-9290-AE272D9E7361}">
      <dgm:prSet/>
      <dgm:spPr/>
      <dgm:t>
        <a:bodyPr/>
        <a:lstStyle/>
        <a:p>
          <a:endParaRPr lang="en-US"/>
        </a:p>
      </dgm:t>
    </dgm:pt>
    <dgm:pt modelId="{B91668F0-FEB5-4411-AF23-797FB4CCC631}" type="sibTrans" cxnId="{229A18ED-5AD0-48DE-9290-AE272D9E7361}">
      <dgm:prSet/>
      <dgm:spPr/>
      <dgm:t>
        <a:bodyPr/>
        <a:lstStyle/>
        <a:p>
          <a:endParaRPr lang="en-US"/>
        </a:p>
      </dgm:t>
    </dgm:pt>
    <dgm:pt modelId="{433BFB43-66C3-4CE6-805C-470F81D220DC}" type="pres">
      <dgm:prSet presAssocID="{8C05F2C9-53EB-4139-844B-F9B75FA7994C}" presName="linear" presStyleCnt="0">
        <dgm:presLayoutVars>
          <dgm:animLvl val="lvl"/>
          <dgm:resizeHandles val="exact"/>
        </dgm:presLayoutVars>
      </dgm:prSet>
      <dgm:spPr/>
    </dgm:pt>
    <dgm:pt modelId="{8CD44B0C-5215-41BF-A08A-DB2FDCBEC882}" type="pres">
      <dgm:prSet presAssocID="{BFDDC154-E2F4-408E-8B17-347193666C90}" presName="parentText" presStyleLbl="node1" presStyleIdx="0" presStyleCnt="5">
        <dgm:presLayoutVars>
          <dgm:chMax val="0"/>
          <dgm:bulletEnabled val="1"/>
        </dgm:presLayoutVars>
      </dgm:prSet>
      <dgm:spPr/>
    </dgm:pt>
    <dgm:pt modelId="{69B99FC8-809F-4F00-B859-2D9DA754872A}" type="pres">
      <dgm:prSet presAssocID="{C750B9B5-81B8-44C4-8C7C-BE2ADCFCDCC0}" presName="spacer" presStyleCnt="0"/>
      <dgm:spPr/>
    </dgm:pt>
    <dgm:pt modelId="{2AFC53AE-6B72-4E91-81CB-9D4D47A4E17D}" type="pres">
      <dgm:prSet presAssocID="{2AA29604-2F7C-4C55-9A16-64C74BD29AAF}" presName="parentText" presStyleLbl="node1" presStyleIdx="1" presStyleCnt="5">
        <dgm:presLayoutVars>
          <dgm:chMax val="0"/>
          <dgm:bulletEnabled val="1"/>
        </dgm:presLayoutVars>
      </dgm:prSet>
      <dgm:spPr/>
    </dgm:pt>
    <dgm:pt modelId="{45CC0EB7-E0B1-44CA-A7E5-7FEEF21E6176}" type="pres">
      <dgm:prSet presAssocID="{C6DE6217-22CC-4DA7-BE33-4A2BD72755B7}" presName="spacer" presStyleCnt="0"/>
      <dgm:spPr/>
    </dgm:pt>
    <dgm:pt modelId="{08892939-3D28-4AFB-B94F-AE6C8503AA7C}" type="pres">
      <dgm:prSet presAssocID="{6D6A04A2-8AD1-4B3E-8A6E-3C038C70926A}" presName="parentText" presStyleLbl="node1" presStyleIdx="2" presStyleCnt="5">
        <dgm:presLayoutVars>
          <dgm:chMax val="0"/>
          <dgm:bulletEnabled val="1"/>
        </dgm:presLayoutVars>
      </dgm:prSet>
      <dgm:spPr/>
    </dgm:pt>
    <dgm:pt modelId="{2F60C69A-84B6-4C70-925E-EA512B9D6F4A}" type="pres">
      <dgm:prSet presAssocID="{D4D4DBD9-0C7B-4A5C-A664-674C0BB2218E}" presName="spacer" presStyleCnt="0"/>
      <dgm:spPr/>
    </dgm:pt>
    <dgm:pt modelId="{EC920A90-F040-4404-8F51-E68C89FA2780}" type="pres">
      <dgm:prSet presAssocID="{D6817024-F125-4468-842E-65A47C034FA6}" presName="parentText" presStyleLbl="node1" presStyleIdx="3" presStyleCnt="5">
        <dgm:presLayoutVars>
          <dgm:chMax val="0"/>
          <dgm:bulletEnabled val="1"/>
        </dgm:presLayoutVars>
      </dgm:prSet>
      <dgm:spPr/>
    </dgm:pt>
    <dgm:pt modelId="{AD3202E0-B010-40A7-83B0-32FE9752E0F7}" type="pres">
      <dgm:prSet presAssocID="{1B56B524-BBB9-4708-9C04-37582C3C719F}" presName="spacer" presStyleCnt="0"/>
      <dgm:spPr/>
    </dgm:pt>
    <dgm:pt modelId="{79A0DF8C-D5A6-491F-A83D-722694C8E347}" type="pres">
      <dgm:prSet presAssocID="{B4BEDA84-08B4-469F-8EA0-C5B28E0F6A8F}" presName="parentText" presStyleLbl="node1" presStyleIdx="4" presStyleCnt="5">
        <dgm:presLayoutVars>
          <dgm:chMax val="0"/>
          <dgm:bulletEnabled val="1"/>
        </dgm:presLayoutVars>
      </dgm:prSet>
      <dgm:spPr/>
    </dgm:pt>
  </dgm:ptLst>
  <dgm:cxnLst>
    <dgm:cxn modelId="{D4C55107-158F-4E93-823B-D0384D66C79F}" type="presOf" srcId="{8C05F2C9-53EB-4139-844B-F9B75FA7994C}" destId="{433BFB43-66C3-4CE6-805C-470F81D220DC}" srcOrd="0" destOrd="0" presId="urn:microsoft.com/office/officeart/2005/8/layout/vList2"/>
    <dgm:cxn modelId="{8563CD15-D3F2-4947-B32F-48D300E22810}" type="presOf" srcId="{2AA29604-2F7C-4C55-9A16-64C74BD29AAF}" destId="{2AFC53AE-6B72-4E91-81CB-9D4D47A4E17D}" srcOrd="0" destOrd="0" presId="urn:microsoft.com/office/officeart/2005/8/layout/vList2"/>
    <dgm:cxn modelId="{92FEBC27-80E7-473A-BC8D-6883AAD63201}" type="presOf" srcId="{D6817024-F125-4468-842E-65A47C034FA6}" destId="{EC920A90-F040-4404-8F51-E68C89FA2780}" srcOrd="0" destOrd="0" presId="urn:microsoft.com/office/officeart/2005/8/layout/vList2"/>
    <dgm:cxn modelId="{B3FA9F37-1FAC-4098-BE40-DA2989185FF0}" srcId="{8C05F2C9-53EB-4139-844B-F9B75FA7994C}" destId="{6D6A04A2-8AD1-4B3E-8A6E-3C038C70926A}" srcOrd="2" destOrd="0" parTransId="{1B79B7E4-DA29-46BD-A836-09062290E10E}" sibTransId="{D4D4DBD9-0C7B-4A5C-A664-674C0BB2218E}"/>
    <dgm:cxn modelId="{5E8D985C-8F66-47C0-AD46-BAAF9715217B}" type="presOf" srcId="{BFDDC154-E2F4-408E-8B17-347193666C90}" destId="{8CD44B0C-5215-41BF-A08A-DB2FDCBEC882}" srcOrd="0" destOrd="0" presId="urn:microsoft.com/office/officeart/2005/8/layout/vList2"/>
    <dgm:cxn modelId="{7599A97E-C13E-49B2-80D2-A013FC0558DC}" srcId="{8C05F2C9-53EB-4139-844B-F9B75FA7994C}" destId="{D6817024-F125-4468-842E-65A47C034FA6}" srcOrd="3" destOrd="0" parTransId="{3FD1AA75-5ED9-4CC0-A99D-A95E8812C579}" sibTransId="{1B56B524-BBB9-4708-9C04-37582C3C719F}"/>
    <dgm:cxn modelId="{98A1AD84-F0B9-44F8-82F8-C609EE4810B9}" srcId="{8C05F2C9-53EB-4139-844B-F9B75FA7994C}" destId="{2AA29604-2F7C-4C55-9A16-64C74BD29AAF}" srcOrd="1" destOrd="0" parTransId="{E4608BEC-783C-4535-A1A0-B894D44AB979}" sibTransId="{C6DE6217-22CC-4DA7-BE33-4A2BD72755B7}"/>
    <dgm:cxn modelId="{7E0B6E93-D5C4-4D88-8097-C59151D179C6}" srcId="{8C05F2C9-53EB-4139-844B-F9B75FA7994C}" destId="{BFDDC154-E2F4-408E-8B17-347193666C90}" srcOrd="0" destOrd="0" parTransId="{628C0B55-4746-48F3-8DB2-326D62BC5B61}" sibTransId="{C750B9B5-81B8-44C4-8C7C-BE2ADCFCDCC0}"/>
    <dgm:cxn modelId="{00B0AE9F-EEEA-48E0-8B25-6ADFE7598DDA}" type="presOf" srcId="{B4BEDA84-08B4-469F-8EA0-C5B28E0F6A8F}" destId="{79A0DF8C-D5A6-491F-A83D-722694C8E347}" srcOrd="0" destOrd="0" presId="urn:microsoft.com/office/officeart/2005/8/layout/vList2"/>
    <dgm:cxn modelId="{96912BB7-6D0B-439A-916B-3608BB2E4D45}" type="presOf" srcId="{6D6A04A2-8AD1-4B3E-8A6E-3C038C70926A}" destId="{08892939-3D28-4AFB-B94F-AE6C8503AA7C}" srcOrd="0" destOrd="0" presId="urn:microsoft.com/office/officeart/2005/8/layout/vList2"/>
    <dgm:cxn modelId="{229A18ED-5AD0-48DE-9290-AE272D9E7361}" srcId="{8C05F2C9-53EB-4139-844B-F9B75FA7994C}" destId="{B4BEDA84-08B4-469F-8EA0-C5B28E0F6A8F}" srcOrd="4" destOrd="0" parTransId="{994F84DB-F12B-49FD-9B98-E77E2CFB5647}" sibTransId="{B91668F0-FEB5-4411-AF23-797FB4CCC631}"/>
    <dgm:cxn modelId="{85BEED06-EF8C-4711-A373-84D3D746BD14}" type="presParOf" srcId="{433BFB43-66C3-4CE6-805C-470F81D220DC}" destId="{8CD44B0C-5215-41BF-A08A-DB2FDCBEC882}" srcOrd="0" destOrd="0" presId="urn:microsoft.com/office/officeart/2005/8/layout/vList2"/>
    <dgm:cxn modelId="{052553D2-416F-4199-9BC9-BAE0079662F7}" type="presParOf" srcId="{433BFB43-66C3-4CE6-805C-470F81D220DC}" destId="{69B99FC8-809F-4F00-B859-2D9DA754872A}" srcOrd="1" destOrd="0" presId="urn:microsoft.com/office/officeart/2005/8/layout/vList2"/>
    <dgm:cxn modelId="{516A97DE-F0BA-484C-BCB8-4E157FB04688}" type="presParOf" srcId="{433BFB43-66C3-4CE6-805C-470F81D220DC}" destId="{2AFC53AE-6B72-4E91-81CB-9D4D47A4E17D}" srcOrd="2" destOrd="0" presId="urn:microsoft.com/office/officeart/2005/8/layout/vList2"/>
    <dgm:cxn modelId="{EDB70763-CBAE-4EA9-9AAB-1ACA7A0D7E29}" type="presParOf" srcId="{433BFB43-66C3-4CE6-805C-470F81D220DC}" destId="{45CC0EB7-E0B1-44CA-A7E5-7FEEF21E6176}" srcOrd="3" destOrd="0" presId="urn:microsoft.com/office/officeart/2005/8/layout/vList2"/>
    <dgm:cxn modelId="{B0EC7E51-64E1-489D-A574-61F0E1999F88}" type="presParOf" srcId="{433BFB43-66C3-4CE6-805C-470F81D220DC}" destId="{08892939-3D28-4AFB-B94F-AE6C8503AA7C}" srcOrd="4" destOrd="0" presId="urn:microsoft.com/office/officeart/2005/8/layout/vList2"/>
    <dgm:cxn modelId="{35401D47-BB6B-4FA1-A19C-2DF38BEFC9C3}" type="presParOf" srcId="{433BFB43-66C3-4CE6-805C-470F81D220DC}" destId="{2F60C69A-84B6-4C70-925E-EA512B9D6F4A}" srcOrd="5" destOrd="0" presId="urn:microsoft.com/office/officeart/2005/8/layout/vList2"/>
    <dgm:cxn modelId="{DE1F084E-7B17-4B5F-9C65-680A2B434941}" type="presParOf" srcId="{433BFB43-66C3-4CE6-805C-470F81D220DC}" destId="{EC920A90-F040-4404-8F51-E68C89FA2780}" srcOrd="6" destOrd="0" presId="urn:microsoft.com/office/officeart/2005/8/layout/vList2"/>
    <dgm:cxn modelId="{1C70BE09-06B8-4230-A9D2-DF29091F09DB}" type="presParOf" srcId="{433BFB43-66C3-4CE6-805C-470F81D220DC}" destId="{AD3202E0-B010-40A7-83B0-32FE9752E0F7}" srcOrd="7" destOrd="0" presId="urn:microsoft.com/office/officeart/2005/8/layout/vList2"/>
    <dgm:cxn modelId="{023CD435-8464-416B-8DCA-280B0587AEBD}" type="presParOf" srcId="{433BFB43-66C3-4CE6-805C-470F81D220DC}" destId="{79A0DF8C-D5A6-491F-A83D-722694C8E34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86BB1-9FD0-4A9A-A23F-3A2253948535}">
      <dsp:nvSpPr>
        <dsp:cNvPr id="0" name=""/>
        <dsp:cNvSpPr/>
      </dsp:nvSpPr>
      <dsp:spPr>
        <a:xfrm>
          <a:off x="210375" y="560144"/>
          <a:ext cx="1334903" cy="133490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41AAA-2235-4234-A5AC-8D010596C218}">
      <dsp:nvSpPr>
        <dsp:cNvPr id="0" name=""/>
        <dsp:cNvSpPr/>
      </dsp:nvSpPr>
      <dsp:spPr>
        <a:xfrm>
          <a:off x="490705" y="840474"/>
          <a:ext cx="774243" cy="7742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9D340A-38BF-458D-B5C3-5ABB462C3FEE}">
      <dsp:nvSpPr>
        <dsp:cNvPr id="0" name=""/>
        <dsp:cNvSpPr/>
      </dsp:nvSpPr>
      <dsp:spPr>
        <a:xfrm>
          <a:off x="1831329" y="560144"/>
          <a:ext cx="3146558" cy="133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i="0" kern="1200"/>
            <a:t>Craft a compelling “tiny story” that makes monthly giving irresistible</a:t>
          </a:r>
          <a:endParaRPr lang="en-US" sz="2400" kern="1200"/>
        </a:p>
      </dsp:txBody>
      <dsp:txXfrm>
        <a:off x="1831329" y="560144"/>
        <a:ext cx="3146558" cy="1334903"/>
      </dsp:txXfrm>
    </dsp:sp>
    <dsp:sp modelId="{4AF5B354-1219-4CD1-8326-CAD0A30B9A53}">
      <dsp:nvSpPr>
        <dsp:cNvPr id="0" name=""/>
        <dsp:cNvSpPr/>
      </dsp:nvSpPr>
      <dsp:spPr>
        <a:xfrm>
          <a:off x="5526151" y="560144"/>
          <a:ext cx="1334903" cy="133490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38E75A-CAF2-4ABF-941E-F542EC0504FA}">
      <dsp:nvSpPr>
        <dsp:cNvPr id="0" name=""/>
        <dsp:cNvSpPr/>
      </dsp:nvSpPr>
      <dsp:spPr>
        <a:xfrm>
          <a:off x="5806481" y="840474"/>
          <a:ext cx="774243" cy="7742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053C43-0210-48AF-B138-A07C1E849DD4}">
      <dsp:nvSpPr>
        <dsp:cNvPr id="0" name=""/>
        <dsp:cNvSpPr/>
      </dsp:nvSpPr>
      <dsp:spPr>
        <a:xfrm>
          <a:off x="7147105" y="560144"/>
          <a:ext cx="3146558" cy="133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i="0" kern="1200"/>
            <a:t>Make the ask with language and tactics that actually work</a:t>
          </a:r>
          <a:endParaRPr lang="en-US" sz="2400" kern="1200"/>
        </a:p>
      </dsp:txBody>
      <dsp:txXfrm>
        <a:off x="7147105" y="560144"/>
        <a:ext cx="3146558" cy="1334903"/>
      </dsp:txXfrm>
    </dsp:sp>
    <dsp:sp modelId="{ACD34CE6-82D0-4822-8347-E516516BF38C}">
      <dsp:nvSpPr>
        <dsp:cNvPr id="0" name=""/>
        <dsp:cNvSpPr/>
      </dsp:nvSpPr>
      <dsp:spPr>
        <a:xfrm>
          <a:off x="210375" y="2671332"/>
          <a:ext cx="1334903" cy="133490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90A58F-CC63-44E9-9982-CF122C57D428}">
      <dsp:nvSpPr>
        <dsp:cNvPr id="0" name=""/>
        <dsp:cNvSpPr/>
      </dsp:nvSpPr>
      <dsp:spPr>
        <a:xfrm>
          <a:off x="490705" y="2951662"/>
          <a:ext cx="774243" cy="7742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9DCA62-9EF0-4082-8DE0-AE90EA7D796D}">
      <dsp:nvSpPr>
        <dsp:cNvPr id="0" name=""/>
        <dsp:cNvSpPr/>
      </dsp:nvSpPr>
      <dsp:spPr>
        <a:xfrm>
          <a:off x="1831329" y="2671332"/>
          <a:ext cx="3146558" cy="133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i="0" kern="1200"/>
            <a:t>Build momentum with the right mix of focus, systems, and stewardship</a:t>
          </a:r>
          <a:endParaRPr lang="en-US" sz="2400" kern="1200"/>
        </a:p>
      </dsp:txBody>
      <dsp:txXfrm>
        <a:off x="1831329" y="2671332"/>
        <a:ext cx="3146558" cy="1334903"/>
      </dsp:txXfrm>
    </dsp:sp>
    <dsp:sp modelId="{57EC79D1-34F9-4FF0-B351-2A5729F4305D}">
      <dsp:nvSpPr>
        <dsp:cNvPr id="0" name=""/>
        <dsp:cNvSpPr/>
      </dsp:nvSpPr>
      <dsp:spPr>
        <a:xfrm>
          <a:off x="5526151" y="2671332"/>
          <a:ext cx="1334903" cy="133490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2F80D4-5AB4-4A34-AB57-D5274B47720E}">
      <dsp:nvSpPr>
        <dsp:cNvPr id="0" name=""/>
        <dsp:cNvSpPr/>
      </dsp:nvSpPr>
      <dsp:spPr>
        <a:xfrm>
          <a:off x="5806481" y="2951662"/>
          <a:ext cx="774243" cy="7742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057C64-FABA-4FBF-992C-FCE4267C0A42}">
      <dsp:nvSpPr>
        <dsp:cNvPr id="0" name=""/>
        <dsp:cNvSpPr/>
      </dsp:nvSpPr>
      <dsp:spPr>
        <a:xfrm>
          <a:off x="7147105" y="2671332"/>
          <a:ext cx="3146558" cy="133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Your questions…</a:t>
          </a:r>
        </a:p>
      </dsp:txBody>
      <dsp:txXfrm>
        <a:off x="7147105" y="2671332"/>
        <a:ext cx="3146558" cy="1334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736DA-D428-4744-8A3D-C9947CC5D54F}">
      <dsp:nvSpPr>
        <dsp:cNvPr id="0" name=""/>
        <dsp:cNvSpPr/>
      </dsp:nvSpPr>
      <dsp:spPr>
        <a:xfrm>
          <a:off x="0" y="533"/>
          <a:ext cx="761871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19BBC5-9D36-4071-8F93-1F4B3BA9807A}">
      <dsp:nvSpPr>
        <dsp:cNvPr id="0" name=""/>
        <dsp:cNvSpPr/>
      </dsp:nvSpPr>
      <dsp:spPr>
        <a:xfrm>
          <a:off x="0" y="533"/>
          <a:ext cx="7618711" cy="62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Lato" panose="020F0502020204030203" pitchFamily="34" charset="0"/>
              <a:ea typeface="Lato" panose="020F0502020204030203" pitchFamily="34" charset="0"/>
              <a:cs typeface="Lato" panose="020F0502020204030203" pitchFamily="34" charset="0"/>
            </a:rPr>
            <a:t>Reliable Revenue and More Money</a:t>
          </a:r>
        </a:p>
      </dsp:txBody>
      <dsp:txXfrm>
        <a:off x="0" y="533"/>
        <a:ext cx="7618711" cy="624016"/>
      </dsp:txXfrm>
    </dsp:sp>
    <dsp:sp modelId="{FC42F7EA-53A0-45C9-8EF1-A0117981CF04}">
      <dsp:nvSpPr>
        <dsp:cNvPr id="0" name=""/>
        <dsp:cNvSpPr/>
      </dsp:nvSpPr>
      <dsp:spPr>
        <a:xfrm>
          <a:off x="0" y="624549"/>
          <a:ext cx="761871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6F7338-AD32-493F-9509-9249294DD61C}">
      <dsp:nvSpPr>
        <dsp:cNvPr id="0" name=""/>
        <dsp:cNvSpPr/>
      </dsp:nvSpPr>
      <dsp:spPr>
        <a:xfrm>
          <a:off x="0" y="624549"/>
          <a:ext cx="7618711" cy="62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Lato" panose="020F0502020204030203" pitchFamily="34" charset="0"/>
              <a:ea typeface="Lato" panose="020F0502020204030203" pitchFamily="34" charset="0"/>
              <a:cs typeface="Lato" panose="020F0502020204030203" pitchFamily="34" charset="0"/>
            </a:rPr>
            <a:t>Donors can give in a way that’s comfortable</a:t>
          </a:r>
          <a:r>
            <a:rPr lang="en-US" sz="2400" kern="1200"/>
            <a:t> </a:t>
          </a:r>
        </a:p>
      </dsp:txBody>
      <dsp:txXfrm>
        <a:off x="0" y="624549"/>
        <a:ext cx="7618711" cy="624016"/>
      </dsp:txXfrm>
    </dsp:sp>
    <dsp:sp modelId="{12BD1B65-F9DA-4FF4-954A-4EE9222F5E33}">
      <dsp:nvSpPr>
        <dsp:cNvPr id="0" name=""/>
        <dsp:cNvSpPr/>
      </dsp:nvSpPr>
      <dsp:spPr>
        <a:xfrm>
          <a:off x="0" y="1248566"/>
          <a:ext cx="761871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3950FF-22B2-4841-A1B6-10DEDECBA954}">
      <dsp:nvSpPr>
        <dsp:cNvPr id="0" name=""/>
        <dsp:cNvSpPr/>
      </dsp:nvSpPr>
      <dsp:spPr>
        <a:xfrm>
          <a:off x="0" y="1248566"/>
          <a:ext cx="7618711" cy="62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Lato" panose="020F0502020204030203" pitchFamily="34" charset="0"/>
              <a:ea typeface="Lato" panose="020F0502020204030203" pitchFamily="34" charset="0"/>
              <a:cs typeface="Lato" panose="020F0502020204030203" pitchFamily="34" charset="0"/>
            </a:rPr>
            <a:t>Younger donors like it</a:t>
          </a:r>
        </a:p>
      </dsp:txBody>
      <dsp:txXfrm>
        <a:off x="0" y="1248566"/>
        <a:ext cx="7618711" cy="624016"/>
      </dsp:txXfrm>
    </dsp:sp>
    <dsp:sp modelId="{66187F97-5916-4A69-A2FE-B78B07BB5251}">
      <dsp:nvSpPr>
        <dsp:cNvPr id="0" name=""/>
        <dsp:cNvSpPr/>
      </dsp:nvSpPr>
      <dsp:spPr>
        <a:xfrm>
          <a:off x="0" y="1872582"/>
          <a:ext cx="761871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516350-74D9-4B58-A8EF-B94AC32EB40E}">
      <dsp:nvSpPr>
        <dsp:cNvPr id="0" name=""/>
        <dsp:cNvSpPr/>
      </dsp:nvSpPr>
      <dsp:spPr>
        <a:xfrm>
          <a:off x="0" y="1872582"/>
          <a:ext cx="7618711" cy="62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Lato" panose="020F0502020204030203" pitchFamily="34" charset="0"/>
              <a:ea typeface="Lato" panose="020F0502020204030203" pitchFamily="34" charset="0"/>
              <a:cs typeface="Lato" panose="020F0502020204030203" pitchFamily="34" charset="0"/>
            </a:rPr>
            <a:t>Efficient use of resources</a:t>
          </a:r>
        </a:p>
      </dsp:txBody>
      <dsp:txXfrm>
        <a:off x="0" y="1872582"/>
        <a:ext cx="7618711" cy="624016"/>
      </dsp:txXfrm>
    </dsp:sp>
    <dsp:sp modelId="{54DE202B-70F6-4B8C-9A1A-79D3CCF1EBCA}">
      <dsp:nvSpPr>
        <dsp:cNvPr id="0" name=""/>
        <dsp:cNvSpPr/>
      </dsp:nvSpPr>
      <dsp:spPr>
        <a:xfrm>
          <a:off x="0" y="2496598"/>
          <a:ext cx="761871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305C5D-EFDE-47D0-9DAA-2E4952B2A314}">
      <dsp:nvSpPr>
        <dsp:cNvPr id="0" name=""/>
        <dsp:cNvSpPr/>
      </dsp:nvSpPr>
      <dsp:spPr>
        <a:xfrm>
          <a:off x="0" y="2496598"/>
          <a:ext cx="7618711" cy="62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Lato" panose="020F0502020204030203" pitchFamily="34" charset="0"/>
              <a:ea typeface="Lato" panose="020F0502020204030203" pitchFamily="34" charset="0"/>
              <a:cs typeface="Lato" panose="020F0502020204030203" pitchFamily="34" charset="0"/>
            </a:rPr>
            <a:t>Legacy gifts and thus lifetime value</a:t>
          </a:r>
          <a:r>
            <a:rPr lang="en-US" sz="2700" kern="1200"/>
            <a:t> </a:t>
          </a:r>
        </a:p>
      </dsp:txBody>
      <dsp:txXfrm>
        <a:off x="0" y="2496598"/>
        <a:ext cx="7618711" cy="624016"/>
      </dsp:txXfrm>
    </dsp:sp>
    <dsp:sp modelId="{BA3EE70C-6C73-4438-AD2A-96E219588005}">
      <dsp:nvSpPr>
        <dsp:cNvPr id="0" name=""/>
        <dsp:cNvSpPr/>
      </dsp:nvSpPr>
      <dsp:spPr>
        <a:xfrm>
          <a:off x="0" y="3120614"/>
          <a:ext cx="761871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64FFB2-6C8F-466B-8F05-2DE015AB867B}">
      <dsp:nvSpPr>
        <dsp:cNvPr id="0" name=""/>
        <dsp:cNvSpPr/>
      </dsp:nvSpPr>
      <dsp:spPr>
        <a:xfrm>
          <a:off x="0" y="3120614"/>
          <a:ext cx="7618711" cy="62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Lato" panose="020F0502020204030203" pitchFamily="34" charset="0"/>
              <a:ea typeface="Lato" panose="020F0502020204030203" pitchFamily="34" charset="0"/>
              <a:cs typeface="Lato" panose="020F0502020204030203" pitchFamily="34" charset="0"/>
            </a:rPr>
            <a:t>Retention Rates improve</a:t>
          </a:r>
        </a:p>
      </dsp:txBody>
      <dsp:txXfrm>
        <a:off x="0" y="3120614"/>
        <a:ext cx="7618711" cy="624016"/>
      </dsp:txXfrm>
    </dsp:sp>
    <dsp:sp modelId="{105FFA0F-6E2B-4A75-98A7-1E4A2DFDDCDA}">
      <dsp:nvSpPr>
        <dsp:cNvPr id="0" name=""/>
        <dsp:cNvSpPr/>
      </dsp:nvSpPr>
      <dsp:spPr>
        <a:xfrm>
          <a:off x="0" y="3744631"/>
          <a:ext cx="761871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D60CF0-DAC0-40A7-8804-40E90FC599B4}">
      <dsp:nvSpPr>
        <dsp:cNvPr id="0" name=""/>
        <dsp:cNvSpPr/>
      </dsp:nvSpPr>
      <dsp:spPr>
        <a:xfrm>
          <a:off x="0" y="3744631"/>
          <a:ext cx="7618711" cy="62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And more…</a:t>
          </a:r>
        </a:p>
      </dsp:txBody>
      <dsp:txXfrm>
        <a:off x="0" y="3744631"/>
        <a:ext cx="7618711" cy="624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44B0C-5215-41BF-A08A-DB2FDCBEC882}">
      <dsp:nvSpPr>
        <dsp:cNvPr id="0" name=""/>
        <dsp:cNvSpPr/>
      </dsp:nvSpPr>
      <dsp:spPr>
        <a:xfrm>
          <a:off x="0" y="45623"/>
          <a:ext cx="5431279" cy="83947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Recurring donors</a:t>
          </a:r>
        </a:p>
      </dsp:txBody>
      <dsp:txXfrm>
        <a:off x="40980" y="86603"/>
        <a:ext cx="5349319" cy="757514"/>
      </dsp:txXfrm>
    </dsp:sp>
    <dsp:sp modelId="{2AFC53AE-6B72-4E91-81CB-9D4D47A4E17D}">
      <dsp:nvSpPr>
        <dsp:cNvPr id="0" name=""/>
        <dsp:cNvSpPr/>
      </dsp:nvSpPr>
      <dsp:spPr>
        <a:xfrm>
          <a:off x="0" y="985898"/>
          <a:ext cx="5431279" cy="839474"/>
        </a:xfrm>
        <a:prstGeom prst="roundRect">
          <a:avLst/>
        </a:prstGeom>
        <a:solidFill>
          <a:schemeClr val="accent5">
            <a:hueOff val="-1806081"/>
            <a:satOff val="8452"/>
            <a:lumOff val="-18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Sustainers</a:t>
          </a:r>
        </a:p>
      </dsp:txBody>
      <dsp:txXfrm>
        <a:off x="40980" y="1026878"/>
        <a:ext cx="5349319" cy="757514"/>
      </dsp:txXfrm>
    </dsp:sp>
    <dsp:sp modelId="{08892939-3D28-4AFB-B94F-AE6C8503AA7C}">
      <dsp:nvSpPr>
        <dsp:cNvPr id="0" name=""/>
        <dsp:cNvSpPr/>
      </dsp:nvSpPr>
      <dsp:spPr>
        <a:xfrm>
          <a:off x="0" y="1926173"/>
          <a:ext cx="5431279" cy="839474"/>
        </a:xfrm>
        <a:prstGeom prst="roundRect">
          <a:avLst/>
        </a:prstGeom>
        <a:solidFill>
          <a:schemeClr val="accent5">
            <a:hueOff val="-3612162"/>
            <a:satOff val="16903"/>
            <a:lumOff val="-3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Committed givers</a:t>
          </a:r>
        </a:p>
      </dsp:txBody>
      <dsp:txXfrm>
        <a:off x="40980" y="1967153"/>
        <a:ext cx="5349319" cy="757514"/>
      </dsp:txXfrm>
    </dsp:sp>
    <dsp:sp modelId="{EC920A90-F040-4404-8F51-E68C89FA2780}">
      <dsp:nvSpPr>
        <dsp:cNvPr id="0" name=""/>
        <dsp:cNvSpPr/>
      </dsp:nvSpPr>
      <dsp:spPr>
        <a:xfrm>
          <a:off x="0" y="2866448"/>
          <a:ext cx="5431279" cy="839474"/>
        </a:xfrm>
        <a:prstGeom prst="roundRect">
          <a:avLst/>
        </a:prstGeom>
        <a:solidFill>
          <a:schemeClr val="accent5">
            <a:hueOff val="-5418244"/>
            <a:satOff val="25355"/>
            <a:lumOff val="-54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solidFill>
                <a:schemeClr val="bg2"/>
              </a:solidFill>
            </a:rPr>
            <a:t>Regular givers</a:t>
          </a:r>
        </a:p>
      </dsp:txBody>
      <dsp:txXfrm>
        <a:off x="40980" y="2907428"/>
        <a:ext cx="5349319" cy="757514"/>
      </dsp:txXfrm>
    </dsp:sp>
    <dsp:sp modelId="{79A0DF8C-D5A6-491F-A83D-722694C8E347}">
      <dsp:nvSpPr>
        <dsp:cNvPr id="0" name=""/>
        <dsp:cNvSpPr/>
      </dsp:nvSpPr>
      <dsp:spPr>
        <a:xfrm>
          <a:off x="0" y="3806723"/>
          <a:ext cx="5431279" cy="839474"/>
        </a:xfrm>
        <a:prstGeom prst="roundRect">
          <a:avLst/>
        </a:prstGeom>
        <a:solidFill>
          <a:schemeClr val="accent5">
            <a:hueOff val="-7224325"/>
            <a:satOff val="33807"/>
            <a:lumOff val="-72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solidFill>
                <a:schemeClr val="bg2"/>
              </a:solidFill>
            </a:rPr>
            <a:t>Specific names…</a:t>
          </a:r>
          <a:r>
            <a:rPr lang="en-US" sz="3500" kern="1200"/>
            <a:t> </a:t>
          </a:r>
        </a:p>
      </dsp:txBody>
      <dsp:txXfrm>
        <a:off x="40980" y="3847703"/>
        <a:ext cx="5349319" cy="75751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Clr>
                <a:srgbClr val="7FC145"/>
              </a:buClr>
              <a:buChar char="•"/>
            </a:pPr>
            <a:r>
              <a:rPr lang="en-US" sz="1200" b="1"/>
              <a:t>SustainerIQ</a:t>
            </a:r>
            <a:r>
              <a:rPr lang="en-US" sz="1200"/>
              <a:t> is subscription billing technology designed for recurring payments. </a:t>
            </a:r>
          </a:p>
          <a:p>
            <a:pPr>
              <a:lnSpc>
                <a:spcPct val="100000"/>
              </a:lnSpc>
              <a:buClr>
                <a:srgbClr val="7FC145"/>
              </a:buClr>
            </a:pPr>
            <a:endParaRPr lang="en-US" sz="1100"/>
          </a:p>
          <a:p>
            <a:pPr marL="457200" indent="-457200">
              <a:lnSpc>
                <a:spcPct val="100000"/>
              </a:lnSpc>
              <a:buClr>
                <a:srgbClr val="7FC145"/>
              </a:buClr>
              <a:buChar char="•"/>
            </a:pPr>
            <a:r>
              <a:rPr lang="en-US" sz="1200"/>
              <a:t>Other CRMs use e-commerce payment tools meant for one-time transactions, not recurring billing!</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9640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Google Shape;618;g26dfeb6fd91_0_758:notes">
            <a:extLst>
              <a:ext uri="{FF2B5EF4-FFF2-40B4-BE49-F238E27FC236}">
                <a16:creationId xmlns:a16="http://schemas.microsoft.com/office/drawing/2014/main" id="{D3C2DEBA-4B84-1832-2423-8CADED2698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59395" name="Google Shape;619;g26dfeb6fd91_0_758:notes">
            <a:extLst>
              <a:ext uri="{FF2B5EF4-FFF2-40B4-BE49-F238E27FC236}">
                <a16:creationId xmlns:a16="http://schemas.microsoft.com/office/drawing/2014/main" id="{EC714F4D-CFD6-C55F-016F-CAA976FE3178}"/>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Google Shape;451;p22:notes">
            <a:extLst>
              <a:ext uri="{FF2B5EF4-FFF2-40B4-BE49-F238E27FC236}">
                <a16:creationId xmlns:a16="http://schemas.microsoft.com/office/drawing/2014/main" id="{A19F7687-BB06-4A85-3797-27AA33728CAD}"/>
              </a:ext>
            </a:extLst>
          </p:cNvPr>
          <p:cNvSpPr>
            <a:spLocks noGrp="1" noRot="1" noChangeAspect="1" noTextEdit="1"/>
          </p:cNvSpPr>
          <p:nvPr>
            <p:ph type="sldImg" idx="2"/>
          </p:nvPr>
        </p:nvSpPr>
        <p:spPr bwMode="auto">
          <a:xfrm>
            <a:off x="717550" y="1162050"/>
            <a:ext cx="5575300" cy="31369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62467" name="Google Shape;452;p22:notes">
            <a:extLst>
              <a:ext uri="{FF2B5EF4-FFF2-40B4-BE49-F238E27FC236}">
                <a16:creationId xmlns:a16="http://schemas.microsoft.com/office/drawing/2014/main" id="{AAB2DBB9-F046-B7EB-8BA3-39DDB7E463BF}"/>
              </a:ext>
            </a:extLst>
          </p:cNvPr>
          <p:cNvSpPr>
            <a:spLocks noGrp="1" noChangeArrowheads="1"/>
          </p:cNvSpPr>
          <p:nvPr>
            <p:ph type="body" idx="1"/>
          </p:nvPr>
        </p:nvSpPr>
        <p:spPr bwMode="auto">
          <a:xfrm>
            <a:off x="701675" y="4473575"/>
            <a:ext cx="5607050" cy="3660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46568" rIns="93162" bIns="46568" numCol="1" anchor="t" anchorCtr="0" compatLnSpc="1">
            <a:prstTxWarp prst="textNoShape">
              <a:avLst/>
            </a:prstTxWarp>
          </a:bodyPr>
          <a:lstStyle/>
          <a:p>
            <a:r>
              <a:rPr lang="en-US" altLang="en-US"/>
              <a:t>Mention simple header and design, several pre-filled payment options, clear option to become a monthly donor, clean donate button. Make it easy to give – recognize returning donors and offer many ways to pay.</a:t>
            </a:r>
          </a:p>
        </p:txBody>
      </p:sp>
      <p:sp>
        <p:nvSpPr>
          <p:cNvPr id="62468" name="Google Shape;453;p22:notes">
            <a:extLst>
              <a:ext uri="{FF2B5EF4-FFF2-40B4-BE49-F238E27FC236}">
                <a16:creationId xmlns:a16="http://schemas.microsoft.com/office/drawing/2014/main" id="{799932D3-71D3-5657-9200-E8AE2729D7CD}"/>
              </a:ext>
            </a:extLst>
          </p:cNvPr>
          <p:cNvSpPr>
            <a:spLocks noGrp="1" noChangeArrowheads="1"/>
          </p:cNvSpPr>
          <p:nvPr>
            <p:ph type="sldNum" sz="quarter" idx="5"/>
          </p:nvPr>
        </p:nvSpPr>
        <p:spPr bwMode="auto">
          <a:xfrm>
            <a:off x="3970338" y="8829675"/>
            <a:ext cx="3038475" cy="46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68" rIns="93162" bIns="4656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5343FC-18AC-4742-BAD5-8C616F3ECA7F}"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30C05F7-FC41-3E4D-D13E-55CAB3C9F5D1}"/>
            </a:ext>
          </a:extLst>
        </p:cNvPr>
        <p:cNvGrpSpPr/>
        <p:nvPr/>
      </p:nvGrpSpPr>
      <p:grpSpPr>
        <a:xfrm>
          <a:off x="0" y="0"/>
          <a:ext cx="0" cy="0"/>
          <a:chOff x="0" y="0"/>
          <a:chExt cx="0" cy="0"/>
        </a:xfrm>
      </p:grpSpPr>
      <p:sp>
        <p:nvSpPr>
          <p:cNvPr id="62466" name="Google Shape;451;p22:notes">
            <a:extLst>
              <a:ext uri="{FF2B5EF4-FFF2-40B4-BE49-F238E27FC236}">
                <a16:creationId xmlns:a16="http://schemas.microsoft.com/office/drawing/2014/main" id="{9E947462-98F9-CE6B-4035-B8B176FFEF6A}"/>
              </a:ext>
            </a:extLst>
          </p:cNvPr>
          <p:cNvSpPr>
            <a:spLocks noGrp="1" noRot="1" noChangeAspect="1" noTextEdit="1"/>
          </p:cNvSpPr>
          <p:nvPr>
            <p:ph type="sldImg" idx="2"/>
          </p:nvPr>
        </p:nvSpPr>
        <p:spPr bwMode="auto">
          <a:xfrm>
            <a:off x="717550" y="1162050"/>
            <a:ext cx="5575300" cy="31369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62467" name="Google Shape;452;p22:notes">
            <a:extLst>
              <a:ext uri="{FF2B5EF4-FFF2-40B4-BE49-F238E27FC236}">
                <a16:creationId xmlns:a16="http://schemas.microsoft.com/office/drawing/2014/main" id="{84540CFB-1459-7C64-7E79-C555739346CF}"/>
              </a:ext>
            </a:extLst>
          </p:cNvPr>
          <p:cNvSpPr>
            <a:spLocks noGrp="1" noChangeArrowheads="1"/>
          </p:cNvSpPr>
          <p:nvPr>
            <p:ph type="body" idx="1"/>
          </p:nvPr>
        </p:nvSpPr>
        <p:spPr bwMode="auto">
          <a:xfrm>
            <a:off x="701675" y="4473575"/>
            <a:ext cx="5607050" cy="3660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46568" rIns="93162" bIns="46568" numCol="1" anchor="t" anchorCtr="0" compatLnSpc="1">
            <a:prstTxWarp prst="textNoShape">
              <a:avLst/>
            </a:prstTxWarp>
          </a:bodyPr>
          <a:lstStyle/>
          <a:p>
            <a:r>
              <a:rPr lang="en-US" altLang="en-US"/>
              <a:t>Mention simple header and design, several pre-filled payment options, clear option to become a monthly donor, clean donate button. Make it easy to give – recognize returning donors and offer many ways to pay.</a:t>
            </a:r>
          </a:p>
        </p:txBody>
      </p:sp>
      <p:sp>
        <p:nvSpPr>
          <p:cNvPr id="62468" name="Google Shape;453;p22:notes">
            <a:extLst>
              <a:ext uri="{FF2B5EF4-FFF2-40B4-BE49-F238E27FC236}">
                <a16:creationId xmlns:a16="http://schemas.microsoft.com/office/drawing/2014/main" id="{49B501EC-4667-5A70-FF7D-976C575DDD05}"/>
              </a:ext>
            </a:extLst>
          </p:cNvPr>
          <p:cNvSpPr>
            <a:spLocks noGrp="1" noChangeArrowheads="1"/>
          </p:cNvSpPr>
          <p:nvPr>
            <p:ph type="sldNum" sz="quarter" idx="5"/>
          </p:nvPr>
        </p:nvSpPr>
        <p:spPr bwMode="auto">
          <a:xfrm>
            <a:off x="3970338" y="8829675"/>
            <a:ext cx="3038475" cy="46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68" rIns="93162" bIns="4656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5343FC-18AC-4742-BAD5-8C616F3ECA7F}" type="slidenum">
              <a:rPr lang="en-US" altLang="en-US" smtClean="0">
                <a:latin typeface="Calibri" panose="020F0502020204030204" pitchFamily="34" charset="0"/>
              </a:rPr>
              <a:pPr/>
              <a:t>26</a:t>
            </a:fld>
            <a:endParaRPr lang="en-US" altLang="en-US">
              <a:latin typeface="Calibri" panose="020F0502020204030204" pitchFamily="34" charset="0"/>
            </a:endParaRPr>
          </a:p>
        </p:txBody>
      </p:sp>
    </p:spTree>
    <p:extLst>
      <p:ext uri="{BB962C8B-B14F-4D97-AF65-F5344CB8AC3E}">
        <p14:creationId xmlns:p14="http://schemas.microsoft.com/office/powerpoint/2010/main" val="3498148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7181C202-388E-4555-A98A-C086D08AD591}"/>
            </a:ext>
          </a:extLst>
        </p:cNvPr>
        <p:cNvGrpSpPr/>
        <p:nvPr/>
      </p:nvGrpSpPr>
      <p:grpSpPr>
        <a:xfrm>
          <a:off x="0" y="0"/>
          <a:ext cx="0" cy="0"/>
          <a:chOff x="0" y="0"/>
          <a:chExt cx="0" cy="0"/>
        </a:xfrm>
      </p:grpSpPr>
      <p:sp>
        <p:nvSpPr>
          <p:cNvPr id="62466" name="Google Shape;451;p22:notes">
            <a:extLst>
              <a:ext uri="{FF2B5EF4-FFF2-40B4-BE49-F238E27FC236}">
                <a16:creationId xmlns:a16="http://schemas.microsoft.com/office/drawing/2014/main" id="{52087A11-4BD8-F600-4A16-42683EC53DE9}"/>
              </a:ext>
            </a:extLst>
          </p:cNvPr>
          <p:cNvSpPr>
            <a:spLocks noGrp="1" noRot="1" noChangeAspect="1" noTextEdit="1"/>
          </p:cNvSpPr>
          <p:nvPr>
            <p:ph type="sldImg" idx="2"/>
          </p:nvPr>
        </p:nvSpPr>
        <p:spPr bwMode="auto">
          <a:xfrm>
            <a:off x="717550" y="1162050"/>
            <a:ext cx="5575300" cy="31369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62467" name="Google Shape;452;p22:notes">
            <a:extLst>
              <a:ext uri="{FF2B5EF4-FFF2-40B4-BE49-F238E27FC236}">
                <a16:creationId xmlns:a16="http://schemas.microsoft.com/office/drawing/2014/main" id="{2628F485-C953-8D31-CC25-E66095B1D8BE}"/>
              </a:ext>
            </a:extLst>
          </p:cNvPr>
          <p:cNvSpPr>
            <a:spLocks noGrp="1" noChangeArrowheads="1"/>
          </p:cNvSpPr>
          <p:nvPr>
            <p:ph type="body" idx="1"/>
          </p:nvPr>
        </p:nvSpPr>
        <p:spPr bwMode="auto">
          <a:xfrm>
            <a:off x="701675" y="4473575"/>
            <a:ext cx="5607050" cy="3660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46568" rIns="93162" bIns="46568" numCol="1" anchor="t" anchorCtr="0" compatLnSpc="1">
            <a:prstTxWarp prst="textNoShape">
              <a:avLst/>
            </a:prstTxWarp>
          </a:bodyPr>
          <a:lstStyle/>
          <a:p>
            <a:r>
              <a:rPr lang="en-US" altLang="en-US"/>
              <a:t>Mention simple header and design, several pre-filled payment options, clear option to become a monthly donor, clean donate button. Make it easy to give – recognize returning donors and offer many ways to pay.</a:t>
            </a:r>
          </a:p>
        </p:txBody>
      </p:sp>
      <p:sp>
        <p:nvSpPr>
          <p:cNvPr id="62468" name="Google Shape;453;p22:notes">
            <a:extLst>
              <a:ext uri="{FF2B5EF4-FFF2-40B4-BE49-F238E27FC236}">
                <a16:creationId xmlns:a16="http://schemas.microsoft.com/office/drawing/2014/main" id="{9C2A7B2E-B88C-7E9A-60D3-E9951E4CDFF0}"/>
              </a:ext>
            </a:extLst>
          </p:cNvPr>
          <p:cNvSpPr>
            <a:spLocks noGrp="1" noChangeArrowheads="1"/>
          </p:cNvSpPr>
          <p:nvPr>
            <p:ph type="sldNum" sz="quarter" idx="5"/>
          </p:nvPr>
        </p:nvSpPr>
        <p:spPr bwMode="auto">
          <a:xfrm>
            <a:off x="3970338" y="8829675"/>
            <a:ext cx="3038475" cy="46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68" rIns="93162" bIns="4656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5343FC-18AC-4742-BAD5-8C616F3ECA7F}" type="slidenum">
              <a:rPr lang="en-US" altLang="en-US" smtClean="0">
                <a:latin typeface="Calibri" panose="020F0502020204030204" pitchFamily="34" charset="0"/>
              </a:rPr>
              <a:pPr/>
              <a:t>27</a:t>
            </a:fld>
            <a:endParaRPr lang="en-US" altLang="en-US">
              <a:latin typeface="Calibri" panose="020F0502020204030204" pitchFamily="34" charset="0"/>
            </a:endParaRPr>
          </a:p>
        </p:txBody>
      </p:sp>
    </p:spTree>
    <p:extLst>
      <p:ext uri="{BB962C8B-B14F-4D97-AF65-F5344CB8AC3E}">
        <p14:creationId xmlns:p14="http://schemas.microsoft.com/office/powerpoint/2010/main" val="2793775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Google Shape;451;p22:notes">
            <a:extLst>
              <a:ext uri="{FF2B5EF4-FFF2-40B4-BE49-F238E27FC236}">
                <a16:creationId xmlns:a16="http://schemas.microsoft.com/office/drawing/2014/main" id="{06B96F65-17CA-2FE4-DF68-AE35B5363C0E}"/>
              </a:ext>
            </a:extLst>
          </p:cNvPr>
          <p:cNvSpPr>
            <a:spLocks noGrp="1" noRot="1" noChangeAspect="1" noTextEdit="1"/>
          </p:cNvSpPr>
          <p:nvPr>
            <p:ph type="sldImg" idx="2"/>
          </p:nvPr>
        </p:nvSpPr>
        <p:spPr bwMode="auto">
          <a:xfrm>
            <a:off x="717550" y="1162050"/>
            <a:ext cx="5575300" cy="31369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64515" name="Google Shape;452;p22:notes">
            <a:extLst>
              <a:ext uri="{FF2B5EF4-FFF2-40B4-BE49-F238E27FC236}">
                <a16:creationId xmlns:a16="http://schemas.microsoft.com/office/drawing/2014/main" id="{829BD558-B9AC-D8F1-AA89-FE274CF3B5E6}"/>
              </a:ext>
            </a:extLst>
          </p:cNvPr>
          <p:cNvSpPr>
            <a:spLocks noGrp="1" noChangeArrowheads="1"/>
          </p:cNvSpPr>
          <p:nvPr>
            <p:ph type="body" idx="1"/>
          </p:nvPr>
        </p:nvSpPr>
        <p:spPr bwMode="auto">
          <a:xfrm>
            <a:off x="701675" y="4473575"/>
            <a:ext cx="5607050" cy="3660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46568" rIns="93162" bIns="46568" numCol="1" anchor="t" anchorCtr="0" compatLnSpc="1">
            <a:prstTxWarp prst="textNoShape">
              <a:avLst/>
            </a:prstTxWarp>
          </a:bodyPr>
          <a:lstStyle/>
          <a:p>
            <a:r>
              <a:rPr lang="en-US" altLang="en-US"/>
              <a:t>Mention simple header and design, several pre-filled payment options, clear option to become a monthly donor, clean donate button. Make it easy to give – recognize returning donors and offer many ways to pay.</a:t>
            </a:r>
          </a:p>
        </p:txBody>
      </p:sp>
      <p:sp>
        <p:nvSpPr>
          <p:cNvPr id="64516" name="Google Shape;453;p22:notes">
            <a:extLst>
              <a:ext uri="{FF2B5EF4-FFF2-40B4-BE49-F238E27FC236}">
                <a16:creationId xmlns:a16="http://schemas.microsoft.com/office/drawing/2014/main" id="{1C26A7CE-08D0-CE1F-6D81-57CDE604DDEE}"/>
              </a:ext>
            </a:extLst>
          </p:cNvPr>
          <p:cNvSpPr>
            <a:spLocks noGrp="1" noChangeArrowheads="1"/>
          </p:cNvSpPr>
          <p:nvPr>
            <p:ph type="sldNum" sz="quarter" idx="5"/>
          </p:nvPr>
        </p:nvSpPr>
        <p:spPr bwMode="auto">
          <a:xfrm>
            <a:off x="3970338" y="8829675"/>
            <a:ext cx="3038475" cy="46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68" rIns="93162" bIns="4656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C6702A-E30F-4B23-8810-BF9C45FE20F5}"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Google Shape;648;g26dfeb6fd91_0_764:notes">
            <a:extLst>
              <a:ext uri="{FF2B5EF4-FFF2-40B4-BE49-F238E27FC236}">
                <a16:creationId xmlns:a16="http://schemas.microsoft.com/office/drawing/2014/main" id="{88B60016-9D20-DF69-1EE9-172EFFA597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67587" name="Google Shape;649;g26dfeb6fd91_0_764:notes">
            <a:extLst>
              <a:ext uri="{FF2B5EF4-FFF2-40B4-BE49-F238E27FC236}">
                <a16:creationId xmlns:a16="http://schemas.microsoft.com/office/drawing/2014/main" id="{69100A00-DE45-380F-8A4C-AB43A075C28D}"/>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C71E7B9-250B-7C71-028C-385EE24544F7}"/>
            </a:ext>
          </a:extLst>
        </p:cNvPr>
        <p:cNvGrpSpPr/>
        <p:nvPr/>
      </p:nvGrpSpPr>
      <p:grpSpPr>
        <a:xfrm>
          <a:off x="0" y="0"/>
          <a:ext cx="0" cy="0"/>
          <a:chOff x="0" y="0"/>
          <a:chExt cx="0" cy="0"/>
        </a:xfrm>
      </p:grpSpPr>
      <p:sp>
        <p:nvSpPr>
          <p:cNvPr id="72706" name="Google Shape;718;g26dfeb6fd91_0_825:notes">
            <a:extLst>
              <a:ext uri="{FF2B5EF4-FFF2-40B4-BE49-F238E27FC236}">
                <a16:creationId xmlns:a16="http://schemas.microsoft.com/office/drawing/2014/main" id="{B2AB2642-2D7E-7040-89E9-2715CD2DA5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72707" name="Google Shape;719;g26dfeb6fd91_0_825:notes">
            <a:extLst>
              <a:ext uri="{FF2B5EF4-FFF2-40B4-BE49-F238E27FC236}">
                <a16:creationId xmlns:a16="http://schemas.microsoft.com/office/drawing/2014/main" id="{DF18FD98-20CB-23CD-8075-7AE2AEB5169E}"/>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454578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Google Shape;732;g26dfeb6fd91_0_837:notes">
            <a:extLst>
              <a:ext uri="{FF2B5EF4-FFF2-40B4-BE49-F238E27FC236}">
                <a16:creationId xmlns:a16="http://schemas.microsoft.com/office/drawing/2014/main" id="{EA096282-CA1E-E72D-0900-2B8381B126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74755" name="Google Shape;733;g26dfeb6fd91_0_837:notes">
            <a:extLst>
              <a:ext uri="{FF2B5EF4-FFF2-40B4-BE49-F238E27FC236}">
                <a16:creationId xmlns:a16="http://schemas.microsoft.com/office/drawing/2014/main" id="{733D556C-B113-2BB3-B04B-5722F09C97C3}"/>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Google Shape;739;g26dfeb6fd91_0_843:notes">
            <a:extLst>
              <a:ext uri="{FF2B5EF4-FFF2-40B4-BE49-F238E27FC236}">
                <a16:creationId xmlns:a16="http://schemas.microsoft.com/office/drawing/2014/main" id="{FBF28564-28DE-565B-F0DC-43B09290CD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76803" name="Google Shape;740;g26dfeb6fd91_0_843:notes">
            <a:extLst>
              <a:ext uri="{FF2B5EF4-FFF2-40B4-BE49-F238E27FC236}">
                <a16:creationId xmlns:a16="http://schemas.microsoft.com/office/drawing/2014/main" id="{0840D4D2-C77C-78A9-7895-B847E2BB115C}"/>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923A477-3CF9-381A-466B-3DF9E95888BA}"/>
            </a:ext>
          </a:extLst>
        </p:cNvPr>
        <p:cNvGrpSpPr/>
        <p:nvPr/>
      </p:nvGrpSpPr>
      <p:grpSpPr>
        <a:xfrm>
          <a:off x="0" y="0"/>
          <a:ext cx="0" cy="0"/>
          <a:chOff x="0" y="0"/>
          <a:chExt cx="0" cy="0"/>
        </a:xfrm>
      </p:grpSpPr>
      <p:sp>
        <p:nvSpPr>
          <p:cNvPr id="76802" name="Google Shape;739;g26dfeb6fd91_0_843:notes">
            <a:extLst>
              <a:ext uri="{FF2B5EF4-FFF2-40B4-BE49-F238E27FC236}">
                <a16:creationId xmlns:a16="http://schemas.microsoft.com/office/drawing/2014/main" id="{9F658985-19B4-B6B1-BDCA-8604FF8D72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76803" name="Google Shape;740;g26dfeb6fd91_0_843:notes">
            <a:extLst>
              <a:ext uri="{FF2B5EF4-FFF2-40B4-BE49-F238E27FC236}">
                <a16:creationId xmlns:a16="http://schemas.microsoft.com/office/drawing/2014/main" id="{C139A8D0-38F0-FD35-3E3F-A0DCFF0D5BDC}"/>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224869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Google Shape;320;p2:notes">
            <a:extLst>
              <a:ext uri="{FF2B5EF4-FFF2-40B4-BE49-F238E27FC236}">
                <a16:creationId xmlns:a16="http://schemas.microsoft.com/office/drawing/2014/main" id="{9BD52EC3-B61E-BEE4-45AC-8209F614B737}"/>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Google Shape;321;p2:notes">
            <a:extLst>
              <a:ext uri="{FF2B5EF4-FFF2-40B4-BE49-F238E27FC236}">
                <a16:creationId xmlns:a16="http://schemas.microsoft.com/office/drawing/2014/main" id="{CA23245C-F872-F0B3-6F9F-5A084A7A93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767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Google Shape;779;g26dfeb6fd91_0_878:notes">
            <a:extLst>
              <a:ext uri="{FF2B5EF4-FFF2-40B4-BE49-F238E27FC236}">
                <a16:creationId xmlns:a16="http://schemas.microsoft.com/office/drawing/2014/main" id="{3F10CBFB-B65C-D8A5-1F31-0470B5E293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82947" name="Google Shape;780;g26dfeb6fd91_0_878:notes">
            <a:extLst>
              <a:ext uri="{FF2B5EF4-FFF2-40B4-BE49-F238E27FC236}">
                <a16:creationId xmlns:a16="http://schemas.microsoft.com/office/drawing/2014/main" id="{22FECEC6-B14C-4FB4-A20A-9F84430B9AF7}"/>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Google Shape;793;g26dfeb6fd91_0_890:notes">
            <a:extLst>
              <a:ext uri="{FF2B5EF4-FFF2-40B4-BE49-F238E27FC236}">
                <a16:creationId xmlns:a16="http://schemas.microsoft.com/office/drawing/2014/main" id="{C8BBD447-2B44-3EF5-5CBA-949F2365F6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84995" name="Google Shape;794;g26dfeb6fd91_0_890:notes">
            <a:extLst>
              <a:ext uri="{FF2B5EF4-FFF2-40B4-BE49-F238E27FC236}">
                <a16:creationId xmlns:a16="http://schemas.microsoft.com/office/drawing/2014/main" id="{FB53DCD1-74BF-F2F6-84C5-5B3311DFF0A1}"/>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Google Shape;874;g26dfeb6fd91_0_960:notes">
            <a:extLst>
              <a:ext uri="{FF2B5EF4-FFF2-40B4-BE49-F238E27FC236}">
                <a16:creationId xmlns:a16="http://schemas.microsoft.com/office/drawing/2014/main" id="{BF15779C-5E17-1631-E079-439C299F8B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87043" name="Google Shape;875;g26dfeb6fd91_0_960:notes">
            <a:extLst>
              <a:ext uri="{FF2B5EF4-FFF2-40B4-BE49-F238E27FC236}">
                <a16:creationId xmlns:a16="http://schemas.microsoft.com/office/drawing/2014/main" id="{4C35F012-DDBA-138B-D2C9-33C0AA73CE85}"/>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Google Shape;882;g26dfeb6fd91_0_967:notes">
            <a:extLst>
              <a:ext uri="{FF2B5EF4-FFF2-40B4-BE49-F238E27FC236}">
                <a16:creationId xmlns:a16="http://schemas.microsoft.com/office/drawing/2014/main" id="{6EF8BBD5-4563-02BB-AE57-9B94A40056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sz="1100">
              <a:latin typeface="Arial" panose="020B0604020202020204" pitchFamily="34" charset="0"/>
              <a:cs typeface="Arial" panose="020B0604020202020204" pitchFamily="34" charset="0"/>
            </a:endParaRPr>
          </a:p>
        </p:txBody>
      </p:sp>
      <p:sp>
        <p:nvSpPr>
          <p:cNvPr id="89091" name="Google Shape;883;g26dfeb6fd91_0_967:notes">
            <a:extLst>
              <a:ext uri="{FF2B5EF4-FFF2-40B4-BE49-F238E27FC236}">
                <a16:creationId xmlns:a16="http://schemas.microsoft.com/office/drawing/2014/main" id="{6A99281B-1260-7D98-4D59-6F3D2F36CF67}"/>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Google Shape;772;g26dfeb6fd91_0_872:notes">
            <a:extLst>
              <a:ext uri="{FF2B5EF4-FFF2-40B4-BE49-F238E27FC236}">
                <a16:creationId xmlns:a16="http://schemas.microsoft.com/office/drawing/2014/main" id="{ECCD6EA2-2B59-4712-45A9-DA93F65AEB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r>
              <a:rPr lang="en-US" altLang="en-US">
                <a:latin typeface="Arial" panose="020B0604020202020204" pitchFamily="34" charset="0"/>
                <a:cs typeface="Arial" panose="020B0604020202020204" pitchFamily="34" charset="0"/>
              </a:rPr>
              <a:t>Kelly – DP Text can include URL of form</a:t>
            </a:r>
          </a:p>
        </p:txBody>
      </p:sp>
      <p:sp>
        <p:nvSpPr>
          <p:cNvPr id="92163" name="Google Shape;773;g26dfeb6fd91_0_872:notes">
            <a:extLst>
              <a:ext uri="{FF2B5EF4-FFF2-40B4-BE49-F238E27FC236}">
                <a16:creationId xmlns:a16="http://schemas.microsoft.com/office/drawing/2014/main" id="{4002F6D7-63A4-D57B-A8B3-F06741AD2D54}"/>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Google Shape;860;g26dfeb6fd91_0_948:notes">
            <a:extLst>
              <a:ext uri="{FF2B5EF4-FFF2-40B4-BE49-F238E27FC236}">
                <a16:creationId xmlns:a16="http://schemas.microsoft.com/office/drawing/2014/main" id="{AD550DF2-C339-8DC6-F652-9B00E018F6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94211" name="Google Shape;861;g26dfeb6fd91_0_948:notes">
            <a:extLst>
              <a:ext uri="{FF2B5EF4-FFF2-40B4-BE49-F238E27FC236}">
                <a16:creationId xmlns:a16="http://schemas.microsoft.com/office/drawing/2014/main" id="{4092DBAD-2BDD-0F39-04B9-4B89BBB87A64}"/>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1107;g26dfeb6fd91_0_1158:notes">
            <a:extLst>
              <a:ext uri="{FF2B5EF4-FFF2-40B4-BE49-F238E27FC236}">
                <a16:creationId xmlns:a16="http://schemas.microsoft.com/office/drawing/2014/main" id="{DC987EDF-7873-137C-A906-2470B3F8C6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96259" name="Google Shape;1108;g26dfeb6fd91_0_1158:notes">
            <a:extLst>
              <a:ext uri="{FF2B5EF4-FFF2-40B4-BE49-F238E27FC236}">
                <a16:creationId xmlns:a16="http://schemas.microsoft.com/office/drawing/2014/main" id="{E88E9E0B-8DBD-204D-15E6-A0F4CDE362AA}"/>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935;g26dfeb6fd91_0_1023:notes">
            <a:extLst>
              <a:ext uri="{FF2B5EF4-FFF2-40B4-BE49-F238E27FC236}">
                <a16:creationId xmlns:a16="http://schemas.microsoft.com/office/drawing/2014/main" id="{F1FA7658-08D0-C578-7697-0970391235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98307" name="Google Shape;936;g26dfeb6fd91_0_1023:notes">
            <a:extLst>
              <a:ext uri="{FF2B5EF4-FFF2-40B4-BE49-F238E27FC236}">
                <a16:creationId xmlns:a16="http://schemas.microsoft.com/office/drawing/2014/main" id="{351D2563-52EB-3AD4-B68D-0A4D5438602C}"/>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935;g26dfeb6fd91_0_1023:notes">
            <a:extLst>
              <a:ext uri="{FF2B5EF4-FFF2-40B4-BE49-F238E27FC236}">
                <a16:creationId xmlns:a16="http://schemas.microsoft.com/office/drawing/2014/main" id="{BE8C2B57-370E-F812-F789-AE54F2BD29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100355" name="Google Shape;936;g26dfeb6fd91_0_1023:notes">
            <a:extLst>
              <a:ext uri="{FF2B5EF4-FFF2-40B4-BE49-F238E27FC236}">
                <a16:creationId xmlns:a16="http://schemas.microsoft.com/office/drawing/2014/main" id="{C6674D04-385B-1DFC-BD2E-9F972614212E}"/>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Google Shape;1099;g26dfeb6fd91_0_1151:notes">
            <a:extLst>
              <a:ext uri="{FF2B5EF4-FFF2-40B4-BE49-F238E27FC236}">
                <a16:creationId xmlns:a16="http://schemas.microsoft.com/office/drawing/2014/main" id="{C788C41C-5EAF-B86F-4231-DA149FF83C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106499" name="Google Shape;1100;g26dfeb6fd91_0_1151:notes">
            <a:extLst>
              <a:ext uri="{FF2B5EF4-FFF2-40B4-BE49-F238E27FC236}">
                <a16:creationId xmlns:a16="http://schemas.microsoft.com/office/drawing/2014/main" id="{4E514BF6-E7C8-7CC7-EA0C-9DB35561C765}"/>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451;g26dfeb6fd91_0_578:notes">
            <a:extLst>
              <a:ext uri="{FF2B5EF4-FFF2-40B4-BE49-F238E27FC236}">
                <a16:creationId xmlns:a16="http://schemas.microsoft.com/office/drawing/2014/main" id="{644F4C9D-AF57-A218-BF09-4534F304C6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35843" name="Google Shape;452;g26dfeb6fd91_0_578:notes">
            <a:extLst>
              <a:ext uri="{FF2B5EF4-FFF2-40B4-BE49-F238E27FC236}">
                <a16:creationId xmlns:a16="http://schemas.microsoft.com/office/drawing/2014/main" id="{E8B576A2-E029-C53B-59DC-347D9F1C39B2}"/>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891;g26dfeb6fd91_0_975:notes">
            <a:extLst>
              <a:ext uri="{FF2B5EF4-FFF2-40B4-BE49-F238E27FC236}">
                <a16:creationId xmlns:a16="http://schemas.microsoft.com/office/drawing/2014/main" id="{5962CA22-8934-63DD-374D-7BA421B673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sz="1100">
              <a:latin typeface="Arial" panose="020B0604020202020204" pitchFamily="34" charset="0"/>
              <a:cs typeface="Arial" panose="020B0604020202020204" pitchFamily="34" charset="0"/>
            </a:endParaRPr>
          </a:p>
        </p:txBody>
      </p:sp>
      <p:sp>
        <p:nvSpPr>
          <p:cNvPr id="108547" name="Google Shape;892;g26dfeb6fd91_0_975:notes">
            <a:extLst>
              <a:ext uri="{FF2B5EF4-FFF2-40B4-BE49-F238E27FC236}">
                <a16:creationId xmlns:a16="http://schemas.microsoft.com/office/drawing/2014/main" id="{6A44E763-3D04-0BB6-9EAA-B6256ED0DDE9}"/>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8" name="Google Shape;1350;g26dfeb6fd91_0_1369:notes">
            <a:extLst>
              <a:ext uri="{FF2B5EF4-FFF2-40B4-BE49-F238E27FC236}">
                <a16:creationId xmlns:a16="http://schemas.microsoft.com/office/drawing/2014/main" id="{E19A6AC4-4BA7-B7DE-8AD5-275634BA1A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111619" name="Google Shape;1351;g26dfeb6fd91_0_1369:notes">
            <a:extLst>
              <a:ext uri="{FF2B5EF4-FFF2-40B4-BE49-F238E27FC236}">
                <a16:creationId xmlns:a16="http://schemas.microsoft.com/office/drawing/2014/main" id="{2BC4E950-509A-60D8-143B-AC3D397C43F1}"/>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971DDE70-9B29-BDC2-AE9C-84230953761F}"/>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CE5168CA-4561-E5F8-59EE-064FAE6792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a:extLst>
              <a:ext uri="{FF2B5EF4-FFF2-40B4-BE49-F238E27FC236}">
                <a16:creationId xmlns:a16="http://schemas.microsoft.com/office/drawing/2014/main" id="{6CC02995-8EB3-ECE5-CFB1-0C01AE070B0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a:extLst>
              <a:ext uri="{FF2B5EF4-FFF2-40B4-BE49-F238E27FC236}">
                <a16:creationId xmlns:a16="http://schemas.microsoft.com/office/drawing/2014/main" id="{BA023C85-B3EC-C47B-278E-0D07C5CDFC4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0514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Google Shape;260;p6:notes">
            <a:extLst>
              <a:ext uri="{FF2B5EF4-FFF2-40B4-BE49-F238E27FC236}">
                <a16:creationId xmlns:a16="http://schemas.microsoft.com/office/drawing/2014/main" id="{951412FC-0F30-CB84-8E10-E0FD51D743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43011" name="Google Shape;261;p6:notes">
            <a:extLst>
              <a:ext uri="{FF2B5EF4-FFF2-40B4-BE49-F238E27FC236}">
                <a16:creationId xmlns:a16="http://schemas.microsoft.com/office/drawing/2014/main" id="{59055204-C570-6658-5AF0-D450F0A4120E}"/>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481;g26dfeb6fd91_0_623:notes">
            <a:extLst>
              <a:ext uri="{FF2B5EF4-FFF2-40B4-BE49-F238E27FC236}">
                <a16:creationId xmlns:a16="http://schemas.microsoft.com/office/drawing/2014/main" id="{B9F22BB2-87B5-DCCE-DF0B-6E61A02287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45059" name="Google Shape;482;g26dfeb6fd91_0_623:notes">
            <a:extLst>
              <a:ext uri="{FF2B5EF4-FFF2-40B4-BE49-F238E27FC236}">
                <a16:creationId xmlns:a16="http://schemas.microsoft.com/office/drawing/2014/main" id="{6D23E4B4-CD6B-1417-5D0E-30F22BDFE8DA}"/>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503;g26dfeb6fd91_0_650:notes">
            <a:extLst>
              <a:ext uri="{FF2B5EF4-FFF2-40B4-BE49-F238E27FC236}">
                <a16:creationId xmlns:a16="http://schemas.microsoft.com/office/drawing/2014/main" id="{28816EE8-3653-7DEC-D018-2D3DBBC860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r>
              <a:rPr lang="en-US" altLang="en-US">
                <a:latin typeface="Arial" panose="020B0604020202020204" pitchFamily="34" charset="0"/>
                <a:cs typeface="Arial" panose="020B0604020202020204" pitchFamily="34" charset="0"/>
              </a:rPr>
              <a:t>Erica</a:t>
            </a:r>
          </a:p>
        </p:txBody>
      </p:sp>
      <p:sp>
        <p:nvSpPr>
          <p:cNvPr id="51203" name="Google Shape;504;g26dfeb6fd91_0_650:notes">
            <a:extLst>
              <a:ext uri="{FF2B5EF4-FFF2-40B4-BE49-F238E27FC236}">
                <a16:creationId xmlns:a16="http://schemas.microsoft.com/office/drawing/2014/main" id="{715D644E-A025-6ED0-6C04-7E2491CAAC5A}"/>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Google Shape;510;g26dfeb6fd91_0_656:notes">
            <a:extLst>
              <a:ext uri="{FF2B5EF4-FFF2-40B4-BE49-F238E27FC236}">
                <a16:creationId xmlns:a16="http://schemas.microsoft.com/office/drawing/2014/main" id="{F27703D4-B633-7174-9D37-5755C1B777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53251" name="Google Shape;511;g26dfeb6fd91_0_656:notes">
            <a:extLst>
              <a:ext uri="{FF2B5EF4-FFF2-40B4-BE49-F238E27FC236}">
                <a16:creationId xmlns:a16="http://schemas.microsoft.com/office/drawing/2014/main" id="{9F523F0D-A395-DD22-3FBE-61EE4BB92DDE}"/>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Google Shape;532;g26dfeb6fd91_0_675:notes">
            <a:extLst>
              <a:ext uri="{FF2B5EF4-FFF2-40B4-BE49-F238E27FC236}">
                <a16:creationId xmlns:a16="http://schemas.microsoft.com/office/drawing/2014/main" id="{AEA9F5AE-8FFE-DD89-6E38-960083441BAD}"/>
              </a:ext>
            </a:extLst>
          </p:cNvPr>
          <p:cNvSpPr>
            <a:spLocks noGrp="1" noRot="1" noChangeAspect="1" noChangeArrowheads="1" noTextEdit="1"/>
          </p:cNvSpPr>
          <p:nvPr>
            <p:ph type="sldImg" idx="2"/>
          </p:nvPr>
        </p:nvSpPr>
        <p:spPr bwMode="auto">
          <a:xfrm>
            <a:off x="457200" y="719138"/>
            <a:ext cx="6410325" cy="3605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3" name="Google Shape;533;g26dfeb6fd91_0_675:notes">
            <a:extLst>
              <a:ext uri="{FF2B5EF4-FFF2-40B4-BE49-F238E27FC236}">
                <a16:creationId xmlns:a16="http://schemas.microsoft.com/office/drawing/2014/main" id="{CD9B5A5D-5D11-D073-65F4-B34A655F88CB}"/>
              </a:ext>
            </a:extLst>
          </p:cNvPr>
          <p:cNvSpPr txBox="1">
            <a:spLocks noGrp="1"/>
          </p:cNvSpPr>
          <p:nvPr>
            <p:ph type="body" idx="1"/>
          </p:nvPr>
        </p:nvSpPr>
        <p:spPr>
          <a:ln/>
        </p:spPr>
        <p:txBody>
          <a:bodyPr spcFirstLastPara="1">
            <a:noAutofit/>
          </a:bodyPr>
          <a:lstStyle/>
          <a:p>
            <a:pPr>
              <a:buSzPts val="1100"/>
              <a:buFont typeface="Arial"/>
              <a:buChar char="●"/>
              <a:defRPr/>
            </a:pPr>
            <a:r>
              <a:rPr lang="en-US"/>
              <a:t>Kate – talk about our testing in email and maybe ads….different messages with difference audience…mission based messages are most effective. So many angles you can take. Not “save the org money and save on paper” make it easier on you.</a:t>
            </a:r>
            <a:endParaRPr/>
          </a:p>
          <a:p>
            <a:pPr indent="-237369">
              <a:defRPr/>
            </a:pPr>
            <a:endParaRPr/>
          </a:p>
        </p:txBody>
      </p:sp>
      <p:sp>
        <p:nvSpPr>
          <p:cNvPr id="55300" name="Google Shape;534;g26dfeb6fd91_0_675:notes">
            <a:extLst>
              <a:ext uri="{FF2B5EF4-FFF2-40B4-BE49-F238E27FC236}">
                <a16:creationId xmlns:a16="http://schemas.microsoft.com/office/drawing/2014/main" id="{E464E6CF-BF92-2CA0-9EDC-FBBDA5BF34CE}"/>
              </a:ext>
            </a:extLst>
          </p:cNvPr>
          <p:cNvSpPr>
            <a:spLocks noGrp="1" noChangeArrowheads="1"/>
          </p:cNvSpPr>
          <p:nvPr>
            <p:ph type="sldNum" sz="quarter" idx="5"/>
          </p:nvPr>
        </p:nvSpPr>
        <p:spPr bwMode="auto">
          <a:xfrm>
            <a:off x="0" y="0"/>
            <a:ext cx="3135313" cy="310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49" tIns="48362" rIns="96749" bIns="48362"/>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5863" indent="-236538">
              <a:defRPr>
                <a:solidFill>
                  <a:schemeClr val="tx1"/>
                </a:solidFill>
                <a:latin typeface="Arial" panose="020B0604020202020204" pitchFamily="34" charset="0"/>
                <a:cs typeface="Arial" panose="020B0604020202020204" pitchFamily="34" charset="0"/>
              </a:defRPr>
            </a:lvl3pPr>
            <a:lvl4pPr marL="1660525" indent="-236538">
              <a:defRPr>
                <a:solidFill>
                  <a:schemeClr val="tx1"/>
                </a:solidFill>
                <a:latin typeface="Arial" panose="020B0604020202020204" pitchFamily="34" charset="0"/>
                <a:cs typeface="Arial" panose="020B0604020202020204" pitchFamily="34" charset="0"/>
              </a:defRPr>
            </a:lvl4pPr>
            <a:lvl5pPr marL="2135188" indent="-236538">
              <a:defRPr>
                <a:solidFill>
                  <a:schemeClr val="tx1"/>
                </a:solidFill>
                <a:latin typeface="Arial" panose="020B0604020202020204" pitchFamily="34" charset="0"/>
                <a:cs typeface="Arial" panose="020B0604020202020204" pitchFamily="34" charset="0"/>
              </a:defRPr>
            </a:lvl5pPr>
            <a:lvl6pPr marL="2592388" indent="-236538"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9588" indent="-236538"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6788" indent="-236538"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3988" indent="-236538"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000000"/>
              </a:buClr>
              <a:buSzPts val="1400"/>
              <a:buFont typeface="Arial" panose="020B0604020202020204" pitchFamily="34" charset="0"/>
              <a:buNone/>
            </a:pPr>
            <a:fld id="{59DFBD1C-1BE5-4523-92FC-8986BD0358CF}" type="slidenum">
              <a:rPr lang="en-US" altLang="en-US" sz="1400" smtClean="0">
                <a:solidFill>
                  <a:srgbClr val="000000"/>
                </a:solidFill>
                <a:sym typeface="Arial" panose="020B0604020202020204" pitchFamily="34" charset="0"/>
              </a:rPr>
              <a:pPr>
                <a:buClr>
                  <a:srgbClr val="000000"/>
                </a:buClr>
                <a:buSzPts val="1400"/>
                <a:buFont typeface="Arial" panose="020B0604020202020204" pitchFamily="34" charset="0"/>
                <a:buNone/>
              </a:pPr>
              <a:t>21</a:t>
            </a:fld>
            <a:endParaRPr lang="en-US" altLang="en-US" sz="1400">
              <a:solidFill>
                <a:srgbClr val="000000"/>
              </a:solidFill>
              <a:sym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Google Shape;524;g26dfeb6fd91_0_668:notes">
            <a:extLst>
              <a:ext uri="{FF2B5EF4-FFF2-40B4-BE49-F238E27FC236}">
                <a16:creationId xmlns:a16="http://schemas.microsoft.com/office/drawing/2014/main" id="{A27C6BCE-DCE4-E7CF-B635-75781A7BE2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SzPts val="1100"/>
            </a:pPr>
            <a:endParaRPr lang="en-US" altLang="en-US">
              <a:latin typeface="Arial" panose="020B0604020202020204" pitchFamily="34" charset="0"/>
              <a:cs typeface="Arial" panose="020B0604020202020204" pitchFamily="34" charset="0"/>
            </a:endParaRPr>
          </a:p>
        </p:txBody>
      </p:sp>
      <p:sp>
        <p:nvSpPr>
          <p:cNvPr id="57347" name="Google Shape;525;g26dfeb6fd91_0_668:notes">
            <a:extLst>
              <a:ext uri="{FF2B5EF4-FFF2-40B4-BE49-F238E27FC236}">
                <a16:creationId xmlns:a16="http://schemas.microsoft.com/office/drawing/2014/main" id="{FB945E21-4CCC-A488-47AA-60434296DB6D}"/>
              </a:ext>
            </a:extLst>
          </p:cNvPr>
          <p:cNvSpPr>
            <a:spLocks noGrp="1" noRot="1" noChangeAspect="1" noChangeArrowheads="1" noTextEdit="1"/>
          </p:cNvSpPr>
          <p:nvPr>
            <p:ph type="sldImg" idx="2"/>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Blue" type="title">
  <p:cSld name="Title Slide - Blue">
    <p:bg>
      <p:bgPr>
        <a:solidFill>
          <a:schemeClr val="bg2"/>
        </a:solidFill>
        <a:effectLst/>
      </p:bgPr>
    </p:bg>
    <p:spTree>
      <p:nvGrpSpPr>
        <p:cNvPr id="1" name="Shape 13"/>
        <p:cNvGrpSpPr/>
        <p:nvPr/>
      </p:nvGrpSpPr>
      <p:grpSpPr>
        <a:xfrm>
          <a:off x="0" y="0"/>
          <a:ext cx="0" cy="0"/>
          <a:chOff x="0" y="0"/>
          <a:chExt cx="0" cy="0"/>
        </a:xfrm>
      </p:grpSpPr>
      <p:sp>
        <p:nvSpPr>
          <p:cNvPr id="5" name="Rectangle 4">
            <a:extLst>
              <a:ext uri="{FF2B5EF4-FFF2-40B4-BE49-F238E27FC236}">
                <a16:creationId xmlns:a16="http://schemas.microsoft.com/office/drawing/2014/main" id="{CCB5EEA9-15DC-1EC9-BAB8-E1FEF0B4F3B9}"/>
              </a:ext>
            </a:extLst>
          </p:cNvPr>
          <p:cNvSpPr/>
          <p:nvPr userDrawn="1"/>
        </p:nvSpPr>
        <p:spPr>
          <a:xfrm>
            <a:off x="0" y="-9882"/>
            <a:ext cx="12192000" cy="14830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5;p47"/>
          <p:cNvSpPr txBox="1">
            <a:spLocks noGrp="1"/>
          </p:cNvSpPr>
          <p:nvPr>
            <p:ph type="ctrTitle"/>
          </p:nvPr>
        </p:nvSpPr>
        <p:spPr>
          <a:xfrm>
            <a:off x="560173" y="2585256"/>
            <a:ext cx="7187514" cy="2387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6000"/>
              <a:buFont typeface="Century Gothic"/>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7"/>
          <p:cNvSpPr txBox="1">
            <a:spLocks noGrp="1"/>
          </p:cNvSpPr>
          <p:nvPr>
            <p:ph type="subTitle" idx="1"/>
          </p:nvPr>
        </p:nvSpPr>
        <p:spPr>
          <a:xfrm>
            <a:off x="560173" y="5057037"/>
            <a:ext cx="5815914" cy="1176209"/>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Clr>
                <a:schemeClr val="accent2"/>
              </a:buClr>
              <a:buSzPts val="2400"/>
              <a:buNone/>
              <a:defRPr sz="2400">
                <a:solidFill>
                  <a:srgbClr val="7FC145"/>
                </a:solidFill>
              </a:defRPr>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 name="Picture 3">
            <a:extLst>
              <a:ext uri="{FF2B5EF4-FFF2-40B4-BE49-F238E27FC236}">
                <a16:creationId xmlns:a16="http://schemas.microsoft.com/office/drawing/2014/main" id="{3CB419E8-87CA-B0E9-147B-B1CFBED7ECF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1400" y="335101"/>
            <a:ext cx="3317479" cy="803669"/>
          </a:xfrm>
          <a:prstGeom prst="rect">
            <a:avLst/>
          </a:prstGeom>
        </p:spPr>
      </p:pic>
      <p:pic>
        <p:nvPicPr>
          <p:cNvPr id="2" name="Picture 1">
            <a:extLst>
              <a:ext uri="{FF2B5EF4-FFF2-40B4-BE49-F238E27FC236}">
                <a16:creationId xmlns:a16="http://schemas.microsoft.com/office/drawing/2014/main" id="{B862C987-186F-53FC-C9E0-93CE116176AD}"/>
              </a:ext>
            </a:extLst>
          </p:cNvPr>
          <p:cNvPicPr>
            <a:picLocks noChangeAspect="1"/>
          </p:cNvPicPr>
          <p:nvPr userDrawn="1"/>
        </p:nvPicPr>
        <p:blipFill>
          <a:blip r:embed="rId3"/>
          <a:srcRect/>
          <a:stretch/>
        </p:blipFill>
        <p:spPr>
          <a:xfrm>
            <a:off x="9994701" y="6231466"/>
            <a:ext cx="2040663" cy="494358"/>
          </a:xfrm>
          <a:prstGeom prst="rect">
            <a:avLst/>
          </a:prstGeom>
        </p:spPr>
      </p:pic>
    </p:spTree>
    <p:extLst>
      <p:ext uri="{BB962C8B-B14F-4D97-AF65-F5344CB8AC3E}">
        <p14:creationId xmlns:p14="http://schemas.microsoft.com/office/powerpoint/2010/main" val="543879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Only" type="titleOnly" preserve="1">
  <p:cSld name="3_Title Only">
    <p:bg>
      <p:bgPr>
        <a:solidFill>
          <a:schemeClr val="bg2"/>
        </a:solidFill>
        <a:effectLst/>
      </p:bgPr>
    </p:bg>
    <p:spTree>
      <p:nvGrpSpPr>
        <p:cNvPr id="1" name="Shape 21"/>
        <p:cNvGrpSpPr/>
        <p:nvPr/>
      </p:nvGrpSpPr>
      <p:grpSpPr>
        <a:xfrm>
          <a:off x="0" y="0"/>
          <a:ext cx="0" cy="0"/>
          <a:chOff x="0" y="0"/>
          <a:chExt cx="0" cy="0"/>
        </a:xfrm>
      </p:grpSpPr>
      <p:sp>
        <p:nvSpPr>
          <p:cNvPr id="22" name="Google Shape;22;p50"/>
          <p:cNvSpPr txBox="1">
            <a:spLocks noGrp="1"/>
          </p:cNvSpPr>
          <p:nvPr>
            <p:ph type="title"/>
          </p:nvPr>
        </p:nvSpPr>
        <p:spPr>
          <a:xfrm>
            <a:off x="838200" y="365125"/>
            <a:ext cx="10515600" cy="1325563"/>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2"/>
              </a:buClr>
              <a:buSzPts val="1800"/>
              <a:buNone/>
              <a:defRPr sz="360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 name="Picture 2">
            <a:extLst>
              <a:ext uri="{FF2B5EF4-FFF2-40B4-BE49-F238E27FC236}">
                <a16:creationId xmlns:a16="http://schemas.microsoft.com/office/drawing/2014/main" id="{21174156-31FD-EED0-889E-F3BCE4A36BF6}"/>
              </a:ext>
            </a:extLst>
          </p:cNvPr>
          <p:cNvPicPr>
            <a:picLocks noChangeAspect="1"/>
          </p:cNvPicPr>
          <p:nvPr userDrawn="1"/>
        </p:nvPicPr>
        <p:blipFill>
          <a:blip r:embed="rId2"/>
          <a:srcRect/>
          <a:stretch/>
        </p:blipFill>
        <p:spPr>
          <a:xfrm>
            <a:off x="9994701" y="6231466"/>
            <a:ext cx="2040663" cy="494358"/>
          </a:xfrm>
          <a:prstGeom prst="rect">
            <a:avLst/>
          </a:prstGeom>
        </p:spPr>
      </p:pic>
    </p:spTree>
    <p:extLst>
      <p:ext uri="{BB962C8B-B14F-4D97-AF65-F5344CB8AC3E}">
        <p14:creationId xmlns:p14="http://schemas.microsoft.com/office/powerpoint/2010/main" val="3382783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2_Title Only" preserve="1">
  <p:cSld name="3_Title Only">
    <p:bg>
      <p:bgPr>
        <a:solidFill>
          <a:schemeClr val="bg2"/>
        </a:solidFill>
        <a:effectLst/>
      </p:bgPr>
    </p:bg>
    <p:spTree>
      <p:nvGrpSpPr>
        <p:cNvPr id="1" name="Shape 20"/>
        <p:cNvGrpSpPr/>
        <p:nvPr/>
      </p:nvGrpSpPr>
      <p:grpSpPr>
        <a:xfrm>
          <a:off x="0" y="0"/>
          <a:ext cx="0" cy="0"/>
          <a:chOff x="0" y="0"/>
          <a:chExt cx="0" cy="0"/>
        </a:xfrm>
      </p:grpSpPr>
      <p:sp>
        <p:nvSpPr>
          <p:cNvPr id="2" name="Title 1">
            <a:extLst>
              <a:ext uri="{FF2B5EF4-FFF2-40B4-BE49-F238E27FC236}">
                <a16:creationId xmlns:a16="http://schemas.microsoft.com/office/drawing/2014/main" id="{521C8A9C-1975-733E-F427-A5FEE8D51623}"/>
              </a:ext>
            </a:extLst>
          </p:cNvPr>
          <p:cNvSpPr>
            <a:spLocks noGrp="1"/>
          </p:cNvSpPr>
          <p:nvPr>
            <p:ph type="title"/>
          </p:nvPr>
        </p:nvSpPr>
        <p:spPr>
          <a:xfrm>
            <a:off x="838200" y="2766218"/>
            <a:ext cx="10515600" cy="1325563"/>
          </a:xfrm>
        </p:spPr>
        <p:txBody>
          <a:bodyPr/>
          <a:lstStyle>
            <a:lvl1pPr algn="r">
              <a:defRPr>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0DDA8CF8-FE2E-83D9-AF45-4CD0159660B9}"/>
              </a:ext>
            </a:extLst>
          </p:cNvPr>
          <p:cNvPicPr>
            <a:picLocks noChangeAspect="1"/>
          </p:cNvPicPr>
          <p:nvPr userDrawn="1"/>
        </p:nvPicPr>
        <p:blipFill>
          <a:blip r:embed="rId2"/>
          <a:srcRect/>
          <a:stretch/>
        </p:blipFill>
        <p:spPr>
          <a:xfrm>
            <a:off x="9994701" y="6231466"/>
            <a:ext cx="2040663" cy="494358"/>
          </a:xfrm>
          <a:prstGeom prst="rect">
            <a:avLst/>
          </a:prstGeom>
        </p:spPr>
      </p:pic>
    </p:spTree>
    <p:extLst>
      <p:ext uri="{BB962C8B-B14F-4D97-AF65-F5344CB8AC3E}">
        <p14:creationId xmlns:p14="http://schemas.microsoft.com/office/powerpoint/2010/main" val="1345196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071F6D7-BABA-1094-C106-2873A7EFE8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4700" y="5736168"/>
            <a:ext cx="1001184"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A568C49-8092-4C17-EFC4-59DCBE6D1A07}"/>
              </a:ext>
            </a:extLst>
          </p:cNvPr>
          <p:cNvSpPr>
            <a:spLocks noGrp="1"/>
          </p:cNvSpPr>
          <p:nvPr>
            <p:ph type="dt" sz="half" idx="10"/>
          </p:nvPr>
        </p:nvSpPr>
        <p:spPr>
          <a:xfrm>
            <a:off x="0" y="0"/>
            <a:ext cx="0" cy="0"/>
          </a:xfrm>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42985E3B-A3E3-36DD-88A6-13D6934B6D23}"/>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EDA1044-BE7E-2EA4-C650-2D26B2D71E49}"/>
              </a:ext>
            </a:extLst>
          </p:cNvPr>
          <p:cNvSpPr>
            <a:spLocks noGrp="1"/>
          </p:cNvSpPr>
          <p:nvPr>
            <p:ph type="sldNum" sz="quarter" idx="12"/>
          </p:nvPr>
        </p:nvSpPr>
        <p:spPr>
          <a:xfrm>
            <a:off x="0" y="0"/>
            <a:ext cx="0" cy="0"/>
          </a:xfrm>
        </p:spPr>
        <p:txBody>
          <a:bodyPr/>
          <a:lstStyle>
            <a:lvl1pPr>
              <a:defRPr/>
            </a:lvl1pPr>
          </a:lstStyle>
          <a:p>
            <a:pPr>
              <a:defRPr/>
            </a:pPr>
            <a:fld id="{069CFFF4-4310-40D6-B8C5-AB9E0ECD36E8}" type="slidenum">
              <a:rPr lang="en-US"/>
              <a:pPr>
                <a:defRPr/>
              </a:pPr>
              <a:t>‹#›</a:t>
            </a:fld>
            <a:endParaRPr lang="en-US"/>
          </a:p>
        </p:txBody>
      </p:sp>
    </p:spTree>
    <p:extLst>
      <p:ext uri="{BB962C8B-B14F-4D97-AF65-F5344CB8AC3E}">
        <p14:creationId xmlns:p14="http://schemas.microsoft.com/office/powerpoint/2010/main" val="847383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al quot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529E7CC-4A76-529B-E316-1D6D8674F7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4700" y="5736168"/>
            <a:ext cx="1001184"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
            <a:extLst>
              <a:ext uri="{FF2B5EF4-FFF2-40B4-BE49-F238E27FC236}">
                <a16:creationId xmlns:a16="http://schemas.microsoft.com/office/drawing/2014/main" id="{0A95DDD0-BCD6-5665-595A-274AD4C5BB06}"/>
              </a:ext>
            </a:extLst>
          </p:cNvPr>
          <p:cNvGraphicFramePr>
            <a:graphicFrameLocks noChangeAspect="1"/>
          </p:cNvGraphicFramePr>
          <p:nvPr userDrawn="1"/>
        </p:nvGraphicFramePr>
        <p:xfrm>
          <a:off x="69851" y="6070600"/>
          <a:ext cx="1879600" cy="685800"/>
        </p:xfrm>
        <a:graphic>
          <a:graphicData uri="http://schemas.openxmlformats.org/presentationml/2006/ole">
            <mc:AlternateContent xmlns:mc="http://schemas.openxmlformats.org/markup-compatibility/2006">
              <mc:Choice xmlns:v="urn:schemas-microsoft-com:vml" Requires="v">
                <p:oleObj name="Packager Shell Object" showAsIcon="1" r:id="rId3" imgW="1409827" imgH="514350" progId="Package">
                  <p:embed/>
                </p:oleObj>
              </mc:Choice>
              <mc:Fallback>
                <p:oleObj name="Packager Shell Object" showAsIcon="1" r:id="rId3" imgW="1409827" imgH="514350" progId="Package">
                  <p:embed/>
                  <p:pic>
                    <p:nvPicPr>
                      <p:cNvPr id="4" name="Object 1">
                        <a:extLst>
                          <a:ext uri="{FF2B5EF4-FFF2-40B4-BE49-F238E27FC236}">
                            <a16:creationId xmlns:a16="http://schemas.microsoft.com/office/drawing/2014/main" id="{0A95DDD0-BCD6-5665-595A-274AD4C5B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1" y="6070600"/>
                        <a:ext cx="187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37890564-9ACC-087B-EA39-A80569D7B1EA}"/>
              </a:ext>
            </a:extLst>
          </p:cNvPr>
          <p:cNvSpPr>
            <a:spLocks noChangeArrowheads="1"/>
          </p:cNvSpPr>
          <p:nvPr userDrawn="1"/>
        </p:nvSpPr>
        <p:spPr bwMode="auto">
          <a:xfrm>
            <a:off x="0" y="0"/>
            <a:ext cx="12192000" cy="6858000"/>
          </a:xfrm>
          <a:prstGeom prst="rect">
            <a:avLst/>
          </a:prstGeom>
          <a:solidFill>
            <a:srgbClr val="12BEBA"/>
          </a:solidFill>
          <a:ln>
            <a:noFill/>
          </a:ln>
          <a:effectLst>
            <a:outerShdw blurRad="63500" dist="23000" dir="5400000" rotWithShape="0">
              <a:srgbClr val="000000">
                <a:alpha val="34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endParaRPr lang="en-US" altLang="en-US" sz="1867">
              <a:solidFill>
                <a:srgbClr val="FFFFFF"/>
              </a:solidFill>
              <a:latin typeface="Calibri" charset="0"/>
            </a:endParaRPr>
          </a:p>
        </p:txBody>
      </p:sp>
      <p:sp>
        <p:nvSpPr>
          <p:cNvPr id="3" name="Content Placeholder 2"/>
          <p:cNvSpPr>
            <a:spLocks noGrp="1"/>
          </p:cNvSpPr>
          <p:nvPr>
            <p:ph sz="quarter" idx="18"/>
          </p:nvPr>
        </p:nvSpPr>
        <p:spPr>
          <a:xfrm>
            <a:off x="1795550" y="1119448"/>
            <a:ext cx="8611985" cy="4779157"/>
          </a:xfrm>
          <a:prstGeom prst="rect">
            <a:avLst/>
          </a:prstGeom>
        </p:spPr>
        <p:txBody>
          <a:bodyPr/>
          <a:lstStyle>
            <a:lvl1pPr marL="0" indent="0">
              <a:lnSpc>
                <a:spcPct val="100000"/>
              </a:lnSpc>
              <a:buNone/>
              <a:defRPr>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Edit Master text styles</a:t>
            </a:r>
          </a:p>
        </p:txBody>
      </p:sp>
    </p:spTree>
    <p:extLst>
      <p:ext uri="{BB962C8B-B14F-4D97-AF65-F5344CB8AC3E}">
        <p14:creationId xmlns:p14="http://schemas.microsoft.com/office/powerpoint/2010/main" val="4191387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50"/>
        <p:cNvGrpSpPr/>
        <p:nvPr/>
      </p:nvGrpSpPr>
      <p:grpSpPr>
        <a:xfrm>
          <a:off x="0" y="0"/>
          <a:ext cx="0" cy="0"/>
          <a:chOff x="0" y="0"/>
          <a:chExt cx="0" cy="0"/>
        </a:xfrm>
      </p:grpSpPr>
      <p:pic>
        <p:nvPicPr>
          <p:cNvPr id="2" name="Picture 6">
            <a:extLst>
              <a:ext uri="{FF2B5EF4-FFF2-40B4-BE49-F238E27FC236}">
                <a16:creationId xmlns:a16="http://schemas.microsoft.com/office/drawing/2014/main" id="{647177A7-BE56-2F01-B361-CCF0ECEE33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4700" y="5736168"/>
            <a:ext cx="1001184"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51;p7">
            <a:extLst>
              <a:ext uri="{FF2B5EF4-FFF2-40B4-BE49-F238E27FC236}">
                <a16:creationId xmlns:a16="http://schemas.microsoft.com/office/drawing/2014/main" id="{08BBF6A7-9116-BA5B-BB3C-2141A1A6C276}"/>
              </a:ext>
            </a:extLst>
          </p:cNvPr>
          <p:cNvSpPr>
            <a:spLocks noChangeArrowheads="1"/>
          </p:cNvSpPr>
          <p:nvPr/>
        </p:nvSpPr>
        <p:spPr bwMode="auto">
          <a:xfrm>
            <a:off x="0" y="1"/>
            <a:ext cx="12192000" cy="649817"/>
          </a:xfrm>
          <a:prstGeom prst="rect">
            <a:avLst/>
          </a:prstGeom>
          <a:solidFill>
            <a:schemeClr val="bg2"/>
          </a:solidFill>
          <a:ln>
            <a:noFill/>
          </a:ln>
        </p:spPr>
        <p:txBody>
          <a:bodyPr lIns="121900" tIns="121900" rIns="121900" bIns="1219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1867"/>
          </a:p>
        </p:txBody>
      </p:sp>
      <p:sp>
        <p:nvSpPr>
          <p:cNvPr id="55" name="Google Shape;55;p7"/>
          <p:cNvSpPr txBox="1">
            <a:spLocks noGrp="1"/>
          </p:cNvSpPr>
          <p:nvPr>
            <p:ph type="title"/>
          </p:nvPr>
        </p:nvSpPr>
        <p:spPr>
          <a:xfrm>
            <a:off x="973333" y="1758200"/>
            <a:ext cx="4401200" cy="1842000"/>
          </a:xfrm>
          <a:prstGeom prst="rect">
            <a:avLst/>
          </a:prstGeom>
        </p:spPr>
        <p:txBody>
          <a:bodyPr spcFirstLastPara="1" lIns="91425" tIns="91425" rIns="91425" bIns="91425" anchor="t">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56" name="Google Shape;56;p7"/>
          <p:cNvSpPr txBox="1">
            <a:spLocks noGrp="1"/>
          </p:cNvSpPr>
          <p:nvPr>
            <p:ph type="body" idx="1"/>
          </p:nvPr>
        </p:nvSpPr>
        <p:spPr>
          <a:xfrm>
            <a:off x="961633" y="3708967"/>
            <a:ext cx="4401200" cy="2130000"/>
          </a:xfrm>
          <a:prstGeom prst="rect">
            <a:avLst/>
          </a:prstGeom>
        </p:spPr>
        <p:txBody>
          <a:bodyPr spcFirstLastPara="1" lIns="91425" tIns="91425" rIns="91425" bIns="91425">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Google Shape;57;p7">
            <a:extLst>
              <a:ext uri="{FF2B5EF4-FFF2-40B4-BE49-F238E27FC236}">
                <a16:creationId xmlns:a16="http://schemas.microsoft.com/office/drawing/2014/main" id="{78E16E9A-5BCD-9EB6-B899-2D3129526902}"/>
              </a:ext>
            </a:extLst>
          </p:cNvPr>
          <p:cNvSpPr txBox="1">
            <a:spLocks noGrp="1"/>
          </p:cNvSpPr>
          <p:nvPr>
            <p:ph type="sldNum" idx="10"/>
          </p:nvPr>
        </p:nvSpPr>
        <p:spPr>
          <a:xfrm>
            <a:off x="11381318" y="6333067"/>
            <a:ext cx="732367" cy="524933"/>
          </a:xfrm>
          <a:prstGeom prst="rect">
            <a:avLst/>
          </a:prstGeom>
        </p:spPr>
        <p:txBody>
          <a:bodyPr spcFirstLastPara="1" wrap="square" lIns="91425" tIns="91425" rIns="91425" bIns="91425" anchor="ctr" anchorCtr="0">
            <a:normAutofit/>
          </a:bodyPr>
          <a:lstStyle>
            <a:lvl1pPr lvl="0" algn="r">
              <a:spcBef>
                <a:spcPts val="0"/>
              </a:spcBef>
              <a:spcAft>
                <a:spcPts val="0"/>
              </a:spcAft>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40EB127-19C6-430C-AFFE-E9CC05419841}" type="slidenum">
              <a:rPr lang="en"/>
              <a:pPr>
                <a:defRPr/>
              </a:pPr>
              <a:t>‹#›</a:t>
            </a:fld>
            <a:endParaRPr/>
          </a:p>
        </p:txBody>
      </p:sp>
    </p:spTree>
    <p:extLst>
      <p:ext uri="{BB962C8B-B14F-4D97-AF65-F5344CB8AC3E}">
        <p14:creationId xmlns:p14="http://schemas.microsoft.com/office/powerpoint/2010/main" val="3614006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21"/>
          <p:cNvSpPr>
            <a:spLocks noGrp="1"/>
          </p:cNvSpPr>
          <p:nvPr>
            <p:ph type="title"/>
          </p:nvPr>
        </p:nvSpPr>
        <p:spPr>
          <a:xfrm>
            <a:off x="601764" y="440248"/>
            <a:ext cx="10500589" cy="832157"/>
          </a:xfrm>
        </p:spPr>
        <p:txBody>
          <a:bodyPr>
            <a:noAutofit/>
          </a:bodyPr>
          <a:lstStyle>
            <a:lvl1pPr algn="l">
              <a:defRPr sz="4800">
                <a:solidFill>
                  <a:schemeClr val="accent1"/>
                </a:solidFill>
              </a:defRPr>
            </a:lvl1pPr>
          </a:lstStyle>
          <a:p>
            <a:r>
              <a:rPr lang="en-US"/>
              <a:t>Click to edit Master title style</a:t>
            </a:r>
          </a:p>
        </p:txBody>
      </p:sp>
      <p:sp>
        <p:nvSpPr>
          <p:cNvPr id="6" name="Content Placeholder 5"/>
          <p:cNvSpPr>
            <a:spLocks noGrp="1"/>
          </p:cNvSpPr>
          <p:nvPr>
            <p:ph sz="quarter" idx="12"/>
          </p:nvPr>
        </p:nvSpPr>
        <p:spPr>
          <a:xfrm>
            <a:off x="601765" y="1452034"/>
            <a:ext cx="10504039" cy="4566381"/>
          </a:xfrm>
        </p:spPr>
        <p:txBody>
          <a:bodyPr/>
          <a:lstStyle>
            <a:lvl1pPr marL="365751">
              <a:buClr>
                <a:schemeClr val="accent6"/>
              </a:buClr>
              <a:defRPr/>
            </a:lvl1pPr>
            <a:lvl2pPr marL="846646" indent="-385224">
              <a:buSzPct val="55000"/>
              <a:tabLst>
                <a:tab pos="448722" algn="l"/>
                <a:tab pos="681550" algn="l"/>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80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 2 images">
    <p:spTree>
      <p:nvGrpSpPr>
        <p:cNvPr id="1" name=""/>
        <p:cNvGrpSpPr/>
        <p:nvPr/>
      </p:nvGrpSpPr>
      <p:grpSpPr>
        <a:xfrm>
          <a:off x="0" y="0"/>
          <a:ext cx="0" cy="0"/>
          <a:chOff x="0" y="0"/>
          <a:chExt cx="0" cy="0"/>
        </a:xfrm>
      </p:grpSpPr>
      <p:sp>
        <p:nvSpPr>
          <p:cNvPr id="7" name="Title 21"/>
          <p:cNvSpPr>
            <a:spLocks noGrp="1"/>
          </p:cNvSpPr>
          <p:nvPr>
            <p:ph type="title"/>
          </p:nvPr>
        </p:nvSpPr>
        <p:spPr>
          <a:xfrm>
            <a:off x="601764" y="440248"/>
            <a:ext cx="10500589" cy="832157"/>
          </a:xfrm>
        </p:spPr>
        <p:txBody>
          <a:bodyPr>
            <a:noAutofit/>
          </a:bodyPr>
          <a:lstStyle>
            <a:lvl1pPr algn="l">
              <a:defRPr sz="4800">
                <a:solidFill>
                  <a:schemeClr val="accent1"/>
                </a:solidFill>
              </a:defRPr>
            </a:lvl1pPr>
          </a:lstStyle>
          <a:p>
            <a:r>
              <a:rPr lang="en-US"/>
              <a:t>Click to edit Master title style</a:t>
            </a:r>
          </a:p>
        </p:txBody>
      </p:sp>
      <p:sp>
        <p:nvSpPr>
          <p:cNvPr id="6" name="Content Placeholder 5"/>
          <p:cNvSpPr>
            <a:spLocks noGrp="1"/>
          </p:cNvSpPr>
          <p:nvPr>
            <p:ph sz="quarter" idx="12"/>
          </p:nvPr>
        </p:nvSpPr>
        <p:spPr>
          <a:xfrm>
            <a:off x="638159" y="1452034"/>
            <a:ext cx="6343677" cy="4566381"/>
          </a:xfrm>
        </p:spPr>
        <p:txBody>
          <a:bodyPr/>
          <a:lstStyle>
            <a:lvl1pPr marL="365751">
              <a:buClr>
                <a:schemeClr val="accent6"/>
              </a:buClr>
              <a:defRPr/>
            </a:lvl1pPr>
            <a:lvl2pPr marL="846646" indent="-385224">
              <a:buSzPct val="55000"/>
              <a:tabLst>
                <a:tab pos="448722" algn="l"/>
                <a:tab pos="681550" algn="l"/>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p:cNvSpPr>
            <a:spLocks noGrp="1"/>
          </p:cNvSpPr>
          <p:nvPr>
            <p:ph type="pic" sz="quarter" idx="14"/>
          </p:nvPr>
        </p:nvSpPr>
        <p:spPr>
          <a:xfrm>
            <a:off x="7345180" y="1452034"/>
            <a:ext cx="3757173" cy="2145607"/>
          </a:xfrm>
        </p:spPr>
        <p:txBody>
          <a:bodyPr rtlCol="0">
            <a:noAutofit/>
          </a:bodyPr>
          <a:lstStyle>
            <a:lvl1pPr marL="0" indent="0">
              <a:buNone/>
              <a:defRPr/>
            </a:lvl1pPr>
          </a:lstStyle>
          <a:p>
            <a:pPr lvl="0"/>
            <a:r>
              <a:rPr lang="en-US" noProof="0"/>
              <a:t>Click icon to add picture</a:t>
            </a:r>
          </a:p>
        </p:txBody>
      </p:sp>
      <p:sp>
        <p:nvSpPr>
          <p:cNvPr id="10" name="Picture Placeholder 6"/>
          <p:cNvSpPr>
            <a:spLocks noGrp="1"/>
          </p:cNvSpPr>
          <p:nvPr>
            <p:ph type="pic" sz="quarter" idx="15"/>
          </p:nvPr>
        </p:nvSpPr>
        <p:spPr>
          <a:xfrm>
            <a:off x="7345180" y="3861414"/>
            <a:ext cx="3757173" cy="2145607"/>
          </a:xfrm>
        </p:spPr>
        <p:txBody>
          <a:bodyPr rtlCol="0">
            <a:noAutofit/>
          </a:bodyPr>
          <a:lstStyle>
            <a:lvl1pPr marL="0" marR="0" indent="0" algn="l" defTabSz="609585" rtl="0" eaLnBrk="1" fontAlgn="auto" latinLnBrk="0" hangingPunct="1">
              <a:lnSpc>
                <a:spcPct val="100000"/>
              </a:lnSpc>
              <a:spcBef>
                <a:spcPts val="800"/>
              </a:spcBef>
              <a:spcAft>
                <a:spcPts val="0"/>
              </a:spcAft>
              <a:buClr>
                <a:schemeClr val="accent1"/>
              </a:buClr>
              <a:buSzPct val="100000"/>
              <a:buFont typeface="Arial" charset="0"/>
              <a:buNone/>
              <a:tabLst/>
              <a:defRPr/>
            </a:lvl1pPr>
          </a:lstStyle>
          <a:p>
            <a:pPr lvl="0"/>
            <a:r>
              <a:rPr lang="en-US" noProof="0"/>
              <a:t>Click icon to add picture</a:t>
            </a:r>
          </a:p>
        </p:txBody>
      </p:sp>
    </p:spTree>
    <p:extLst>
      <p:ext uri="{BB962C8B-B14F-4D97-AF65-F5344CB8AC3E}">
        <p14:creationId xmlns:p14="http://schemas.microsoft.com/office/powerpoint/2010/main" val="77639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4" name="Oval 3" descr="&quot;&quot;">
            <a:extLst>
              <a:ext uri="{FF2B5EF4-FFF2-40B4-BE49-F238E27FC236}">
                <a16:creationId xmlns:a16="http://schemas.microsoft.com/office/drawing/2014/main" id="{29C82F9D-AAF0-B26B-EDA9-C0B5C7227B69}"/>
              </a:ext>
            </a:extLst>
          </p:cNvPr>
          <p:cNvSpPr/>
          <p:nvPr userDrawn="1"/>
        </p:nvSpPr>
        <p:spPr>
          <a:xfrm>
            <a:off x="7939618" y="704851"/>
            <a:ext cx="2296583" cy="22965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sz="1800">
              <a:solidFill>
                <a:srgbClr val="FFFFFF"/>
              </a:solidFill>
            </a:endParaRPr>
          </a:p>
        </p:txBody>
      </p:sp>
      <p:grpSp>
        <p:nvGrpSpPr>
          <p:cNvPr id="5" name="Group 2">
            <a:extLst>
              <a:ext uri="{FF2B5EF4-FFF2-40B4-BE49-F238E27FC236}">
                <a16:creationId xmlns:a16="http://schemas.microsoft.com/office/drawing/2014/main" id="{E8BB8A1B-7FAE-0246-1266-9727CBAFDCAE}"/>
              </a:ext>
              <a:ext uri="{C183D7F6-B498-43B3-948B-1728B52AA6E4}">
                <adec:decorative xmlns:adec="http://schemas.microsoft.com/office/drawing/2017/decorative" val="1"/>
              </a:ext>
            </a:extLst>
          </p:cNvPr>
          <p:cNvGrpSpPr>
            <a:grpSpLocks/>
          </p:cNvGrpSpPr>
          <p:nvPr userDrawn="1"/>
        </p:nvGrpSpPr>
        <p:grpSpPr bwMode="auto">
          <a:xfrm>
            <a:off x="577851" y="0"/>
            <a:ext cx="8798983" cy="6815667"/>
            <a:chOff x="577652" y="-28502"/>
            <a:chExt cx="8798419" cy="6816262"/>
          </a:xfrm>
        </p:grpSpPr>
        <p:sp>
          <p:nvSpPr>
            <p:cNvPr id="6" name="Oval 5">
              <a:extLst>
                <a:ext uri="{FF2B5EF4-FFF2-40B4-BE49-F238E27FC236}">
                  <a16:creationId xmlns:a16="http://schemas.microsoft.com/office/drawing/2014/main" id="{4F244EE8-BE5E-656D-3721-D8B0B525DA11}"/>
                </a:ext>
              </a:extLst>
            </p:cNvPr>
            <p:cNvSpPr/>
            <p:nvPr userDrawn="1"/>
          </p:nvSpPr>
          <p:spPr>
            <a:xfrm>
              <a:off x="2816942" y="149314"/>
              <a:ext cx="6559129" cy="65601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sz="1800">
                <a:solidFill>
                  <a:prstClr val="white"/>
                </a:solidFill>
              </a:endParaRPr>
            </a:p>
          </p:txBody>
        </p:sp>
        <p:sp>
          <p:nvSpPr>
            <p:cNvPr id="7" name="Arc 6">
              <a:extLst>
                <a:ext uri="{FF2B5EF4-FFF2-40B4-BE49-F238E27FC236}">
                  <a16:creationId xmlns:a16="http://schemas.microsoft.com/office/drawing/2014/main" id="{40D3CBC4-AAE7-D57B-235D-170032C76B6C}"/>
                </a:ext>
              </a:extLst>
            </p:cNvPr>
            <p:cNvSpPr/>
            <p:nvPr userDrawn="1"/>
          </p:nvSpPr>
          <p:spPr>
            <a:xfrm rot="9222429" flipV="1">
              <a:off x="2493112" y="-28502"/>
              <a:ext cx="6817347"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defTabSz="914377" eaLnBrk="1" fontAlgn="auto" hangingPunct="1">
                <a:spcBef>
                  <a:spcPts val="0"/>
                </a:spcBef>
                <a:spcAft>
                  <a:spcPts val="0"/>
                </a:spcAft>
                <a:defRPr/>
              </a:pPr>
              <a:endParaRPr lang="en-US" sz="1800">
                <a:solidFill>
                  <a:prstClr val="black"/>
                </a:solidFill>
              </a:endParaRPr>
            </a:p>
          </p:txBody>
        </p:sp>
        <p:sp>
          <p:nvSpPr>
            <p:cNvPr id="8" name="Oval 7">
              <a:extLst>
                <a:ext uri="{FF2B5EF4-FFF2-40B4-BE49-F238E27FC236}">
                  <a16:creationId xmlns:a16="http://schemas.microsoft.com/office/drawing/2014/main" id="{49611AB8-4B69-C85C-E689-D848D787C52C}"/>
                </a:ext>
              </a:extLst>
            </p:cNvPr>
            <p:cNvSpPr/>
            <p:nvPr userDrawn="1"/>
          </p:nvSpPr>
          <p:spPr>
            <a:xfrm>
              <a:off x="577652" y="1084962"/>
              <a:ext cx="759834" cy="7387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sz="1800">
                <a:solidFill>
                  <a:prstClr val="white"/>
                </a:solidFill>
              </a:endParaRPr>
            </a:p>
          </p:txBody>
        </p:sp>
      </p:grpSp>
      <p:sp>
        <p:nvSpPr>
          <p:cNvPr id="9" name="Freeform: Shape 19" descr="&quot;&quot;">
            <a:extLst>
              <a:ext uri="{FF2B5EF4-FFF2-40B4-BE49-F238E27FC236}">
                <a16:creationId xmlns:a16="http://schemas.microsoft.com/office/drawing/2014/main" id="{B1CB27A0-7C57-7F11-6C9C-363CFBD809C2}"/>
              </a:ext>
            </a:extLst>
          </p:cNvPr>
          <p:cNvSpPr/>
          <p:nvPr userDrawn="1"/>
        </p:nvSpPr>
        <p:spPr>
          <a:xfrm rot="16200000" flipH="1">
            <a:off x="936625" y="5508626"/>
            <a:ext cx="1081616" cy="1617133"/>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anchor="ctr"/>
          <a:lstStyle/>
          <a:p>
            <a:pPr defTabSz="914377" eaLnBrk="1" fontAlgn="auto" hangingPunct="1">
              <a:spcBef>
                <a:spcPts val="0"/>
              </a:spcBef>
              <a:spcAft>
                <a:spcPts val="0"/>
              </a:spcAft>
              <a:defRPr/>
            </a:pPr>
            <a:endParaRPr lang="en-US" sz="1800">
              <a:solidFill>
                <a:prstClr val="black"/>
              </a:solidFill>
              <a:latin typeface="Calibri" panose="020F0502020204030204"/>
              <a:cs typeface="+mn-cs"/>
            </a:endParaRPr>
          </a:p>
        </p:txBody>
      </p:sp>
      <p:cxnSp>
        <p:nvCxnSpPr>
          <p:cNvPr id="10" name="Straight Connector 9" descr="&quot;&quot;">
            <a:extLst>
              <a:ext uri="{FF2B5EF4-FFF2-40B4-BE49-F238E27FC236}">
                <a16:creationId xmlns:a16="http://schemas.microsoft.com/office/drawing/2014/main" id="{BDDD72EC-6B47-13C0-8447-1DCED29B7D13}"/>
              </a:ext>
            </a:extLst>
          </p:cNvPr>
          <p:cNvCxnSpPr>
            <a:cxnSpLocks/>
          </p:cNvCxnSpPr>
          <p:nvPr userDrawn="1"/>
        </p:nvCxnSpPr>
        <p:spPr>
          <a:xfrm>
            <a:off x="11495617" y="5270501"/>
            <a:ext cx="0" cy="1598084"/>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2815930" y="1349826"/>
            <a:ext cx="6560143" cy="3063149"/>
          </a:xfrm>
        </p:spPr>
        <p:txBody>
          <a:bodyPr>
            <a:noAutofit/>
          </a:bodyPr>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815930" y="4412973"/>
            <a:ext cx="6560143" cy="1935571"/>
          </a:xfrm>
        </p:spPr>
        <p:txBody>
          <a:bodyPr>
            <a:noAutofit/>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Date Placeholder 3">
            <a:extLst>
              <a:ext uri="{FF2B5EF4-FFF2-40B4-BE49-F238E27FC236}">
                <a16:creationId xmlns:a16="http://schemas.microsoft.com/office/drawing/2014/main" id="{32DB553F-F9CB-3AB1-70CB-1584D3649D8E}"/>
              </a:ext>
            </a:extLst>
          </p:cNvPr>
          <p:cNvSpPr>
            <a:spLocks noGrp="1"/>
          </p:cNvSpPr>
          <p:nvPr>
            <p:ph type="dt" sz="half" idx="10"/>
          </p:nvPr>
        </p:nvSpPr>
        <p:spPr>
          <a:xfrm>
            <a:off x="0" y="0"/>
            <a:ext cx="0" cy="0"/>
          </a:xfrm>
        </p:spPr>
        <p:txBody>
          <a:bodyPr/>
          <a:lstStyle>
            <a:lvl1pPr>
              <a:defRPr/>
            </a:lvl1pPr>
          </a:lstStyle>
          <a:p>
            <a:pPr>
              <a:defRPr/>
            </a:pPr>
            <a:fld id="{0267F892-07B0-4148-878F-6F13557AAE18}" type="datetimeFigureOut">
              <a:rPr lang="en-US"/>
              <a:pPr>
                <a:defRPr/>
              </a:pPr>
              <a:t>10/22/2025</a:t>
            </a:fld>
            <a:endParaRPr lang="en-US"/>
          </a:p>
        </p:txBody>
      </p:sp>
      <p:sp>
        <p:nvSpPr>
          <p:cNvPr id="12" name="Footer Placeholder 4">
            <a:extLst>
              <a:ext uri="{FF2B5EF4-FFF2-40B4-BE49-F238E27FC236}">
                <a16:creationId xmlns:a16="http://schemas.microsoft.com/office/drawing/2014/main" id="{B1BFACC6-3A22-B7A6-FBD3-582D21FAA0E1}"/>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1787DAD3-61FC-C5B5-DF32-3C4BC5FF27B1}"/>
              </a:ext>
            </a:extLst>
          </p:cNvPr>
          <p:cNvSpPr>
            <a:spLocks noGrp="1"/>
          </p:cNvSpPr>
          <p:nvPr>
            <p:ph type="sldNum" sz="quarter" idx="12"/>
          </p:nvPr>
        </p:nvSpPr>
        <p:spPr>
          <a:xfrm>
            <a:off x="0" y="0"/>
            <a:ext cx="0" cy="0"/>
          </a:xfrm>
        </p:spPr>
        <p:txBody>
          <a:bodyPr/>
          <a:lstStyle>
            <a:lvl1pPr>
              <a:defRPr/>
            </a:lvl1pPr>
          </a:lstStyle>
          <a:p>
            <a:pPr>
              <a:defRPr/>
            </a:pPr>
            <a:fld id="{734C0974-38E2-40C1-85DD-017891A79241}" type="slidenum">
              <a:rPr lang="en-US"/>
              <a:pPr>
                <a:defRPr/>
              </a:pPr>
              <a:t>‹#›</a:t>
            </a:fld>
            <a:endParaRPr lang="en-US"/>
          </a:p>
        </p:txBody>
      </p:sp>
    </p:spTree>
    <p:extLst>
      <p:ext uri="{BB962C8B-B14F-4D97-AF65-F5344CB8AC3E}">
        <p14:creationId xmlns:p14="http://schemas.microsoft.com/office/powerpoint/2010/main" val="2445317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Picture">
    <p:spTree>
      <p:nvGrpSpPr>
        <p:cNvPr id="1" name=""/>
        <p:cNvGrpSpPr/>
        <p:nvPr/>
      </p:nvGrpSpPr>
      <p:grpSpPr>
        <a:xfrm>
          <a:off x="0" y="0"/>
          <a:ext cx="0" cy="0"/>
          <a:chOff x="0" y="0"/>
          <a:chExt cx="0" cy="0"/>
        </a:xfrm>
      </p:grpSpPr>
      <p:sp>
        <p:nvSpPr>
          <p:cNvPr id="3" name="Arc 2" descr="&quot;&quot;">
            <a:extLst>
              <a:ext uri="{FF2B5EF4-FFF2-40B4-BE49-F238E27FC236}">
                <a16:creationId xmlns:a16="http://schemas.microsoft.com/office/drawing/2014/main" id="{C246C213-30F2-062A-6E48-5D551D8CAD6E}"/>
              </a:ext>
            </a:extLst>
          </p:cNvPr>
          <p:cNvSpPr/>
          <p:nvPr userDrawn="1"/>
        </p:nvSpPr>
        <p:spPr>
          <a:xfrm rot="9366740" flipV="1">
            <a:off x="2556933" y="-88900"/>
            <a:ext cx="7173384" cy="7171267"/>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defTabSz="914377" eaLnBrk="1" fontAlgn="auto" hangingPunct="1">
              <a:spcBef>
                <a:spcPts val="0"/>
              </a:spcBef>
              <a:spcAft>
                <a:spcPts val="0"/>
              </a:spcAft>
              <a:defRPr/>
            </a:pPr>
            <a:endParaRPr lang="en-US" sz="1800">
              <a:solidFill>
                <a:prstClr val="black"/>
              </a:solidFill>
            </a:endParaRPr>
          </a:p>
        </p:txBody>
      </p:sp>
      <p:sp>
        <p:nvSpPr>
          <p:cNvPr id="4" name="Freeform: Shape 3" descr="&quot;&quot;">
            <a:extLst>
              <a:ext uri="{FF2B5EF4-FFF2-40B4-BE49-F238E27FC236}">
                <a16:creationId xmlns:a16="http://schemas.microsoft.com/office/drawing/2014/main" id="{C904E535-FE18-DBF3-4A79-B719D9A5A2E4}"/>
              </a:ext>
            </a:extLst>
          </p:cNvPr>
          <p:cNvSpPr>
            <a:spLocks/>
          </p:cNvSpPr>
          <p:nvPr userDrawn="1"/>
        </p:nvSpPr>
        <p:spPr>
          <a:xfrm>
            <a:off x="8566151" y="4817534"/>
            <a:ext cx="749300" cy="827617"/>
          </a:xfrm>
          <a:custGeom>
            <a:avLst/>
            <a:gdLst>
              <a:gd name="connsiteX0" fmla="*/ 446576 w 749917"/>
              <a:gd name="connsiteY0" fmla="*/ 0 h 827071"/>
              <a:gd name="connsiteX1" fmla="*/ 483313 w 749917"/>
              <a:gd name="connsiteY1" fmla="*/ 11094 h 827071"/>
              <a:gd name="connsiteX2" fmla="*/ 749917 w 749917"/>
              <a:gd name="connsiteY2" fmla="*/ 402396 h 827071"/>
              <a:gd name="connsiteX3" fmla="*/ 313401 w 749917"/>
              <a:gd name="connsiteY3" fmla="*/ 827071 h 827071"/>
              <a:gd name="connsiteX4" fmla="*/ 4738 w 749917"/>
              <a:gd name="connsiteY4" fmla="*/ 702687 h 827071"/>
              <a:gd name="connsiteX5" fmla="*/ 0 w 749917"/>
              <a:gd name="connsiteY5" fmla="*/ 697100 h 827071"/>
              <a:gd name="connsiteX6" fmla="*/ 22878 w 749917"/>
              <a:gd name="connsiteY6" fmla="*/ 671927 h 827071"/>
              <a:gd name="connsiteX7" fmla="*/ 371853 w 749917"/>
              <a:gd name="connsiteY7" fmla="*/ 155115 h 827071"/>
              <a:gd name="connsiteX8" fmla="*/ 446576 w 749917"/>
              <a:gd name="connsiteY8" fmla="*/ 0 h 8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17" h="827071">
                <a:moveTo>
                  <a:pt x="446576" y="0"/>
                </a:moveTo>
                <a:lnTo>
                  <a:pt x="483313" y="11094"/>
                </a:lnTo>
                <a:cubicBezTo>
                  <a:pt x="639985" y="75563"/>
                  <a:pt x="749917" y="226490"/>
                  <a:pt x="749917" y="402396"/>
                </a:cubicBezTo>
                <a:cubicBezTo>
                  <a:pt x="749917" y="636938"/>
                  <a:pt x="554482" y="827071"/>
                  <a:pt x="313401" y="827071"/>
                </a:cubicBezTo>
                <a:cubicBezTo>
                  <a:pt x="192860" y="827071"/>
                  <a:pt x="83732" y="779538"/>
                  <a:pt x="4738" y="702687"/>
                </a:cubicBezTo>
                <a:lnTo>
                  <a:pt x="0" y="697100"/>
                </a:lnTo>
                <a:lnTo>
                  <a:pt x="22878" y="671927"/>
                </a:lnTo>
                <a:cubicBezTo>
                  <a:pt x="155000" y="511833"/>
                  <a:pt x="272049" y="338838"/>
                  <a:pt x="371853" y="155115"/>
                </a:cubicBezTo>
                <a:lnTo>
                  <a:pt x="4465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sz="1800">
              <a:solidFill>
                <a:prstClr val="white"/>
              </a:solidFill>
            </a:endParaRPr>
          </a:p>
        </p:txBody>
      </p:sp>
      <p:sp>
        <p:nvSpPr>
          <p:cNvPr id="2" name="Picture Placeholder 1"/>
          <p:cNvSpPr>
            <a:spLocks noGrp="1"/>
          </p:cNvSpPr>
          <p:nvPr>
            <p:ph type="pic" sz="quarter" idx="10"/>
          </p:nvPr>
        </p:nvSpPr>
        <p:spPr>
          <a:xfrm>
            <a:off x="0" y="0"/>
            <a:ext cx="12192000" cy="685800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solidFill>
            <a:schemeClr val="tx1"/>
          </a:solidFill>
        </p:spPr>
        <p:txBody>
          <a:bodyPr>
            <a:noAutofit/>
          </a:bodyPr>
          <a:lstStyle>
            <a:lvl1pPr marL="0" indent="0" algn="l">
              <a:buNone/>
              <a:defRPr sz="2000">
                <a:solidFill>
                  <a:schemeClr val="bg1"/>
                </a:solidFill>
              </a:defRPr>
            </a:lvl1pPr>
          </a:lstStyle>
          <a:p>
            <a:pPr lvl="0"/>
            <a:r>
              <a:rPr lang="en-US" noProof="0"/>
              <a:t>Click icon to add picture</a:t>
            </a:r>
          </a:p>
        </p:txBody>
      </p:sp>
      <p:sp>
        <p:nvSpPr>
          <p:cNvPr id="12" name="Title 11"/>
          <p:cNvSpPr>
            <a:spLocks noGrp="1"/>
          </p:cNvSpPr>
          <p:nvPr>
            <p:ph type="title"/>
          </p:nvPr>
        </p:nvSpPr>
        <p:spPr>
          <a:xfrm>
            <a:off x="2868168" y="923544"/>
            <a:ext cx="6455664" cy="5010912"/>
          </a:xfrm>
          <a:prstGeom prst="rect">
            <a:avLst/>
          </a:prstGeom>
          <a:noFill/>
        </p:spPr>
        <p:txBody>
          <a:bodyPr lIns="0" rIns="0">
            <a:norm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619577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Desktop exampl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6D64ED3-A0E1-C1CA-4DDC-0A64A4916A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4700" y="5736168"/>
            <a:ext cx="1001184"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9">
            <a:extLst>
              <a:ext uri="{FF2B5EF4-FFF2-40B4-BE49-F238E27FC236}">
                <a16:creationId xmlns:a16="http://schemas.microsoft.com/office/drawing/2014/main" id="{4A424521-A542-AD70-6507-40F2B217FC37}"/>
              </a:ext>
            </a:extLst>
          </p:cNvPr>
          <p:cNvSpPr>
            <a:spLocks noGrp="1"/>
          </p:cNvSpPr>
          <p:nvPr userDrawn="1"/>
        </p:nvSpPr>
        <p:spPr>
          <a:xfrm>
            <a:off x="1051984" y="738717"/>
            <a:ext cx="5486400" cy="3147483"/>
          </a:xfrm>
          <a:prstGeom prst="rect">
            <a:avLst/>
          </a:prstGeom>
        </p:spPr>
        <p:txBody>
          <a:bodyPr lIns="325136" tIns="162568" rIns="325136" bIns="162568">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pPr fontAlgn="auto">
              <a:spcAft>
                <a:spcPts val="0"/>
              </a:spcAft>
              <a:defRPr/>
            </a:pPr>
            <a:endParaRPr lang="en-US" sz="8533"/>
          </a:p>
        </p:txBody>
      </p:sp>
      <p:sp>
        <p:nvSpPr>
          <p:cNvPr id="4" name="Picture Placeholder 9">
            <a:extLst>
              <a:ext uri="{FF2B5EF4-FFF2-40B4-BE49-F238E27FC236}">
                <a16:creationId xmlns:a16="http://schemas.microsoft.com/office/drawing/2014/main" id="{8A175856-A99B-FA62-4678-D928301E03F0}"/>
              </a:ext>
            </a:extLst>
          </p:cNvPr>
          <p:cNvSpPr>
            <a:spLocks noGrp="1"/>
          </p:cNvSpPr>
          <p:nvPr userDrawn="1"/>
        </p:nvSpPr>
        <p:spPr>
          <a:xfrm>
            <a:off x="6405034" y="-611717"/>
            <a:ext cx="11573933" cy="6642101"/>
          </a:xfrm>
          <a:prstGeom prst="rect">
            <a:avLst/>
          </a:prstGeom>
        </p:spPr>
        <p:txBody>
          <a:bodyPr lIns="325136" tIns="162568" rIns="325136" bIns="162568">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pPr fontAlgn="auto">
              <a:spcAft>
                <a:spcPts val="0"/>
              </a:spcAft>
              <a:defRPr/>
            </a:pPr>
            <a:endParaRPr lang="en-US" sz="8533"/>
          </a:p>
        </p:txBody>
      </p:sp>
      <p:sp>
        <p:nvSpPr>
          <p:cNvPr id="5" name="Picture Placeholder 9">
            <a:extLst>
              <a:ext uri="{FF2B5EF4-FFF2-40B4-BE49-F238E27FC236}">
                <a16:creationId xmlns:a16="http://schemas.microsoft.com/office/drawing/2014/main" id="{52B30A6A-E9AD-14BB-CB90-69E2C257BF2B}"/>
              </a:ext>
            </a:extLst>
          </p:cNvPr>
          <p:cNvSpPr>
            <a:spLocks noGrp="1"/>
          </p:cNvSpPr>
          <p:nvPr userDrawn="1"/>
        </p:nvSpPr>
        <p:spPr>
          <a:xfrm>
            <a:off x="1003301" y="1661585"/>
            <a:ext cx="5600700" cy="3043767"/>
          </a:xfrm>
          <a:prstGeom prst="rect">
            <a:avLst/>
          </a:prstGeom>
        </p:spPr>
        <p:txBody>
          <a:bodyPr lIns="325136" tIns="162568" rIns="325136" bIns="162568">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pPr fontAlgn="auto">
              <a:spcAft>
                <a:spcPts val="0"/>
              </a:spcAft>
              <a:defRPr/>
            </a:pPr>
            <a:endParaRPr lang="en-US" sz="8533">
              <a:solidFill>
                <a:schemeClr val="bg1"/>
              </a:solidFill>
            </a:endParaRPr>
          </a:p>
        </p:txBody>
      </p:sp>
      <p:sp>
        <p:nvSpPr>
          <p:cNvPr id="27" name="Picture Placeholder 31"/>
          <p:cNvSpPr>
            <a:spLocks noGrp="1"/>
          </p:cNvSpPr>
          <p:nvPr>
            <p:ph type="pic" sz="quarter" idx="22"/>
          </p:nvPr>
        </p:nvSpPr>
        <p:spPr>
          <a:xfrm>
            <a:off x="901879" y="1854381"/>
            <a:ext cx="4782996" cy="2675088"/>
          </a:xfrm>
        </p:spPr>
        <p:txBody>
          <a:bodyPr rtlCol="0">
            <a:normAutofit/>
          </a:bodyPr>
          <a:lstStyle>
            <a:lvl1pPr>
              <a:defRPr sz="1867">
                <a:solidFill>
                  <a:srgbClr val="FFFFFF"/>
                </a:solidFill>
              </a:defRPr>
            </a:lvl1pPr>
          </a:lstStyle>
          <a:p>
            <a:pPr lvl="0"/>
            <a:r>
              <a:rPr lang="en-US" noProof="0"/>
              <a:t>Click icon to add picture</a:t>
            </a:r>
          </a:p>
        </p:txBody>
      </p:sp>
      <p:sp>
        <p:nvSpPr>
          <p:cNvPr id="41" name="Title 21"/>
          <p:cNvSpPr>
            <a:spLocks noGrp="1"/>
          </p:cNvSpPr>
          <p:nvPr>
            <p:ph type="title"/>
          </p:nvPr>
        </p:nvSpPr>
        <p:spPr>
          <a:xfrm>
            <a:off x="601764" y="440248"/>
            <a:ext cx="10773491" cy="832157"/>
          </a:xfrm>
        </p:spPr>
        <p:txBody>
          <a:bodyPr>
            <a:noAutofit/>
          </a:bodyPr>
          <a:lstStyle>
            <a:lvl1pPr algn="l">
              <a:defRPr sz="4800">
                <a:solidFill>
                  <a:schemeClr val="accent1"/>
                </a:solidFill>
              </a:defRPr>
            </a:lvl1pPr>
          </a:lstStyle>
          <a:p>
            <a:r>
              <a:rPr lang="en-US"/>
              <a:t>Click to edit Master title style</a:t>
            </a:r>
          </a:p>
        </p:txBody>
      </p:sp>
      <p:sp>
        <p:nvSpPr>
          <p:cNvPr id="28" name="Content Placeholder 5"/>
          <p:cNvSpPr>
            <a:spLocks noGrp="1"/>
          </p:cNvSpPr>
          <p:nvPr>
            <p:ph sz="quarter" idx="13"/>
          </p:nvPr>
        </p:nvSpPr>
        <p:spPr>
          <a:xfrm>
            <a:off x="6537737" y="1530789"/>
            <a:ext cx="4837519" cy="1167155"/>
          </a:xfrm>
        </p:spPr>
        <p:txBody>
          <a:bodyPr/>
          <a:lstStyle>
            <a:lvl1pPr marL="0" indent="0">
              <a:buFontTx/>
              <a:buNone/>
              <a:tabLst/>
              <a:defRPr sz="2133"/>
            </a:lvl1pPr>
            <a:lvl2pPr>
              <a:defRPr sz="2400"/>
            </a:lvl2pPr>
            <a:lvl3pPr>
              <a:defRPr sz="2400"/>
            </a:lvl3pPr>
            <a:lvl4pPr>
              <a:defRPr sz="2400"/>
            </a:lvl4pPr>
            <a:lvl5pPr>
              <a:defRPr sz="2400"/>
            </a:lvl5pPr>
          </a:lstStyle>
          <a:p>
            <a:pPr lvl="0"/>
            <a:r>
              <a:rPr lang="en-US"/>
              <a:t>Edit Master text styles</a:t>
            </a:r>
          </a:p>
        </p:txBody>
      </p:sp>
      <p:sp>
        <p:nvSpPr>
          <p:cNvPr id="30" name="Content Placeholder 5"/>
          <p:cNvSpPr>
            <a:spLocks noGrp="1"/>
          </p:cNvSpPr>
          <p:nvPr>
            <p:ph sz="quarter" idx="30"/>
          </p:nvPr>
        </p:nvSpPr>
        <p:spPr>
          <a:xfrm>
            <a:off x="6550479" y="2908704"/>
            <a:ext cx="4837519" cy="1167155"/>
          </a:xfrm>
        </p:spPr>
        <p:txBody>
          <a:bodyPr/>
          <a:lstStyle>
            <a:lvl1pPr marL="0" indent="0">
              <a:buFontTx/>
              <a:buNone/>
              <a:tabLst/>
              <a:defRPr sz="2133"/>
            </a:lvl1pPr>
            <a:lvl2pPr>
              <a:defRPr sz="2400"/>
            </a:lvl2pPr>
            <a:lvl3pPr>
              <a:defRPr sz="2400"/>
            </a:lvl3pPr>
            <a:lvl4pPr>
              <a:defRPr sz="2400"/>
            </a:lvl4pPr>
            <a:lvl5pPr>
              <a:defRPr sz="2400"/>
            </a:lvl5pPr>
          </a:lstStyle>
          <a:p>
            <a:pPr lvl="0"/>
            <a:r>
              <a:rPr lang="en-US"/>
              <a:t>Edit Master text styles</a:t>
            </a:r>
          </a:p>
        </p:txBody>
      </p:sp>
      <p:sp>
        <p:nvSpPr>
          <p:cNvPr id="31" name="Content Placeholder 5"/>
          <p:cNvSpPr>
            <a:spLocks noGrp="1"/>
          </p:cNvSpPr>
          <p:nvPr>
            <p:ph sz="quarter" idx="31"/>
          </p:nvPr>
        </p:nvSpPr>
        <p:spPr>
          <a:xfrm>
            <a:off x="6562670" y="4300008"/>
            <a:ext cx="4837519" cy="1167155"/>
          </a:xfrm>
        </p:spPr>
        <p:txBody>
          <a:bodyPr/>
          <a:lstStyle>
            <a:lvl1pPr marL="0" indent="0">
              <a:buFontTx/>
              <a:buNone/>
              <a:tabLst/>
              <a:defRPr sz="2133"/>
            </a:lvl1pPr>
            <a:lvl2pPr>
              <a:defRPr sz="2400"/>
            </a:lvl2pPr>
            <a:lvl3pPr>
              <a:defRPr sz="2400"/>
            </a:lvl3pPr>
            <a:lvl4pPr>
              <a:defRPr sz="2400"/>
            </a:lvl4pPr>
            <a:lvl5pPr>
              <a:defRPr sz="2400"/>
            </a:lvl5pPr>
          </a:lstStyle>
          <a:p>
            <a:pPr lvl="0"/>
            <a:r>
              <a:rPr lang="en-US"/>
              <a:t>Edit Master text styles</a:t>
            </a:r>
          </a:p>
        </p:txBody>
      </p:sp>
    </p:spTree>
    <p:extLst>
      <p:ext uri="{BB962C8B-B14F-4D97-AF65-F5344CB8AC3E}">
        <p14:creationId xmlns:p14="http://schemas.microsoft.com/office/powerpoint/2010/main" val="317463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 White">
    <p:bg>
      <p:bgPr>
        <a:solidFill>
          <a:schemeClr val="tx2"/>
        </a:solidFill>
        <a:effectLst/>
      </p:bgPr>
    </p:bg>
    <p:spTree>
      <p:nvGrpSpPr>
        <p:cNvPr id="1" name=""/>
        <p:cNvGrpSpPr/>
        <p:nvPr/>
      </p:nvGrpSpPr>
      <p:grpSpPr>
        <a:xfrm>
          <a:off x="0" y="0"/>
          <a:ext cx="0" cy="0"/>
          <a:chOff x="0" y="0"/>
          <a:chExt cx="0" cy="0"/>
        </a:xfrm>
      </p:grpSpPr>
      <p:pic>
        <p:nvPicPr>
          <p:cNvPr id="5" name="Picture 4" descr="A young child holding a plate of food&#10;&#10;Description automatically generated">
            <a:extLst>
              <a:ext uri="{FF2B5EF4-FFF2-40B4-BE49-F238E27FC236}">
                <a16:creationId xmlns:a16="http://schemas.microsoft.com/office/drawing/2014/main" id="{CB764998-212E-B4F5-4535-C330542F87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05337" y="428625"/>
            <a:ext cx="7586664" cy="6429375"/>
          </a:xfrm>
          <a:prstGeom prst="rect">
            <a:avLst/>
          </a:prstGeom>
        </p:spPr>
      </p:pic>
      <p:pic>
        <p:nvPicPr>
          <p:cNvPr id="10" name="Picture 9">
            <a:extLst>
              <a:ext uri="{FF2B5EF4-FFF2-40B4-BE49-F238E27FC236}">
                <a16:creationId xmlns:a16="http://schemas.microsoft.com/office/drawing/2014/main" id="{852E6299-E5F7-6042-BA14-E8B9111982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E3B7E0-264A-4149-910A-FA313067AA08}"/>
              </a:ext>
            </a:extLst>
          </p:cNvPr>
          <p:cNvSpPr>
            <a:spLocks noGrp="1"/>
          </p:cNvSpPr>
          <p:nvPr>
            <p:ph type="ctrTitle"/>
          </p:nvPr>
        </p:nvSpPr>
        <p:spPr>
          <a:xfrm>
            <a:off x="560173" y="1473871"/>
            <a:ext cx="5637427" cy="1626450"/>
          </a:xfrm>
        </p:spPr>
        <p:txBody>
          <a:bodyPr anchor="b"/>
          <a:lstStyle>
            <a:lvl1pPr algn="l">
              <a:defRPr sz="48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4AAA2BD1-8524-2541-B642-1CE0C2E45AFB}"/>
              </a:ext>
            </a:extLst>
          </p:cNvPr>
          <p:cNvSpPr>
            <a:spLocks noGrp="1"/>
          </p:cNvSpPr>
          <p:nvPr>
            <p:ph type="subTitle" idx="1"/>
          </p:nvPr>
        </p:nvSpPr>
        <p:spPr>
          <a:xfrm>
            <a:off x="560173" y="3257940"/>
            <a:ext cx="5815914" cy="1176209"/>
          </a:xfrm>
          <a:prstGeom prst="rect">
            <a:avLst/>
          </a:prstGeom>
        </p:spPr>
        <p:txBody>
          <a:bodyPr lIns="0" tIns="0" rIns="0" bIns="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55EA5B84-2372-2119-381A-7B452A5C40B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1400" y="335101"/>
            <a:ext cx="3317479" cy="803669"/>
          </a:xfrm>
          <a:prstGeom prst="rect">
            <a:avLst/>
          </a:prstGeom>
        </p:spPr>
      </p:pic>
    </p:spTree>
    <p:extLst>
      <p:ext uri="{BB962C8B-B14F-4D97-AF65-F5344CB8AC3E}">
        <p14:creationId xmlns:p14="http://schemas.microsoft.com/office/powerpoint/2010/main" val="110808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Title Only">
  <p:cSld name="1_Title Only">
    <p:spTree>
      <p:nvGrpSpPr>
        <p:cNvPr id="1" name="Shape 46"/>
        <p:cNvGrpSpPr/>
        <p:nvPr/>
      </p:nvGrpSpPr>
      <p:grpSpPr>
        <a:xfrm>
          <a:off x="0" y="0"/>
          <a:ext cx="0" cy="0"/>
          <a:chOff x="0" y="0"/>
          <a:chExt cx="0" cy="0"/>
        </a:xfrm>
      </p:grpSpPr>
      <p:pic>
        <p:nvPicPr>
          <p:cNvPr id="2" name="Picture 6">
            <a:extLst>
              <a:ext uri="{FF2B5EF4-FFF2-40B4-BE49-F238E27FC236}">
                <a16:creationId xmlns:a16="http://schemas.microsoft.com/office/drawing/2014/main" id="{62FD9E51-398B-3C5B-F7AA-ACB36992FB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4700" y="5736168"/>
            <a:ext cx="1001184"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blue and yellow logo&#10;&#10;Description automatically generated">
            <a:extLst>
              <a:ext uri="{FF2B5EF4-FFF2-40B4-BE49-F238E27FC236}">
                <a16:creationId xmlns:a16="http://schemas.microsoft.com/office/drawing/2014/main" id="{78FFBD2C-A173-8F59-8266-AC03B57CE7E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9118" y="5981701"/>
            <a:ext cx="1223433"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Google Shape;47;g24d0ce9558d_0_172"/>
          <p:cNvSpPr txBox="1">
            <a:spLocks noGrp="1"/>
          </p:cNvSpPr>
          <p:nvPr>
            <p:ph type="title"/>
          </p:nvPr>
        </p:nvSpPr>
        <p:spPr>
          <a:xfrm>
            <a:off x="415600" y="593367"/>
            <a:ext cx="11360800" cy="763600"/>
          </a:xfrm>
          <a:prstGeom prst="rect">
            <a:avLst/>
          </a:prstGeom>
          <a:noFill/>
          <a:ln>
            <a:noFill/>
          </a:ln>
        </p:spPr>
        <p:txBody>
          <a:bodyPr spcFirstLastPara="1">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 name="Google Shape;50;g24d0ce9558d_0_172">
            <a:extLst>
              <a:ext uri="{FF2B5EF4-FFF2-40B4-BE49-F238E27FC236}">
                <a16:creationId xmlns:a16="http://schemas.microsoft.com/office/drawing/2014/main" id="{4BCC6E89-D74D-AD49-04E0-A5835EB60D0D}"/>
              </a:ext>
            </a:extLst>
          </p:cNvPr>
          <p:cNvSpPr txBox="1">
            <a:spLocks noGrp="1" noChangeArrowheads="1"/>
          </p:cNvSpPr>
          <p:nvPr>
            <p:ph type="sldNum" idx="10"/>
          </p:nvPr>
        </p:nvSpPr>
        <p:spPr>
          <a:xfrm>
            <a:off x="0" y="0"/>
            <a:ext cx="0" cy="0"/>
          </a:xfrm>
        </p:spPr>
        <p:txBody>
          <a:bodyPr/>
          <a:lstStyle>
            <a:lvl1pPr>
              <a:defRPr/>
            </a:lvl1pPr>
          </a:lstStyle>
          <a:p>
            <a:pPr>
              <a:defRPr/>
            </a:pPr>
            <a:fld id="{36A43F29-4214-472E-9B6A-8DF8974F840B}" type="slidenum">
              <a:rPr lang="en-US" altLang="en-US"/>
              <a:pPr>
                <a:defRPr/>
              </a:pPr>
              <a:t>‹#›</a:t>
            </a:fld>
            <a:endParaRPr lang="en-US" altLang="en-US"/>
          </a:p>
        </p:txBody>
      </p:sp>
    </p:spTree>
    <p:extLst>
      <p:ext uri="{BB962C8B-B14F-4D97-AF65-F5344CB8AC3E}">
        <p14:creationId xmlns:p14="http://schemas.microsoft.com/office/powerpoint/2010/main" val="9075580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 Line Top Right" preserve="1" userDrawn="1">
  <p:cSld name="1_Title and Content - Line Top Right">
    <p:bg>
      <p:bgPr>
        <a:solidFill>
          <a:schemeClr val="bg2"/>
        </a:solidFill>
        <a:effectLst/>
      </p:bgPr>
    </p:bg>
    <p:spTree>
      <p:nvGrpSpPr>
        <p:cNvPr id="1" name="Shape 26"/>
        <p:cNvGrpSpPr/>
        <p:nvPr/>
      </p:nvGrpSpPr>
      <p:grpSpPr>
        <a:xfrm>
          <a:off x="0" y="0"/>
          <a:ext cx="0" cy="0"/>
          <a:chOff x="0" y="0"/>
          <a:chExt cx="0" cy="0"/>
        </a:xfrm>
      </p:grpSpPr>
      <p:sp>
        <p:nvSpPr>
          <p:cNvPr id="4" name="Rectangle 3">
            <a:extLst>
              <a:ext uri="{FF2B5EF4-FFF2-40B4-BE49-F238E27FC236}">
                <a16:creationId xmlns:a16="http://schemas.microsoft.com/office/drawing/2014/main" id="{A1ACD0DD-3B84-737B-E0A6-4955B193BB3A}"/>
              </a:ext>
            </a:extLst>
          </p:cNvPr>
          <p:cNvSpPr/>
          <p:nvPr userDrawn="1"/>
        </p:nvSpPr>
        <p:spPr>
          <a:xfrm flipV="1">
            <a:off x="0" y="2011680"/>
            <a:ext cx="12192000" cy="4846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27;p52"/>
          <p:cNvSpPr txBox="1">
            <a:spLocks noGrp="1"/>
          </p:cNvSpPr>
          <p:nvPr>
            <p:ph type="title"/>
          </p:nvPr>
        </p:nvSpPr>
        <p:spPr>
          <a:xfrm>
            <a:off x="838200" y="365125"/>
            <a:ext cx="10515600" cy="1325563"/>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2"/>
              </a:buClr>
              <a:buSzPts val="1800"/>
              <a:buNone/>
              <a:defRPr sz="360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Content Placeholder 2">
            <a:extLst>
              <a:ext uri="{FF2B5EF4-FFF2-40B4-BE49-F238E27FC236}">
                <a16:creationId xmlns:a16="http://schemas.microsoft.com/office/drawing/2014/main" id="{08EFE266-CC81-E766-AB0E-89194BF1BCE3}"/>
              </a:ext>
            </a:extLst>
          </p:cNvPr>
          <p:cNvSpPr>
            <a:spLocks noGrp="1"/>
          </p:cNvSpPr>
          <p:nvPr>
            <p:ph sz="quarter" idx="10"/>
          </p:nvPr>
        </p:nvSpPr>
        <p:spPr>
          <a:xfrm>
            <a:off x="838200" y="2798064"/>
            <a:ext cx="10515600" cy="3411659"/>
          </a:xfrm>
        </p:spPr>
        <p:txBody>
          <a:bodyPr>
            <a:noAutofit/>
          </a:bodyPr>
          <a:lstStyle>
            <a:lvl1pPr>
              <a:spcBef>
                <a:spcPts val="15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F5B97027-C6F9-A4D1-BD75-FAC84815BF28}"/>
              </a:ext>
            </a:extLst>
          </p:cNvPr>
          <p:cNvSpPr/>
          <p:nvPr userDrawn="1"/>
        </p:nvSpPr>
        <p:spPr>
          <a:xfrm>
            <a:off x="-27432" y="1627837"/>
            <a:ext cx="12289536" cy="573494"/>
          </a:xfrm>
          <a:custGeom>
            <a:avLst/>
            <a:gdLst>
              <a:gd name="connsiteX0" fmla="*/ 0 w 13143654"/>
              <a:gd name="connsiteY0" fmla="*/ 414174 h 936404"/>
              <a:gd name="connsiteX1" fmla="*/ 5148072 w 13143654"/>
              <a:gd name="connsiteY1" fmla="*/ 926238 h 936404"/>
              <a:gd name="connsiteX2" fmla="*/ 10168128 w 13143654"/>
              <a:gd name="connsiteY2" fmla="*/ 2694 h 936404"/>
              <a:gd name="connsiteX3" fmla="*/ 12947904 w 13143654"/>
              <a:gd name="connsiteY3" fmla="*/ 642774 h 936404"/>
              <a:gd name="connsiteX4" fmla="*/ 12691872 w 13143654"/>
              <a:gd name="connsiteY4" fmla="*/ 597054 h 936404"/>
              <a:gd name="connsiteX0" fmla="*/ 0 w 12947904"/>
              <a:gd name="connsiteY0" fmla="*/ 414174 h 936404"/>
              <a:gd name="connsiteX1" fmla="*/ 5148072 w 12947904"/>
              <a:gd name="connsiteY1" fmla="*/ 926238 h 936404"/>
              <a:gd name="connsiteX2" fmla="*/ 10168128 w 12947904"/>
              <a:gd name="connsiteY2" fmla="*/ 2694 h 936404"/>
              <a:gd name="connsiteX3" fmla="*/ 12947904 w 12947904"/>
              <a:gd name="connsiteY3" fmla="*/ 642774 h 936404"/>
              <a:gd name="connsiteX0" fmla="*/ 0 w 12947904"/>
              <a:gd name="connsiteY0" fmla="*/ 414015 h 927366"/>
              <a:gd name="connsiteX1" fmla="*/ 4005072 w 12947904"/>
              <a:gd name="connsiteY1" fmla="*/ 916935 h 927366"/>
              <a:gd name="connsiteX2" fmla="*/ 10168128 w 12947904"/>
              <a:gd name="connsiteY2" fmla="*/ 2535 h 927366"/>
              <a:gd name="connsiteX3" fmla="*/ 12947904 w 12947904"/>
              <a:gd name="connsiteY3" fmla="*/ 642615 h 927366"/>
              <a:gd name="connsiteX0" fmla="*/ 0 w 12947904"/>
              <a:gd name="connsiteY0" fmla="*/ 414015 h 921333"/>
              <a:gd name="connsiteX1" fmla="*/ 4005072 w 12947904"/>
              <a:gd name="connsiteY1" fmla="*/ 916935 h 921333"/>
              <a:gd name="connsiteX2" fmla="*/ 10168128 w 12947904"/>
              <a:gd name="connsiteY2" fmla="*/ 2535 h 921333"/>
              <a:gd name="connsiteX3" fmla="*/ 12947904 w 12947904"/>
              <a:gd name="connsiteY3" fmla="*/ 642615 h 921333"/>
              <a:gd name="connsiteX0" fmla="*/ 0 w 12966192"/>
              <a:gd name="connsiteY0" fmla="*/ 350007 h 923531"/>
              <a:gd name="connsiteX1" fmla="*/ 4023360 w 12966192"/>
              <a:gd name="connsiteY1" fmla="*/ 916935 h 923531"/>
              <a:gd name="connsiteX2" fmla="*/ 10186416 w 12966192"/>
              <a:gd name="connsiteY2" fmla="*/ 2535 h 923531"/>
              <a:gd name="connsiteX3" fmla="*/ 12966192 w 12966192"/>
              <a:gd name="connsiteY3" fmla="*/ 642615 h 923531"/>
              <a:gd name="connsiteX0" fmla="*/ 0 w 12966192"/>
              <a:gd name="connsiteY0" fmla="*/ 350007 h 927151"/>
              <a:gd name="connsiteX1" fmla="*/ 4023360 w 12966192"/>
              <a:gd name="connsiteY1" fmla="*/ 916935 h 927151"/>
              <a:gd name="connsiteX2" fmla="*/ 10186416 w 12966192"/>
              <a:gd name="connsiteY2" fmla="*/ 2535 h 927151"/>
              <a:gd name="connsiteX3" fmla="*/ 12966192 w 12966192"/>
              <a:gd name="connsiteY3" fmla="*/ 642615 h 927151"/>
              <a:gd name="connsiteX0" fmla="*/ 0 w 12966192"/>
              <a:gd name="connsiteY0" fmla="*/ 267371 h 840922"/>
              <a:gd name="connsiteX1" fmla="*/ 4023360 w 12966192"/>
              <a:gd name="connsiteY1" fmla="*/ 834299 h 840922"/>
              <a:gd name="connsiteX2" fmla="*/ 10419807 w 12966192"/>
              <a:gd name="connsiteY2" fmla="*/ 2927 h 840922"/>
              <a:gd name="connsiteX3" fmla="*/ 12966192 w 12966192"/>
              <a:gd name="connsiteY3" fmla="*/ 559979 h 840922"/>
              <a:gd name="connsiteX0" fmla="*/ 0 w 12966192"/>
              <a:gd name="connsiteY0" fmla="*/ 264818 h 838370"/>
              <a:gd name="connsiteX1" fmla="*/ 4023360 w 12966192"/>
              <a:gd name="connsiteY1" fmla="*/ 831746 h 838370"/>
              <a:gd name="connsiteX2" fmla="*/ 10419807 w 12966192"/>
              <a:gd name="connsiteY2" fmla="*/ 374 h 838370"/>
              <a:gd name="connsiteX3" fmla="*/ 12966192 w 12966192"/>
              <a:gd name="connsiteY3" fmla="*/ 723483 h 838370"/>
              <a:gd name="connsiteX0" fmla="*/ 0 w 12966192"/>
              <a:gd name="connsiteY0" fmla="*/ 264956 h 838508"/>
              <a:gd name="connsiteX1" fmla="*/ 4023360 w 12966192"/>
              <a:gd name="connsiteY1" fmla="*/ 831884 h 838508"/>
              <a:gd name="connsiteX2" fmla="*/ 10419807 w 12966192"/>
              <a:gd name="connsiteY2" fmla="*/ 512 h 838508"/>
              <a:gd name="connsiteX3" fmla="*/ 12966192 w 12966192"/>
              <a:gd name="connsiteY3" fmla="*/ 723621 h 838508"/>
              <a:gd name="connsiteX0" fmla="*/ 0 w 12987122"/>
              <a:gd name="connsiteY0" fmla="*/ 302831 h 876383"/>
              <a:gd name="connsiteX1" fmla="*/ 4023360 w 12987122"/>
              <a:gd name="connsiteY1" fmla="*/ 869759 h 876383"/>
              <a:gd name="connsiteX2" fmla="*/ 10419807 w 12987122"/>
              <a:gd name="connsiteY2" fmla="*/ 38387 h 876383"/>
              <a:gd name="connsiteX3" fmla="*/ 12690660 w 12987122"/>
              <a:gd name="connsiteY3" fmla="*/ 201907 h 876383"/>
              <a:gd name="connsiteX4" fmla="*/ 12966192 w 12987122"/>
              <a:gd name="connsiteY4" fmla="*/ 761496 h 876383"/>
              <a:gd name="connsiteX0" fmla="*/ 0 w 12966192"/>
              <a:gd name="connsiteY0" fmla="*/ 264849 h 838401"/>
              <a:gd name="connsiteX1" fmla="*/ 4023360 w 12966192"/>
              <a:gd name="connsiteY1" fmla="*/ 831777 h 838401"/>
              <a:gd name="connsiteX2" fmla="*/ 10419807 w 12966192"/>
              <a:gd name="connsiteY2" fmla="*/ 405 h 838401"/>
              <a:gd name="connsiteX3" fmla="*/ 12966192 w 12966192"/>
              <a:gd name="connsiteY3" fmla="*/ 723514 h 838401"/>
              <a:gd name="connsiteX0" fmla="*/ 0 w 12956467"/>
              <a:gd name="connsiteY0" fmla="*/ 294346 h 867898"/>
              <a:gd name="connsiteX1" fmla="*/ 4023360 w 12956467"/>
              <a:gd name="connsiteY1" fmla="*/ 861274 h 867898"/>
              <a:gd name="connsiteX2" fmla="*/ 10419807 w 12956467"/>
              <a:gd name="connsiteY2" fmla="*/ 29902 h 867898"/>
              <a:gd name="connsiteX3" fmla="*/ 12956467 w 12956467"/>
              <a:gd name="connsiteY3" fmla="*/ 254840 h 867898"/>
            </a:gdLst>
            <a:ahLst/>
            <a:cxnLst>
              <a:cxn ang="0">
                <a:pos x="connsiteX0" y="connsiteY0"/>
              </a:cxn>
              <a:cxn ang="0">
                <a:pos x="connsiteX1" y="connsiteY1"/>
              </a:cxn>
              <a:cxn ang="0">
                <a:pos x="connsiteX2" y="connsiteY2"/>
              </a:cxn>
              <a:cxn ang="0">
                <a:pos x="connsiteX3" y="connsiteY3"/>
              </a:cxn>
            </a:cxnLst>
            <a:rect l="l" t="t" r="r" b="b"/>
            <a:pathLst>
              <a:path w="12956467" h="867898">
                <a:moveTo>
                  <a:pt x="0" y="294346"/>
                </a:moveTo>
                <a:cubicBezTo>
                  <a:pt x="1050036" y="730972"/>
                  <a:pt x="2286726" y="905348"/>
                  <a:pt x="4023360" y="861274"/>
                </a:cubicBezTo>
                <a:cubicBezTo>
                  <a:pt x="5759994" y="817200"/>
                  <a:pt x="8930956" y="130974"/>
                  <a:pt x="10419807" y="29902"/>
                </a:cubicBezTo>
                <a:cubicBezTo>
                  <a:pt x="11908658" y="-71170"/>
                  <a:pt x="12425970" y="104192"/>
                  <a:pt x="12956467" y="254840"/>
                </a:cubicBezTo>
              </a:path>
            </a:pathLst>
          </a:custGeom>
          <a:noFill/>
          <a:ln w="9525">
            <a:solidFill>
              <a:srgbClr val="7FC1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49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5_Title Slide - White">
    <p:bg>
      <p:bgPr>
        <a:solidFill>
          <a:schemeClr val="tx2"/>
        </a:solidFill>
        <a:effectLst/>
      </p:bgPr>
    </p:bg>
    <p:spTree>
      <p:nvGrpSpPr>
        <p:cNvPr id="1" name=""/>
        <p:cNvGrpSpPr/>
        <p:nvPr/>
      </p:nvGrpSpPr>
      <p:grpSpPr>
        <a:xfrm>
          <a:off x="0" y="0"/>
          <a:ext cx="0" cy="0"/>
          <a:chOff x="0" y="0"/>
          <a:chExt cx="0" cy="0"/>
        </a:xfrm>
      </p:grpSpPr>
      <p:pic>
        <p:nvPicPr>
          <p:cNvPr id="8" name="Picture 7" descr="A person in military uniform holding a child&#10;&#10;Description automatically generated">
            <a:extLst>
              <a:ext uri="{FF2B5EF4-FFF2-40B4-BE49-F238E27FC236}">
                <a16:creationId xmlns:a16="http://schemas.microsoft.com/office/drawing/2014/main" id="{892C2197-01D7-F151-848B-7EE0ABE86B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7911" y="510367"/>
            <a:ext cx="6084089" cy="6347633"/>
          </a:xfrm>
          <a:prstGeom prst="rect">
            <a:avLst/>
          </a:prstGeom>
        </p:spPr>
      </p:pic>
      <p:pic>
        <p:nvPicPr>
          <p:cNvPr id="10" name="Picture 9">
            <a:extLst>
              <a:ext uri="{FF2B5EF4-FFF2-40B4-BE49-F238E27FC236}">
                <a16:creationId xmlns:a16="http://schemas.microsoft.com/office/drawing/2014/main" id="{852E6299-E5F7-6042-BA14-E8B9111982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E3B7E0-264A-4149-910A-FA313067AA08}"/>
              </a:ext>
            </a:extLst>
          </p:cNvPr>
          <p:cNvSpPr>
            <a:spLocks noGrp="1"/>
          </p:cNvSpPr>
          <p:nvPr>
            <p:ph type="ctrTitle"/>
          </p:nvPr>
        </p:nvSpPr>
        <p:spPr>
          <a:xfrm>
            <a:off x="560173" y="1473871"/>
            <a:ext cx="5637427" cy="1626450"/>
          </a:xfrm>
        </p:spPr>
        <p:txBody>
          <a:bodyPr anchor="b"/>
          <a:lstStyle>
            <a:lvl1pPr algn="l">
              <a:defRPr sz="48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4AAA2BD1-8524-2541-B642-1CE0C2E45AFB}"/>
              </a:ext>
            </a:extLst>
          </p:cNvPr>
          <p:cNvSpPr>
            <a:spLocks noGrp="1"/>
          </p:cNvSpPr>
          <p:nvPr>
            <p:ph type="subTitle" idx="1"/>
          </p:nvPr>
        </p:nvSpPr>
        <p:spPr>
          <a:xfrm>
            <a:off x="560173" y="3257940"/>
            <a:ext cx="5815914" cy="1176209"/>
          </a:xfrm>
          <a:prstGeom prst="rect">
            <a:avLst/>
          </a:prstGeom>
        </p:spPr>
        <p:txBody>
          <a:bodyPr lIns="0" tIns="0" rIns="0" bIns="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55EA5B84-2372-2119-381A-7B452A5C40B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1400" y="335101"/>
            <a:ext cx="3317479" cy="803669"/>
          </a:xfrm>
          <a:prstGeom prst="rect">
            <a:avLst/>
          </a:prstGeom>
        </p:spPr>
      </p:pic>
    </p:spTree>
    <p:extLst>
      <p:ext uri="{BB962C8B-B14F-4D97-AF65-F5344CB8AC3E}">
        <p14:creationId xmlns:p14="http://schemas.microsoft.com/office/powerpoint/2010/main" val="314688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 Whit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64998-212E-B4F5-4535-C330542F87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59759" y="335101"/>
            <a:ext cx="8632242" cy="6522899"/>
          </a:xfrm>
          <a:prstGeom prst="rect">
            <a:avLst/>
          </a:prstGeom>
        </p:spPr>
      </p:pic>
      <p:pic>
        <p:nvPicPr>
          <p:cNvPr id="10" name="Picture 9">
            <a:extLst>
              <a:ext uri="{FF2B5EF4-FFF2-40B4-BE49-F238E27FC236}">
                <a16:creationId xmlns:a16="http://schemas.microsoft.com/office/drawing/2014/main" id="{852E6299-E5F7-6042-BA14-E8B9111982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E3B7E0-264A-4149-910A-FA313067AA08}"/>
              </a:ext>
            </a:extLst>
          </p:cNvPr>
          <p:cNvSpPr>
            <a:spLocks noGrp="1"/>
          </p:cNvSpPr>
          <p:nvPr>
            <p:ph type="ctrTitle"/>
          </p:nvPr>
        </p:nvSpPr>
        <p:spPr>
          <a:xfrm>
            <a:off x="560173" y="1473871"/>
            <a:ext cx="5637427" cy="1626450"/>
          </a:xfrm>
        </p:spPr>
        <p:txBody>
          <a:bodyPr anchor="b"/>
          <a:lstStyle>
            <a:lvl1pPr algn="l">
              <a:defRPr sz="48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4AAA2BD1-8524-2541-B642-1CE0C2E45AFB}"/>
              </a:ext>
            </a:extLst>
          </p:cNvPr>
          <p:cNvSpPr>
            <a:spLocks noGrp="1"/>
          </p:cNvSpPr>
          <p:nvPr>
            <p:ph type="subTitle" idx="1"/>
          </p:nvPr>
        </p:nvSpPr>
        <p:spPr>
          <a:xfrm>
            <a:off x="560173" y="3257940"/>
            <a:ext cx="5815914" cy="1176209"/>
          </a:xfrm>
          <a:prstGeom prst="rect">
            <a:avLst/>
          </a:prstGeom>
        </p:spPr>
        <p:txBody>
          <a:bodyPr lIns="0" tIns="0" rIns="0" bIns="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55EA5B84-2372-2119-381A-7B452A5C40B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1400" y="335101"/>
            <a:ext cx="3317479" cy="803669"/>
          </a:xfrm>
          <a:prstGeom prst="rect">
            <a:avLst/>
          </a:prstGeom>
        </p:spPr>
      </p:pic>
    </p:spTree>
    <p:extLst>
      <p:ext uri="{BB962C8B-B14F-4D97-AF65-F5344CB8AC3E}">
        <p14:creationId xmlns:p14="http://schemas.microsoft.com/office/powerpoint/2010/main" val="393451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4_Title Slide - Whit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64998-212E-B4F5-4535-C330542F87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7600" y="335101"/>
            <a:ext cx="5994400" cy="6522899"/>
          </a:xfrm>
          <a:prstGeom prst="rect">
            <a:avLst/>
          </a:prstGeom>
        </p:spPr>
      </p:pic>
      <p:pic>
        <p:nvPicPr>
          <p:cNvPr id="10" name="Picture 9">
            <a:extLst>
              <a:ext uri="{FF2B5EF4-FFF2-40B4-BE49-F238E27FC236}">
                <a16:creationId xmlns:a16="http://schemas.microsoft.com/office/drawing/2014/main" id="{852E6299-E5F7-6042-BA14-E8B9111982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E3B7E0-264A-4149-910A-FA313067AA08}"/>
              </a:ext>
            </a:extLst>
          </p:cNvPr>
          <p:cNvSpPr>
            <a:spLocks noGrp="1"/>
          </p:cNvSpPr>
          <p:nvPr>
            <p:ph type="ctrTitle"/>
          </p:nvPr>
        </p:nvSpPr>
        <p:spPr>
          <a:xfrm>
            <a:off x="560173" y="1473871"/>
            <a:ext cx="5637427" cy="1626450"/>
          </a:xfrm>
        </p:spPr>
        <p:txBody>
          <a:bodyPr anchor="b"/>
          <a:lstStyle>
            <a:lvl1pPr algn="l">
              <a:defRPr sz="48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4AAA2BD1-8524-2541-B642-1CE0C2E45AFB}"/>
              </a:ext>
            </a:extLst>
          </p:cNvPr>
          <p:cNvSpPr>
            <a:spLocks noGrp="1"/>
          </p:cNvSpPr>
          <p:nvPr>
            <p:ph type="subTitle" idx="1"/>
          </p:nvPr>
        </p:nvSpPr>
        <p:spPr>
          <a:xfrm>
            <a:off x="560173" y="3257940"/>
            <a:ext cx="5815914" cy="1176209"/>
          </a:xfrm>
          <a:prstGeom prst="rect">
            <a:avLst/>
          </a:prstGeom>
        </p:spPr>
        <p:txBody>
          <a:bodyPr lIns="0" tIns="0" rIns="0" bIns="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55EA5B84-2372-2119-381A-7B452A5C40B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1400" y="335101"/>
            <a:ext cx="3317479" cy="803669"/>
          </a:xfrm>
          <a:prstGeom prst="rect">
            <a:avLst/>
          </a:prstGeom>
        </p:spPr>
      </p:pic>
    </p:spTree>
    <p:extLst>
      <p:ext uri="{BB962C8B-B14F-4D97-AF65-F5344CB8AC3E}">
        <p14:creationId xmlns:p14="http://schemas.microsoft.com/office/powerpoint/2010/main" val="305323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2_Title Slide - Whit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64998-212E-B4F5-4535-C330542F87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08445" y="389612"/>
            <a:ext cx="5983555" cy="6468388"/>
          </a:xfrm>
          <a:prstGeom prst="rect">
            <a:avLst/>
          </a:prstGeom>
        </p:spPr>
      </p:pic>
      <p:pic>
        <p:nvPicPr>
          <p:cNvPr id="10" name="Picture 9">
            <a:extLst>
              <a:ext uri="{FF2B5EF4-FFF2-40B4-BE49-F238E27FC236}">
                <a16:creationId xmlns:a16="http://schemas.microsoft.com/office/drawing/2014/main" id="{852E6299-E5F7-6042-BA14-E8B9111982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E3B7E0-264A-4149-910A-FA313067AA08}"/>
              </a:ext>
            </a:extLst>
          </p:cNvPr>
          <p:cNvSpPr>
            <a:spLocks noGrp="1"/>
          </p:cNvSpPr>
          <p:nvPr>
            <p:ph type="ctrTitle"/>
          </p:nvPr>
        </p:nvSpPr>
        <p:spPr>
          <a:xfrm>
            <a:off x="560173" y="1473871"/>
            <a:ext cx="5637427" cy="1626450"/>
          </a:xfrm>
        </p:spPr>
        <p:txBody>
          <a:bodyPr anchor="b"/>
          <a:lstStyle>
            <a:lvl1pPr algn="l">
              <a:defRPr sz="48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4AAA2BD1-8524-2541-B642-1CE0C2E45AFB}"/>
              </a:ext>
            </a:extLst>
          </p:cNvPr>
          <p:cNvSpPr>
            <a:spLocks noGrp="1"/>
          </p:cNvSpPr>
          <p:nvPr>
            <p:ph type="subTitle" idx="1"/>
          </p:nvPr>
        </p:nvSpPr>
        <p:spPr>
          <a:xfrm>
            <a:off x="560173" y="3257940"/>
            <a:ext cx="5815914" cy="1176209"/>
          </a:xfrm>
          <a:prstGeom prst="rect">
            <a:avLst/>
          </a:prstGeom>
        </p:spPr>
        <p:txBody>
          <a:bodyPr lIns="0" tIns="0" rIns="0" bIns="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55EA5B84-2372-2119-381A-7B452A5C40B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1400" y="335101"/>
            <a:ext cx="3317479" cy="803669"/>
          </a:xfrm>
          <a:prstGeom prst="rect">
            <a:avLst/>
          </a:prstGeom>
        </p:spPr>
      </p:pic>
    </p:spTree>
    <p:extLst>
      <p:ext uri="{BB962C8B-B14F-4D97-AF65-F5344CB8AC3E}">
        <p14:creationId xmlns:p14="http://schemas.microsoft.com/office/powerpoint/2010/main" val="1861381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Horizontal Content">
  <p:cSld name="1_Horizontal Content">
    <p:bg>
      <p:bgPr>
        <a:solidFill>
          <a:schemeClr val="bg1"/>
        </a:solidFill>
        <a:effectLst/>
      </p:bgPr>
    </p:bg>
    <p:spTree>
      <p:nvGrpSpPr>
        <p:cNvPr id="1" name="Shape 18"/>
        <p:cNvGrpSpPr/>
        <p:nvPr/>
      </p:nvGrpSpPr>
      <p:grpSpPr>
        <a:xfrm>
          <a:off x="0" y="0"/>
          <a:ext cx="0" cy="0"/>
          <a:chOff x="0" y="0"/>
          <a:chExt cx="0" cy="0"/>
        </a:xfrm>
      </p:grpSpPr>
      <p:sp>
        <p:nvSpPr>
          <p:cNvPr id="4" name="Rectangle 3">
            <a:extLst>
              <a:ext uri="{FF2B5EF4-FFF2-40B4-BE49-F238E27FC236}">
                <a16:creationId xmlns:a16="http://schemas.microsoft.com/office/drawing/2014/main" id="{E2F5129B-5923-150C-75FC-58ADD05424B0}"/>
              </a:ext>
            </a:extLst>
          </p:cNvPr>
          <p:cNvSpPr/>
          <p:nvPr userDrawn="1"/>
        </p:nvSpPr>
        <p:spPr>
          <a:xfrm>
            <a:off x="0" y="-9882"/>
            <a:ext cx="12192000" cy="101572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9;p48"/>
          <p:cNvSpPr txBox="1">
            <a:spLocks noGrp="1"/>
          </p:cNvSpPr>
          <p:nvPr>
            <p:ph type="body" idx="1"/>
          </p:nvPr>
        </p:nvSpPr>
        <p:spPr>
          <a:xfrm>
            <a:off x="4572000" y="2194560"/>
            <a:ext cx="5925322" cy="3962399"/>
          </a:xfrm>
          <a:prstGeom prst="rect">
            <a:avLst/>
          </a:prstGeom>
          <a:noFill/>
          <a:ln>
            <a:noFill/>
          </a:ln>
        </p:spPr>
        <p:txBody>
          <a:bodyPr spcFirstLastPara="1" wrap="square" lIns="91425" tIns="0" rIns="91425" bIns="0" anchor="ctr" anchorCtr="0">
            <a:noAutofit/>
          </a:bodyPr>
          <a:lstStyle>
            <a:lvl1pPr marL="274320" lvl="0" indent="-274320" algn="l">
              <a:lnSpc>
                <a:spcPct val="90000"/>
              </a:lnSpc>
              <a:spcBef>
                <a:spcPts val="1000"/>
              </a:spcBef>
              <a:spcAft>
                <a:spcPts val="1000"/>
              </a:spcAft>
              <a:buClr>
                <a:schemeClr val="accent1"/>
              </a:buClr>
              <a:buSzPct val="100000"/>
              <a:buFont typeface="Courier New" panose="02070309020205020404" pitchFamily="49" charset="0"/>
              <a:buChar char="o"/>
              <a:defRPr sz="2000">
                <a:solidFill>
                  <a:schemeClr val="dk1"/>
                </a:solidFill>
              </a:defRPr>
            </a:lvl1pPr>
            <a:lvl2pPr marL="914400" lvl="1" indent="-355600" algn="l">
              <a:lnSpc>
                <a:spcPct val="120000"/>
              </a:lnSpc>
              <a:spcBef>
                <a:spcPts val="500"/>
              </a:spcBef>
              <a:spcAft>
                <a:spcPts val="0"/>
              </a:spcAft>
              <a:buClr>
                <a:schemeClr val="dk1"/>
              </a:buClr>
              <a:buSzPts val="2000"/>
              <a:buChar char="•"/>
              <a:defRPr sz="2000">
                <a:solidFill>
                  <a:schemeClr val="dk1"/>
                </a:solidFill>
              </a:defRPr>
            </a:lvl2pPr>
            <a:lvl3pPr marL="1371600" lvl="2" indent="-342900" algn="l">
              <a:lnSpc>
                <a:spcPct val="120000"/>
              </a:lnSpc>
              <a:spcBef>
                <a:spcPts val="500"/>
              </a:spcBef>
              <a:spcAft>
                <a:spcPts val="0"/>
              </a:spcAft>
              <a:buClr>
                <a:schemeClr val="dk1"/>
              </a:buClr>
              <a:buSzPts val="1800"/>
              <a:buChar char="•"/>
              <a:defRPr sz="1800">
                <a:solidFill>
                  <a:schemeClr val="dk1"/>
                </a:solidFill>
              </a:defRPr>
            </a:lvl3pPr>
            <a:lvl4pPr marL="1828800" lvl="3" indent="-330200" algn="l">
              <a:lnSpc>
                <a:spcPct val="120000"/>
              </a:lnSpc>
              <a:spcBef>
                <a:spcPts val="500"/>
              </a:spcBef>
              <a:spcAft>
                <a:spcPts val="0"/>
              </a:spcAft>
              <a:buClr>
                <a:schemeClr val="dk1"/>
              </a:buClr>
              <a:buSzPts val="1600"/>
              <a:buChar char="•"/>
              <a:defRPr sz="1600">
                <a:solidFill>
                  <a:schemeClr val="dk1"/>
                </a:solidFill>
              </a:defRPr>
            </a:lvl4pPr>
            <a:lvl5pPr marL="2286000" lvl="4" indent="-330200" algn="l">
              <a:lnSpc>
                <a:spcPct val="120000"/>
              </a:lnSpc>
              <a:spcBef>
                <a:spcPts val="500"/>
              </a:spcBef>
              <a:spcAft>
                <a:spcPts val="0"/>
              </a:spcAft>
              <a:buClr>
                <a:schemeClr val="dk1"/>
              </a:buClr>
              <a:buSzPts val="1600"/>
              <a:buChar char="•"/>
              <a:defRPr sz="16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Title 1">
            <a:extLst>
              <a:ext uri="{FF2B5EF4-FFF2-40B4-BE49-F238E27FC236}">
                <a16:creationId xmlns:a16="http://schemas.microsoft.com/office/drawing/2014/main" id="{43211B57-BC95-5788-C2ED-23BA8370AB60}"/>
              </a:ext>
            </a:extLst>
          </p:cNvPr>
          <p:cNvSpPr>
            <a:spLocks noGrp="1"/>
          </p:cNvSpPr>
          <p:nvPr>
            <p:ph type="title"/>
          </p:nvPr>
        </p:nvSpPr>
        <p:spPr>
          <a:xfrm>
            <a:off x="767080" y="2844482"/>
            <a:ext cx="3266440" cy="2662555"/>
          </a:xfrm>
        </p:spPr>
        <p:txBody>
          <a:bodyPr tIns="0" bIns="0"/>
          <a:lstStyle/>
          <a:p>
            <a:r>
              <a:rPr lang="en-US"/>
              <a:t>Click to edit Master title style</a:t>
            </a:r>
          </a:p>
        </p:txBody>
      </p:sp>
      <p:pic>
        <p:nvPicPr>
          <p:cNvPr id="3" name="Picture 2" descr="A green line on a black background&#10;&#10;Description automatically generated">
            <a:extLst>
              <a:ext uri="{FF2B5EF4-FFF2-40B4-BE49-F238E27FC236}">
                <a16:creationId xmlns:a16="http://schemas.microsoft.com/office/drawing/2014/main" id="{186EE8C3-2A2B-6200-DC1F-A2AC58B47048}"/>
              </a:ext>
            </a:extLst>
          </p:cNvPr>
          <p:cNvPicPr>
            <a:picLocks noChangeAspect="1"/>
          </p:cNvPicPr>
          <p:nvPr userDrawn="1"/>
        </p:nvPicPr>
        <p:blipFill>
          <a:blip r:embed="rId2"/>
          <a:stretch>
            <a:fillRect/>
          </a:stretch>
        </p:blipFill>
        <p:spPr>
          <a:xfrm rot="21367436">
            <a:off x="-171661" y="338037"/>
            <a:ext cx="12535323" cy="125373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reserve="1">
  <p:cSld name="3_Title Only">
    <p:spTree>
      <p:nvGrpSpPr>
        <p:cNvPr id="1" name="Shape 21"/>
        <p:cNvGrpSpPr/>
        <p:nvPr/>
      </p:nvGrpSpPr>
      <p:grpSpPr>
        <a:xfrm>
          <a:off x="0" y="0"/>
          <a:ext cx="0" cy="0"/>
          <a:chOff x="0" y="0"/>
          <a:chExt cx="0" cy="0"/>
        </a:xfrm>
      </p:grpSpPr>
      <p:sp>
        <p:nvSpPr>
          <p:cNvPr id="22" name="Google Shape;22;p50"/>
          <p:cNvSpPr txBox="1">
            <a:spLocks noGrp="1"/>
          </p:cNvSpPr>
          <p:nvPr>
            <p:ph type="title"/>
          </p:nvPr>
        </p:nvSpPr>
        <p:spPr>
          <a:xfrm>
            <a:off x="838200" y="2368629"/>
            <a:ext cx="3286760" cy="2120742"/>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67394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 Line Top Right" preserve="1">
  <p:cSld name="Title and Content">
    <p:bg>
      <p:bgPr>
        <a:solidFill>
          <a:schemeClr val="lt1"/>
        </a:solidFill>
        <a:effectLst/>
      </p:bgPr>
    </p:bg>
    <p:spTree>
      <p:nvGrpSpPr>
        <p:cNvPr id="1" name="Shape 26"/>
        <p:cNvGrpSpPr/>
        <p:nvPr/>
      </p:nvGrpSpPr>
      <p:grpSpPr>
        <a:xfrm>
          <a:off x="0" y="0"/>
          <a:ext cx="0" cy="0"/>
          <a:chOff x="0" y="0"/>
          <a:chExt cx="0" cy="0"/>
        </a:xfrm>
      </p:grpSpPr>
      <p:sp>
        <p:nvSpPr>
          <p:cNvPr id="27" name="Google Shape;27;p52"/>
          <p:cNvSpPr txBox="1">
            <a:spLocks noGrp="1"/>
          </p:cNvSpPr>
          <p:nvPr>
            <p:ph type="title"/>
          </p:nvPr>
        </p:nvSpPr>
        <p:spPr>
          <a:xfrm>
            <a:off x="838200" y="365125"/>
            <a:ext cx="10515600" cy="1325563"/>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2"/>
              </a:buClr>
              <a:buSzPts val="1800"/>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2"/>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Autofit/>
          </a:bodyPr>
          <a:lstStyle>
            <a:lvl1pPr marL="274320" lvl="0" indent="-274320" algn="l">
              <a:lnSpc>
                <a:spcPct val="90000"/>
              </a:lnSpc>
              <a:spcBef>
                <a:spcPts val="1000"/>
              </a:spcBef>
              <a:spcAft>
                <a:spcPts val="1000"/>
              </a:spcAft>
              <a:buClr>
                <a:schemeClr val="accent1"/>
              </a:buClr>
              <a:buSzPts val="1800"/>
              <a:buFont typeface="Courier New" panose="02070309020205020404" pitchFamily="49" charset="0"/>
              <a:buChar char="o"/>
              <a:defRPr sz="18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04227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Google Shape;11;p46"/>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2"/>
              </a:buClr>
              <a:buSzPts val="4400"/>
              <a:buFont typeface="Century Gothic"/>
              <a:buNone/>
              <a:defRPr sz="4400" b="1" i="0" u="none" strike="noStrike" cap="none">
                <a:solidFill>
                  <a:schemeClr val="dk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6"/>
          <p:cNvSpPr txBox="1">
            <a:spLocks noGrp="1"/>
          </p:cNvSpPr>
          <p:nvPr>
            <p:ph type="body" idx="1"/>
          </p:nvPr>
        </p:nvSpPr>
        <p:spPr>
          <a:xfrm>
            <a:off x="838200" y="1825625"/>
            <a:ext cx="10515600" cy="4351338"/>
          </a:xfrm>
          <a:prstGeom prst="rect">
            <a:avLst/>
          </a:prstGeom>
          <a:noFill/>
          <a:ln>
            <a:noFill/>
          </a:ln>
        </p:spPr>
        <p:txBody>
          <a:bodyPr spcFirstLastPara="1" wrap="square" lIns="91425" tIns="0" rIns="91425" bIns="0" anchor="t" anchorCtr="0">
            <a:noAutofit/>
          </a:bodyPr>
          <a:lstStyle>
            <a:lvl1pPr marL="457200" marR="0" lvl="0" indent="-406400" algn="l" rtl="0">
              <a:lnSpc>
                <a:spcPct val="12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12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12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 name="Picture 3" descr="A blue text on a black background&#10;&#10;Description automatically generated">
            <a:extLst>
              <a:ext uri="{FF2B5EF4-FFF2-40B4-BE49-F238E27FC236}">
                <a16:creationId xmlns:a16="http://schemas.microsoft.com/office/drawing/2014/main" id="{93422317-240C-AA18-8146-C578B7DDF6B1}"/>
              </a:ext>
            </a:extLst>
          </p:cNvPr>
          <p:cNvPicPr>
            <a:picLocks noChangeAspect="1"/>
          </p:cNvPicPr>
          <p:nvPr userDrawn="1"/>
        </p:nvPicPr>
        <p:blipFill>
          <a:blip r:embed="rId23"/>
          <a:stretch>
            <a:fillRect/>
          </a:stretch>
        </p:blipFill>
        <p:spPr>
          <a:xfrm>
            <a:off x="9994701" y="6231466"/>
            <a:ext cx="2040664" cy="494358"/>
          </a:xfrm>
          <a:prstGeom prst="rect">
            <a:avLst/>
          </a:prstGeom>
        </p:spPr>
      </p:pic>
    </p:spTree>
  </p:cSld>
  <p:clrMap bg1="lt1" tx1="dk1" bg2="dk2" tx2="lt2" accent1="accent1" accent2="accent2" accent3="accent3" accent4="accent4" accent5="accent5" accent6="accent6" hlink="hlink" folHlink="folHlink"/>
  <p:sldLayoutIdLst>
    <p:sldLayoutId id="2147483693" r:id="rId1"/>
    <p:sldLayoutId id="2147483670" r:id="rId2"/>
    <p:sldLayoutId id="2147483725" r:id="rId3"/>
    <p:sldLayoutId id="2147483723" r:id="rId4"/>
    <p:sldLayoutId id="2147483724" r:id="rId5"/>
    <p:sldLayoutId id="2147483715" r:id="rId6"/>
    <p:sldLayoutId id="2147483650" r:id="rId7"/>
    <p:sldLayoutId id="2147483710" r:id="rId8"/>
    <p:sldLayoutId id="2147483713" r:id="rId9"/>
    <p:sldLayoutId id="2147483712" r:id="rId10"/>
    <p:sldLayoutId id="2147483714" r:id="rId11"/>
    <p:sldLayoutId id="2147483726"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74320" marR="0" lvl="0" indent="-274320" algn="l" rtl="0">
        <a:lnSpc>
          <a:spcPct val="90000"/>
        </a:lnSpc>
        <a:spcBef>
          <a:spcPts val="1000"/>
        </a:spcBef>
        <a:spcAft>
          <a:spcPts val="1000"/>
        </a:spcAft>
        <a:buClr>
          <a:srgbClr val="000000"/>
        </a:buClr>
        <a:buFont typeface="Arial"/>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3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67.png"/><Relationship Id="rId4" Type="http://schemas.openxmlformats.org/officeDocument/2006/relationships/image" Target="../media/image66.emf"/></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70.emf"/></Relationships>
</file>

<file path=ppt/slides/_rels/slide4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72.emf"/></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12.xml"/><Relationship Id="rId4" Type="http://schemas.openxmlformats.org/officeDocument/2006/relationships/image" Target="../media/image81.emf"/></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s://www.linkedin.com/in/erica-waasdorp-544b74" TargetMode="External"/><Relationship Id="rId2" Type="http://schemas.openxmlformats.org/officeDocument/2006/relationships/hyperlink" Target="mailto:erica@adirectsolution.com" TargetMode="External"/><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hyperlink" Target="http://www.adirectsolution.com/" TargetMode="Externa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57CEE-7838-1058-0B5D-A235D7F274D6}"/>
              </a:ext>
            </a:extLst>
          </p:cNvPr>
          <p:cNvSpPr>
            <a:spLocks noGrp="1"/>
          </p:cNvSpPr>
          <p:nvPr>
            <p:ph type="ctrTitle"/>
          </p:nvPr>
        </p:nvSpPr>
        <p:spPr>
          <a:xfrm>
            <a:off x="560173" y="1802550"/>
            <a:ext cx="5637427" cy="1626450"/>
          </a:xfrm>
        </p:spPr>
        <p:txBody>
          <a:bodyPr/>
          <a:lstStyle/>
          <a:p>
            <a:r>
              <a:rPr lang="en-US" b="1">
                <a:effectLst/>
                <a:latin typeface="+mj-lt"/>
                <a:ea typeface="Calibri" panose="020F0502020204030204" pitchFamily="34" charset="0"/>
                <a:cs typeface="Times New Roman" panose="02020603050405020304" pitchFamily="18" charset="0"/>
              </a:rPr>
              <a:t>Stop Losing Donors.</a:t>
            </a:r>
            <a:endParaRPr lang="en-US"/>
          </a:p>
        </p:txBody>
      </p:sp>
      <p:sp>
        <p:nvSpPr>
          <p:cNvPr id="3" name="Subtitle 2">
            <a:extLst>
              <a:ext uri="{FF2B5EF4-FFF2-40B4-BE49-F238E27FC236}">
                <a16:creationId xmlns:a16="http://schemas.microsoft.com/office/drawing/2014/main" id="{9617EB2C-2394-B9DB-CD6B-9F3297A6D08E}"/>
              </a:ext>
            </a:extLst>
          </p:cNvPr>
          <p:cNvSpPr>
            <a:spLocks noGrp="1"/>
          </p:cNvSpPr>
          <p:nvPr>
            <p:ph type="subTitle" idx="1"/>
          </p:nvPr>
        </p:nvSpPr>
        <p:spPr/>
        <p:txBody>
          <a:bodyPr/>
          <a:lstStyle/>
          <a:p>
            <a:r>
              <a:rPr lang="en-US" b="1">
                <a:effectLst/>
                <a:latin typeface="+mj-lt"/>
                <a:ea typeface="Calibri" panose="020F0502020204030204" pitchFamily="34" charset="0"/>
                <a:cs typeface="Times New Roman" panose="02020603050405020304" pitchFamily="18" charset="0"/>
              </a:rPr>
              <a:t>Turn One-Time Gifts into Reliable Monthly Revenue </a:t>
            </a:r>
            <a:br>
              <a:rPr lang="en-US" sz="10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4" name="TextBox 3">
            <a:extLst>
              <a:ext uri="{FF2B5EF4-FFF2-40B4-BE49-F238E27FC236}">
                <a16:creationId xmlns:a16="http://schemas.microsoft.com/office/drawing/2014/main" id="{1121359F-52D9-A053-04AC-40D042F09358}"/>
              </a:ext>
            </a:extLst>
          </p:cNvPr>
          <p:cNvSpPr txBox="1"/>
          <p:nvPr/>
        </p:nvSpPr>
        <p:spPr>
          <a:xfrm>
            <a:off x="489858" y="4622780"/>
            <a:ext cx="4158511" cy="830997"/>
          </a:xfrm>
          <a:prstGeom prst="rect">
            <a:avLst/>
          </a:prstGeom>
          <a:noFill/>
        </p:spPr>
        <p:txBody>
          <a:bodyPr wrap="none" rtlCol="0">
            <a:spAutoFit/>
          </a:bodyPr>
          <a:lstStyle/>
          <a:p>
            <a:r>
              <a:rPr lang="en-US" sz="2400">
                <a:solidFill>
                  <a:srgbClr val="7FC145"/>
                </a:solidFill>
                <a:latin typeface="+mn-lt"/>
              </a:rPr>
              <a:t>Erica Waasdorp, </a:t>
            </a:r>
          </a:p>
          <a:p>
            <a:r>
              <a:rPr lang="en-US" sz="2400">
                <a:solidFill>
                  <a:srgbClr val="7FC145"/>
                </a:solidFill>
                <a:latin typeface="+mn-lt"/>
              </a:rPr>
              <a:t>President, A Direct Solution</a:t>
            </a:r>
          </a:p>
        </p:txBody>
      </p:sp>
    </p:spTree>
    <p:extLst>
      <p:ext uri="{BB962C8B-B14F-4D97-AF65-F5344CB8AC3E}">
        <p14:creationId xmlns:p14="http://schemas.microsoft.com/office/powerpoint/2010/main" val="2902428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id="{D1CDA6B0-511F-FF19-C933-01F321C1DC67}"/>
              </a:ext>
            </a:extLst>
          </p:cNvPr>
          <p:cNvSpPr txBox="1">
            <a:spLocks noChangeArrowheads="1"/>
          </p:cNvSpPr>
          <p:nvPr/>
        </p:nvSpPr>
        <p:spPr bwMode="auto">
          <a:xfrm>
            <a:off x="6828368" y="5839885"/>
            <a:ext cx="8453967" cy="271577"/>
          </a:xfrm>
          <a:prstGeom prst="rect">
            <a:avLst/>
          </a:prstGeom>
          <a:noFill/>
          <a:ln>
            <a:noFill/>
          </a:ln>
        </p:spPr>
        <p:txBody>
          <a:bodyPr lIns="65813" tIns="32907" rIns="65813" bIns="3290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333">
                <a:solidFill>
                  <a:schemeClr val="bg1">
                    <a:lumMod val="50000"/>
                  </a:schemeClr>
                </a:solidFill>
                <a:latin typeface="Roboto" panose="02000000000000000000" pitchFamily="2" charset="0"/>
                <a:ea typeface="Roboto" panose="02000000000000000000" pitchFamily="2" charset="0"/>
              </a:rPr>
              <a:t>Source: 2024 Neon One Recurring Giving Report   </a:t>
            </a:r>
          </a:p>
        </p:txBody>
      </p:sp>
      <p:pic>
        <p:nvPicPr>
          <p:cNvPr id="38915" name="Picture 2">
            <a:extLst>
              <a:ext uri="{FF2B5EF4-FFF2-40B4-BE49-F238E27FC236}">
                <a16:creationId xmlns:a16="http://schemas.microsoft.com/office/drawing/2014/main" id="{726BF842-4728-724C-E489-837D426EC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017" y="1246717"/>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itle 1">
            <a:extLst>
              <a:ext uri="{FF2B5EF4-FFF2-40B4-BE49-F238E27FC236}">
                <a16:creationId xmlns:a16="http://schemas.microsoft.com/office/drawing/2014/main" id="{12B32892-BB2F-F84F-71B6-8384C21F1194}"/>
              </a:ext>
            </a:extLst>
          </p:cNvPr>
          <p:cNvSpPr>
            <a:spLocks noGrp="1"/>
          </p:cNvSpPr>
          <p:nvPr>
            <p:ph type="title"/>
          </p:nvPr>
        </p:nvSpPr>
        <p:spPr>
          <a:xfrm>
            <a:off x="973667" y="1758951"/>
            <a:ext cx="4400551" cy="1841500"/>
          </a:xfrm>
        </p:spPr>
        <p:txBody>
          <a:bodyPr/>
          <a:lstStyle/>
          <a:p>
            <a:pPr>
              <a:spcBef>
                <a:spcPct val="0"/>
              </a:spcBef>
              <a:spcAft>
                <a:spcPct val="0"/>
              </a:spcAft>
            </a:pPr>
            <a:r>
              <a:rPr lang="en-US" altLang="en-US">
                <a:solidFill>
                  <a:schemeClr val="bg2"/>
                </a:solidFill>
                <a:latin typeface="+mj-lt"/>
                <a:cs typeface="Calibri" panose="020F0502020204030204" pitchFamily="34" charset="0"/>
              </a:rPr>
              <a:t>Retention rates improve</a:t>
            </a:r>
          </a:p>
        </p:txBody>
      </p:sp>
      <p:sp>
        <p:nvSpPr>
          <p:cNvPr id="38917" name="Text Placeholder 3">
            <a:extLst>
              <a:ext uri="{FF2B5EF4-FFF2-40B4-BE49-F238E27FC236}">
                <a16:creationId xmlns:a16="http://schemas.microsoft.com/office/drawing/2014/main" id="{99508D04-3B96-8EC9-8606-09D07F946839}"/>
              </a:ext>
            </a:extLst>
          </p:cNvPr>
          <p:cNvSpPr>
            <a:spLocks noGrp="1"/>
          </p:cNvSpPr>
          <p:nvPr>
            <p:ph type="body" idx="1"/>
          </p:nvPr>
        </p:nvSpPr>
        <p:spPr>
          <a:xfrm>
            <a:off x="960967" y="3708401"/>
            <a:ext cx="4402667" cy="2131484"/>
          </a:xfrm>
        </p:spPr>
        <p:txBody>
          <a:bodyPr/>
          <a:lstStyle/>
          <a:p>
            <a:pPr marL="194728" indent="0">
              <a:spcBef>
                <a:spcPct val="0"/>
              </a:spcBef>
              <a:spcAft>
                <a:spcPct val="0"/>
              </a:spcAft>
              <a:buNone/>
            </a:pPr>
            <a:r>
              <a:rPr lang="en-US" altLang="en-US" sz="3200">
                <a:latin typeface="Calibri" panose="020F0502020204030204" pitchFamily="34" charset="0"/>
                <a:cs typeface="Calibri" panose="020F0502020204030204" pitchFamily="34" charset="0"/>
              </a:rPr>
              <a:t>They double!</a:t>
            </a:r>
            <a:r>
              <a:rPr lang="en-US" altLang="en-US">
                <a:latin typeface="Calibri" panose="020F0502020204030204" pitchFamily="34" charset="0"/>
                <a:cs typeface="Calibri" panose="020F0502020204030204" pitchFamily="34" charset="0"/>
              </a:rPr>
              <a:t> </a:t>
            </a:r>
          </a:p>
        </p:txBody>
      </p:sp>
      <p:pic>
        <p:nvPicPr>
          <p:cNvPr id="3" name="Picture 2" descr="A blue text on a black background&#10;&#10;AI-generated content may be incorrect.">
            <a:extLst>
              <a:ext uri="{FF2B5EF4-FFF2-40B4-BE49-F238E27FC236}">
                <a16:creationId xmlns:a16="http://schemas.microsoft.com/office/drawing/2014/main" id="{C0B5B6BA-8EE0-C470-ACAA-12A3DE7FC1F1}"/>
              </a:ext>
            </a:extLst>
          </p:cNvPr>
          <p:cNvPicPr>
            <a:picLocks noChangeAspect="1"/>
          </p:cNvPicPr>
          <p:nvPr/>
        </p:nvPicPr>
        <p:blipFill>
          <a:blip r:embed="rId3"/>
          <a:stretch>
            <a:fillRect/>
          </a:stretch>
        </p:blipFill>
        <p:spPr>
          <a:xfrm>
            <a:off x="172299" y="6210301"/>
            <a:ext cx="2189902" cy="5311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7E9C54E3-5CAA-DF9C-0FC3-92B8E8C81C21}"/>
              </a:ext>
            </a:extLst>
          </p:cNvPr>
          <p:cNvSpPr>
            <a:spLocks noGrp="1"/>
          </p:cNvSpPr>
          <p:nvPr>
            <p:ph type="title"/>
          </p:nvPr>
        </p:nvSpPr>
        <p:spPr>
          <a:xfrm>
            <a:off x="601133" y="440267"/>
            <a:ext cx="10500784" cy="831851"/>
          </a:xfrm>
        </p:spPr>
        <p:txBody>
          <a:bodyPr/>
          <a:lstStyle/>
          <a:p>
            <a:r>
              <a:rPr lang="en-US" altLang="en-US" sz="3467">
                <a:solidFill>
                  <a:schemeClr val="bg2"/>
                </a:solidFill>
                <a:latin typeface="+mj-lt"/>
                <a:cs typeface="Calibri" panose="020F0502020204030204" pitchFamily="34" charset="0"/>
              </a:rPr>
              <a:t>Monthly Giving continues to grow</a:t>
            </a:r>
            <a:r>
              <a:rPr lang="en-US" altLang="en-US">
                <a:solidFill>
                  <a:schemeClr val="bg2"/>
                </a:solidFill>
                <a:latin typeface="+mj-lt"/>
                <a:cs typeface="Calibri" panose="020F0502020204030204" pitchFamily="34" charset="0"/>
              </a:rPr>
              <a:t> </a:t>
            </a:r>
          </a:p>
        </p:txBody>
      </p:sp>
      <p:sp>
        <p:nvSpPr>
          <p:cNvPr id="3" name="Content Placeholder 2">
            <a:extLst>
              <a:ext uri="{FF2B5EF4-FFF2-40B4-BE49-F238E27FC236}">
                <a16:creationId xmlns:a16="http://schemas.microsoft.com/office/drawing/2014/main" id="{D4B6B750-9ACA-28B2-A83B-7A2008A00265}"/>
              </a:ext>
            </a:extLst>
          </p:cNvPr>
          <p:cNvSpPr>
            <a:spLocks noGrp="1"/>
          </p:cNvSpPr>
          <p:nvPr>
            <p:ph sz="quarter" idx="12"/>
          </p:nvPr>
        </p:nvSpPr>
        <p:spPr>
          <a:xfrm>
            <a:off x="842434" y="1595967"/>
            <a:ext cx="10505017" cy="4565651"/>
          </a:xfrm>
        </p:spPr>
        <p:txBody>
          <a:bodyPr/>
          <a:lstStyle/>
          <a:p>
            <a:pPr marL="380990" indent="-380990">
              <a:defRPr/>
            </a:pPr>
            <a:r>
              <a:rPr lang="en-US" sz="3733">
                <a:solidFill>
                  <a:srgbClr val="292419"/>
                </a:solidFill>
                <a:latin typeface="Cormorant Garamond Medium"/>
              </a:rPr>
              <a:t>Revenue from monthly giving increased by 5%</a:t>
            </a:r>
          </a:p>
          <a:p>
            <a:pPr marL="380990" indent="-380990">
              <a:defRPr/>
            </a:pPr>
            <a:r>
              <a:rPr lang="en-US" sz="3733">
                <a:solidFill>
                  <a:srgbClr val="292419"/>
                </a:solidFill>
                <a:latin typeface="Cormorant Garamond Medium"/>
              </a:rPr>
              <a:t>Accounted for 31% of all online revenue in 2024. </a:t>
            </a:r>
          </a:p>
          <a:p>
            <a:pPr marL="380990" indent="-380990">
              <a:defRPr/>
            </a:pPr>
            <a:r>
              <a:rPr lang="en-US" sz="3733">
                <a:solidFill>
                  <a:srgbClr val="292419"/>
                </a:solidFill>
                <a:latin typeface="Cormorant Garamond Medium"/>
              </a:rPr>
              <a:t>One-time revenue was flat year-over-year.</a:t>
            </a:r>
          </a:p>
          <a:p>
            <a:pPr marL="0" indent="0">
              <a:buNone/>
              <a:defRPr/>
            </a:pPr>
            <a:endParaRPr lang="en-US" sz="3733">
              <a:solidFill>
                <a:srgbClr val="292419"/>
              </a:solidFill>
              <a:latin typeface="Cormorant Garamond Medium"/>
            </a:endParaRPr>
          </a:p>
          <a:p>
            <a:pPr marL="0" indent="0">
              <a:buNone/>
              <a:defRPr/>
            </a:pPr>
            <a:r>
              <a:rPr lang="en-US" sz="2400">
                <a:solidFill>
                  <a:srgbClr val="292419"/>
                </a:solidFill>
                <a:latin typeface="Cormorant Garamond Medium"/>
              </a:rPr>
              <a:t>Source: M&amp;R Benchmarks April 2025 </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7543DA7-5C12-DCFE-39CC-8DF27E3E40F0}"/>
              </a:ext>
            </a:extLst>
          </p:cNvPr>
          <p:cNvSpPr>
            <a:spLocks noGrp="1"/>
          </p:cNvSpPr>
          <p:nvPr>
            <p:ph type="title"/>
          </p:nvPr>
        </p:nvSpPr>
        <p:spPr>
          <a:xfrm>
            <a:off x="601133" y="440267"/>
            <a:ext cx="10500784" cy="831851"/>
          </a:xfrm>
        </p:spPr>
        <p:txBody>
          <a:bodyPr/>
          <a:lstStyle/>
          <a:p>
            <a:r>
              <a:rPr lang="en-US" altLang="en-US" sz="3467">
                <a:solidFill>
                  <a:schemeClr val="bg2"/>
                </a:solidFill>
                <a:latin typeface="+mj-lt"/>
                <a:cs typeface="Calibri" panose="020F0502020204030204" pitchFamily="34" charset="0"/>
              </a:rPr>
              <a:t>Monthly giving can come in through all sources </a:t>
            </a:r>
          </a:p>
        </p:txBody>
      </p:sp>
      <p:sp>
        <p:nvSpPr>
          <p:cNvPr id="2" name="Content Placeholder 1">
            <a:extLst>
              <a:ext uri="{FF2B5EF4-FFF2-40B4-BE49-F238E27FC236}">
                <a16:creationId xmlns:a16="http://schemas.microsoft.com/office/drawing/2014/main" id="{974A75B0-3CDF-0774-2DA9-88AA5990B758}"/>
              </a:ext>
            </a:extLst>
          </p:cNvPr>
          <p:cNvSpPr>
            <a:spLocks noGrp="1"/>
          </p:cNvSpPr>
          <p:nvPr>
            <p:ph sz="quarter" idx="12"/>
          </p:nvPr>
        </p:nvSpPr>
        <p:spPr>
          <a:xfrm>
            <a:off x="637118" y="1452033"/>
            <a:ext cx="6345767" cy="4565651"/>
          </a:xfrm>
        </p:spPr>
        <p:txBody>
          <a:bodyPr/>
          <a:lstStyle/>
          <a:p>
            <a:pPr>
              <a:defRPr/>
            </a:pPr>
            <a:endParaRPr lang="en-US"/>
          </a:p>
        </p:txBody>
      </p:sp>
      <p:sp>
        <p:nvSpPr>
          <p:cNvPr id="40964" name="Picture Placeholder 2">
            <a:extLst>
              <a:ext uri="{FF2B5EF4-FFF2-40B4-BE49-F238E27FC236}">
                <a16:creationId xmlns:a16="http://schemas.microsoft.com/office/drawing/2014/main" id="{AAAC7991-75BD-BD4C-9779-E4B2274CCE47}"/>
              </a:ext>
            </a:extLst>
          </p:cNvPr>
          <p:cNvSpPr>
            <a:spLocks noGrp="1" noTextEdit="1"/>
          </p:cNvSpPr>
          <p:nvPr>
            <p:ph type="pic" sz="quarter" idx="14"/>
          </p:nvPr>
        </p:nvSpPr>
        <p:spPr>
          <a:xfrm>
            <a:off x="7344834" y="1452034"/>
            <a:ext cx="3757084" cy="2146300"/>
          </a:xfrm>
        </p:spPr>
        <p:txBody>
          <a:bodyPr spcFirstLastPara="1" vert="horz" wrap="square" lIns="121920" tIns="60960" rIns="121920" bIns="60960" numCol="1" rtlCol="0" anchor="t" anchorCtr="0" compatLnSpc="1">
            <a:prstTxWarp prst="textNoShape">
              <a:avLst/>
            </a:prstTxWarp>
            <a:noAutofit/>
          </a:bodyPr>
          <a:lstStyle/>
          <a:p>
            <a:endParaRPr lang="en-US"/>
          </a:p>
        </p:txBody>
      </p:sp>
      <p:sp>
        <p:nvSpPr>
          <p:cNvPr id="40965" name="Picture Placeholder 3">
            <a:extLst>
              <a:ext uri="{FF2B5EF4-FFF2-40B4-BE49-F238E27FC236}">
                <a16:creationId xmlns:a16="http://schemas.microsoft.com/office/drawing/2014/main" id="{AA77FFDB-BACD-7724-DDF5-9CC2D3A57E1B}"/>
              </a:ext>
            </a:extLst>
          </p:cNvPr>
          <p:cNvSpPr>
            <a:spLocks noGrp="1" noTextEdit="1"/>
          </p:cNvSpPr>
          <p:nvPr>
            <p:ph type="pic" sz="quarter" idx="15"/>
          </p:nvPr>
        </p:nvSpPr>
        <p:spPr>
          <a:xfrm>
            <a:off x="7344834" y="3860801"/>
            <a:ext cx="3757084" cy="2146300"/>
          </a:xfrm>
        </p:spPr>
        <p:txBody>
          <a:bodyPr spcFirstLastPara="1" vert="horz" wrap="square" lIns="121920" tIns="60960" rIns="121920" bIns="60960" numCol="1" rtlCol="0" anchor="t" anchorCtr="0" compatLnSpc="1">
            <a:prstTxWarp prst="textNoShape">
              <a:avLst/>
            </a:prstTxWarp>
            <a:noAutofit/>
          </a:bodyPr>
          <a:lstStyle/>
          <a:p>
            <a:endParaRPr lang="en-US"/>
          </a:p>
        </p:txBody>
      </p:sp>
      <p:pic>
        <p:nvPicPr>
          <p:cNvPr id="40966" name="Picture 5">
            <a:extLst>
              <a:ext uri="{FF2B5EF4-FFF2-40B4-BE49-F238E27FC236}">
                <a16:creationId xmlns:a16="http://schemas.microsoft.com/office/drawing/2014/main" id="{B44799F5-3128-55AF-5228-ACB46ADB77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1392767"/>
            <a:ext cx="9626600" cy="448098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0967" name="TextBox 8">
            <a:extLst>
              <a:ext uri="{FF2B5EF4-FFF2-40B4-BE49-F238E27FC236}">
                <a16:creationId xmlns:a16="http://schemas.microsoft.com/office/drawing/2014/main" id="{CBF01312-89E0-24E0-6EB7-989069FC0CB3}"/>
              </a:ext>
            </a:extLst>
          </p:cNvPr>
          <p:cNvSpPr txBox="1">
            <a:spLocks noChangeArrowheads="1"/>
          </p:cNvSpPr>
          <p:nvPr/>
        </p:nvSpPr>
        <p:spPr bwMode="auto">
          <a:xfrm>
            <a:off x="2760134" y="6115051"/>
            <a:ext cx="51764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Source: Human services organization, Blackbaud 2025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Google Shape;263;p6">
            <a:extLst>
              <a:ext uri="{FF2B5EF4-FFF2-40B4-BE49-F238E27FC236}">
                <a16:creationId xmlns:a16="http://schemas.microsoft.com/office/drawing/2014/main" id="{7ED6EEB0-EA53-CF4F-0FF5-26663F61C472}"/>
              </a:ext>
            </a:extLst>
          </p:cNvPr>
          <p:cNvSpPr>
            <a:spLocks noGrp="1"/>
          </p:cNvSpPr>
          <p:nvPr>
            <p:ph type="title"/>
          </p:nvPr>
        </p:nvSpPr>
        <p:spPr>
          <a:xfrm>
            <a:off x="983942" y="2303482"/>
            <a:ext cx="4400551" cy="1841500"/>
          </a:xfrm>
        </p:spPr>
        <p:txBody>
          <a:bodyPr spcFirstLastPara="1" wrap="square" lIns="91433" tIns="45700" rIns="91433" bIns="45700" anchor="t" anchorCtr="0">
            <a:normAutofit fontScale="90000"/>
          </a:bodyPr>
          <a:lstStyle/>
          <a:p>
            <a:pPr eaLnBrk="1" hangingPunct="1">
              <a:spcBef>
                <a:spcPct val="0"/>
              </a:spcBef>
              <a:spcAft>
                <a:spcPct val="0"/>
              </a:spcAft>
              <a:buClr>
                <a:srgbClr val="003A63"/>
              </a:buClr>
              <a:buSzTx/>
              <a:buFont typeface="Helvetica Neue"/>
              <a:buNone/>
            </a:pPr>
            <a:r>
              <a:rPr lang="en-US" altLang="en-US" sz="4400">
                <a:solidFill>
                  <a:schemeClr val="bg2"/>
                </a:solidFill>
                <a:latin typeface="+mj-lt"/>
                <a:cs typeface="Calibri" panose="020F0502020204030204" pitchFamily="34" charset="0"/>
              </a:rPr>
              <a:t>Let’s look at some definitions </a:t>
            </a:r>
          </a:p>
        </p:txBody>
      </p:sp>
      <p:graphicFrame>
        <p:nvGraphicFramePr>
          <p:cNvPr id="7" name="Content Placeholder 2">
            <a:extLst>
              <a:ext uri="{FF2B5EF4-FFF2-40B4-BE49-F238E27FC236}">
                <a16:creationId xmlns:a16="http://schemas.microsoft.com/office/drawing/2014/main" id="{00768F01-61A4-6673-4132-68D43A444267}"/>
              </a:ext>
            </a:extLst>
          </p:cNvPr>
          <p:cNvGraphicFramePr>
            <a:graphicFrameLocks/>
          </p:cNvGraphicFramePr>
          <p:nvPr/>
        </p:nvGraphicFramePr>
        <p:xfrm>
          <a:off x="5952407" y="1254290"/>
          <a:ext cx="5431279" cy="469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blue text on a black background&#10;&#10;AI-generated content may be incorrect.">
            <a:extLst>
              <a:ext uri="{FF2B5EF4-FFF2-40B4-BE49-F238E27FC236}">
                <a16:creationId xmlns:a16="http://schemas.microsoft.com/office/drawing/2014/main" id="{1B0E4E2D-A86F-977D-A373-26B2CDF12BF3}"/>
              </a:ext>
            </a:extLst>
          </p:cNvPr>
          <p:cNvPicPr>
            <a:picLocks noChangeAspect="1"/>
          </p:cNvPicPr>
          <p:nvPr/>
        </p:nvPicPr>
        <p:blipFill>
          <a:blip r:embed="rId8"/>
          <a:stretch>
            <a:fillRect/>
          </a:stretch>
        </p:blipFill>
        <p:spPr>
          <a:xfrm>
            <a:off x="79831" y="6230849"/>
            <a:ext cx="2189902" cy="53119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Google Shape;484;g26dfeb6fd91_0_623">
            <a:extLst>
              <a:ext uri="{FF2B5EF4-FFF2-40B4-BE49-F238E27FC236}">
                <a16:creationId xmlns:a16="http://schemas.microsoft.com/office/drawing/2014/main" id="{8749C768-A467-06BB-2A2C-DDB3A97AA45A}"/>
              </a:ext>
            </a:extLst>
          </p:cNvPr>
          <p:cNvSpPr>
            <a:spLocks noGrp="1"/>
          </p:cNvSpPr>
          <p:nvPr>
            <p:ph type="title"/>
          </p:nvPr>
        </p:nvSpPr>
        <p:spPr>
          <a:xfrm>
            <a:off x="1066135" y="2663077"/>
            <a:ext cx="4400551" cy="1841500"/>
          </a:xfrm>
        </p:spPr>
        <p:txBody>
          <a:bodyPr spcFirstLastPara="1" wrap="square" lIns="91440" tIns="45720" rIns="91440" bIns="45720" anchor="b" anchorCtr="0">
            <a:noAutofit/>
          </a:bodyPr>
          <a:lstStyle/>
          <a:p>
            <a:pPr>
              <a:spcBef>
                <a:spcPct val="0"/>
              </a:spcBef>
              <a:spcAft>
                <a:spcPct val="0"/>
              </a:spcAft>
              <a:buClr>
                <a:srgbClr val="003A63"/>
              </a:buClr>
              <a:buSzPts val="1000"/>
            </a:pPr>
            <a:r>
              <a:rPr lang="en-US" altLang="en-US" sz="4400">
                <a:solidFill>
                  <a:schemeClr val="bg2"/>
                </a:solidFill>
                <a:latin typeface="+mj-lt"/>
                <a:cs typeface="Calibri" panose="020F0502020204030204" pitchFamily="34" charset="0"/>
                <a:sym typeface="Helvetica Neue"/>
              </a:rPr>
              <a:t>Monthly donors give more money</a:t>
            </a:r>
          </a:p>
        </p:txBody>
      </p:sp>
      <p:pic>
        <p:nvPicPr>
          <p:cNvPr id="81924" name="Google Shape;486;g26dfeb6fd91_0_623">
            <a:extLst>
              <a:ext uri="{FF2B5EF4-FFF2-40B4-BE49-F238E27FC236}">
                <a16:creationId xmlns:a16="http://schemas.microsoft.com/office/drawing/2014/main" id="{0C47DB2A-802B-7843-4B73-BAB9ECC9034B}"/>
              </a:ext>
            </a:extLst>
          </p:cNvPr>
          <p:cNvPicPr>
            <a:picLocks noGrp="1" noChangeArrowheads="1"/>
          </p:cNvPicPr>
          <p:nvPr>
            <p:ph idx="4294967295"/>
          </p:nvPr>
        </p:nvPicPr>
        <p:blipFill rotWithShape="1">
          <a:blip r:embed="rId3"/>
          <a:srcRect t="52"/>
          <a:stretch/>
        </p:blipFill>
        <p:spPr>
          <a:xfrm>
            <a:off x="5954184" y="226485"/>
            <a:ext cx="6237816" cy="620818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Picture 1" descr="A blue text on a black background&#10;&#10;AI-generated content may be incorrect.">
            <a:extLst>
              <a:ext uri="{FF2B5EF4-FFF2-40B4-BE49-F238E27FC236}">
                <a16:creationId xmlns:a16="http://schemas.microsoft.com/office/drawing/2014/main" id="{BA3E2C63-576C-61E9-5BD8-CE6B24E0F427}"/>
              </a:ext>
            </a:extLst>
          </p:cNvPr>
          <p:cNvPicPr>
            <a:picLocks noChangeAspect="1"/>
          </p:cNvPicPr>
          <p:nvPr/>
        </p:nvPicPr>
        <p:blipFill>
          <a:blip r:embed="rId4"/>
          <a:stretch>
            <a:fillRect/>
          </a:stretch>
        </p:blipFill>
        <p:spPr>
          <a:xfrm>
            <a:off x="172299" y="6210301"/>
            <a:ext cx="2189902" cy="5311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7DB05341-548A-5535-6966-1D05D63A01BF}"/>
              </a:ext>
            </a:extLst>
          </p:cNvPr>
          <p:cNvSpPr>
            <a:spLocks noGrp="1"/>
          </p:cNvSpPr>
          <p:nvPr>
            <p:ph type="ctrTitle"/>
          </p:nvPr>
        </p:nvSpPr>
        <p:spPr>
          <a:xfrm>
            <a:off x="888946" y="2542383"/>
            <a:ext cx="5637427" cy="1626450"/>
          </a:xfrm>
        </p:spPr>
        <p:txBody>
          <a:bodyPr/>
          <a:lstStyle/>
          <a:p>
            <a:r>
              <a:rPr lang="en-US" altLang="en-US" sz="4400">
                <a:latin typeface="+mj-lt"/>
                <a:cs typeface="Calibri" panose="020F0502020204030204" pitchFamily="34" charset="0"/>
              </a:rPr>
              <a:t>What’s the 5-year value of a typical monthly donor?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E48EC-BC04-22F5-41D2-0909AD8FF4D2}"/>
              </a:ext>
            </a:extLst>
          </p:cNvPr>
          <p:cNvSpPr>
            <a:spLocks noGrp="1"/>
          </p:cNvSpPr>
          <p:nvPr>
            <p:ph type="ctrTitle"/>
          </p:nvPr>
        </p:nvSpPr>
        <p:spPr>
          <a:xfrm>
            <a:off x="560173" y="1473871"/>
            <a:ext cx="7642267" cy="1626450"/>
          </a:xfrm>
        </p:spPr>
        <p:txBody>
          <a:bodyPr wrap="square" anchor="b">
            <a:normAutofit/>
          </a:bodyPr>
          <a:lstStyle/>
          <a:p>
            <a:r>
              <a:rPr lang="en-US" altLang="en-US"/>
              <a:t>$1,500+ or even more…</a:t>
            </a:r>
          </a:p>
        </p:txBody>
      </p:sp>
      <p:sp>
        <p:nvSpPr>
          <p:cNvPr id="8" name="Subtitle 2">
            <a:extLst>
              <a:ext uri="{FF2B5EF4-FFF2-40B4-BE49-F238E27FC236}">
                <a16:creationId xmlns:a16="http://schemas.microsoft.com/office/drawing/2014/main" id="{3B0D51BF-D727-C67A-CEA8-8F8F7AC6BA83}"/>
              </a:ext>
            </a:extLst>
          </p:cNvPr>
          <p:cNvSpPr>
            <a:spLocks noGrp="1"/>
          </p:cNvSpPr>
          <p:nvPr>
            <p:ph type="subTitle" idx="1"/>
          </p:nvPr>
        </p:nvSpPr>
        <p:spPr>
          <a:xfrm>
            <a:off x="560173" y="3257940"/>
            <a:ext cx="5815914" cy="1176209"/>
          </a:xfrm>
        </p:spPr>
        <p:txBody>
          <a:bodyPr/>
          <a:lstStyle/>
          <a:p>
            <a:r>
              <a:rPr lang="en-US"/>
              <a:t>Oh, the difference it will make!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E634BFB-844A-B4B4-3D1A-E68593DF0388}"/>
              </a:ext>
            </a:extLst>
          </p:cNvPr>
          <p:cNvSpPr>
            <a:spLocks noGrp="1"/>
          </p:cNvSpPr>
          <p:nvPr>
            <p:ph type="title"/>
          </p:nvPr>
        </p:nvSpPr>
        <p:spPr>
          <a:xfrm>
            <a:off x="853016" y="452615"/>
            <a:ext cx="11338984" cy="831851"/>
          </a:xfrm>
        </p:spPr>
        <p:txBody>
          <a:bodyPr/>
          <a:lstStyle/>
          <a:p>
            <a:r>
              <a:rPr lang="en-US" altLang="en-US">
                <a:solidFill>
                  <a:schemeClr val="bg2"/>
                </a:solidFill>
                <a:latin typeface="+mj-lt"/>
                <a:cs typeface="Calibri" panose="020F0502020204030204" pitchFamily="34" charset="0"/>
              </a:rPr>
              <a:t>Oh, their lifetime is more than 5 years! </a:t>
            </a:r>
          </a:p>
        </p:txBody>
      </p:sp>
      <p:pic>
        <p:nvPicPr>
          <p:cNvPr id="48131" name="Picture 4" descr="A table with numbers and text&#10;&#10;Description automatically generated">
            <a:extLst>
              <a:ext uri="{FF2B5EF4-FFF2-40B4-BE49-F238E27FC236}">
                <a16:creationId xmlns:a16="http://schemas.microsoft.com/office/drawing/2014/main" id="{FD9AD056-92D1-FC97-5933-E08E4D82E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0641" y="1737609"/>
            <a:ext cx="7850717" cy="401108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8132" name="TextBox 5">
            <a:extLst>
              <a:ext uri="{FF2B5EF4-FFF2-40B4-BE49-F238E27FC236}">
                <a16:creationId xmlns:a16="http://schemas.microsoft.com/office/drawing/2014/main" id="{25C35345-CC7D-E5FE-8876-2F5F2B04C1C8}"/>
              </a:ext>
            </a:extLst>
          </p:cNvPr>
          <p:cNvSpPr txBox="1">
            <a:spLocks noChangeArrowheads="1"/>
          </p:cNvSpPr>
          <p:nvPr/>
        </p:nvSpPr>
        <p:spPr bwMode="auto">
          <a:xfrm>
            <a:off x="4955118" y="6218767"/>
            <a:ext cx="4588933"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33"/>
              <a:t>Source: Neon One 2024 Recurring Giving Report </a:t>
            </a:r>
          </a:p>
        </p:txBody>
      </p:sp>
      <p:pic>
        <p:nvPicPr>
          <p:cNvPr id="2" name="Picture 1" descr="A blue text on a black background&#10;&#10;AI-generated content may be incorrect.">
            <a:extLst>
              <a:ext uri="{FF2B5EF4-FFF2-40B4-BE49-F238E27FC236}">
                <a16:creationId xmlns:a16="http://schemas.microsoft.com/office/drawing/2014/main" id="{F8CF75D8-1D3F-9F46-F806-A46FD0B716E6}"/>
              </a:ext>
            </a:extLst>
          </p:cNvPr>
          <p:cNvPicPr>
            <a:picLocks noChangeAspect="1"/>
          </p:cNvPicPr>
          <p:nvPr/>
        </p:nvPicPr>
        <p:blipFill>
          <a:blip r:embed="rId3"/>
          <a:stretch>
            <a:fillRect/>
          </a:stretch>
        </p:blipFill>
        <p:spPr>
          <a:xfrm>
            <a:off x="172299" y="6210301"/>
            <a:ext cx="2189902" cy="53119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ign on the ground&#10;&#10;Description automatically generated with low confidence">
            <a:extLst>
              <a:ext uri="{FF2B5EF4-FFF2-40B4-BE49-F238E27FC236}">
                <a16:creationId xmlns:a16="http://schemas.microsoft.com/office/drawing/2014/main" id="{0B845CAC-2D6E-B6D8-8363-8AA6F635DD94}"/>
              </a:ext>
            </a:extLst>
          </p:cNvPr>
          <p:cNvPicPr>
            <a:picLocks noChangeAspect="1"/>
          </p:cNvPicPr>
          <p:nvPr/>
        </p:nvPicPr>
        <p:blipFill rotWithShape="1">
          <a:blip r:embed="rId2"/>
          <a:srcRect t="9633" b="34117"/>
          <a:stretch>
            <a:fillRect/>
          </a:stretch>
        </p:blipFill>
        <p:spPr>
          <a:xfrm>
            <a:off x="20" y="10"/>
            <a:ext cx="12191980" cy="685799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noFill/>
        </p:spPr>
      </p:pic>
      <p:sp>
        <p:nvSpPr>
          <p:cNvPr id="49154" name="Title 1">
            <a:extLst>
              <a:ext uri="{FF2B5EF4-FFF2-40B4-BE49-F238E27FC236}">
                <a16:creationId xmlns:a16="http://schemas.microsoft.com/office/drawing/2014/main" id="{C880C016-B511-A5BD-A259-5510009B75E8}"/>
              </a:ext>
            </a:extLst>
          </p:cNvPr>
          <p:cNvSpPr>
            <a:spLocks noGrp="1"/>
          </p:cNvSpPr>
          <p:nvPr>
            <p:ph type="title"/>
          </p:nvPr>
        </p:nvSpPr>
        <p:spPr>
          <a:xfrm>
            <a:off x="3445328" y="923544"/>
            <a:ext cx="5396593" cy="5010912"/>
          </a:xfrm>
        </p:spPr>
        <p:txBody>
          <a:bodyPr wrap="square" anchor="ctr">
            <a:normAutofit/>
          </a:bodyPr>
          <a:lstStyle/>
          <a:p>
            <a:r>
              <a:rPr lang="en-US" altLang="en-US" sz="4400"/>
              <a:t>How many monthly donors do you have?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6" name="Google Shape;506;g26dfeb6fd91_0_650">
            <a:extLst>
              <a:ext uri="{FF2B5EF4-FFF2-40B4-BE49-F238E27FC236}">
                <a16:creationId xmlns:a16="http://schemas.microsoft.com/office/drawing/2014/main" id="{A6F3693D-CD35-55FD-F5B0-2BA7150B638E}"/>
              </a:ext>
            </a:extLst>
          </p:cNvPr>
          <p:cNvGraphicFramePr/>
          <p:nvPr/>
        </p:nvGraphicFramePr>
        <p:xfrm>
          <a:off x="414868" y="1761067"/>
          <a:ext cx="11444815" cy="3335865"/>
        </p:xfrm>
        <a:graphic>
          <a:graphicData uri="http://schemas.openxmlformats.org/drawingml/2006/table">
            <a:tbl>
              <a:tblPr>
                <a:noFill/>
              </a:tblPr>
              <a:tblGrid>
                <a:gridCol w="2233631">
                  <a:extLst>
                    <a:ext uri="{9D8B030D-6E8A-4147-A177-3AD203B41FA5}">
                      <a16:colId xmlns:a16="http://schemas.microsoft.com/office/drawing/2014/main" val="20000"/>
                    </a:ext>
                  </a:extLst>
                </a:gridCol>
                <a:gridCol w="2302796">
                  <a:extLst>
                    <a:ext uri="{9D8B030D-6E8A-4147-A177-3AD203B41FA5}">
                      <a16:colId xmlns:a16="http://schemas.microsoft.com/office/drawing/2014/main" val="20001"/>
                    </a:ext>
                  </a:extLst>
                </a:gridCol>
                <a:gridCol w="2302796">
                  <a:extLst>
                    <a:ext uri="{9D8B030D-6E8A-4147-A177-3AD203B41FA5}">
                      <a16:colId xmlns:a16="http://schemas.microsoft.com/office/drawing/2014/main" val="20002"/>
                    </a:ext>
                  </a:extLst>
                </a:gridCol>
                <a:gridCol w="2302796">
                  <a:extLst>
                    <a:ext uri="{9D8B030D-6E8A-4147-A177-3AD203B41FA5}">
                      <a16:colId xmlns:a16="http://schemas.microsoft.com/office/drawing/2014/main" val="20003"/>
                    </a:ext>
                  </a:extLst>
                </a:gridCol>
                <a:gridCol w="2302796">
                  <a:extLst>
                    <a:ext uri="{9D8B030D-6E8A-4147-A177-3AD203B41FA5}">
                      <a16:colId xmlns:a16="http://schemas.microsoft.com/office/drawing/2014/main" val="20004"/>
                    </a:ext>
                  </a:extLst>
                </a:gridCol>
              </a:tblGrid>
              <a:tr h="1554545">
                <a:tc>
                  <a:txBody>
                    <a:bodyPr/>
                    <a:lstStyle/>
                    <a:p>
                      <a:pPr marL="0" marR="0" lvl="0" indent="0" algn="l" rtl="0">
                        <a:lnSpc>
                          <a:spcPct val="100000"/>
                        </a:lnSpc>
                        <a:spcBef>
                          <a:spcPts val="0"/>
                        </a:spcBef>
                        <a:spcAft>
                          <a:spcPts val="0"/>
                        </a:spcAft>
                        <a:buClr>
                          <a:schemeClr val="lt1"/>
                        </a:buClr>
                        <a:buSzPts val="1500"/>
                        <a:buFont typeface="Arial"/>
                        <a:buNone/>
                      </a:pPr>
                      <a:r>
                        <a:rPr lang="en-US" sz="2000" b="1" i="0" u="none" strike="noStrike" cap="none">
                          <a:solidFill>
                            <a:schemeClr val="lt1"/>
                          </a:solidFill>
                          <a:latin typeface="Calibri"/>
                          <a:ea typeface="Calibri"/>
                          <a:cs typeface="Calibri"/>
                          <a:sym typeface="Calibri"/>
                        </a:rPr>
                        <a:t> </a:t>
                      </a:r>
                      <a:endParaRPr sz="2000" u="none" strike="noStrike" cap="none"/>
                    </a:p>
                  </a:txBody>
                  <a:tcPr marL="121933" marR="121933" marT="45704" marB="45704">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2060"/>
                        </a:buClr>
                        <a:buSzPts val="2400"/>
                        <a:buFont typeface="Arial"/>
                        <a:buNone/>
                      </a:pPr>
                      <a:r>
                        <a:rPr lang="en-US" sz="3200" b="1" i="0" u="none" strike="noStrike" cap="none">
                          <a:solidFill>
                            <a:srgbClr val="002060"/>
                          </a:solidFill>
                          <a:latin typeface="Calibri"/>
                          <a:ea typeface="Calibri"/>
                          <a:cs typeface="Calibri"/>
                          <a:sym typeface="Calibri"/>
                        </a:rPr>
                        <a:t># of Monthly Donors</a:t>
                      </a:r>
                      <a:endParaRPr sz="2000" u="none" strike="noStrike" cap="none"/>
                    </a:p>
                  </a:txBody>
                  <a:tcPr marL="121933" marR="121933" marT="45704" marB="45704" anchor="b">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2060"/>
                        </a:buClr>
                        <a:buSzPts val="2400"/>
                        <a:buFont typeface="Arial"/>
                        <a:buNone/>
                      </a:pPr>
                      <a:r>
                        <a:rPr lang="en-US" sz="3200" b="1" i="0" u="none" strike="noStrike" cap="none">
                          <a:solidFill>
                            <a:srgbClr val="002060"/>
                          </a:solidFill>
                          <a:latin typeface="Calibri"/>
                          <a:ea typeface="Calibri"/>
                          <a:cs typeface="Calibri"/>
                          <a:sym typeface="Calibri"/>
                        </a:rPr>
                        <a:t>Average </a:t>
                      </a:r>
                      <a:endParaRPr sz="2000" u="none" strike="noStrike" cap="none"/>
                    </a:p>
                    <a:p>
                      <a:pPr marL="0" marR="0" lvl="0" indent="0" algn="l" rtl="0">
                        <a:lnSpc>
                          <a:spcPct val="100000"/>
                        </a:lnSpc>
                        <a:spcBef>
                          <a:spcPts val="0"/>
                        </a:spcBef>
                        <a:spcAft>
                          <a:spcPts val="0"/>
                        </a:spcAft>
                        <a:buClr>
                          <a:srgbClr val="002060"/>
                        </a:buClr>
                        <a:buSzPts val="2400"/>
                        <a:buFont typeface="Arial"/>
                        <a:buNone/>
                      </a:pPr>
                      <a:r>
                        <a:rPr lang="en-US" sz="3200" b="1" i="0" u="none" strike="noStrike" cap="none">
                          <a:solidFill>
                            <a:srgbClr val="002060"/>
                          </a:solidFill>
                          <a:latin typeface="Calibri"/>
                          <a:ea typeface="Calibri"/>
                          <a:cs typeface="Calibri"/>
                          <a:sym typeface="Calibri"/>
                        </a:rPr>
                        <a:t>gift</a:t>
                      </a:r>
                      <a:endParaRPr sz="2000" u="none" strike="noStrike" cap="none"/>
                    </a:p>
                  </a:txBody>
                  <a:tcPr marL="121933" marR="121933" marT="45704" marB="45704" anchor="b">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2060"/>
                        </a:buClr>
                        <a:buSzPts val="2400"/>
                        <a:buFont typeface="Arial"/>
                        <a:buNone/>
                      </a:pPr>
                      <a:r>
                        <a:rPr lang="en-US" sz="3200" b="1" i="0" u="none" strike="noStrike" cap="none">
                          <a:solidFill>
                            <a:srgbClr val="002060"/>
                          </a:solidFill>
                          <a:latin typeface="Calibri"/>
                          <a:ea typeface="Calibri"/>
                          <a:cs typeface="Calibri"/>
                          <a:sym typeface="Calibri"/>
                        </a:rPr>
                        <a:t>Average </a:t>
                      </a:r>
                      <a:endParaRPr sz="2000" u="none" strike="noStrike" cap="none"/>
                    </a:p>
                    <a:p>
                      <a:pPr marL="0" marR="0" lvl="0" indent="0" algn="l" rtl="0">
                        <a:lnSpc>
                          <a:spcPct val="100000"/>
                        </a:lnSpc>
                        <a:spcBef>
                          <a:spcPts val="0"/>
                        </a:spcBef>
                        <a:spcAft>
                          <a:spcPts val="0"/>
                        </a:spcAft>
                        <a:buClr>
                          <a:srgbClr val="002060"/>
                        </a:buClr>
                        <a:buSzPts val="2400"/>
                        <a:buFont typeface="Arial"/>
                        <a:buNone/>
                      </a:pPr>
                      <a:r>
                        <a:rPr lang="en-US" sz="3200" b="1" i="0" u="none" strike="noStrike" cap="none">
                          <a:solidFill>
                            <a:srgbClr val="002060"/>
                          </a:solidFill>
                          <a:latin typeface="Calibri"/>
                          <a:ea typeface="Calibri"/>
                          <a:cs typeface="Calibri"/>
                          <a:sym typeface="Calibri"/>
                        </a:rPr>
                        <a:t>Yearly </a:t>
                      </a:r>
                      <a:endParaRPr sz="2000" u="none" strike="noStrike" cap="none"/>
                    </a:p>
                    <a:p>
                      <a:pPr marL="0" marR="0" lvl="0" indent="0" algn="l" rtl="0">
                        <a:lnSpc>
                          <a:spcPct val="100000"/>
                        </a:lnSpc>
                        <a:spcBef>
                          <a:spcPts val="0"/>
                        </a:spcBef>
                        <a:spcAft>
                          <a:spcPts val="0"/>
                        </a:spcAft>
                        <a:buClr>
                          <a:srgbClr val="002060"/>
                        </a:buClr>
                        <a:buSzPts val="2400"/>
                        <a:buFont typeface="Arial"/>
                        <a:buNone/>
                      </a:pPr>
                      <a:r>
                        <a:rPr lang="en-US" sz="3200" b="1" i="0" u="none" strike="noStrike" cap="none">
                          <a:solidFill>
                            <a:srgbClr val="002060"/>
                          </a:solidFill>
                          <a:latin typeface="Calibri"/>
                          <a:ea typeface="Calibri"/>
                          <a:cs typeface="Calibri"/>
                          <a:sym typeface="Calibri"/>
                        </a:rPr>
                        <a:t>Gift</a:t>
                      </a:r>
                      <a:endParaRPr sz="2000" u="none" strike="noStrike" cap="none"/>
                    </a:p>
                  </a:txBody>
                  <a:tcPr marL="121933" marR="121933" marT="45704" marB="45704" anchor="b">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2060"/>
                        </a:buClr>
                        <a:buSzPts val="2400"/>
                        <a:buFont typeface="Arial"/>
                        <a:buNone/>
                      </a:pPr>
                      <a:r>
                        <a:rPr lang="en-US" sz="3200" b="1" i="0" u="none" strike="noStrike" cap="none">
                          <a:solidFill>
                            <a:srgbClr val="002060"/>
                          </a:solidFill>
                          <a:latin typeface="Calibri"/>
                          <a:ea typeface="Calibri"/>
                          <a:cs typeface="Calibri"/>
                          <a:sym typeface="Calibri"/>
                        </a:rPr>
                        <a:t>Cumulative </a:t>
                      </a:r>
                      <a:endParaRPr sz="2000" u="none" strike="noStrike" cap="none"/>
                    </a:p>
                  </a:txBody>
                  <a:tcPr marL="121933" marR="121933" marT="45704" marB="45704" anchor="b">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90660">
                <a:tc>
                  <a:txBody>
                    <a:bodyPr/>
                    <a:lstStyle/>
                    <a:p>
                      <a:pPr marL="0" marR="0" lvl="0" indent="0" algn="l" rtl="0">
                        <a:lnSpc>
                          <a:spcPct val="100000"/>
                        </a:lnSpc>
                        <a:spcBef>
                          <a:spcPts val="0"/>
                        </a:spcBef>
                        <a:spcAft>
                          <a:spcPts val="0"/>
                        </a:spcAft>
                        <a:buClr>
                          <a:schemeClr val="dk1"/>
                        </a:buClr>
                        <a:buSzPts val="2400"/>
                        <a:buFont typeface="Arial"/>
                        <a:buNone/>
                      </a:pPr>
                      <a:r>
                        <a:rPr lang="en-US" sz="2900" b="0" i="0" u="none" strike="noStrike" cap="none">
                          <a:solidFill>
                            <a:schemeClr val="dk1"/>
                          </a:solidFill>
                          <a:latin typeface="Calibri" panose="020F0502020204030204" pitchFamily="34" charset="0"/>
                          <a:cs typeface="Calibri" panose="020F0502020204030204" pitchFamily="34" charset="0"/>
                          <a:sym typeface="Calibri"/>
                        </a:rPr>
                        <a:t>1</a:t>
                      </a:r>
                      <a:r>
                        <a:rPr lang="en-US" sz="2900" b="0" i="0" u="none" strike="noStrike" cap="none" baseline="30000">
                          <a:solidFill>
                            <a:schemeClr val="dk1"/>
                          </a:solidFill>
                          <a:latin typeface="Calibri" panose="020F0502020204030204" pitchFamily="34" charset="0"/>
                          <a:cs typeface="Calibri" panose="020F0502020204030204" pitchFamily="34" charset="0"/>
                          <a:sym typeface="Calibri"/>
                        </a:rPr>
                        <a:t> </a:t>
                      </a:r>
                      <a:r>
                        <a:rPr lang="en-US" sz="2900" b="0" i="0" u="none" strike="noStrike" cap="none">
                          <a:solidFill>
                            <a:schemeClr val="dk1"/>
                          </a:solidFill>
                          <a:latin typeface="Calibri" panose="020F0502020204030204" pitchFamily="34" charset="0"/>
                          <a:cs typeface="Calibri" panose="020F0502020204030204" pitchFamily="34" charset="0"/>
                          <a:sym typeface="Calibri"/>
                        </a:rPr>
                        <a:t>year value</a:t>
                      </a:r>
                      <a:endParaRPr sz="2900" u="none" strike="noStrike" cap="none">
                        <a:latin typeface="Calibri" panose="020F0502020204030204" pitchFamily="34" charset="0"/>
                        <a:cs typeface="Calibri" panose="020F0502020204030204" pitchFamily="34" charset="0"/>
                      </a:endParaRPr>
                    </a:p>
                  </a:txBody>
                  <a:tcPr marL="121933" marR="121933" marT="45704" marB="45704"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Arial"/>
                        <a:buNone/>
                      </a:pPr>
                      <a:r>
                        <a:rPr lang="en-US" sz="2900" b="0" i="0" u="none" strike="noStrike" cap="none">
                          <a:solidFill>
                            <a:schemeClr val="dk1"/>
                          </a:solidFill>
                          <a:latin typeface="Calibri" panose="020F0502020204030204" pitchFamily="34" charset="0"/>
                          <a:ea typeface="Calibri"/>
                          <a:cs typeface="Calibri" panose="020F0502020204030204" pitchFamily="34" charset="0"/>
                          <a:sym typeface="Calibri"/>
                        </a:rPr>
                        <a:t>100</a:t>
                      </a:r>
                      <a:endParaRPr sz="2900" u="none" strike="noStrike" cap="none">
                        <a:latin typeface="Calibri" panose="020F0502020204030204" pitchFamily="34" charset="0"/>
                        <a:cs typeface="Calibri" panose="020F0502020204030204" pitchFamily="34" charset="0"/>
                      </a:endParaRPr>
                    </a:p>
                  </a:txBody>
                  <a:tcPr marL="121933" marR="121933" marT="45704" marB="45704"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Arial"/>
                        <a:buNone/>
                      </a:pPr>
                      <a:r>
                        <a:rPr lang="en-US" sz="2900" b="0" i="0" u="none" strike="noStrike" cap="none">
                          <a:solidFill>
                            <a:schemeClr val="dk1"/>
                          </a:solidFill>
                          <a:latin typeface="Calibri" panose="020F0502020204030204" pitchFamily="34" charset="0"/>
                          <a:ea typeface="Calibri"/>
                          <a:cs typeface="Calibri" panose="020F0502020204030204" pitchFamily="34" charset="0"/>
                          <a:sym typeface="Calibri"/>
                        </a:rPr>
                        <a:t>$25</a:t>
                      </a:r>
                      <a:endParaRPr sz="2900" u="none" strike="noStrike" cap="none">
                        <a:latin typeface="Calibri" panose="020F0502020204030204" pitchFamily="34" charset="0"/>
                        <a:cs typeface="Calibri" panose="020F0502020204030204" pitchFamily="34" charset="0"/>
                      </a:endParaRPr>
                    </a:p>
                  </a:txBody>
                  <a:tcPr marL="121933" marR="121933" marT="45704" marB="45704"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Arial"/>
                        <a:buNone/>
                      </a:pPr>
                      <a:r>
                        <a:rPr lang="en-US" sz="2900" b="0" i="0" u="none" strike="noStrike" cap="none">
                          <a:solidFill>
                            <a:schemeClr val="dk1"/>
                          </a:solidFill>
                          <a:latin typeface="Calibri" panose="020F0502020204030204" pitchFamily="34" charset="0"/>
                          <a:ea typeface="Calibri"/>
                          <a:cs typeface="Calibri" panose="020F0502020204030204" pitchFamily="34" charset="0"/>
                          <a:sym typeface="Calibri"/>
                        </a:rPr>
                        <a:t>$300</a:t>
                      </a:r>
                      <a:endParaRPr sz="2900" u="none" strike="noStrike" cap="none">
                        <a:latin typeface="Calibri" panose="020F0502020204030204" pitchFamily="34" charset="0"/>
                        <a:cs typeface="Calibri" panose="020F0502020204030204" pitchFamily="34" charset="0"/>
                      </a:endParaRPr>
                    </a:p>
                  </a:txBody>
                  <a:tcPr marL="121933" marR="121933" marT="45704" marB="45704"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Arial"/>
                        <a:buNone/>
                      </a:pPr>
                      <a:r>
                        <a:rPr lang="en-US" sz="2900" b="0" i="0" u="none" strike="noStrike" cap="none">
                          <a:solidFill>
                            <a:schemeClr val="dk1"/>
                          </a:solidFill>
                          <a:latin typeface="Calibri" panose="020F0502020204030204" pitchFamily="34" charset="0"/>
                          <a:ea typeface="Calibri"/>
                          <a:cs typeface="Calibri" panose="020F0502020204030204" pitchFamily="34" charset="0"/>
                          <a:sym typeface="Calibri"/>
                        </a:rPr>
                        <a:t>$30,000</a:t>
                      </a:r>
                      <a:endParaRPr sz="2900" u="none" strike="noStrike" cap="none">
                        <a:latin typeface="Calibri" panose="020F0502020204030204" pitchFamily="34" charset="0"/>
                        <a:cs typeface="Calibri" panose="020F0502020204030204" pitchFamily="34" charset="0"/>
                      </a:endParaRPr>
                    </a:p>
                  </a:txBody>
                  <a:tcPr marL="121933" marR="121933" marT="45704" marB="45704"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90660">
                <a:tc>
                  <a:txBody>
                    <a:bodyPr/>
                    <a:lstStyle/>
                    <a:p>
                      <a:pPr marL="0" marR="0" lvl="0" indent="0" algn="l" rtl="0">
                        <a:lnSpc>
                          <a:spcPct val="100000"/>
                        </a:lnSpc>
                        <a:spcBef>
                          <a:spcPts val="0"/>
                        </a:spcBef>
                        <a:spcAft>
                          <a:spcPts val="0"/>
                        </a:spcAft>
                        <a:buClr>
                          <a:schemeClr val="dk1"/>
                        </a:buClr>
                        <a:buSzPts val="2400"/>
                        <a:buFont typeface="Arial"/>
                        <a:buNone/>
                      </a:pPr>
                      <a:r>
                        <a:rPr lang="en-US" sz="2900" u="none" strike="noStrike" cap="none">
                          <a:latin typeface="Calibri" panose="020F0502020204030204" pitchFamily="34" charset="0"/>
                          <a:cs typeface="Calibri" panose="020F0502020204030204" pitchFamily="34" charset="0"/>
                        </a:rPr>
                        <a:t>8 year value </a:t>
                      </a:r>
                      <a:endParaRPr sz="2900" u="none" strike="noStrike" cap="none">
                        <a:latin typeface="Calibri" panose="020F0502020204030204" pitchFamily="34" charset="0"/>
                        <a:cs typeface="Calibri" panose="020F0502020204030204" pitchFamily="34" charset="0"/>
                      </a:endParaRPr>
                    </a:p>
                  </a:txBody>
                  <a:tcPr marL="121933" marR="121933" marT="45704" marB="45704" anchor="ctr">
                    <a:lnL w="19050" cap="flat" cmpd="sng">
                      <a:solidFill>
                        <a:schemeClr val="lt2"/>
                      </a:solidFill>
                      <a:prstDash val="solid"/>
                      <a:round/>
                      <a:headEnd type="none" w="sm" len="sm"/>
                      <a:tailEnd type="none" w="sm" len="sm"/>
                    </a:lnL>
                    <a:lnR w="19050" cap="flat" cmpd="sng" algn="ctr">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Arial"/>
                        <a:buNone/>
                      </a:pPr>
                      <a:r>
                        <a:rPr lang="en-US" sz="2900" u="none" strike="noStrike" cap="none">
                          <a:latin typeface="Calibri" panose="020F0502020204030204" pitchFamily="34" charset="0"/>
                          <a:cs typeface="Calibri" panose="020F0502020204030204" pitchFamily="34" charset="0"/>
                        </a:rPr>
                        <a:t>100</a:t>
                      </a:r>
                      <a:endParaRPr sz="2900" u="none" strike="noStrike" cap="none">
                        <a:latin typeface="Calibri" panose="020F0502020204030204" pitchFamily="34" charset="0"/>
                        <a:cs typeface="Calibri" panose="020F0502020204030204" pitchFamily="34" charset="0"/>
                      </a:endParaRPr>
                    </a:p>
                  </a:txBody>
                  <a:tcPr marL="121933" marR="121933" marT="45704" marB="45704" anchor="ctr">
                    <a:lnL w="19050" cap="flat" cmpd="sng" algn="ctr">
                      <a:solidFill>
                        <a:schemeClr val="lt2"/>
                      </a:solidFill>
                      <a:prstDash val="solid"/>
                      <a:round/>
                      <a:headEnd type="none" w="sm" len="sm"/>
                      <a:tailEnd type="none" w="sm" len="sm"/>
                    </a:lnL>
                    <a:lnR w="19050" cap="flat" cmpd="sng" algn="ctr">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Arial"/>
                        <a:buNone/>
                      </a:pPr>
                      <a:r>
                        <a:rPr lang="en-US" sz="2900" u="none" strike="noStrike" cap="none">
                          <a:latin typeface="Calibri" panose="020F0502020204030204" pitchFamily="34" charset="0"/>
                          <a:cs typeface="Calibri" panose="020F0502020204030204" pitchFamily="34" charset="0"/>
                        </a:rPr>
                        <a:t>$25</a:t>
                      </a:r>
                      <a:endParaRPr sz="2900" u="none" strike="noStrike" cap="none">
                        <a:latin typeface="Calibri" panose="020F0502020204030204" pitchFamily="34" charset="0"/>
                        <a:cs typeface="Calibri" panose="020F0502020204030204" pitchFamily="34" charset="0"/>
                      </a:endParaRPr>
                    </a:p>
                  </a:txBody>
                  <a:tcPr marL="121933" marR="121933" marT="45704" marB="45704" anchor="ctr">
                    <a:lnL w="19050" cap="flat" cmpd="sng" algn="ctr">
                      <a:solidFill>
                        <a:schemeClr val="lt2"/>
                      </a:solidFill>
                      <a:prstDash val="solid"/>
                      <a:round/>
                      <a:headEnd type="none" w="sm" len="sm"/>
                      <a:tailEnd type="none" w="sm" len="sm"/>
                    </a:lnL>
                    <a:lnR w="19050" cap="flat" cmpd="sng" algn="ctr">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Arial"/>
                        <a:buNone/>
                      </a:pPr>
                      <a:r>
                        <a:rPr lang="en-US" sz="2900" u="none" strike="noStrike" cap="none">
                          <a:latin typeface="Calibri" panose="020F0502020204030204" pitchFamily="34" charset="0"/>
                          <a:cs typeface="Calibri" panose="020F0502020204030204" pitchFamily="34" charset="0"/>
                        </a:rPr>
                        <a:t>$300</a:t>
                      </a:r>
                      <a:endParaRPr sz="2900" u="none" strike="noStrike" cap="none">
                        <a:latin typeface="Calibri" panose="020F0502020204030204" pitchFamily="34" charset="0"/>
                        <a:cs typeface="Calibri" panose="020F0502020204030204" pitchFamily="34" charset="0"/>
                      </a:endParaRPr>
                    </a:p>
                  </a:txBody>
                  <a:tcPr marL="121933" marR="121933" marT="45704" marB="45704" anchor="ctr">
                    <a:lnL w="19050" cap="flat" cmpd="sng" algn="ctr">
                      <a:solidFill>
                        <a:schemeClr val="lt2"/>
                      </a:solidFill>
                      <a:prstDash val="solid"/>
                      <a:round/>
                      <a:headEnd type="none" w="sm" len="sm"/>
                      <a:tailEnd type="none" w="sm" len="sm"/>
                    </a:lnL>
                    <a:lnR w="19050" cap="flat" cmpd="sng" algn="ctr">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Arial"/>
                        <a:buNone/>
                      </a:pPr>
                      <a:r>
                        <a:rPr lang="en-US" sz="2900" u="none" strike="noStrike" cap="none">
                          <a:latin typeface="Calibri" panose="020F0502020204030204" pitchFamily="34" charset="0"/>
                          <a:cs typeface="Calibri" panose="020F0502020204030204" pitchFamily="34" charset="0"/>
                        </a:rPr>
                        <a:t>$180,000 </a:t>
                      </a:r>
                      <a:endParaRPr sz="2900" u="none" strike="noStrike" cap="none">
                        <a:latin typeface="Calibri" panose="020F0502020204030204" pitchFamily="34" charset="0"/>
                        <a:cs typeface="Calibri" panose="020F0502020204030204" pitchFamily="34" charset="0"/>
                      </a:endParaRPr>
                    </a:p>
                  </a:txBody>
                  <a:tcPr marL="121933" marR="121933" marT="45704" marB="45704" anchor="ctr">
                    <a:lnL w="19050" cap="flat" cmpd="sng" algn="ctr">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50208" name="Google Shape;507;g26dfeb6fd91_0_650">
            <a:extLst>
              <a:ext uri="{FF2B5EF4-FFF2-40B4-BE49-F238E27FC236}">
                <a16:creationId xmlns:a16="http://schemas.microsoft.com/office/drawing/2014/main" id="{E23D50C8-2415-9A19-7659-4A22DE9D813E}"/>
              </a:ext>
            </a:extLst>
          </p:cNvPr>
          <p:cNvSpPr>
            <a:spLocks noGrp="1"/>
          </p:cNvSpPr>
          <p:nvPr>
            <p:ph type="title"/>
          </p:nvPr>
        </p:nvSpPr>
        <p:spPr>
          <a:xfrm>
            <a:off x="510118" y="421218"/>
            <a:ext cx="10333567" cy="831849"/>
          </a:xfrm>
        </p:spPr>
        <p:txBody>
          <a:bodyPr/>
          <a:lstStyle/>
          <a:p>
            <a:pPr eaLnBrk="1" hangingPunct="1">
              <a:buClr>
                <a:srgbClr val="003A63"/>
              </a:buClr>
              <a:buFont typeface="Helvetica Neue"/>
              <a:buNone/>
            </a:pPr>
            <a:r>
              <a:rPr lang="en-US" altLang="en-US">
                <a:solidFill>
                  <a:schemeClr val="bg2"/>
                </a:solidFill>
                <a:latin typeface="+mj-lt"/>
                <a:cs typeface="Arial" panose="020B0604020202020204" pitchFamily="34" charset="0"/>
                <a:sym typeface="Helvetica Neue"/>
              </a:rPr>
              <a:t>Create your own benchmarks </a:t>
            </a:r>
            <a:br>
              <a:rPr lang="en-US" altLang="en-US">
                <a:solidFill>
                  <a:schemeClr val="bg2"/>
                </a:solidFill>
                <a:latin typeface="+mj-lt"/>
                <a:cs typeface="Arial" panose="020B0604020202020204" pitchFamily="34" charset="0"/>
                <a:sym typeface="Helvetica Neue"/>
              </a:rPr>
            </a:br>
            <a:endParaRPr lang="en-US" altLang="en-US">
              <a:solidFill>
                <a:schemeClr val="bg2"/>
              </a:solidFill>
              <a:latin typeface="+mj-lt"/>
              <a:cs typeface="Arial" panose="020B0604020202020204" pitchFamily="34" charset="0"/>
              <a:sym typeface="Helvetica Neue"/>
            </a:endParaRPr>
          </a:p>
        </p:txBody>
      </p:sp>
      <p:pic>
        <p:nvPicPr>
          <p:cNvPr id="2" name="Picture 1" descr="A blue text on a black background&#10;&#10;AI-generated content may be incorrect.">
            <a:extLst>
              <a:ext uri="{FF2B5EF4-FFF2-40B4-BE49-F238E27FC236}">
                <a16:creationId xmlns:a16="http://schemas.microsoft.com/office/drawing/2014/main" id="{3FBA1918-9CB3-653E-4CBE-84D838C91DDD}"/>
              </a:ext>
            </a:extLst>
          </p:cNvPr>
          <p:cNvPicPr>
            <a:picLocks noChangeAspect="1"/>
          </p:cNvPicPr>
          <p:nvPr/>
        </p:nvPicPr>
        <p:blipFill>
          <a:blip r:embed="rId3"/>
          <a:stretch>
            <a:fillRect/>
          </a:stretch>
        </p:blipFill>
        <p:spPr>
          <a:xfrm>
            <a:off x="172299" y="6210301"/>
            <a:ext cx="2189902" cy="53119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CE19-01BC-0682-F730-1AF11D35DDB2}"/>
              </a:ext>
            </a:extLst>
          </p:cNvPr>
          <p:cNvSpPr>
            <a:spLocks noGrp="1"/>
          </p:cNvSpPr>
          <p:nvPr>
            <p:ph type="title"/>
          </p:nvPr>
        </p:nvSpPr>
        <p:spPr/>
        <p:txBody>
          <a:bodyPr/>
          <a:lstStyle/>
          <a:p>
            <a:r>
              <a:rPr lang="en-US" err="1"/>
              <a:t>CharityEngine</a:t>
            </a:r>
            <a:r>
              <a:rPr lang="en-US"/>
              <a:t> Was Built for Nonprofits Tired of: </a:t>
            </a:r>
          </a:p>
        </p:txBody>
      </p:sp>
      <p:sp>
        <p:nvSpPr>
          <p:cNvPr id="3" name="Content Placeholder 2">
            <a:extLst>
              <a:ext uri="{FF2B5EF4-FFF2-40B4-BE49-F238E27FC236}">
                <a16:creationId xmlns:a16="http://schemas.microsoft.com/office/drawing/2014/main" id="{F896B27F-1BFD-3643-A4F9-2A5A6D85CA6F}"/>
              </a:ext>
            </a:extLst>
          </p:cNvPr>
          <p:cNvSpPr>
            <a:spLocks noGrp="1"/>
          </p:cNvSpPr>
          <p:nvPr>
            <p:ph type="body" idx="1"/>
          </p:nvPr>
        </p:nvSpPr>
        <p:spPr>
          <a:xfrm>
            <a:off x="838200" y="1778201"/>
            <a:ext cx="5260220" cy="4040894"/>
          </a:xfrm>
        </p:spPr>
        <p:txBody>
          <a:bodyPr/>
          <a:lstStyle/>
          <a:p>
            <a:pPr>
              <a:buSzPct val="88000"/>
              <a:buFont typeface="Arial" panose="020B0604020202020204" pitchFamily="34" charset="0"/>
              <a:buChar char="•"/>
            </a:pPr>
            <a:r>
              <a:rPr lang="en-US" sz="2800">
                <a:solidFill>
                  <a:schemeClr val="bg2"/>
                </a:solidFill>
              </a:rPr>
              <a:t>Cobbled-Together Systems</a:t>
            </a:r>
            <a:endParaRPr lang="en-US">
              <a:solidFill>
                <a:schemeClr val="bg2"/>
              </a:solidFill>
            </a:endParaRPr>
          </a:p>
          <a:p>
            <a:pPr>
              <a:buSzPct val="88000"/>
              <a:buFont typeface="Arial" panose="020B0604020202020204" pitchFamily="34" charset="0"/>
              <a:buChar char="•"/>
            </a:pPr>
            <a:r>
              <a:rPr lang="en-US" sz="2800">
                <a:solidFill>
                  <a:schemeClr val="bg2"/>
                </a:solidFill>
              </a:rPr>
              <a:t>Multiple Vendor Logins</a:t>
            </a:r>
          </a:p>
          <a:p>
            <a:pPr>
              <a:buSzPct val="88000"/>
              <a:buFont typeface="Arial" panose="020B0604020202020204" pitchFamily="34" charset="0"/>
              <a:buChar char="•"/>
            </a:pPr>
            <a:r>
              <a:rPr lang="en-US" sz="2800">
                <a:solidFill>
                  <a:schemeClr val="bg2"/>
                </a:solidFill>
              </a:rPr>
              <a:t>Siloed Data</a:t>
            </a:r>
          </a:p>
          <a:p>
            <a:pPr>
              <a:buSzPct val="88000"/>
              <a:buFont typeface="Arial" panose="020B0604020202020204" pitchFamily="34" charset="0"/>
              <a:buChar char="•"/>
            </a:pPr>
            <a:r>
              <a:rPr lang="en-US" sz="2800">
                <a:solidFill>
                  <a:schemeClr val="bg2"/>
                </a:solidFill>
              </a:rPr>
              <a:t>Poor Usability and a Frustrated Team</a:t>
            </a:r>
          </a:p>
          <a:p>
            <a:pPr>
              <a:buSzPct val="88000"/>
              <a:buFont typeface="Arial" panose="020B0604020202020204" pitchFamily="34" charset="0"/>
              <a:buChar char="•"/>
            </a:pPr>
            <a:r>
              <a:rPr lang="en-US" sz="2800">
                <a:solidFill>
                  <a:schemeClr val="bg2"/>
                </a:solidFill>
              </a:rPr>
              <a:t>Escalating and Unexpected Costs</a:t>
            </a:r>
          </a:p>
        </p:txBody>
      </p:sp>
      <p:pic>
        <p:nvPicPr>
          <p:cNvPr id="4" name="Picture 3">
            <a:extLst>
              <a:ext uri="{FF2B5EF4-FFF2-40B4-BE49-F238E27FC236}">
                <a16:creationId xmlns:a16="http://schemas.microsoft.com/office/drawing/2014/main" id="{F3D195CF-70A1-198C-05AC-1BB50F85B41D}"/>
              </a:ext>
            </a:extLst>
          </p:cNvPr>
          <p:cNvPicPr>
            <a:picLocks noChangeAspect="1"/>
          </p:cNvPicPr>
          <p:nvPr/>
        </p:nvPicPr>
        <p:blipFill>
          <a:blip r:embed="rId2"/>
          <a:stretch>
            <a:fillRect/>
          </a:stretch>
        </p:blipFill>
        <p:spPr>
          <a:xfrm>
            <a:off x="6030282" y="1120971"/>
            <a:ext cx="5924550" cy="6019800"/>
          </a:xfrm>
          <a:prstGeom prst="rect">
            <a:avLst/>
          </a:prstGeom>
        </p:spPr>
      </p:pic>
    </p:spTree>
    <p:extLst>
      <p:ext uri="{BB962C8B-B14F-4D97-AF65-F5344CB8AC3E}">
        <p14:creationId xmlns:p14="http://schemas.microsoft.com/office/powerpoint/2010/main" val="10779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Google Shape;513;g26dfeb6fd91_0_656">
            <a:extLst>
              <a:ext uri="{FF2B5EF4-FFF2-40B4-BE49-F238E27FC236}">
                <a16:creationId xmlns:a16="http://schemas.microsoft.com/office/drawing/2014/main" id="{EE7A8CAD-6139-0E5B-0934-6994AB6A07A2}"/>
              </a:ext>
            </a:extLst>
          </p:cNvPr>
          <p:cNvSpPr>
            <a:spLocks noGrp="1"/>
          </p:cNvSpPr>
          <p:nvPr>
            <p:ph type="title"/>
          </p:nvPr>
        </p:nvSpPr>
        <p:spPr>
          <a:xfrm>
            <a:off x="6383867" y="488952"/>
            <a:ext cx="5350933" cy="1655233"/>
          </a:xfrm>
        </p:spPr>
        <p:txBody>
          <a:bodyPr spcFirstLastPara="1" wrap="square" lIns="91440" tIns="45720" rIns="91440" bIns="45720" anchor="b" anchorCtr="0">
            <a:normAutofit/>
          </a:bodyPr>
          <a:lstStyle/>
          <a:p>
            <a:pPr>
              <a:lnSpc>
                <a:spcPct val="90000"/>
              </a:lnSpc>
              <a:spcBef>
                <a:spcPct val="0"/>
              </a:spcBef>
              <a:spcAft>
                <a:spcPct val="0"/>
              </a:spcAft>
              <a:buClr>
                <a:srgbClr val="003A63"/>
              </a:buClr>
            </a:pPr>
            <a:r>
              <a:rPr lang="en-US" altLang="en-US">
                <a:solidFill>
                  <a:schemeClr val="bg2"/>
                </a:solidFill>
                <a:latin typeface="+mj-lt"/>
                <a:cs typeface="Calibri" panose="020F0502020204030204" pitchFamily="34" charset="0"/>
                <a:sym typeface="Helvetica Neue"/>
              </a:rPr>
              <a:t>Why donors give monthly… </a:t>
            </a:r>
          </a:p>
        </p:txBody>
      </p:sp>
      <p:pic>
        <p:nvPicPr>
          <p:cNvPr id="52227" name="Google Shape;516;g26dfeb6fd91_0_656" descr="A person's hand on a person's foot&#10;&#10;Description automatically generated with low confidence">
            <a:extLst>
              <a:ext uri="{FF2B5EF4-FFF2-40B4-BE49-F238E27FC236}">
                <a16:creationId xmlns:a16="http://schemas.microsoft.com/office/drawing/2014/main" id="{FEAD1E6D-9569-76EB-17D1-8A7BAF102BB3}"/>
              </a:ext>
            </a:extLst>
          </p:cNvPr>
          <p:cNvPicPr>
            <a:picLocks noGrp="1" noChangeArrowheads="1"/>
          </p:cNvPicPr>
          <p:nvPr>
            <p:ph type="body" idx="4294967295"/>
          </p:nvPr>
        </p:nvPicPr>
        <p:blipFill>
          <a:blip r:embed="rId3">
            <a:extLst>
              <a:ext uri="{28A0092B-C50C-407E-A947-70E740481C1C}">
                <a14:useLocalDpi xmlns:a14="http://schemas.microsoft.com/office/drawing/2010/main" val="0"/>
              </a:ext>
            </a:extLst>
          </a:blip>
          <a:srcRect t="16116" r="-2" b="4720"/>
          <a:stretch>
            <a:fillRect/>
          </a:stretch>
        </p:blipFill>
        <p:spPr>
          <a:xfrm>
            <a:off x="361951" y="1191685"/>
            <a:ext cx="5712883" cy="4853516"/>
          </a:xfrm>
        </p:spPr>
      </p:pic>
      <p:sp>
        <p:nvSpPr>
          <p:cNvPr id="52228" name="Google Shape;514;g26dfeb6fd91_0_656">
            <a:extLst>
              <a:ext uri="{FF2B5EF4-FFF2-40B4-BE49-F238E27FC236}">
                <a16:creationId xmlns:a16="http://schemas.microsoft.com/office/drawing/2014/main" id="{AD562DFD-038A-EA92-4AD2-DF76EF451143}"/>
              </a:ext>
            </a:extLst>
          </p:cNvPr>
          <p:cNvSpPr>
            <a:spLocks noGrp="1"/>
          </p:cNvSpPr>
          <p:nvPr>
            <p:ph type="body" idx="4294967295"/>
          </p:nvPr>
        </p:nvSpPr>
        <p:spPr>
          <a:xfrm>
            <a:off x="6383867" y="2504018"/>
            <a:ext cx="5446184" cy="3541183"/>
          </a:xfrm>
        </p:spPr>
        <p:txBody>
          <a:bodyPr spcFirstLastPara="1" wrap="square" lIns="91440" tIns="45720" rIns="91440" bIns="45720" anchor="t" anchorCtr="0">
            <a:noAutofit/>
          </a:bodyPr>
          <a:lstStyle/>
          <a:p>
            <a:pPr>
              <a:lnSpc>
                <a:spcPct val="150000"/>
              </a:lnSpc>
              <a:buClr>
                <a:srgbClr val="5F5F5F"/>
              </a:buClr>
              <a:buSzPts val="1800"/>
            </a:pPr>
            <a:r>
              <a:rPr lang="en-US" altLang="en-US" sz="3200">
                <a:latin typeface="Calibri" panose="020F0502020204030204" pitchFamily="34" charset="0"/>
                <a:cs typeface="Calibri" panose="020F0502020204030204" pitchFamily="34" charset="0"/>
                <a:sym typeface="Helvetica Neue"/>
              </a:rPr>
              <a:t>Donors want to help!</a:t>
            </a:r>
          </a:p>
          <a:p>
            <a:pPr>
              <a:lnSpc>
                <a:spcPct val="150000"/>
              </a:lnSpc>
              <a:buClr>
                <a:srgbClr val="5F5F5F"/>
              </a:buClr>
              <a:buSzPts val="1800"/>
            </a:pPr>
            <a:r>
              <a:rPr lang="en-US" altLang="en-US" sz="3200">
                <a:latin typeface="Calibri" panose="020F0502020204030204" pitchFamily="34" charset="0"/>
                <a:cs typeface="Calibri" panose="020F0502020204030204" pitchFamily="34" charset="0"/>
                <a:sym typeface="Helvetica Neue"/>
              </a:rPr>
              <a:t>Monthly is easy </a:t>
            </a:r>
          </a:p>
          <a:p>
            <a:pPr>
              <a:lnSpc>
                <a:spcPct val="150000"/>
              </a:lnSpc>
              <a:buClr>
                <a:srgbClr val="5F5F5F"/>
              </a:buClr>
              <a:buSzPts val="1800"/>
            </a:pPr>
            <a:r>
              <a:rPr lang="en-US" altLang="en-US" sz="3200">
                <a:latin typeface="Calibri" panose="020F0502020204030204" pitchFamily="34" charset="0"/>
                <a:cs typeface="Calibri" panose="020F0502020204030204" pitchFamily="34" charset="0"/>
                <a:sym typeface="Helvetica Neue"/>
              </a:rPr>
              <a:t>Monthly fits their budget</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Google Shape;536;g26dfeb6fd91_0_675">
            <a:extLst>
              <a:ext uri="{FF2B5EF4-FFF2-40B4-BE49-F238E27FC236}">
                <a16:creationId xmlns:a16="http://schemas.microsoft.com/office/drawing/2014/main" id="{49CAB832-CBC3-4D34-68B6-9F0BD20E2625}"/>
              </a:ext>
            </a:extLst>
          </p:cNvPr>
          <p:cNvSpPr/>
          <p:nvPr/>
        </p:nvSpPr>
        <p:spPr>
          <a:xfrm>
            <a:off x="9334500" y="2794000"/>
            <a:ext cx="2305051" cy="2305051"/>
          </a:xfrm>
          <a:prstGeom prst="ellipse">
            <a:avLst/>
          </a:prstGeom>
          <a:solidFill>
            <a:schemeClr val="accent3"/>
          </a:solidFill>
          <a:ln>
            <a:noFill/>
          </a:ln>
        </p:spPr>
        <p:txBody>
          <a:bodyPr spcFirstLastPara="1" lIns="121900" tIns="121900" rIns="121900" bIns="121900" anchor="ctr"/>
          <a:lstStyle/>
          <a:p>
            <a:pPr>
              <a:buClr>
                <a:srgbClr val="000000"/>
              </a:buClr>
              <a:buSzPts val="1400"/>
              <a:defRPr/>
            </a:pPr>
            <a:endParaRPr sz="1867"/>
          </a:p>
        </p:txBody>
      </p:sp>
      <p:sp>
        <p:nvSpPr>
          <p:cNvPr id="54275" name="Google Shape;537;g26dfeb6fd91_0_675">
            <a:extLst>
              <a:ext uri="{FF2B5EF4-FFF2-40B4-BE49-F238E27FC236}">
                <a16:creationId xmlns:a16="http://schemas.microsoft.com/office/drawing/2014/main" id="{79646ADC-792B-5946-4DF6-240600847CB7}"/>
              </a:ext>
            </a:extLst>
          </p:cNvPr>
          <p:cNvSpPr>
            <a:spLocks noChangeArrowheads="1"/>
          </p:cNvSpPr>
          <p:nvPr/>
        </p:nvSpPr>
        <p:spPr bwMode="auto">
          <a:xfrm>
            <a:off x="3373967" y="2794000"/>
            <a:ext cx="2307167" cy="230505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ts val="1400"/>
              <a:buFont typeface="Arial" panose="020B0604020202020204" pitchFamily="34" charset="0"/>
              <a:buNone/>
            </a:pPr>
            <a:endParaRPr lang="en-US" altLang="en-US" sz="1867">
              <a:solidFill>
                <a:srgbClr val="000000"/>
              </a:solidFill>
              <a:sym typeface="Arial" panose="020B0604020202020204" pitchFamily="34" charset="0"/>
            </a:endParaRPr>
          </a:p>
        </p:txBody>
      </p:sp>
      <p:sp>
        <p:nvSpPr>
          <p:cNvPr id="54276" name="Google Shape;539;g26dfeb6fd91_0_675">
            <a:extLst>
              <a:ext uri="{FF2B5EF4-FFF2-40B4-BE49-F238E27FC236}">
                <a16:creationId xmlns:a16="http://schemas.microsoft.com/office/drawing/2014/main" id="{F56E2351-94BB-A6F5-DD44-9B2778B211CE}"/>
              </a:ext>
            </a:extLst>
          </p:cNvPr>
          <p:cNvSpPr>
            <a:spLocks noGrp="1"/>
          </p:cNvSpPr>
          <p:nvPr>
            <p:ph type="title"/>
          </p:nvPr>
        </p:nvSpPr>
        <p:spPr>
          <a:xfrm>
            <a:off x="552451" y="666752"/>
            <a:ext cx="10333567" cy="831849"/>
          </a:xfrm>
        </p:spPr>
        <p:txBody>
          <a:bodyPr/>
          <a:lstStyle/>
          <a:p>
            <a:pPr eaLnBrk="1" hangingPunct="1">
              <a:buClr>
                <a:srgbClr val="003A63"/>
              </a:buClr>
              <a:buSzPct val="111000"/>
              <a:buFont typeface="Helvetica Neue"/>
              <a:buNone/>
            </a:pPr>
            <a:r>
              <a:rPr lang="en-US" altLang="en-US">
                <a:solidFill>
                  <a:schemeClr val="bg2"/>
                </a:solidFill>
                <a:latin typeface="+mj-lt"/>
                <a:ea typeface="Helvetica Neue"/>
                <a:cs typeface="Helvetica Neue"/>
                <a:sym typeface="Helvetica Neue"/>
              </a:rPr>
              <a:t>Key elements for growth</a:t>
            </a:r>
          </a:p>
        </p:txBody>
      </p:sp>
      <p:sp>
        <p:nvSpPr>
          <p:cNvPr id="54277" name="Google Shape;540;g26dfeb6fd91_0_675">
            <a:extLst>
              <a:ext uri="{FF2B5EF4-FFF2-40B4-BE49-F238E27FC236}">
                <a16:creationId xmlns:a16="http://schemas.microsoft.com/office/drawing/2014/main" id="{D15DDA4D-2252-3A53-402B-528DE865A05E}"/>
              </a:ext>
            </a:extLst>
          </p:cNvPr>
          <p:cNvSpPr>
            <a:spLocks noChangeArrowheads="1"/>
          </p:cNvSpPr>
          <p:nvPr/>
        </p:nvSpPr>
        <p:spPr bwMode="auto">
          <a:xfrm>
            <a:off x="552451" y="2794000"/>
            <a:ext cx="2307167" cy="2305051"/>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ts val="1400"/>
              <a:buFont typeface="Arial" panose="020B0604020202020204" pitchFamily="34" charset="0"/>
              <a:buNone/>
            </a:pPr>
            <a:endParaRPr lang="en-US" altLang="en-US" sz="1867">
              <a:solidFill>
                <a:srgbClr val="000000"/>
              </a:solidFill>
              <a:sym typeface="Arial" panose="020B0604020202020204" pitchFamily="34" charset="0"/>
            </a:endParaRPr>
          </a:p>
        </p:txBody>
      </p:sp>
      <p:sp>
        <p:nvSpPr>
          <p:cNvPr id="54278" name="Google Shape;541;g26dfeb6fd91_0_675">
            <a:extLst>
              <a:ext uri="{FF2B5EF4-FFF2-40B4-BE49-F238E27FC236}">
                <a16:creationId xmlns:a16="http://schemas.microsoft.com/office/drawing/2014/main" id="{C1FA575C-3064-232A-AB02-09F8EDB05ED5}"/>
              </a:ext>
            </a:extLst>
          </p:cNvPr>
          <p:cNvSpPr>
            <a:spLocks noChangeArrowheads="1"/>
          </p:cNvSpPr>
          <p:nvPr/>
        </p:nvSpPr>
        <p:spPr bwMode="auto">
          <a:xfrm>
            <a:off x="878418" y="5251451"/>
            <a:ext cx="2305049" cy="9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ts val="1800"/>
              <a:buFont typeface="Arial" panose="020B0604020202020204" pitchFamily="34" charset="0"/>
              <a:buNone/>
            </a:pPr>
            <a:endParaRPr lang="en-US" altLang="en-US" sz="1867">
              <a:solidFill>
                <a:srgbClr val="595959"/>
              </a:solidFill>
              <a:latin typeface="Helvetica Neue Light"/>
              <a:sym typeface="Helvetica Neue Light"/>
            </a:endParaRPr>
          </a:p>
        </p:txBody>
      </p:sp>
      <p:sp>
        <p:nvSpPr>
          <p:cNvPr id="54279" name="Google Shape;542;g26dfeb6fd91_0_675">
            <a:extLst>
              <a:ext uri="{FF2B5EF4-FFF2-40B4-BE49-F238E27FC236}">
                <a16:creationId xmlns:a16="http://schemas.microsoft.com/office/drawing/2014/main" id="{159C1E38-DDF4-E7DE-9046-434B7D7DA950}"/>
              </a:ext>
            </a:extLst>
          </p:cNvPr>
          <p:cNvSpPr txBox="1">
            <a:spLocks noChangeArrowheads="1"/>
          </p:cNvSpPr>
          <p:nvPr/>
        </p:nvSpPr>
        <p:spPr bwMode="auto">
          <a:xfrm>
            <a:off x="552451" y="5251451"/>
            <a:ext cx="2307167" cy="9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000000"/>
              </a:buClr>
              <a:buSzPts val="2100"/>
              <a:buFont typeface="Arial" panose="020B0604020202020204" pitchFamily="34" charset="0"/>
              <a:buNone/>
            </a:pPr>
            <a:r>
              <a:rPr lang="en-US" altLang="en-US" sz="1867">
                <a:solidFill>
                  <a:srgbClr val="595959"/>
                </a:solidFill>
                <a:latin typeface="Helvetica Neue Light"/>
                <a:sym typeface="Helvetica Neue Light"/>
              </a:rPr>
              <a:t>COMMITMENT</a:t>
            </a:r>
          </a:p>
        </p:txBody>
      </p:sp>
      <p:sp>
        <p:nvSpPr>
          <p:cNvPr id="54280" name="Google Shape;543;g26dfeb6fd91_0_675">
            <a:extLst>
              <a:ext uri="{FF2B5EF4-FFF2-40B4-BE49-F238E27FC236}">
                <a16:creationId xmlns:a16="http://schemas.microsoft.com/office/drawing/2014/main" id="{4C1CFBBB-3F79-48F2-909E-B66C2F8F60A7}"/>
              </a:ext>
            </a:extLst>
          </p:cNvPr>
          <p:cNvSpPr>
            <a:spLocks noChangeArrowheads="1"/>
          </p:cNvSpPr>
          <p:nvPr/>
        </p:nvSpPr>
        <p:spPr bwMode="auto">
          <a:xfrm>
            <a:off x="3587751" y="5251451"/>
            <a:ext cx="2307167" cy="9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ts val="1800"/>
              <a:buFont typeface="Arial" panose="020B0604020202020204" pitchFamily="34" charset="0"/>
              <a:buNone/>
            </a:pPr>
            <a:endParaRPr lang="en-US" altLang="en-US" sz="1867">
              <a:solidFill>
                <a:srgbClr val="595959"/>
              </a:solidFill>
              <a:latin typeface="Helvetica Neue Light"/>
              <a:sym typeface="Helvetica Neue Light"/>
            </a:endParaRPr>
          </a:p>
        </p:txBody>
      </p:sp>
      <p:sp>
        <p:nvSpPr>
          <p:cNvPr id="54281" name="Google Shape;544;g26dfeb6fd91_0_675">
            <a:extLst>
              <a:ext uri="{FF2B5EF4-FFF2-40B4-BE49-F238E27FC236}">
                <a16:creationId xmlns:a16="http://schemas.microsoft.com/office/drawing/2014/main" id="{E7A2ED8B-523E-0F3B-654D-BF2AE1CCD309}"/>
              </a:ext>
            </a:extLst>
          </p:cNvPr>
          <p:cNvSpPr txBox="1">
            <a:spLocks noChangeArrowheads="1"/>
          </p:cNvSpPr>
          <p:nvPr/>
        </p:nvSpPr>
        <p:spPr bwMode="auto">
          <a:xfrm>
            <a:off x="3249085" y="5251451"/>
            <a:ext cx="2307167" cy="9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000000"/>
              </a:buClr>
              <a:buSzPts val="2100"/>
              <a:buFont typeface="Arial" panose="020B0604020202020204" pitchFamily="34" charset="0"/>
              <a:buNone/>
            </a:pPr>
            <a:r>
              <a:rPr lang="en-US" altLang="en-US" sz="1867">
                <a:solidFill>
                  <a:srgbClr val="595959"/>
                </a:solidFill>
                <a:latin typeface="Helvetica Neue Light"/>
                <a:sym typeface="Helvetica Neue Light"/>
              </a:rPr>
              <a:t>SYSTEMS</a:t>
            </a:r>
          </a:p>
        </p:txBody>
      </p:sp>
      <p:sp>
        <p:nvSpPr>
          <p:cNvPr id="54282" name="Google Shape;545;g26dfeb6fd91_0_675">
            <a:extLst>
              <a:ext uri="{FF2B5EF4-FFF2-40B4-BE49-F238E27FC236}">
                <a16:creationId xmlns:a16="http://schemas.microsoft.com/office/drawing/2014/main" id="{580C164B-2152-0AB0-EC06-5B2FAEDD9601}"/>
              </a:ext>
            </a:extLst>
          </p:cNvPr>
          <p:cNvSpPr>
            <a:spLocks noChangeArrowheads="1"/>
          </p:cNvSpPr>
          <p:nvPr/>
        </p:nvSpPr>
        <p:spPr bwMode="auto">
          <a:xfrm>
            <a:off x="7046385" y="3706285"/>
            <a:ext cx="808567" cy="80644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ts val="1400"/>
              <a:buFont typeface="Arial" panose="020B0604020202020204" pitchFamily="34" charset="0"/>
              <a:buNone/>
            </a:pPr>
            <a:endParaRPr lang="en-US" altLang="en-US" sz="1867">
              <a:solidFill>
                <a:srgbClr val="000000"/>
              </a:solidFill>
              <a:sym typeface="Arial" panose="020B0604020202020204" pitchFamily="34" charset="0"/>
            </a:endParaRPr>
          </a:p>
        </p:txBody>
      </p:sp>
      <p:sp>
        <p:nvSpPr>
          <p:cNvPr id="54283" name="Google Shape;546;g26dfeb6fd91_0_675">
            <a:extLst>
              <a:ext uri="{FF2B5EF4-FFF2-40B4-BE49-F238E27FC236}">
                <a16:creationId xmlns:a16="http://schemas.microsoft.com/office/drawing/2014/main" id="{9383512C-7A52-C223-B33F-8065C51C9FF1}"/>
              </a:ext>
            </a:extLst>
          </p:cNvPr>
          <p:cNvSpPr>
            <a:spLocks noChangeArrowheads="1"/>
          </p:cNvSpPr>
          <p:nvPr/>
        </p:nvSpPr>
        <p:spPr bwMode="auto">
          <a:xfrm>
            <a:off x="6297085" y="5251451"/>
            <a:ext cx="2307167" cy="9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ts val="1800"/>
              <a:buFont typeface="Arial" panose="020B0604020202020204" pitchFamily="34" charset="0"/>
              <a:buNone/>
            </a:pPr>
            <a:endParaRPr lang="en-US" altLang="en-US" sz="1867">
              <a:solidFill>
                <a:srgbClr val="595959"/>
              </a:solidFill>
              <a:latin typeface="Helvetica Neue Light"/>
              <a:sym typeface="Helvetica Neue Light"/>
            </a:endParaRPr>
          </a:p>
        </p:txBody>
      </p:sp>
      <p:sp>
        <p:nvSpPr>
          <p:cNvPr id="54284" name="Google Shape;547;g26dfeb6fd91_0_675">
            <a:extLst>
              <a:ext uri="{FF2B5EF4-FFF2-40B4-BE49-F238E27FC236}">
                <a16:creationId xmlns:a16="http://schemas.microsoft.com/office/drawing/2014/main" id="{B8120F0C-DB4E-F11E-AF78-A2E15A9C9110}"/>
              </a:ext>
            </a:extLst>
          </p:cNvPr>
          <p:cNvSpPr txBox="1">
            <a:spLocks noChangeArrowheads="1"/>
          </p:cNvSpPr>
          <p:nvPr/>
        </p:nvSpPr>
        <p:spPr bwMode="auto">
          <a:xfrm>
            <a:off x="5649385" y="5268384"/>
            <a:ext cx="3405716" cy="9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000000"/>
              </a:buClr>
              <a:buSzPts val="2100"/>
              <a:buFont typeface="Arial" panose="020B0604020202020204" pitchFamily="34" charset="0"/>
              <a:buNone/>
            </a:pPr>
            <a:r>
              <a:rPr lang="en-US" altLang="en-US" sz="1867">
                <a:solidFill>
                  <a:srgbClr val="595959"/>
                </a:solidFill>
                <a:latin typeface="Helvetica Neue Light"/>
                <a:sym typeface="Helvetica Neue Light"/>
              </a:rPr>
              <a:t>TANGIBLE AMOUNTS</a:t>
            </a:r>
          </a:p>
        </p:txBody>
      </p:sp>
      <p:sp>
        <p:nvSpPr>
          <p:cNvPr id="54285" name="Google Shape;548;g26dfeb6fd91_0_675">
            <a:extLst>
              <a:ext uri="{FF2B5EF4-FFF2-40B4-BE49-F238E27FC236}">
                <a16:creationId xmlns:a16="http://schemas.microsoft.com/office/drawing/2014/main" id="{262FE0B9-31CF-1FF1-4E94-070321F52F5E}"/>
              </a:ext>
            </a:extLst>
          </p:cNvPr>
          <p:cNvSpPr>
            <a:spLocks noChangeAspect="1" noChangeArrowheads="1"/>
          </p:cNvSpPr>
          <p:nvPr/>
        </p:nvSpPr>
        <p:spPr bwMode="auto">
          <a:xfrm>
            <a:off x="9755717" y="3236384"/>
            <a:ext cx="1462616" cy="1462616"/>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ts val="1400"/>
              <a:buFont typeface="Arial" panose="020B0604020202020204" pitchFamily="34" charset="0"/>
              <a:buNone/>
            </a:pPr>
            <a:endParaRPr lang="en-US" altLang="en-US" sz="1867">
              <a:solidFill>
                <a:srgbClr val="000000"/>
              </a:solidFill>
              <a:sym typeface="Arial" panose="020B0604020202020204" pitchFamily="34" charset="0"/>
            </a:endParaRPr>
          </a:p>
        </p:txBody>
      </p:sp>
      <p:sp>
        <p:nvSpPr>
          <p:cNvPr id="54286" name="Google Shape;549;g26dfeb6fd91_0_675">
            <a:extLst>
              <a:ext uri="{FF2B5EF4-FFF2-40B4-BE49-F238E27FC236}">
                <a16:creationId xmlns:a16="http://schemas.microsoft.com/office/drawing/2014/main" id="{20BF0C68-CF08-0524-227C-9D3458381294}"/>
              </a:ext>
            </a:extLst>
          </p:cNvPr>
          <p:cNvSpPr>
            <a:spLocks noChangeArrowheads="1"/>
          </p:cNvSpPr>
          <p:nvPr/>
        </p:nvSpPr>
        <p:spPr bwMode="auto">
          <a:xfrm>
            <a:off x="9008533" y="5251451"/>
            <a:ext cx="2305051" cy="9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ts val="1800"/>
              <a:buFont typeface="Arial" panose="020B0604020202020204" pitchFamily="34" charset="0"/>
              <a:buNone/>
            </a:pPr>
            <a:endParaRPr lang="en-US" altLang="en-US" sz="1867">
              <a:solidFill>
                <a:srgbClr val="595959"/>
              </a:solidFill>
              <a:latin typeface="Helvetica Neue Light"/>
              <a:sym typeface="Helvetica Neue Light"/>
            </a:endParaRPr>
          </a:p>
        </p:txBody>
      </p:sp>
      <p:sp>
        <p:nvSpPr>
          <p:cNvPr id="54287" name="Google Shape;550;g26dfeb6fd91_0_675">
            <a:extLst>
              <a:ext uri="{FF2B5EF4-FFF2-40B4-BE49-F238E27FC236}">
                <a16:creationId xmlns:a16="http://schemas.microsoft.com/office/drawing/2014/main" id="{8A1905C1-755A-E60D-A8FA-58C31C216DE6}"/>
              </a:ext>
            </a:extLst>
          </p:cNvPr>
          <p:cNvSpPr txBox="1">
            <a:spLocks noChangeArrowheads="1"/>
          </p:cNvSpPr>
          <p:nvPr/>
        </p:nvSpPr>
        <p:spPr bwMode="auto">
          <a:xfrm>
            <a:off x="9232900" y="5272617"/>
            <a:ext cx="2406651" cy="91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000000"/>
              </a:buClr>
              <a:buSzPts val="2100"/>
              <a:buFont typeface="Arial" panose="020B0604020202020204" pitchFamily="34" charset="0"/>
              <a:buNone/>
            </a:pPr>
            <a:r>
              <a:rPr lang="en-US" altLang="en-US" sz="1867">
                <a:solidFill>
                  <a:srgbClr val="595959"/>
                </a:solidFill>
                <a:latin typeface="Helvetica Neue Light"/>
                <a:sym typeface="Helvetica Neue Light"/>
              </a:rPr>
              <a:t>STORYTELLING</a:t>
            </a:r>
          </a:p>
        </p:txBody>
      </p:sp>
      <p:sp>
        <p:nvSpPr>
          <p:cNvPr id="54288" name="Google Shape;552;g26dfeb6fd91_0_675">
            <a:extLst>
              <a:ext uri="{FF2B5EF4-FFF2-40B4-BE49-F238E27FC236}">
                <a16:creationId xmlns:a16="http://schemas.microsoft.com/office/drawing/2014/main" id="{7EBB6BED-8465-7943-B990-A40ECD5C30CC}"/>
              </a:ext>
            </a:extLst>
          </p:cNvPr>
          <p:cNvSpPr>
            <a:spLocks noChangeAspect="1"/>
          </p:cNvSpPr>
          <p:nvPr/>
        </p:nvSpPr>
        <p:spPr bwMode="auto">
          <a:xfrm>
            <a:off x="954618" y="3361267"/>
            <a:ext cx="1500716" cy="1195917"/>
          </a:xfrm>
          <a:custGeom>
            <a:avLst/>
            <a:gdLst>
              <a:gd name="T0" fmla="*/ 2147483646 w 7439"/>
              <a:gd name="T1" fmla="*/ 2147483646 h 5928"/>
              <a:gd name="T2" fmla="*/ 2147483646 w 7439"/>
              <a:gd name="T3" fmla="*/ 2147483646 h 5928"/>
              <a:gd name="T4" fmla="*/ 2147483646 w 7439"/>
              <a:gd name="T5" fmla="*/ 2147483646 h 5928"/>
              <a:gd name="T6" fmla="*/ 2147483646 w 7439"/>
              <a:gd name="T7" fmla="*/ 2147483646 h 5928"/>
              <a:gd name="T8" fmla="*/ 2147483646 w 7439"/>
              <a:gd name="T9" fmla="*/ 2147483646 h 5928"/>
              <a:gd name="T10" fmla="*/ 2147483646 w 7439"/>
              <a:gd name="T11" fmla="*/ 2147483646 h 5928"/>
              <a:gd name="T12" fmla="*/ 2147483646 w 7439"/>
              <a:gd name="T13" fmla="*/ 2147483646 h 5928"/>
              <a:gd name="T14" fmla="*/ 2147483646 w 7439"/>
              <a:gd name="T15" fmla="*/ 2147483646 h 5928"/>
              <a:gd name="T16" fmla="*/ 2147483646 w 7439"/>
              <a:gd name="T17" fmla="*/ 2147483646 h 5928"/>
              <a:gd name="T18" fmla="*/ 2147483646 w 7439"/>
              <a:gd name="T19" fmla="*/ 2147483646 h 5928"/>
              <a:gd name="T20" fmla="*/ 2147483646 w 7439"/>
              <a:gd name="T21" fmla="*/ 2147483646 h 5928"/>
              <a:gd name="T22" fmla="*/ 2147483646 w 7439"/>
              <a:gd name="T23" fmla="*/ 2147483646 h 5928"/>
              <a:gd name="T24" fmla="*/ 2147483646 w 7439"/>
              <a:gd name="T25" fmla="*/ 2147483646 h 5928"/>
              <a:gd name="T26" fmla="*/ 2147483646 w 7439"/>
              <a:gd name="T27" fmla="*/ 2147483646 h 5928"/>
              <a:gd name="T28" fmla="*/ 2147483646 w 7439"/>
              <a:gd name="T29" fmla="*/ 2147483646 h 5928"/>
              <a:gd name="T30" fmla="*/ 2147483646 w 7439"/>
              <a:gd name="T31" fmla="*/ 2147483646 h 5928"/>
              <a:gd name="T32" fmla="*/ 2147483646 w 7439"/>
              <a:gd name="T33" fmla="*/ 2147483646 h 5928"/>
              <a:gd name="T34" fmla="*/ 2147483646 w 7439"/>
              <a:gd name="T35" fmla="*/ 2147483646 h 5928"/>
              <a:gd name="T36" fmla="*/ 2147483646 w 7439"/>
              <a:gd name="T37" fmla="*/ 0 h 5928"/>
              <a:gd name="T38" fmla="*/ 2147483646 w 7439"/>
              <a:gd name="T39" fmla="*/ 2147483646 h 5928"/>
              <a:gd name="T40" fmla="*/ 2147483646 w 7439"/>
              <a:gd name="T41" fmla="*/ 2147483646 h 5928"/>
              <a:gd name="T42" fmla="*/ 2147483646 w 7439"/>
              <a:gd name="T43" fmla="*/ 2147483646 h 5928"/>
              <a:gd name="T44" fmla="*/ 2147483646 w 7439"/>
              <a:gd name="T45" fmla="*/ 2147483646 h 5928"/>
              <a:gd name="T46" fmla="*/ 2147483646 w 7439"/>
              <a:gd name="T47" fmla="*/ 2147483646 h 5928"/>
              <a:gd name="T48" fmla="*/ 2147483646 w 7439"/>
              <a:gd name="T49" fmla="*/ 2147483646 h 5928"/>
              <a:gd name="T50" fmla="*/ 2147483646 w 7439"/>
              <a:gd name="T51" fmla="*/ 2147483646 h 5928"/>
              <a:gd name="T52" fmla="*/ 2147483646 w 7439"/>
              <a:gd name="T53" fmla="*/ 2147483646 h 5928"/>
              <a:gd name="T54" fmla="*/ 2147483646 w 7439"/>
              <a:gd name="T55" fmla="*/ 2147483646 h 5928"/>
              <a:gd name="T56" fmla="*/ 2147483646 w 7439"/>
              <a:gd name="T57" fmla="*/ 2147483646 h 5928"/>
              <a:gd name="T58" fmla="*/ 2147483646 w 7439"/>
              <a:gd name="T59" fmla="*/ 2147483646 h 5928"/>
              <a:gd name="T60" fmla="*/ 2147483646 w 7439"/>
              <a:gd name="T61" fmla="*/ 2147483646 h 5928"/>
              <a:gd name="T62" fmla="*/ 2147483646 w 7439"/>
              <a:gd name="T63" fmla="*/ 2147483646 h 5928"/>
              <a:gd name="T64" fmla="*/ 2147483646 w 7439"/>
              <a:gd name="T65" fmla="*/ 2147483646 h 5928"/>
              <a:gd name="T66" fmla="*/ 2147483646 w 7439"/>
              <a:gd name="T67" fmla="*/ 2147483646 h 5928"/>
              <a:gd name="T68" fmla="*/ 2147483646 w 7439"/>
              <a:gd name="T69" fmla="*/ 2147483646 h 5928"/>
              <a:gd name="T70" fmla="*/ 2147483646 w 7439"/>
              <a:gd name="T71" fmla="*/ 2147483646 h 5928"/>
              <a:gd name="T72" fmla="*/ 2147483646 w 7439"/>
              <a:gd name="T73" fmla="*/ 2147483646 h 5928"/>
              <a:gd name="T74" fmla="*/ 2147483646 w 7439"/>
              <a:gd name="T75" fmla="*/ 2147483646 h 5928"/>
              <a:gd name="T76" fmla="*/ 2147483646 w 7439"/>
              <a:gd name="T77" fmla="*/ 2147483646 h 5928"/>
              <a:gd name="T78" fmla="*/ 2147483646 w 7439"/>
              <a:gd name="T79" fmla="*/ 2147483646 h 5928"/>
              <a:gd name="T80" fmla="*/ 2147483646 w 7439"/>
              <a:gd name="T81" fmla="*/ 2147483646 h 5928"/>
              <a:gd name="T82" fmla="*/ 2147483646 w 7439"/>
              <a:gd name="T83" fmla="*/ 2147483646 h 5928"/>
              <a:gd name="T84" fmla="*/ 2147483646 w 7439"/>
              <a:gd name="T85" fmla="*/ 2147483646 h 5928"/>
              <a:gd name="T86" fmla="*/ 2147483646 w 7439"/>
              <a:gd name="T87" fmla="*/ 2147483646 h 5928"/>
              <a:gd name="T88" fmla="*/ 2147483646 w 7439"/>
              <a:gd name="T89" fmla="*/ 2147483646 h 59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439" h="5928" extrusionOk="0">
                <a:moveTo>
                  <a:pt x="6096" y="0"/>
                </a:moveTo>
                <a:lnTo>
                  <a:pt x="6022" y="19"/>
                </a:lnTo>
                <a:lnTo>
                  <a:pt x="5947" y="37"/>
                </a:lnTo>
                <a:lnTo>
                  <a:pt x="4754" y="727"/>
                </a:lnTo>
                <a:lnTo>
                  <a:pt x="3561" y="727"/>
                </a:lnTo>
                <a:lnTo>
                  <a:pt x="3468" y="746"/>
                </a:lnTo>
                <a:lnTo>
                  <a:pt x="3356" y="764"/>
                </a:lnTo>
                <a:lnTo>
                  <a:pt x="3263" y="802"/>
                </a:lnTo>
                <a:lnTo>
                  <a:pt x="3170" y="839"/>
                </a:lnTo>
                <a:lnTo>
                  <a:pt x="2778" y="1081"/>
                </a:lnTo>
                <a:lnTo>
                  <a:pt x="2704" y="1156"/>
                </a:lnTo>
                <a:lnTo>
                  <a:pt x="2648" y="1230"/>
                </a:lnTo>
                <a:lnTo>
                  <a:pt x="2610" y="1305"/>
                </a:lnTo>
                <a:lnTo>
                  <a:pt x="2610" y="1398"/>
                </a:lnTo>
                <a:lnTo>
                  <a:pt x="2610" y="2852"/>
                </a:lnTo>
                <a:lnTo>
                  <a:pt x="2610" y="2945"/>
                </a:lnTo>
                <a:lnTo>
                  <a:pt x="2648" y="3038"/>
                </a:lnTo>
                <a:lnTo>
                  <a:pt x="2685" y="3113"/>
                </a:lnTo>
                <a:lnTo>
                  <a:pt x="2741" y="3188"/>
                </a:lnTo>
                <a:lnTo>
                  <a:pt x="2797" y="3243"/>
                </a:lnTo>
                <a:lnTo>
                  <a:pt x="2871" y="3281"/>
                </a:lnTo>
                <a:lnTo>
                  <a:pt x="2946" y="3318"/>
                </a:lnTo>
                <a:lnTo>
                  <a:pt x="3039" y="3337"/>
                </a:lnTo>
                <a:lnTo>
                  <a:pt x="3132" y="3337"/>
                </a:lnTo>
                <a:lnTo>
                  <a:pt x="3226" y="3299"/>
                </a:lnTo>
                <a:lnTo>
                  <a:pt x="3319" y="3262"/>
                </a:lnTo>
                <a:lnTo>
                  <a:pt x="3393" y="3206"/>
                </a:lnTo>
                <a:lnTo>
                  <a:pt x="3449" y="3132"/>
                </a:lnTo>
                <a:lnTo>
                  <a:pt x="3505" y="3057"/>
                </a:lnTo>
                <a:lnTo>
                  <a:pt x="3524" y="2964"/>
                </a:lnTo>
                <a:lnTo>
                  <a:pt x="3542" y="2871"/>
                </a:lnTo>
                <a:lnTo>
                  <a:pt x="3542" y="1845"/>
                </a:lnTo>
                <a:lnTo>
                  <a:pt x="5667" y="1845"/>
                </a:lnTo>
                <a:lnTo>
                  <a:pt x="5798" y="1864"/>
                </a:lnTo>
                <a:lnTo>
                  <a:pt x="5928" y="1901"/>
                </a:lnTo>
                <a:lnTo>
                  <a:pt x="6040" y="1957"/>
                </a:lnTo>
                <a:lnTo>
                  <a:pt x="6133" y="2032"/>
                </a:lnTo>
                <a:lnTo>
                  <a:pt x="6208" y="2125"/>
                </a:lnTo>
                <a:lnTo>
                  <a:pt x="6264" y="2237"/>
                </a:lnTo>
                <a:lnTo>
                  <a:pt x="6301" y="2367"/>
                </a:lnTo>
                <a:lnTo>
                  <a:pt x="6320" y="2498"/>
                </a:lnTo>
                <a:lnTo>
                  <a:pt x="6320" y="2833"/>
                </a:lnTo>
                <a:lnTo>
                  <a:pt x="7252" y="2293"/>
                </a:lnTo>
                <a:lnTo>
                  <a:pt x="7308" y="2256"/>
                </a:lnTo>
                <a:lnTo>
                  <a:pt x="7364" y="2200"/>
                </a:lnTo>
                <a:lnTo>
                  <a:pt x="7401" y="2125"/>
                </a:lnTo>
                <a:lnTo>
                  <a:pt x="7420" y="2069"/>
                </a:lnTo>
                <a:lnTo>
                  <a:pt x="7438" y="1995"/>
                </a:lnTo>
                <a:lnTo>
                  <a:pt x="7438" y="1920"/>
                </a:lnTo>
                <a:lnTo>
                  <a:pt x="7420" y="1845"/>
                </a:lnTo>
                <a:lnTo>
                  <a:pt x="7382" y="1790"/>
                </a:lnTo>
                <a:lnTo>
                  <a:pt x="6450" y="187"/>
                </a:lnTo>
                <a:lnTo>
                  <a:pt x="6413" y="112"/>
                </a:lnTo>
                <a:lnTo>
                  <a:pt x="6357" y="75"/>
                </a:lnTo>
                <a:lnTo>
                  <a:pt x="6301" y="37"/>
                </a:lnTo>
                <a:lnTo>
                  <a:pt x="6227" y="0"/>
                </a:lnTo>
                <a:lnTo>
                  <a:pt x="6096" y="0"/>
                </a:lnTo>
                <a:close/>
                <a:moveTo>
                  <a:pt x="2238" y="1454"/>
                </a:moveTo>
                <a:lnTo>
                  <a:pt x="1492" y="1920"/>
                </a:lnTo>
                <a:lnTo>
                  <a:pt x="1399" y="1976"/>
                </a:lnTo>
                <a:lnTo>
                  <a:pt x="1324" y="2032"/>
                </a:lnTo>
                <a:lnTo>
                  <a:pt x="1268" y="2106"/>
                </a:lnTo>
                <a:lnTo>
                  <a:pt x="1212" y="2181"/>
                </a:lnTo>
                <a:lnTo>
                  <a:pt x="1175" y="2274"/>
                </a:lnTo>
                <a:lnTo>
                  <a:pt x="1157" y="2367"/>
                </a:lnTo>
                <a:lnTo>
                  <a:pt x="1138" y="2461"/>
                </a:lnTo>
                <a:lnTo>
                  <a:pt x="1119" y="2554"/>
                </a:lnTo>
                <a:lnTo>
                  <a:pt x="1119" y="3094"/>
                </a:lnTo>
                <a:lnTo>
                  <a:pt x="187" y="3635"/>
                </a:lnTo>
                <a:lnTo>
                  <a:pt x="131" y="3672"/>
                </a:lnTo>
                <a:lnTo>
                  <a:pt x="75" y="3728"/>
                </a:lnTo>
                <a:lnTo>
                  <a:pt x="38" y="3784"/>
                </a:lnTo>
                <a:lnTo>
                  <a:pt x="20" y="3859"/>
                </a:lnTo>
                <a:lnTo>
                  <a:pt x="1" y="3933"/>
                </a:lnTo>
                <a:lnTo>
                  <a:pt x="20" y="3989"/>
                </a:lnTo>
                <a:lnTo>
                  <a:pt x="20" y="4064"/>
                </a:lnTo>
                <a:lnTo>
                  <a:pt x="57" y="4138"/>
                </a:lnTo>
                <a:lnTo>
                  <a:pt x="989" y="5741"/>
                </a:lnTo>
                <a:lnTo>
                  <a:pt x="1026" y="5816"/>
                </a:lnTo>
                <a:lnTo>
                  <a:pt x="1082" y="5853"/>
                </a:lnTo>
                <a:lnTo>
                  <a:pt x="1138" y="5890"/>
                </a:lnTo>
                <a:lnTo>
                  <a:pt x="1212" y="5928"/>
                </a:lnTo>
                <a:lnTo>
                  <a:pt x="1362" y="5928"/>
                </a:lnTo>
                <a:lnTo>
                  <a:pt x="1417" y="5909"/>
                </a:lnTo>
                <a:lnTo>
                  <a:pt x="1492" y="5890"/>
                </a:lnTo>
                <a:lnTo>
                  <a:pt x="2685" y="5182"/>
                </a:lnTo>
                <a:lnTo>
                  <a:pt x="4419" y="5182"/>
                </a:lnTo>
                <a:lnTo>
                  <a:pt x="4568" y="5126"/>
                </a:lnTo>
                <a:lnTo>
                  <a:pt x="4698" y="5070"/>
                </a:lnTo>
                <a:lnTo>
                  <a:pt x="4810" y="4977"/>
                </a:lnTo>
                <a:lnTo>
                  <a:pt x="4903" y="4865"/>
                </a:lnTo>
                <a:lnTo>
                  <a:pt x="4959" y="4735"/>
                </a:lnTo>
                <a:lnTo>
                  <a:pt x="5015" y="4604"/>
                </a:lnTo>
                <a:lnTo>
                  <a:pt x="5015" y="4455"/>
                </a:lnTo>
                <a:lnTo>
                  <a:pt x="5201" y="4455"/>
                </a:lnTo>
                <a:lnTo>
                  <a:pt x="5276" y="4436"/>
                </a:lnTo>
                <a:lnTo>
                  <a:pt x="5350" y="4418"/>
                </a:lnTo>
                <a:lnTo>
                  <a:pt x="5406" y="4380"/>
                </a:lnTo>
                <a:lnTo>
                  <a:pt x="5462" y="4343"/>
                </a:lnTo>
                <a:lnTo>
                  <a:pt x="5518" y="4287"/>
                </a:lnTo>
                <a:lnTo>
                  <a:pt x="5556" y="4213"/>
                </a:lnTo>
                <a:lnTo>
                  <a:pt x="5574" y="4157"/>
                </a:lnTo>
                <a:lnTo>
                  <a:pt x="5574" y="4082"/>
                </a:lnTo>
                <a:lnTo>
                  <a:pt x="5574" y="3337"/>
                </a:lnTo>
                <a:lnTo>
                  <a:pt x="5667" y="3337"/>
                </a:lnTo>
                <a:lnTo>
                  <a:pt x="5723" y="3318"/>
                </a:lnTo>
                <a:lnTo>
                  <a:pt x="5779" y="3318"/>
                </a:lnTo>
                <a:lnTo>
                  <a:pt x="5872" y="3243"/>
                </a:lnTo>
                <a:lnTo>
                  <a:pt x="5928" y="3169"/>
                </a:lnTo>
                <a:lnTo>
                  <a:pt x="5947" y="3113"/>
                </a:lnTo>
                <a:lnTo>
                  <a:pt x="5947" y="3057"/>
                </a:lnTo>
                <a:lnTo>
                  <a:pt x="5947" y="2498"/>
                </a:lnTo>
                <a:lnTo>
                  <a:pt x="5947" y="2442"/>
                </a:lnTo>
                <a:lnTo>
                  <a:pt x="5928" y="2386"/>
                </a:lnTo>
                <a:lnTo>
                  <a:pt x="5872" y="2293"/>
                </a:lnTo>
                <a:lnTo>
                  <a:pt x="5779" y="2237"/>
                </a:lnTo>
                <a:lnTo>
                  <a:pt x="5723" y="2218"/>
                </a:lnTo>
                <a:lnTo>
                  <a:pt x="3915" y="2218"/>
                </a:lnTo>
                <a:lnTo>
                  <a:pt x="3915" y="2852"/>
                </a:lnTo>
                <a:lnTo>
                  <a:pt x="3897" y="3020"/>
                </a:lnTo>
                <a:lnTo>
                  <a:pt x="3841" y="3188"/>
                </a:lnTo>
                <a:lnTo>
                  <a:pt x="3766" y="3318"/>
                </a:lnTo>
                <a:lnTo>
                  <a:pt x="3673" y="3449"/>
                </a:lnTo>
                <a:lnTo>
                  <a:pt x="3561" y="3542"/>
                </a:lnTo>
                <a:lnTo>
                  <a:pt x="3412" y="3635"/>
                </a:lnTo>
                <a:lnTo>
                  <a:pt x="3263" y="3672"/>
                </a:lnTo>
                <a:lnTo>
                  <a:pt x="3095" y="3709"/>
                </a:lnTo>
                <a:lnTo>
                  <a:pt x="2927" y="3691"/>
                </a:lnTo>
                <a:lnTo>
                  <a:pt x="2760" y="3654"/>
                </a:lnTo>
                <a:lnTo>
                  <a:pt x="2629" y="3579"/>
                </a:lnTo>
                <a:lnTo>
                  <a:pt x="2499" y="3467"/>
                </a:lnTo>
                <a:lnTo>
                  <a:pt x="2387" y="3337"/>
                </a:lnTo>
                <a:lnTo>
                  <a:pt x="2312" y="3206"/>
                </a:lnTo>
                <a:lnTo>
                  <a:pt x="2256" y="3038"/>
                </a:lnTo>
                <a:lnTo>
                  <a:pt x="2238" y="2871"/>
                </a:lnTo>
                <a:lnTo>
                  <a:pt x="2238" y="14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grpSp>
        <p:nvGrpSpPr>
          <p:cNvPr id="54289" name="Google Shape;553;g26dfeb6fd91_0_675">
            <a:extLst>
              <a:ext uri="{FF2B5EF4-FFF2-40B4-BE49-F238E27FC236}">
                <a16:creationId xmlns:a16="http://schemas.microsoft.com/office/drawing/2014/main" id="{B63FC2B3-D2B4-A563-6905-52CE28F68DC0}"/>
              </a:ext>
            </a:extLst>
          </p:cNvPr>
          <p:cNvGrpSpPr>
            <a:grpSpLocks noChangeAspect="1"/>
          </p:cNvGrpSpPr>
          <p:nvPr/>
        </p:nvGrpSpPr>
        <p:grpSpPr bwMode="auto">
          <a:xfrm>
            <a:off x="3877734" y="3348567"/>
            <a:ext cx="1248833" cy="1219200"/>
            <a:chOff x="4794828" y="4635164"/>
            <a:chExt cx="367038" cy="358887"/>
          </a:xfrm>
        </p:grpSpPr>
        <p:sp>
          <p:nvSpPr>
            <p:cNvPr id="54297" name="Google Shape;554;g26dfeb6fd91_0_675">
              <a:extLst>
                <a:ext uri="{FF2B5EF4-FFF2-40B4-BE49-F238E27FC236}">
                  <a16:creationId xmlns:a16="http://schemas.microsoft.com/office/drawing/2014/main" id="{7FDDA96E-4547-B3B1-D977-1E25C18DFF07}"/>
                </a:ext>
              </a:extLst>
            </p:cNvPr>
            <p:cNvSpPr>
              <a:spLocks/>
            </p:cNvSpPr>
            <p:nvPr/>
          </p:nvSpPr>
          <p:spPr bwMode="auto">
            <a:xfrm>
              <a:off x="4872325" y="4949978"/>
              <a:ext cx="211257" cy="44073"/>
            </a:xfrm>
            <a:custGeom>
              <a:avLst/>
              <a:gdLst>
                <a:gd name="T0" fmla="*/ 2147483646 w 6169"/>
                <a:gd name="T1" fmla="*/ 0 h 1287"/>
                <a:gd name="T2" fmla="*/ 2147483646 w 6169"/>
                <a:gd name="T3" fmla="*/ 2147483646 h 1287"/>
                <a:gd name="T4" fmla="*/ 2147483646 w 6169"/>
                <a:gd name="T5" fmla="*/ 2147483646 h 1287"/>
                <a:gd name="T6" fmla="*/ 2147483646 w 6169"/>
                <a:gd name="T7" fmla="*/ 2147483646 h 1287"/>
                <a:gd name="T8" fmla="*/ 2147483646 w 6169"/>
                <a:gd name="T9" fmla="*/ 2147483646 h 1287"/>
                <a:gd name="T10" fmla="*/ 2147483646 w 6169"/>
                <a:gd name="T11" fmla="*/ 2147483646 h 1287"/>
                <a:gd name="T12" fmla="*/ 2147483646 w 6169"/>
                <a:gd name="T13" fmla="*/ 2147483646 h 1287"/>
                <a:gd name="T14" fmla="*/ 2147483646 w 6169"/>
                <a:gd name="T15" fmla="*/ 0 h 1287"/>
                <a:gd name="T16" fmla="*/ 2147483646 w 6169"/>
                <a:gd name="T17" fmla="*/ 0 h 1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69" h="1287" extrusionOk="0">
                  <a:moveTo>
                    <a:pt x="1310" y="0"/>
                  </a:moveTo>
                  <a:lnTo>
                    <a:pt x="1310" y="643"/>
                  </a:lnTo>
                  <a:lnTo>
                    <a:pt x="381" y="643"/>
                  </a:lnTo>
                  <a:cubicBezTo>
                    <a:pt x="0" y="691"/>
                    <a:pt x="0" y="1239"/>
                    <a:pt x="381" y="1286"/>
                  </a:cubicBezTo>
                  <a:lnTo>
                    <a:pt x="5787" y="1286"/>
                  </a:lnTo>
                  <a:cubicBezTo>
                    <a:pt x="6168" y="1239"/>
                    <a:pt x="6168" y="691"/>
                    <a:pt x="5787" y="643"/>
                  </a:cubicBezTo>
                  <a:lnTo>
                    <a:pt x="4882" y="643"/>
                  </a:lnTo>
                  <a:lnTo>
                    <a:pt x="4882" y="0"/>
                  </a:lnTo>
                  <a:lnTo>
                    <a:pt x="13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sp>
          <p:nvSpPr>
            <p:cNvPr id="54298" name="Google Shape;555;g26dfeb6fd91_0_675">
              <a:extLst>
                <a:ext uri="{FF2B5EF4-FFF2-40B4-BE49-F238E27FC236}">
                  <a16:creationId xmlns:a16="http://schemas.microsoft.com/office/drawing/2014/main" id="{1FC8F31B-30C3-22F2-47FF-C5A11894A4B8}"/>
                </a:ext>
              </a:extLst>
            </p:cNvPr>
            <p:cNvSpPr>
              <a:spLocks/>
            </p:cNvSpPr>
            <p:nvPr/>
          </p:nvSpPr>
          <p:spPr bwMode="auto">
            <a:xfrm>
              <a:off x="4794828" y="4887173"/>
              <a:ext cx="367038" cy="42430"/>
            </a:xfrm>
            <a:custGeom>
              <a:avLst/>
              <a:gdLst>
                <a:gd name="T0" fmla="*/ 2147483646 w 10718"/>
                <a:gd name="T1" fmla="*/ 2147483646 h 1239"/>
                <a:gd name="T2" fmla="*/ 2147483646 w 10718"/>
                <a:gd name="T3" fmla="*/ 2147483646 h 1239"/>
                <a:gd name="T4" fmla="*/ 2147483646 w 10718"/>
                <a:gd name="T5" fmla="*/ 2147483646 h 1239"/>
                <a:gd name="T6" fmla="*/ 2147483646 w 10718"/>
                <a:gd name="T7" fmla="*/ 2147483646 h 1239"/>
                <a:gd name="T8" fmla="*/ 2147483646 w 10718"/>
                <a:gd name="T9" fmla="*/ 2147483646 h 1239"/>
                <a:gd name="T10" fmla="*/ 2147483646 w 10718"/>
                <a:gd name="T11" fmla="*/ 2147483646 h 1239"/>
                <a:gd name="T12" fmla="*/ 2147483646 w 10718"/>
                <a:gd name="T13" fmla="*/ 2147483646 h 12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18" h="1239" extrusionOk="0">
                  <a:moveTo>
                    <a:pt x="1" y="1"/>
                  </a:moveTo>
                  <a:lnTo>
                    <a:pt x="1" y="310"/>
                  </a:lnTo>
                  <a:cubicBezTo>
                    <a:pt x="1" y="810"/>
                    <a:pt x="406" y="1239"/>
                    <a:pt x="906" y="1239"/>
                  </a:cubicBezTo>
                  <a:lnTo>
                    <a:pt x="9789" y="1239"/>
                  </a:lnTo>
                  <a:cubicBezTo>
                    <a:pt x="10289" y="1239"/>
                    <a:pt x="10717" y="810"/>
                    <a:pt x="10717" y="310"/>
                  </a:cubicBezTo>
                  <a:lnTo>
                    <a:pt x="10717"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sp>
          <p:nvSpPr>
            <p:cNvPr id="54299" name="Google Shape;556;g26dfeb6fd91_0_675">
              <a:extLst>
                <a:ext uri="{FF2B5EF4-FFF2-40B4-BE49-F238E27FC236}">
                  <a16:creationId xmlns:a16="http://schemas.microsoft.com/office/drawing/2014/main" id="{530E50F8-B7F8-1D4D-0984-95B8A871318F}"/>
                </a:ext>
              </a:extLst>
            </p:cNvPr>
            <p:cNvSpPr>
              <a:spLocks/>
            </p:cNvSpPr>
            <p:nvPr/>
          </p:nvSpPr>
          <p:spPr bwMode="auto">
            <a:xfrm>
              <a:off x="4867428" y="4686565"/>
              <a:ext cx="221017" cy="21232"/>
            </a:xfrm>
            <a:custGeom>
              <a:avLst/>
              <a:gdLst>
                <a:gd name="T0" fmla="*/ 0 w 6454"/>
                <a:gd name="T1" fmla="*/ 0 h 620"/>
                <a:gd name="T2" fmla="*/ 0 w 6454"/>
                <a:gd name="T3" fmla="*/ 2147483646 h 620"/>
                <a:gd name="T4" fmla="*/ 2147483646 w 6454"/>
                <a:gd name="T5" fmla="*/ 2147483646 h 620"/>
                <a:gd name="T6" fmla="*/ 2147483646 w 6454"/>
                <a:gd name="T7" fmla="*/ 0 h 620"/>
                <a:gd name="T8" fmla="*/ 0 w 6454"/>
                <a:gd name="T9" fmla="*/ 0 h 6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54" h="620" extrusionOk="0">
                  <a:moveTo>
                    <a:pt x="0" y="0"/>
                  </a:moveTo>
                  <a:lnTo>
                    <a:pt x="0" y="619"/>
                  </a:lnTo>
                  <a:lnTo>
                    <a:pt x="6454" y="619"/>
                  </a:lnTo>
                  <a:lnTo>
                    <a:pt x="645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sp>
          <p:nvSpPr>
            <p:cNvPr id="54300" name="Google Shape;557;g26dfeb6fd91_0_675">
              <a:extLst>
                <a:ext uri="{FF2B5EF4-FFF2-40B4-BE49-F238E27FC236}">
                  <a16:creationId xmlns:a16="http://schemas.microsoft.com/office/drawing/2014/main" id="{AF73004C-0CBA-D096-205C-79C626B8EA73}"/>
                </a:ext>
              </a:extLst>
            </p:cNvPr>
            <p:cNvSpPr>
              <a:spLocks/>
            </p:cNvSpPr>
            <p:nvPr/>
          </p:nvSpPr>
          <p:spPr bwMode="auto">
            <a:xfrm>
              <a:off x="5009305" y="4768925"/>
              <a:ext cx="79140" cy="14725"/>
            </a:xfrm>
            <a:custGeom>
              <a:avLst/>
              <a:gdLst>
                <a:gd name="T0" fmla="*/ 2147483646 w 2311"/>
                <a:gd name="T1" fmla="*/ 2147483646 h 430"/>
                <a:gd name="T2" fmla="*/ 2147483646 w 2311"/>
                <a:gd name="T3" fmla="*/ 2147483646 h 430"/>
                <a:gd name="T4" fmla="*/ 2147483646 w 2311"/>
                <a:gd name="T5" fmla="*/ 2147483646 h 430"/>
                <a:gd name="T6" fmla="*/ 2147483646 w 2311"/>
                <a:gd name="T7" fmla="*/ 2147483646 h 430"/>
                <a:gd name="T8" fmla="*/ 2147483646 w 2311"/>
                <a:gd name="T9" fmla="*/ 2147483646 h 4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1" h="430" extrusionOk="0">
                  <a:moveTo>
                    <a:pt x="1" y="1"/>
                  </a:moveTo>
                  <a:lnTo>
                    <a:pt x="1" y="429"/>
                  </a:lnTo>
                  <a:lnTo>
                    <a:pt x="2311" y="429"/>
                  </a:lnTo>
                  <a:lnTo>
                    <a:pt x="2311"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sp>
          <p:nvSpPr>
            <p:cNvPr id="54301" name="Google Shape;558;g26dfeb6fd91_0_675">
              <a:extLst>
                <a:ext uri="{FF2B5EF4-FFF2-40B4-BE49-F238E27FC236}">
                  <a16:creationId xmlns:a16="http://schemas.microsoft.com/office/drawing/2014/main" id="{974097E0-B413-DE82-145D-1AE87B7290F4}"/>
                </a:ext>
              </a:extLst>
            </p:cNvPr>
            <p:cNvSpPr>
              <a:spLocks/>
            </p:cNvSpPr>
            <p:nvPr/>
          </p:nvSpPr>
          <p:spPr bwMode="auto">
            <a:xfrm>
              <a:off x="4794828" y="4635164"/>
              <a:ext cx="367038" cy="230846"/>
            </a:xfrm>
            <a:custGeom>
              <a:avLst/>
              <a:gdLst>
                <a:gd name="T0" fmla="*/ 2147483646 w 10718"/>
                <a:gd name="T1" fmla="*/ 2147483646 h 6741"/>
                <a:gd name="T2" fmla="*/ 2147483646 w 10718"/>
                <a:gd name="T3" fmla="*/ 2147483646 h 6741"/>
                <a:gd name="T4" fmla="*/ 2147483646 w 10718"/>
                <a:gd name="T5" fmla="*/ 2147483646 h 6741"/>
                <a:gd name="T6" fmla="*/ 2147483646 w 10718"/>
                <a:gd name="T7" fmla="*/ 2147483646 h 6741"/>
                <a:gd name="T8" fmla="*/ 2147483646 w 10718"/>
                <a:gd name="T9" fmla="*/ 2147483646 h 6741"/>
                <a:gd name="T10" fmla="*/ 2147483646 w 10718"/>
                <a:gd name="T11" fmla="*/ 2147483646 h 6741"/>
                <a:gd name="T12" fmla="*/ 2147483646 w 10718"/>
                <a:gd name="T13" fmla="*/ 2147483646 h 6741"/>
                <a:gd name="T14" fmla="*/ 2147483646 w 10718"/>
                <a:gd name="T15" fmla="*/ 2147483646 h 6741"/>
                <a:gd name="T16" fmla="*/ 2147483646 w 10718"/>
                <a:gd name="T17" fmla="*/ 2147483646 h 6741"/>
                <a:gd name="T18" fmla="*/ 2147483646 w 10718"/>
                <a:gd name="T19" fmla="*/ 2147483646 h 6741"/>
                <a:gd name="T20" fmla="*/ 2147483646 w 10718"/>
                <a:gd name="T21" fmla="*/ 2147483646 h 6741"/>
                <a:gd name="T22" fmla="*/ 2147483646 w 10718"/>
                <a:gd name="T23" fmla="*/ 2147483646 h 6741"/>
                <a:gd name="T24" fmla="*/ 2147483646 w 10718"/>
                <a:gd name="T25" fmla="*/ 2147483646 h 6741"/>
                <a:gd name="T26" fmla="*/ 2147483646 w 10718"/>
                <a:gd name="T27" fmla="*/ 2147483646 h 6741"/>
                <a:gd name="T28" fmla="*/ 2147483646 w 10718"/>
                <a:gd name="T29" fmla="*/ 2147483646 h 6741"/>
                <a:gd name="T30" fmla="*/ 2147483646 w 10718"/>
                <a:gd name="T31" fmla="*/ 2147483646 h 6741"/>
                <a:gd name="T32" fmla="*/ 2147483646 w 10718"/>
                <a:gd name="T33" fmla="*/ 2147483646 h 6741"/>
                <a:gd name="T34" fmla="*/ 2147483646 w 10718"/>
                <a:gd name="T35" fmla="*/ 2147483646 h 6741"/>
                <a:gd name="T36" fmla="*/ 2147483646 w 10718"/>
                <a:gd name="T37" fmla="*/ 2147483646 h 6741"/>
                <a:gd name="T38" fmla="*/ 2147483646 w 10718"/>
                <a:gd name="T39" fmla="*/ 2147483646 h 6741"/>
                <a:gd name="T40" fmla="*/ 2147483646 w 10718"/>
                <a:gd name="T41" fmla="*/ 2147483646 h 6741"/>
                <a:gd name="T42" fmla="*/ 2147483646 w 10718"/>
                <a:gd name="T43" fmla="*/ 2147483646 h 6741"/>
                <a:gd name="T44" fmla="*/ 2147483646 w 10718"/>
                <a:gd name="T45" fmla="*/ 2147483646 h 6741"/>
                <a:gd name="T46" fmla="*/ 2147483646 w 10718"/>
                <a:gd name="T47" fmla="*/ 2147483646 h 6741"/>
                <a:gd name="T48" fmla="*/ 2147483646 w 10718"/>
                <a:gd name="T49" fmla="*/ 2147483646 h 6741"/>
                <a:gd name="T50" fmla="*/ 2147483646 w 10718"/>
                <a:gd name="T51" fmla="*/ 2147483646 h 6741"/>
                <a:gd name="T52" fmla="*/ 2147483646 w 10718"/>
                <a:gd name="T53" fmla="*/ 2147483646 h 6741"/>
                <a:gd name="T54" fmla="*/ 2147483646 w 10718"/>
                <a:gd name="T55" fmla="*/ 2147483646 h 6741"/>
                <a:gd name="T56" fmla="*/ 2147483646 w 10718"/>
                <a:gd name="T57" fmla="*/ 2147483646 h 6741"/>
                <a:gd name="T58" fmla="*/ 2147483646 w 10718"/>
                <a:gd name="T59" fmla="*/ 2147483646 h 6741"/>
                <a:gd name="T60" fmla="*/ 2147483646 w 10718"/>
                <a:gd name="T61" fmla="*/ 2147483646 h 6741"/>
                <a:gd name="T62" fmla="*/ 2147483646 w 10718"/>
                <a:gd name="T63" fmla="*/ 2147483646 h 6741"/>
                <a:gd name="T64" fmla="*/ 2147483646 w 10718"/>
                <a:gd name="T65" fmla="*/ 2147483646 h 6741"/>
                <a:gd name="T66" fmla="*/ 2147483646 w 10718"/>
                <a:gd name="T67" fmla="*/ 2147483646 h 6741"/>
                <a:gd name="T68" fmla="*/ 2147483646 w 10718"/>
                <a:gd name="T69" fmla="*/ 2147483646 h 6741"/>
                <a:gd name="T70" fmla="*/ 2147483646 w 10718"/>
                <a:gd name="T71" fmla="*/ 2147483646 h 6741"/>
                <a:gd name="T72" fmla="*/ 2147483646 w 10718"/>
                <a:gd name="T73" fmla="*/ 2147483646 h 6741"/>
                <a:gd name="T74" fmla="*/ 2147483646 w 10718"/>
                <a:gd name="T75" fmla="*/ 2147483646 h 6741"/>
                <a:gd name="T76" fmla="*/ 2147483646 w 10718"/>
                <a:gd name="T77" fmla="*/ 2147483646 h 6741"/>
                <a:gd name="T78" fmla="*/ 2147483646 w 10718"/>
                <a:gd name="T79" fmla="*/ 2147483646 h 6741"/>
                <a:gd name="T80" fmla="*/ 2147483646 w 10718"/>
                <a:gd name="T81" fmla="*/ 2147483646 h 6741"/>
                <a:gd name="T82" fmla="*/ 2147483646 w 10718"/>
                <a:gd name="T83" fmla="*/ 2147483646 h 6741"/>
                <a:gd name="T84" fmla="*/ 2147483646 w 10718"/>
                <a:gd name="T85" fmla="*/ 2147483646 h 67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718" h="6741" extrusionOk="0">
                  <a:moveTo>
                    <a:pt x="8884" y="858"/>
                  </a:moveTo>
                  <a:cubicBezTo>
                    <a:pt x="9050" y="858"/>
                    <a:pt x="9193" y="1001"/>
                    <a:pt x="9193" y="1168"/>
                  </a:cubicBezTo>
                  <a:lnTo>
                    <a:pt x="9193" y="2430"/>
                  </a:lnTo>
                  <a:cubicBezTo>
                    <a:pt x="9193" y="2597"/>
                    <a:pt x="9050" y="2740"/>
                    <a:pt x="8884" y="2740"/>
                  </a:cubicBezTo>
                  <a:lnTo>
                    <a:pt x="1811" y="2740"/>
                  </a:lnTo>
                  <a:cubicBezTo>
                    <a:pt x="1644" y="2740"/>
                    <a:pt x="1501" y="2597"/>
                    <a:pt x="1501" y="2430"/>
                  </a:cubicBezTo>
                  <a:lnTo>
                    <a:pt x="1501" y="1168"/>
                  </a:lnTo>
                  <a:cubicBezTo>
                    <a:pt x="1501" y="1001"/>
                    <a:pt x="1644" y="858"/>
                    <a:pt x="1811" y="858"/>
                  </a:cubicBezTo>
                  <a:lnTo>
                    <a:pt x="8884" y="858"/>
                  </a:lnTo>
                  <a:close/>
                  <a:moveTo>
                    <a:pt x="8884" y="3240"/>
                  </a:moveTo>
                  <a:cubicBezTo>
                    <a:pt x="9050" y="3240"/>
                    <a:pt x="9193" y="3383"/>
                    <a:pt x="9193" y="3573"/>
                  </a:cubicBezTo>
                  <a:lnTo>
                    <a:pt x="9193" y="4621"/>
                  </a:lnTo>
                  <a:cubicBezTo>
                    <a:pt x="9193" y="4788"/>
                    <a:pt x="9050" y="4931"/>
                    <a:pt x="8884" y="4931"/>
                  </a:cubicBezTo>
                  <a:lnTo>
                    <a:pt x="5954" y="4931"/>
                  </a:lnTo>
                  <a:cubicBezTo>
                    <a:pt x="5764" y="4931"/>
                    <a:pt x="5645" y="4788"/>
                    <a:pt x="5621" y="4621"/>
                  </a:cubicBezTo>
                  <a:lnTo>
                    <a:pt x="5621" y="3573"/>
                  </a:lnTo>
                  <a:cubicBezTo>
                    <a:pt x="5621" y="3383"/>
                    <a:pt x="5764" y="3240"/>
                    <a:pt x="5954" y="3240"/>
                  </a:cubicBezTo>
                  <a:lnTo>
                    <a:pt x="8884" y="3240"/>
                  </a:lnTo>
                  <a:close/>
                  <a:moveTo>
                    <a:pt x="4764" y="3287"/>
                  </a:moveTo>
                  <a:cubicBezTo>
                    <a:pt x="4930" y="3287"/>
                    <a:pt x="5073" y="3430"/>
                    <a:pt x="5073" y="3597"/>
                  </a:cubicBezTo>
                  <a:lnTo>
                    <a:pt x="5073" y="5597"/>
                  </a:lnTo>
                  <a:cubicBezTo>
                    <a:pt x="5073" y="5764"/>
                    <a:pt x="4930" y="5907"/>
                    <a:pt x="4764" y="5907"/>
                  </a:cubicBezTo>
                  <a:lnTo>
                    <a:pt x="1834" y="5907"/>
                  </a:lnTo>
                  <a:cubicBezTo>
                    <a:pt x="1668" y="5907"/>
                    <a:pt x="1525" y="5764"/>
                    <a:pt x="1525" y="5597"/>
                  </a:cubicBezTo>
                  <a:lnTo>
                    <a:pt x="1525" y="3597"/>
                  </a:lnTo>
                  <a:cubicBezTo>
                    <a:pt x="1525" y="3430"/>
                    <a:pt x="1668" y="3287"/>
                    <a:pt x="1834" y="3287"/>
                  </a:cubicBezTo>
                  <a:lnTo>
                    <a:pt x="4764" y="3287"/>
                  </a:lnTo>
                  <a:close/>
                  <a:moveTo>
                    <a:pt x="8925" y="5262"/>
                  </a:moveTo>
                  <a:cubicBezTo>
                    <a:pt x="9322" y="5262"/>
                    <a:pt x="9322" y="5909"/>
                    <a:pt x="8925" y="5909"/>
                  </a:cubicBezTo>
                  <a:cubicBezTo>
                    <a:pt x="8911" y="5909"/>
                    <a:pt x="8898" y="5908"/>
                    <a:pt x="8884" y="5907"/>
                  </a:cubicBezTo>
                  <a:lnTo>
                    <a:pt x="5954" y="5907"/>
                  </a:lnTo>
                  <a:cubicBezTo>
                    <a:pt x="5939" y="5908"/>
                    <a:pt x="5925" y="5909"/>
                    <a:pt x="5911" y="5909"/>
                  </a:cubicBezTo>
                  <a:cubicBezTo>
                    <a:pt x="5493" y="5909"/>
                    <a:pt x="5493" y="5262"/>
                    <a:pt x="5911" y="5262"/>
                  </a:cubicBezTo>
                  <a:cubicBezTo>
                    <a:pt x="5925" y="5262"/>
                    <a:pt x="5939" y="5262"/>
                    <a:pt x="5954" y="5264"/>
                  </a:cubicBezTo>
                  <a:lnTo>
                    <a:pt x="8884" y="5264"/>
                  </a:lnTo>
                  <a:cubicBezTo>
                    <a:pt x="8898" y="5262"/>
                    <a:pt x="8911" y="5262"/>
                    <a:pt x="8925" y="5262"/>
                  </a:cubicBezTo>
                  <a:close/>
                  <a:moveTo>
                    <a:pt x="906" y="1"/>
                  </a:moveTo>
                  <a:cubicBezTo>
                    <a:pt x="406" y="1"/>
                    <a:pt x="1" y="406"/>
                    <a:pt x="1" y="906"/>
                  </a:cubicBezTo>
                  <a:lnTo>
                    <a:pt x="1" y="6740"/>
                  </a:lnTo>
                  <a:lnTo>
                    <a:pt x="10717" y="6740"/>
                  </a:lnTo>
                  <a:lnTo>
                    <a:pt x="10717" y="930"/>
                  </a:lnTo>
                  <a:cubicBezTo>
                    <a:pt x="10693" y="406"/>
                    <a:pt x="10289" y="1"/>
                    <a:pt x="9789" y="1"/>
                  </a:cubicBezTo>
                  <a:lnTo>
                    <a:pt x="90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sp>
          <p:nvSpPr>
            <p:cNvPr id="54302" name="Google Shape;559;g26dfeb6fd91_0_675">
              <a:extLst>
                <a:ext uri="{FF2B5EF4-FFF2-40B4-BE49-F238E27FC236}">
                  <a16:creationId xmlns:a16="http://schemas.microsoft.com/office/drawing/2014/main" id="{95FB0861-C0E4-12DD-78FC-10C4EA2BB3CB}"/>
                </a:ext>
              </a:extLst>
            </p:cNvPr>
            <p:cNvSpPr>
              <a:spLocks/>
            </p:cNvSpPr>
            <p:nvPr/>
          </p:nvSpPr>
          <p:spPr bwMode="auto">
            <a:xfrm>
              <a:off x="4868250" y="4768925"/>
              <a:ext cx="79140" cy="47327"/>
            </a:xfrm>
            <a:custGeom>
              <a:avLst/>
              <a:gdLst>
                <a:gd name="T0" fmla="*/ 0 w 2311"/>
                <a:gd name="T1" fmla="*/ 2147483646 h 1382"/>
                <a:gd name="T2" fmla="*/ 0 w 2311"/>
                <a:gd name="T3" fmla="*/ 2147483646 h 1382"/>
                <a:gd name="T4" fmla="*/ 2147483646 w 2311"/>
                <a:gd name="T5" fmla="*/ 2147483646 h 1382"/>
                <a:gd name="T6" fmla="*/ 2147483646 w 2311"/>
                <a:gd name="T7" fmla="*/ 2147483646 h 1382"/>
                <a:gd name="T8" fmla="*/ 0 w 2311"/>
                <a:gd name="T9" fmla="*/ 2147483646 h 13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1" h="1382" extrusionOk="0">
                  <a:moveTo>
                    <a:pt x="0" y="1"/>
                  </a:moveTo>
                  <a:lnTo>
                    <a:pt x="0" y="1382"/>
                  </a:lnTo>
                  <a:lnTo>
                    <a:pt x="2310" y="1382"/>
                  </a:lnTo>
                  <a:lnTo>
                    <a:pt x="2310"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grpSp>
      <p:sp>
        <p:nvSpPr>
          <p:cNvPr id="560" name="Google Shape;560;g26dfeb6fd91_0_675">
            <a:extLst>
              <a:ext uri="{FF2B5EF4-FFF2-40B4-BE49-F238E27FC236}">
                <a16:creationId xmlns:a16="http://schemas.microsoft.com/office/drawing/2014/main" id="{D33A3513-9233-6847-D166-05F3C6D6336C}"/>
              </a:ext>
            </a:extLst>
          </p:cNvPr>
          <p:cNvSpPr/>
          <p:nvPr/>
        </p:nvSpPr>
        <p:spPr>
          <a:xfrm>
            <a:off x="6402918" y="2794000"/>
            <a:ext cx="2305049" cy="2305051"/>
          </a:xfrm>
          <a:prstGeom prst="ellipse">
            <a:avLst/>
          </a:prstGeom>
          <a:solidFill>
            <a:schemeClr val="accent4"/>
          </a:solidFill>
          <a:ln>
            <a:noFill/>
          </a:ln>
        </p:spPr>
        <p:txBody>
          <a:bodyPr spcFirstLastPara="1" lIns="121900" tIns="121900" rIns="121900" bIns="121900" anchor="ctr"/>
          <a:lstStyle/>
          <a:p>
            <a:pPr>
              <a:buClr>
                <a:srgbClr val="000000"/>
              </a:buClr>
              <a:buSzPts val="1400"/>
              <a:defRPr/>
            </a:pPr>
            <a:endParaRPr sz="1867"/>
          </a:p>
        </p:txBody>
      </p:sp>
      <p:grpSp>
        <p:nvGrpSpPr>
          <p:cNvPr id="54291" name="Google Shape;561;g26dfeb6fd91_0_675">
            <a:extLst>
              <a:ext uri="{FF2B5EF4-FFF2-40B4-BE49-F238E27FC236}">
                <a16:creationId xmlns:a16="http://schemas.microsoft.com/office/drawing/2014/main" id="{EF8AEEC2-BDF8-9699-F5DC-1114381DFCC3}"/>
              </a:ext>
            </a:extLst>
          </p:cNvPr>
          <p:cNvGrpSpPr>
            <a:grpSpLocks noChangeAspect="1"/>
          </p:cNvGrpSpPr>
          <p:nvPr/>
        </p:nvGrpSpPr>
        <p:grpSpPr bwMode="auto">
          <a:xfrm>
            <a:off x="6792385" y="3196168"/>
            <a:ext cx="1485900" cy="1462617"/>
            <a:chOff x="1625579" y="2867708"/>
            <a:chExt cx="370598" cy="365093"/>
          </a:xfrm>
        </p:grpSpPr>
        <p:sp>
          <p:nvSpPr>
            <p:cNvPr id="54292" name="Google Shape;562;g26dfeb6fd91_0_675">
              <a:extLst>
                <a:ext uri="{FF2B5EF4-FFF2-40B4-BE49-F238E27FC236}">
                  <a16:creationId xmlns:a16="http://schemas.microsoft.com/office/drawing/2014/main" id="{8517CE59-AF5F-5175-71D3-AC007EE6685D}"/>
                </a:ext>
              </a:extLst>
            </p:cNvPr>
            <p:cNvSpPr>
              <a:spLocks/>
            </p:cNvSpPr>
            <p:nvPr/>
          </p:nvSpPr>
          <p:spPr bwMode="auto">
            <a:xfrm>
              <a:off x="1671198" y="2945268"/>
              <a:ext cx="279359" cy="287533"/>
            </a:xfrm>
            <a:custGeom>
              <a:avLst/>
              <a:gdLst>
                <a:gd name="T0" fmla="*/ 2147483646 w 8169"/>
                <a:gd name="T1" fmla="*/ 2147483646 h 8408"/>
                <a:gd name="T2" fmla="*/ 2147483646 w 8169"/>
                <a:gd name="T3" fmla="*/ 2147483646 h 8408"/>
                <a:gd name="T4" fmla="*/ 2147483646 w 8169"/>
                <a:gd name="T5" fmla="*/ 2147483646 h 8408"/>
                <a:gd name="T6" fmla="*/ 2147483646 w 8169"/>
                <a:gd name="T7" fmla="*/ 2147483646 h 8408"/>
                <a:gd name="T8" fmla="*/ 2147483646 w 8169"/>
                <a:gd name="T9" fmla="*/ 2147483646 h 8408"/>
                <a:gd name="T10" fmla="*/ 2147483646 w 8169"/>
                <a:gd name="T11" fmla="*/ 2147483646 h 8408"/>
                <a:gd name="T12" fmla="*/ 0 w 8169"/>
                <a:gd name="T13" fmla="*/ 2147483646 h 8408"/>
                <a:gd name="T14" fmla="*/ 0 w 8169"/>
                <a:gd name="T15" fmla="*/ 2147483646 h 8408"/>
                <a:gd name="T16" fmla="*/ 2147483646 w 8169"/>
                <a:gd name="T17" fmla="*/ 2147483646 h 8408"/>
                <a:gd name="T18" fmla="*/ 2147483646 w 8169"/>
                <a:gd name="T19" fmla="*/ 2147483646 h 8408"/>
                <a:gd name="T20" fmla="*/ 2147483646 w 8169"/>
                <a:gd name="T21" fmla="*/ 2147483646 h 8408"/>
                <a:gd name="T22" fmla="*/ 2147483646 w 8169"/>
                <a:gd name="T23" fmla="*/ 2147483646 h 8408"/>
                <a:gd name="T24" fmla="*/ 2147483646 w 8169"/>
                <a:gd name="T25" fmla="*/ 2147483646 h 8408"/>
                <a:gd name="T26" fmla="*/ 2147483646 w 8169"/>
                <a:gd name="T27" fmla="*/ 2147483646 h 8408"/>
                <a:gd name="T28" fmla="*/ 2147483646 w 8169"/>
                <a:gd name="T29" fmla="*/ 2147483646 h 8408"/>
                <a:gd name="T30" fmla="*/ 2147483646 w 8169"/>
                <a:gd name="T31" fmla="*/ 2147483646 h 8408"/>
                <a:gd name="T32" fmla="*/ 2147483646 w 8169"/>
                <a:gd name="T33" fmla="*/ 2147483646 h 8408"/>
                <a:gd name="T34" fmla="*/ 2147483646 w 8169"/>
                <a:gd name="T35" fmla="*/ 2147483646 h 8408"/>
                <a:gd name="T36" fmla="*/ 2147483646 w 8169"/>
                <a:gd name="T37" fmla="*/ 2147483646 h 84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169" h="8408" extrusionOk="0">
                  <a:moveTo>
                    <a:pt x="4107" y="1478"/>
                  </a:moveTo>
                  <a:cubicBezTo>
                    <a:pt x="4751" y="1478"/>
                    <a:pt x="5358" y="1984"/>
                    <a:pt x="5358" y="2739"/>
                  </a:cubicBezTo>
                  <a:cubicBezTo>
                    <a:pt x="5358" y="3430"/>
                    <a:pt x="4811" y="3978"/>
                    <a:pt x="4120" y="3978"/>
                  </a:cubicBezTo>
                  <a:cubicBezTo>
                    <a:pt x="3001" y="3978"/>
                    <a:pt x="2429" y="2644"/>
                    <a:pt x="3215" y="1858"/>
                  </a:cubicBezTo>
                  <a:cubicBezTo>
                    <a:pt x="3478" y="1595"/>
                    <a:pt x="3797" y="1478"/>
                    <a:pt x="4107" y="1478"/>
                  </a:cubicBezTo>
                  <a:close/>
                  <a:moveTo>
                    <a:pt x="4120" y="1"/>
                  </a:moveTo>
                  <a:lnTo>
                    <a:pt x="0" y="4073"/>
                  </a:lnTo>
                  <a:lnTo>
                    <a:pt x="0" y="8098"/>
                  </a:lnTo>
                  <a:cubicBezTo>
                    <a:pt x="0" y="8264"/>
                    <a:pt x="143" y="8407"/>
                    <a:pt x="310" y="8407"/>
                  </a:cubicBezTo>
                  <a:lnTo>
                    <a:pt x="2525" y="8407"/>
                  </a:lnTo>
                  <a:lnTo>
                    <a:pt x="2525" y="4930"/>
                  </a:lnTo>
                  <a:cubicBezTo>
                    <a:pt x="2525" y="4763"/>
                    <a:pt x="2667" y="4621"/>
                    <a:pt x="2858" y="4621"/>
                  </a:cubicBezTo>
                  <a:lnTo>
                    <a:pt x="5358" y="4621"/>
                  </a:lnTo>
                  <a:cubicBezTo>
                    <a:pt x="5525" y="4621"/>
                    <a:pt x="5668" y="4763"/>
                    <a:pt x="5668" y="4930"/>
                  </a:cubicBezTo>
                  <a:lnTo>
                    <a:pt x="5668" y="8407"/>
                  </a:lnTo>
                  <a:lnTo>
                    <a:pt x="7859" y="8407"/>
                  </a:lnTo>
                  <a:cubicBezTo>
                    <a:pt x="8026" y="8407"/>
                    <a:pt x="8169" y="8264"/>
                    <a:pt x="8145" y="8098"/>
                  </a:cubicBezTo>
                  <a:lnTo>
                    <a:pt x="8145" y="4049"/>
                  </a:lnTo>
                  <a:lnTo>
                    <a:pt x="412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sp>
          <p:nvSpPr>
            <p:cNvPr id="54293" name="Google Shape;563;g26dfeb6fd91_0_675">
              <a:extLst>
                <a:ext uri="{FF2B5EF4-FFF2-40B4-BE49-F238E27FC236}">
                  <a16:creationId xmlns:a16="http://schemas.microsoft.com/office/drawing/2014/main" id="{237D65B4-325F-6229-D7CB-C58888FF01BA}"/>
                </a:ext>
              </a:extLst>
            </p:cNvPr>
            <p:cNvSpPr>
              <a:spLocks/>
            </p:cNvSpPr>
            <p:nvPr/>
          </p:nvSpPr>
          <p:spPr bwMode="auto">
            <a:xfrm>
              <a:off x="1783571" y="3017698"/>
              <a:ext cx="49723" cy="42439"/>
            </a:xfrm>
            <a:custGeom>
              <a:avLst/>
              <a:gdLst>
                <a:gd name="T0" fmla="*/ 2147483646 w 1454"/>
                <a:gd name="T1" fmla="*/ 2147483646 h 1241"/>
                <a:gd name="T2" fmla="*/ 2147483646 w 1454"/>
                <a:gd name="T3" fmla="*/ 2147483646 h 1241"/>
                <a:gd name="T4" fmla="*/ 2147483646 w 1454"/>
                <a:gd name="T5" fmla="*/ 2147483646 h 1241"/>
                <a:gd name="T6" fmla="*/ 2147483646 w 1454"/>
                <a:gd name="T7" fmla="*/ 2147483646 h 1241"/>
                <a:gd name="T8" fmla="*/ 2147483646 w 1454"/>
                <a:gd name="T9" fmla="*/ 2147483646 h 1241"/>
                <a:gd name="T10" fmla="*/ 2147483646 w 1454"/>
                <a:gd name="T11" fmla="*/ 2147483646 h 12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54" h="1241" extrusionOk="0">
                  <a:moveTo>
                    <a:pt x="873" y="1"/>
                  </a:moveTo>
                  <a:cubicBezTo>
                    <a:pt x="860" y="1"/>
                    <a:pt x="847" y="1"/>
                    <a:pt x="834" y="2"/>
                  </a:cubicBezTo>
                  <a:cubicBezTo>
                    <a:pt x="263" y="2"/>
                    <a:pt x="1" y="669"/>
                    <a:pt x="382" y="1050"/>
                  </a:cubicBezTo>
                  <a:cubicBezTo>
                    <a:pt x="514" y="1182"/>
                    <a:pt x="674" y="1241"/>
                    <a:pt x="829" y="1241"/>
                  </a:cubicBezTo>
                  <a:cubicBezTo>
                    <a:pt x="1150" y="1241"/>
                    <a:pt x="1453" y="990"/>
                    <a:pt x="1453" y="621"/>
                  </a:cubicBezTo>
                  <a:cubicBezTo>
                    <a:pt x="1453" y="278"/>
                    <a:pt x="1189" y="1"/>
                    <a:pt x="87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sp>
          <p:nvSpPr>
            <p:cNvPr id="54294" name="Google Shape;564;g26dfeb6fd91_0_675">
              <a:extLst>
                <a:ext uri="{FF2B5EF4-FFF2-40B4-BE49-F238E27FC236}">
                  <a16:creationId xmlns:a16="http://schemas.microsoft.com/office/drawing/2014/main" id="{CC98D0D5-37E3-3E86-C0CD-CE181858E33F}"/>
                </a:ext>
              </a:extLst>
            </p:cNvPr>
            <p:cNvSpPr>
              <a:spLocks/>
            </p:cNvSpPr>
            <p:nvPr/>
          </p:nvSpPr>
          <p:spPr bwMode="auto">
            <a:xfrm>
              <a:off x="1780322" y="3124429"/>
              <a:ext cx="64360" cy="108372"/>
            </a:xfrm>
            <a:custGeom>
              <a:avLst/>
              <a:gdLst>
                <a:gd name="T0" fmla="*/ 0 w 1882"/>
                <a:gd name="T1" fmla="*/ 2147483646 h 3169"/>
                <a:gd name="T2" fmla="*/ 0 w 1882"/>
                <a:gd name="T3" fmla="*/ 2147483646 h 3169"/>
                <a:gd name="T4" fmla="*/ 2147483646 w 1882"/>
                <a:gd name="T5" fmla="*/ 2147483646 h 3169"/>
                <a:gd name="T6" fmla="*/ 2147483646 w 1882"/>
                <a:gd name="T7" fmla="*/ 2147483646 h 3169"/>
                <a:gd name="T8" fmla="*/ 0 w 1882"/>
                <a:gd name="T9" fmla="*/ 2147483646 h 3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2" h="3169" extrusionOk="0">
                  <a:moveTo>
                    <a:pt x="0" y="1"/>
                  </a:moveTo>
                  <a:lnTo>
                    <a:pt x="0" y="3168"/>
                  </a:lnTo>
                  <a:lnTo>
                    <a:pt x="1882" y="3168"/>
                  </a:lnTo>
                  <a:lnTo>
                    <a:pt x="1882"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sp>
          <p:nvSpPr>
            <p:cNvPr id="54295" name="Google Shape;565;g26dfeb6fd91_0_675">
              <a:extLst>
                <a:ext uri="{FF2B5EF4-FFF2-40B4-BE49-F238E27FC236}">
                  <a16:creationId xmlns:a16="http://schemas.microsoft.com/office/drawing/2014/main" id="{E88CE8A3-41FD-5F80-249E-A062B08BD7A7}"/>
                </a:ext>
              </a:extLst>
            </p:cNvPr>
            <p:cNvSpPr>
              <a:spLocks/>
            </p:cNvSpPr>
            <p:nvPr/>
          </p:nvSpPr>
          <p:spPr bwMode="auto">
            <a:xfrm>
              <a:off x="1625579" y="2867708"/>
              <a:ext cx="370598" cy="210349"/>
            </a:xfrm>
            <a:custGeom>
              <a:avLst/>
              <a:gdLst>
                <a:gd name="T0" fmla="*/ 2147483646 w 10837"/>
                <a:gd name="T1" fmla="*/ 0 h 6151"/>
                <a:gd name="T2" fmla="*/ 2147483646 w 10837"/>
                <a:gd name="T3" fmla="*/ 2147483646 h 6151"/>
                <a:gd name="T4" fmla="*/ 2147483646 w 10837"/>
                <a:gd name="T5" fmla="*/ 2147483646 h 6151"/>
                <a:gd name="T6" fmla="*/ 2147483646 w 10837"/>
                <a:gd name="T7" fmla="*/ 2147483646 h 6151"/>
                <a:gd name="T8" fmla="*/ 2147483646 w 10837"/>
                <a:gd name="T9" fmla="*/ 2147483646 h 6151"/>
                <a:gd name="T10" fmla="*/ 2147483646 w 10837"/>
                <a:gd name="T11" fmla="*/ 2147483646 h 6151"/>
                <a:gd name="T12" fmla="*/ 2147483646 w 10837"/>
                <a:gd name="T13" fmla="*/ 2147483646 h 6151"/>
                <a:gd name="T14" fmla="*/ 2147483646 w 10837"/>
                <a:gd name="T15" fmla="*/ 2147483646 h 6151"/>
                <a:gd name="T16" fmla="*/ 2147483646 w 10837"/>
                <a:gd name="T17" fmla="*/ 2147483646 h 6151"/>
                <a:gd name="T18" fmla="*/ 2147483646 w 10837"/>
                <a:gd name="T19" fmla="*/ 2147483646 h 6151"/>
                <a:gd name="T20" fmla="*/ 2147483646 w 10837"/>
                <a:gd name="T21" fmla="*/ 2147483646 h 6151"/>
                <a:gd name="T22" fmla="*/ 2147483646 w 10837"/>
                <a:gd name="T23" fmla="*/ 2147483646 h 6151"/>
                <a:gd name="T24" fmla="*/ 2147483646 w 10837"/>
                <a:gd name="T25" fmla="*/ 2147483646 h 6151"/>
                <a:gd name="T26" fmla="*/ 2147483646 w 10837"/>
                <a:gd name="T27" fmla="*/ 0 h 6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837" h="6151" extrusionOk="0">
                  <a:moveTo>
                    <a:pt x="5445" y="0"/>
                  </a:moveTo>
                  <a:cubicBezTo>
                    <a:pt x="5204" y="0"/>
                    <a:pt x="4966" y="90"/>
                    <a:pt x="4787" y="268"/>
                  </a:cubicBezTo>
                  <a:cubicBezTo>
                    <a:pt x="4549" y="506"/>
                    <a:pt x="263" y="4698"/>
                    <a:pt x="143" y="4960"/>
                  </a:cubicBezTo>
                  <a:cubicBezTo>
                    <a:pt x="1" y="5317"/>
                    <a:pt x="96" y="5722"/>
                    <a:pt x="358" y="5984"/>
                  </a:cubicBezTo>
                  <a:cubicBezTo>
                    <a:pt x="429" y="6055"/>
                    <a:pt x="525" y="6103"/>
                    <a:pt x="620" y="6150"/>
                  </a:cubicBezTo>
                  <a:lnTo>
                    <a:pt x="5216" y="1602"/>
                  </a:lnTo>
                  <a:cubicBezTo>
                    <a:pt x="5287" y="1542"/>
                    <a:pt x="5371" y="1513"/>
                    <a:pt x="5451" y="1513"/>
                  </a:cubicBezTo>
                  <a:cubicBezTo>
                    <a:pt x="5532" y="1513"/>
                    <a:pt x="5609" y="1542"/>
                    <a:pt x="5668" y="1602"/>
                  </a:cubicBezTo>
                  <a:lnTo>
                    <a:pt x="10241" y="6150"/>
                  </a:lnTo>
                  <a:cubicBezTo>
                    <a:pt x="10336" y="6103"/>
                    <a:pt x="10408" y="6055"/>
                    <a:pt x="10503" y="5984"/>
                  </a:cubicBezTo>
                  <a:cubicBezTo>
                    <a:pt x="10765" y="5722"/>
                    <a:pt x="10836" y="5317"/>
                    <a:pt x="10693" y="4960"/>
                  </a:cubicBezTo>
                  <a:cubicBezTo>
                    <a:pt x="10598" y="4698"/>
                    <a:pt x="7836" y="2007"/>
                    <a:pt x="7645" y="1792"/>
                  </a:cubicBezTo>
                  <a:lnTo>
                    <a:pt x="6121" y="268"/>
                  </a:lnTo>
                  <a:cubicBezTo>
                    <a:pt x="5930" y="90"/>
                    <a:pt x="5686" y="0"/>
                    <a:pt x="54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sp>
          <p:nvSpPr>
            <p:cNvPr id="54296" name="Google Shape;566;g26dfeb6fd91_0_675">
              <a:extLst>
                <a:ext uri="{FF2B5EF4-FFF2-40B4-BE49-F238E27FC236}">
                  <a16:creationId xmlns:a16="http://schemas.microsoft.com/office/drawing/2014/main" id="{84D612D7-3CB8-FEF0-FF43-265F94F1686D}"/>
                </a:ext>
              </a:extLst>
            </p:cNvPr>
            <p:cNvSpPr>
              <a:spLocks/>
            </p:cNvSpPr>
            <p:nvPr/>
          </p:nvSpPr>
          <p:spPr bwMode="auto">
            <a:xfrm>
              <a:off x="1887019" y="2889081"/>
              <a:ext cx="64360" cy="74961"/>
            </a:xfrm>
            <a:custGeom>
              <a:avLst/>
              <a:gdLst>
                <a:gd name="T0" fmla="*/ 2147483646 w 1882"/>
                <a:gd name="T1" fmla="*/ 0 h 2192"/>
                <a:gd name="T2" fmla="*/ 0 w 1882"/>
                <a:gd name="T3" fmla="*/ 2147483646 h 2192"/>
                <a:gd name="T4" fmla="*/ 2147483646 w 1882"/>
                <a:gd name="T5" fmla="*/ 2147483646 h 2192"/>
                <a:gd name="T6" fmla="*/ 2147483646 w 1882"/>
                <a:gd name="T7" fmla="*/ 2147483646 h 2192"/>
                <a:gd name="T8" fmla="*/ 2147483646 w 1882"/>
                <a:gd name="T9" fmla="*/ 2147483646 h 2192"/>
                <a:gd name="T10" fmla="*/ 2147483646 w 1882"/>
                <a:gd name="T11" fmla="*/ 0 h 2192"/>
                <a:gd name="T12" fmla="*/ 2147483646 w 1882"/>
                <a:gd name="T13" fmla="*/ 0 h 21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82" h="2192" extrusionOk="0">
                  <a:moveTo>
                    <a:pt x="310" y="0"/>
                  </a:moveTo>
                  <a:cubicBezTo>
                    <a:pt x="143" y="0"/>
                    <a:pt x="0" y="143"/>
                    <a:pt x="0" y="310"/>
                  </a:cubicBezTo>
                  <a:lnTo>
                    <a:pt x="1881" y="2191"/>
                  </a:lnTo>
                  <a:lnTo>
                    <a:pt x="1881" y="334"/>
                  </a:lnTo>
                  <a:cubicBezTo>
                    <a:pt x="1881" y="167"/>
                    <a:pt x="1739" y="24"/>
                    <a:pt x="1572" y="24"/>
                  </a:cubicBezTo>
                  <a:lnTo>
                    <a:pt x="1548" y="0"/>
                  </a:lnTo>
                  <a:lnTo>
                    <a:pt x="3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67"/>
            </a:p>
          </p:txBody>
        </p:sp>
      </p:grpSp>
      <p:pic>
        <p:nvPicPr>
          <p:cNvPr id="2" name="Picture 1" descr="A blue text on a black background&#10;&#10;AI-generated content may be incorrect.">
            <a:extLst>
              <a:ext uri="{FF2B5EF4-FFF2-40B4-BE49-F238E27FC236}">
                <a16:creationId xmlns:a16="http://schemas.microsoft.com/office/drawing/2014/main" id="{44ABCCCD-CB45-C4D7-1BB2-91F555A3466E}"/>
              </a:ext>
            </a:extLst>
          </p:cNvPr>
          <p:cNvPicPr>
            <a:picLocks noChangeAspect="1"/>
          </p:cNvPicPr>
          <p:nvPr/>
        </p:nvPicPr>
        <p:blipFill>
          <a:blip r:embed="rId5"/>
          <a:stretch>
            <a:fillRect/>
          </a:stretch>
        </p:blipFill>
        <p:spPr>
          <a:xfrm>
            <a:off x="172299" y="6210301"/>
            <a:ext cx="2189902" cy="53119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Google Shape;527;g26dfeb6fd91_0_668">
            <a:extLst>
              <a:ext uri="{FF2B5EF4-FFF2-40B4-BE49-F238E27FC236}">
                <a16:creationId xmlns:a16="http://schemas.microsoft.com/office/drawing/2014/main" id="{497A5D51-2A07-F6DE-C16A-709F71EC612C}"/>
              </a:ext>
            </a:extLst>
          </p:cNvPr>
          <p:cNvSpPr>
            <a:spLocks noGrp="1"/>
          </p:cNvSpPr>
          <p:nvPr>
            <p:ph type="title"/>
          </p:nvPr>
        </p:nvSpPr>
        <p:spPr>
          <a:xfrm>
            <a:off x="601764" y="440248"/>
            <a:ext cx="10500589" cy="832157"/>
          </a:xfrm>
        </p:spPr>
        <p:txBody>
          <a:bodyPr spcFirstLastPara="1" wrap="square" lIns="91433" tIns="45700" rIns="91433" bIns="45700" anchor="ctr" anchorCtr="0">
            <a:normAutofit/>
          </a:bodyPr>
          <a:lstStyle/>
          <a:p>
            <a:pPr eaLnBrk="1" hangingPunct="1">
              <a:buClr>
                <a:srgbClr val="003A63"/>
              </a:buClr>
              <a:buSzPts val="2800"/>
              <a:buFont typeface="Helvetica Neue"/>
              <a:buNone/>
            </a:pPr>
            <a:r>
              <a:rPr lang="en-US" altLang="en-US">
                <a:solidFill>
                  <a:schemeClr val="bg2"/>
                </a:solidFill>
              </a:rPr>
              <a:t>Commit and have a driver</a:t>
            </a:r>
          </a:p>
        </p:txBody>
      </p:sp>
      <p:sp>
        <p:nvSpPr>
          <p:cNvPr id="56324" name="Google Shape;528;g26dfeb6fd91_0_668">
            <a:extLst>
              <a:ext uri="{FF2B5EF4-FFF2-40B4-BE49-F238E27FC236}">
                <a16:creationId xmlns:a16="http://schemas.microsoft.com/office/drawing/2014/main" id="{B8630092-B0B1-CC67-42F5-C1AD9BDFB250}"/>
              </a:ext>
            </a:extLst>
          </p:cNvPr>
          <p:cNvSpPr>
            <a:spLocks noGrp="1"/>
          </p:cNvSpPr>
          <p:nvPr>
            <p:ph sz="quarter" idx="12"/>
          </p:nvPr>
        </p:nvSpPr>
        <p:spPr>
          <a:xfrm>
            <a:off x="115896" y="2940175"/>
            <a:ext cx="5980104" cy="4566381"/>
          </a:xfrm>
        </p:spPr>
        <p:txBody>
          <a:bodyPr wrap="square" anchor="t">
            <a:normAutofit/>
          </a:bodyPr>
          <a:lstStyle/>
          <a:p>
            <a:pPr indent="-455073">
              <a:spcBef>
                <a:spcPct val="0"/>
              </a:spcBef>
              <a:spcAft>
                <a:spcPts val="600"/>
              </a:spcAft>
              <a:buClr>
                <a:srgbClr val="5F5F5F"/>
              </a:buClr>
              <a:buSzPts val="1800"/>
              <a:buFont typeface="Helvetica Neue"/>
              <a:buChar char="●"/>
            </a:pPr>
            <a:r>
              <a:rPr lang="en-US" altLang="en-US"/>
              <a:t>Make someone accountable</a:t>
            </a:r>
          </a:p>
          <a:p>
            <a:pPr indent="-455073">
              <a:spcBef>
                <a:spcPct val="0"/>
              </a:spcBef>
              <a:spcAft>
                <a:spcPts val="600"/>
              </a:spcAft>
              <a:buClr>
                <a:srgbClr val="5F5F5F"/>
              </a:buClr>
              <a:buSzPts val="1800"/>
              <a:buFont typeface="Helvetica Neue"/>
              <a:buChar char="●"/>
            </a:pPr>
            <a:r>
              <a:rPr lang="en-US" altLang="en-US"/>
              <a:t>Keeps program on track</a:t>
            </a:r>
          </a:p>
        </p:txBody>
      </p:sp>
      <p:pic>
        <p:nvPicPr>
          <p:cNvPr id="56322" name="Google Shape;530;g26dfeb6fd91_0_668">
            <a:extLst>
              <a:ext uri="{FF2B5EF4-FFF2-40B4-BE49-F238E27FC236}">
                <a16:creationId xmlns:a16="http://schemas.microsoft.com/office/drawing/2014/main" id="{E0EAACA2-F097-0472-058C-28C621519691}"/>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t="9582" r="1" b="1645"/>
          <a:stretch>
            <a:fillRect/>
          </a:stretch>
        </p:blipFill>
        <p:spPr>
          <a:xfrm>
            <a:off x="5949034" y="1452034"/>
            <a:ext cx="5156769" cy="4566381"/>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Google Shape;621;g26dfeb6fd91_0_758">
            <a:extLst>
              <a:ext uri="{FF2B5EF4-FFF2-40B4-BE49-F238E27FC236}">
                <a16:creationId xmlns:a16="http://schemas.microsoft.com/office/drawing/2014/main" id="{04705CA0-7F8A-E4AC-6223-00CEDCDE4040}"/>
              </a:ext>
            </a:extLst>
          </p:cNvPr>
          <p:cNvSpPr>
            <a:spLocks noGrp="1"/>
          </p:cNvSpPr>
          <p:nvPr>
            <p:ph type="title"/>
          </p:nvPr>
        </p:nvSpPr>
        <p:spPr>
          <a:xfrm>
            <a:off x="249768" y="1"/>
            <a:ext cx="11942233" cy="1327151"/>
          </a:xfrm>
        </p:spPr>
        <p:txBody>
          <a:bodyPr/>
          <a:lstStyle/>
          <a:p>
            <a:pPr eaLnBrk="1" hangingPunct="1">
              <a:buClr>
                <a:srgbClr val="003A63"/>
              </a:buClr>
              <a:buSzPct val="111000"/>
              <a:buFont typeface="Helvetica Neue"/>
              <a:buNone/>
            </a:pPr>
            <a:r>
              <a:rPr lang="en-US" altLang="en-US">
                <a:solidFill>
                  <a:schemeClr val="bg2"/>
                </a:solidFill>
                <a:latin typeface="+mj-lt"/>
                <a:ea typeface="Helvetica Neue"/>
                <a:cs typeface="Helvetica Neue"/>
                <a:sym typeface="Helvetica Neue"/>
              </a:rPr>
              <a:t>Create mini story/nudge/value proposition</a:t>
            </a:r>
          </a:p>
        </p:txBody>
      </p:sp>
      <p:sp>
        <p:nvSpPr>
          <p:cNvPr id="58371" name="Google Shape;622;g26dfeb6fd91_0_758">
            <a:extLst>
              <a:ext uri="{FF2B5EF4-FFF2-40B4-BE49-F238E27FC236}">
                <a16:creationId xmlns:a16="http://schemas.microsoft.com/office/drawing/2014/main" id="{9A99F719-462B-360C-1258-E4333905FAE5}"/>
              </a:ext>
            </a:extLst>
          </p:cNvPr>
          <p:cNvSpPr>
            <a:spLocks noGrp="1"/>
          </p:cNvSpPr>
          <p:nvPr>
            <p:ph idx="1"/>
          </p:nvPr>
        </p:nvSpPr>
        <p:spPr>
          <a:xfrm>
            <a:off x="4460875" y="5209117"/>
            <a:ext cx="3520017" cy="368300"/>
          </a:xfrm>
        </p:spPr>
        <p:txBody>
          <a:bodyPr/>
          <a:lstStyle/>
          <a:p>
            <a:pPr eaLnBrk="1" hangingPunct="1">
              <a:spcBef>
                <a:spcPct val="0"/>
              </a:spcBef>
              <a:buFont typeface="Helvetica Neue"/>
              <a:buNone/>
            </a:pPr>
            <a:r>
              <a:rPr lang="en-US" altLang="en-US" sz="1600">
                <a:latin typeface="Helvetica Neue"/>
                <a:cs typeface="Arial" panose="020B0604020202020204" pitchFamily="34" charset="0"/>
                <a:sym typeface="Helvetica Neue"/>
              </a:rPr>
              <a:t>Source: Volunteers of America</a:t>
            </a:r>
          </a:p>
        </p:txBody>
      </p:sp>
      <p:pic>
        <p:nvPicPr>
          <p:cNvPr id="108548" name="Google Shape;623;g26dfeb6fd91_0_758" descr="A picture containing text, font, screenshot&#10;&#10;Description automatically generated">
            <a:extLst>
              <a:ext uri="{FF2B5EF4-FFF2-40B4-BE49-F238E27FC236}">
                <a16:creationId xmlns:a16="http://schemas.microsoft.com/office/drawing/2014/main" id="{633F6FF1-BD2C-531D-DF05-082DB7F77F98}"/>
              </a:ext>
            </a:extLst>
          </p:cNvPr>
          <p:cNvPicPr>
            <a:picLocks noChangeArrowheads="1"/>
          </p:cNvPicPr>
          <p:nvPr/>
        </p:nvPicPr>
        <p:blipFill>
          <a:blip r:embed="rId3"/>
          <a:srcRect/>
          <a:stretch>
            <a:fillRect/>
          </a:stretch>
        </p:blipFill>
        <p:spPr bwMode="auto">
          <a:xfrm>
            <a:off x="2216151" y="1464733"/>
            <a:ext cx="8356600" cy="3716867"/>
          </a:xfrm>
          <a:prstGeom prst="rect">
            <a:avLst/>
          </a:prstGeom>
          <a:ln>
            <a:noFill/>
          </a:ln>
          <a:effectLst>
            <a:outerShdw blurRad="292100" dist="139700" dir="2700000" algn="tl" rotWithShape="0">
              <a:srgbClr val="333333">
                <a:alpha val="65000"/>
              </a:srgbClr>
            </a:outerShdw>
          </a:effectLst>
        </p:spPr>
      </p:pic>
      <p:pic>
        <p:nvPicPr>
          <p:cNvPr id="2" name="Picture 1" descr="A blue text on a black background&#10;&#10;AI-generated content may be incorrect.">
            <a:extLst>
              <a:ext uri="{FF2B5EF4-FFF2-40B4-BE49-F238E27FC236}">
                <a16:creationId xmlns:a16="http://schemas.microsoft.com/office/drawing/2014/main" id="{4AC398D8-1C70-5EFF-7F77-BBA026B18FFB}"/>
              </a:ext>
            </a:extLst>
          </p:cNvPr>
          <p:cNvPicPr>
            <a:picLocks noChangeAspect="1"/>
          </p:cNvPicPr>
          <p:nvPr/>
        </p:nvPicPr>
        <p:blipFill>
          <a:blip r:embed="rId4"/>
          <a:stretch>
            <a:fillRect/>
          </a:stretch>
        </p:blipFill>
        <p:spPr>
          <a:xfrm>
            <a:off x="172299" y="6210301"/>
            <a:ext cx="2189902" cy="53119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C84391F2-E11B-0071-14F7-DA8B005FF334}"/>
              </a:ext>
            </a:extLst>
          </p:cNvPr>
          <p:cNvSpPr>
            <a:spLocks noGrp="1"/>
          </p:cNvSpPr>
          <p:nvPr>
            <p:ph type="title"/>
          </p:nvPr>
        </p:nvSpPr>
        <p:spPr/>
        <p:txBody>
          <a:bodyPr/>
          <a:lstStyle/>
          <a:p>
            <a:r>
              <a:rPr lang="en-US" altLang="en-US">
                <a:solidFill>
                  <a:schemeClr val="bg2"/>
                </a:solidFill>
                <a:latin typeface="+mj-lt"/>
                <a:cs typeface="Calibri" panose="020F0502020204030204" pitchFamily="34" charset="0"/>
              </a:rPr>
              <a:t>Start with a one-liner</a:t>
            </a:r>
          </a:p>
        </p:txBody>
      </p:sp>
      <p:pic>
        <p:nvPicPr>
          <p:cNvPr id="60419" name="Picture 4">
            <a:extLst>
              <a:ext uri="{FF2B5EF4-FFF2-40B4-BE49-F238E27FC236}">
                <a16:creationId xmlns:a16="http://schemas.microsoft.com/office/drawing/2014/main" id="{94DEF5F0-F912-3E0C-FCED-C0479EE8774F}"/>
              </a:ext>
            </a:extLst>
          </p:cNvPr>
          <p:cNvPicPr>
            <a:picLocks noChangeAspect="1"/>
          </p:cNvPicPr>
          <p:nvPr/>
        </p:nvPicPr>
        <p:blipFill>
          <a:blip r:embed="rId2"/>
          <a:srcRect/>
          <a:stretch>
            <a:fillRect/>
          </a:stretch>
        </p:blipFill>
        <p:spPr bwMode="auto">
          <a:xfrm>
            <a:off x="846667" y="2048934"/>
            <a:ext cx="3435351" cy="1521884"/>
          </a:xfrm>
          <a:prstGeom prst="rect">
            <a:avLst/>
          </a:prstGeom>
          <a:noFill/>
          <a:ln w="9525">
            <a:solidFill>
              <a:schemeClr val="accent5"/>
            </a:solidFill>
            <a:miter lim="800000"/>
            <a:headEnd/>
            <a:tailEnd/>
          </a:ln>
        </p:spPr>
      </p:pic>
      <p:pic>
        <p:nvPicPr>
          <p:cNvPr id="60420" name="Picture 10">
            <a:extLst>
              <a:ext uri="{FF2B5EF4-FFF2-40B4-BE49-F238E27FC236}">
                <a16:creationId xmlns:a16="http://schemas.microsoft.com/office/drawing/2014/main" id="{7EC385CD-5F5E-53D8-7BD4-7A98AAC5032F}"/>
              </a:ext>
            </a:extLst>
          </p:cNvPr>
          <p:cNvPicPr>
            <a:picLocks noChangeAspect="1"/>
          </p:cNvPicPr>
          <p:nvPr/>
        </p:nvPicPr>
        <p:blipFill>
          <a:blip r:embed="rId3"/>
          <a:srcRect/>
          <a:stretch>
            <a:fillRect/>
          </a:stretch>
        </p:blipFill>
        <p:spPr bwMode="auto">
          <a:xfrm>
            <a:off x="1852583" y="4795994"/>
            <a:ext cx="7387167" cy="980016"/>
          </a:xfrm>
          <a:prstGeom prst="rect">
            <a:avLst/>
          </a:prstGeom>
          <a:noFill/>
          <a:ln w="9525">
            <a:solidFill>
              <a:schemeClr val="accent5"/>
            </a:solidFill>
            <a:miter lim="800000"/>
            <a:headEnd/>
            <a:tailEnd/>
          </a:ln>
        </p:spPr>
      </p:pic>
      <p:pic>
        <p:nvPicPr>
          <p:cNvPr id="60421" name="Picture 12">
            <a:extLst>
              <a:ext uri="{FF2B5EF4-FFF2-40B4-BE49-F238E27FC236}">
                <a16:creationId xmlns:a16="http://schemas.microsoft.com/office/drawing/2014/main" id="{4CD0B899-DC34-EBEB-28B6-9F8EB73365CD}"/>
              </a:ext>
            </a:extLst>
          </p:cNvPr>
          <p:cNvPicPr>
            <a:picLocks noChangeAspect="1"/>
          </p:cNvPicPr>
          <p:nvPr/>
        </p:nvPicPr>
        <p:blipFill>
          <a:blip r:embed="rId4"/>
          <a:srcRect/>
          <a:stretch>
            <a:fillRect/>
          </a:stretch>
        </p:blipFill>
        <p:spPr bwMode="auto">
          <a:xfrm rot="5400000">
            <a:off x="7610475" y="-1286933"/>
            <a:ext cx="814917" cy="6671733"/>
          </a:xfrm>
          <a:prstGeom prst="rect">
            <a:avLst/>
          </a:prstGeom>
          <a:noFill/>
          <a:ln w="9525">
            <a:solidFill>
              <a:schemeClr val="accent5"/>
            </a:solidFill>
            <a:miter lim="800000"/>
            <a:headEnd/>
            <a:tailEnd/>
          </a:ln>
        </p:spPr>
      </p:pic>
      <p:sp>
        <p:nvSpPr>
          <p:cNvPr id="60422" name="TextBox 15">
            <a:extLst>
              <a:ext uri="{FF2B5EF4-FFF2-40B4-BE49-F238E27FC236}">
                <a16:creationId xmlns:a16="http://schemas.microsoft.com/office/drawing/2014/main" id="{7994B501-9E07-EBA1-3A3C-55CDD063F5C0}"/>
              </a:ext>
            </a:extLst>
          </p:cNvPr>
          <p:cNvSpPr txBox="1">
            <a:spLocks noChangeArrowheads="1"/>
          </p:cNvSpPr>
          <p:nvPr/>
        </p:nvSpPr>
        <p:spPr bwMode="auto">
          <a:xfrm>
            <a:off x="5391149" y="3052592"/>
            <a:ext cx="5954184" cy="1077026"/>
          </a:xfrm>
          <a:prstGeom prst="rect">
            <a:avLst/>
          </a:prstGeom>
          <a:noFill/>
          <a:ln w="9525">
            <a:solidFill>
              <a:schemeClr val="accent5"/>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2133">
                <a:latin typeface="Lato" panose="020F0502020204030203" pitchFamily="34" charset="0"/>
                <a:ea typeface="Times New Roman" panose="02020603050405020304" pitchFamily="18" charset="0"/>
                <a:cs typeface="Aptos" panose="020B0004020202020204" pitchFamily="34" charset="0"/>
              </a:rPr>
              <a:t>You can help create lasting change by giving monthly to the World Vision Fund, empowering people to lift themselves out of poverty</a:t>
            </a:r>
            <a:endParaRPr lang="en-US" altLang="en-US" sz="2133">
              <a:ea typeface="Times New Roman" panose="02020603050405020304" pitchFamily="18" charset="0"/>
              <a:cs typeface="Aptos" panose="020B0004020202020204" pitchFamily="34" charset="0"/>
            </a:endParaRPr>
          </a:p>
        </p:txBody>
      </p:sp>
      <p:pic>
        <p:nvPicPr>
          <p:cNvPr id="2" name="Picture 1" descr="A blue text on a black background&#10;&#10;AI-generated content may be incorrect.">
            <a:extLst>
              <a:ext uri="{FF2B5EF4-FFF2-40B4-BE49-F238E27FC236}">
                <a16:creationId xmlns:a16="http://schemas.microsoft.com/office/drawing/2014/main" id="{F529039F-4409-D22A-0605-72181506D006}"/>
              </a:ext>
            </a:extLst>
          </p:cNvPr>
          <p:cNvPicPr>
            <a:picLocks noChangeAspect="1"/>
          </p:cNvPicPr>
          <p:nvPr/>
        </p:nvPicPr>
        <p:blipFill>
          <a:blip r:embed="rId5"/>
          <a:stretch>
            <a:fillRect/>
          </a:stretch>
        </p:blipFill>
        <p:spPr>
          <a:xfrm>
            <a:off x="172299" y="6210301"/>
            <a:ext cx="2189902" cy="53119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Google Shape;456;p22">
            <a:extLst>
              <a:ext uri="{FF2B5EF4-FFF2-40B4-BE49-F238E27FC236}">
                <a16:creationId xmlns:a16="http://schemas.microsoft.com/office/drawing/2014/main" id="{6E43B8E2-97F8-6059-6995-F13E9EEC9298}"/>
              </a:ext>
            </a:extLst>
          </p:cNvPr>
          <p:cNvSpPr txBox="1">
            <a:spLocks noGrp="1"/>
          </p:cNvSpPr>
          <p:nvPr>
            <p:ph type="title"/>
          </p:nvPr>
        </p:nvSpPr>
        <p:spPr>
          <a:xfrm>
            <a:off x="620308" y="2005106"/>
            <a:ext cx="4207026" cy="1841500"/>
          </a:xfrm>
        </p:spPr>
        <p:txBody>
          <a:bodyPr spcFirstLastPara="1" wrap="square" lIns="0" tIns="45700" rIns="0" bIns="45700" anchor="ctr" anchorCtr="0">
            <a:normAutofit fontScale="90000"/>
          </a:bodyPr>
          <a:lstStyle/>
          <a:p>
            <a:pPr>
              <a:lnSpc>
                <a:spcPct val="90000"/>
              </a:lnSpc>
              <a:buSzPts val="4000"/>
              <a:defRPr/>
            </a:pPr>
            <a:br>
              <a:rPr lang="en-US" sz="3867">
                <a:solidFill>
                  <a:schemeClr val="tx1"/>
                </a:solidFill>
                <a:latin typeface="Raleway" pitchFamily="2" charset="0"/>
              </a:rPr>
            </a:br>
            <a:br>
              <a:rPr lang="en-US" sz="3867">
                <a:solidFill>
                  <a:schemeClr val="tx1"/>
                </a:solidFill>
                <a:latin typeface="Raleway" pitchFamily="2" charset="0"/>
              </a:rPr>
            </a:br>
            <a:r>
              <a:rPr lang="en-US" sz="4900">
                <a:solidFill>
                  <a:schemeClr val="bg2"/>
                </a:solidFill>
                <a:latin typeface="+mj-lt"/>
              </a:rPr>
              <a:t>Review your donation form options</a:t>
            </a:r>
            <a:br>
              <a:rPr lang="en-US" sz="4900">
                <a:solidFill>
                  <a:schemeClr val="bg2"/>
                </a:solidFill>
                <a:latin typeface="+mj-lt"/>
              </a:rPr>
            </a:br>
            <a:br>
              <a:rPr lang="en-US" sz="4900">
                <a:solidFill>
                  <a:schemeClr val="tx1"/>
                </a:solidFill>
                <a:latin typeface="+mj-lt"/>
              </a:rPr>
            </a:br>
            <a:r>
              <a:rPr lang="en-US" sz="3600" b="0">
                <a:solidFill>
                  <a:schemeClr val="tx1"/>
                </a:solidFill>
                <a:latin typeface="+mj-lt"/>
              </a:rPr>
              <a:t>Use your nudge</a:t>
            </a:r>
            <a:br>
              <a:rPr lang="en-US"/>
            </a:br>
            <a:endParaRPr/>
          </a:p>
        </p:txBody>
      </p:sp>
      <p:pic>
        <p:nvPicPr>
          <p:cNvPr id="61443" name="Picture 8">
            <a:extLst>
              <a:ext uri="{FF2B5EF4-FFF2-40B4-BE49-F238E27FC236}">
                <a16:creationId xmlns:a16="http://schemas.microsoft.com/office/drawing/2014/main" id="{3C4E04B6-43B7-C5AC-BAF9-E7CDA3717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901" y="1382185"/>
            <a:ext cx="5981700" cy="4362449"/>
          </a:xfrm>
          <a:prstGeom prst="rect">
            <a:avLst/>
          </a:prstGeom>
          <a:noFill/>
          <a:ln w="9525">
            <a:solidFill>
              <a:schemeClr val="accent3"/>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A blue text on a black background&#10;&#10;AI-generated content may be incorrect.">
            <a:extLst>
              <a:ext uri="{FF2B5EF4-FFF2-40B4-BE49-F238E27FC236}">
                <a16:creationId xmlns:a16="http://schemas.microsoft.com/office/drawing/2014/main" id="{9443F3F5-E67C-C9FC-7D3F-E126D1015476}"/>
              </a:ext>
            </a:extLst>
          </p:cNvPr>
          <p:cNvPicPr>
            <a:picLocks noChangeAspect="1"/>
          </p:cNvPicPr>
          <p:nvPr/>
        </p:nvPicPr>
        <p:blipFill>
          <a:blip r:embed="rId4"/>
          <a:stretch>
            <a:fillRect/>
          </a:stretch>
        </p:blipFill>
        <p:spPr>
          <a:xfrm>
            <a:off x="172299" y="6210301"/>
            <a:ext cx="2189902" cy="531199"/>
          </a:xfrm>
          <a:prstGeom prst="rect">
            <a:avLst/>
          </a:prstGeom>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18317-C722-35C6-44E0-229199E8F030}"/>
            </a:ext>
          </a:extLst>
        </p:cNvPr>
        <p:cNvGrpSpPr/>
        <p:nvPr/>
      </p:nvGrpSpPr>
      <p:grpSpPr>
        <a:xfrm>
          <a:off x="0" y="0"/>
          <a:ext cx="0" cy="0"/>
          <a:chOff x="0" y="0"/>
          <a:chExt cx="0" cy="0"/>
        </a:xfrm>
      </p:grpSpPr>
      <p:sp>
        <p:nvSpPr>
          <p:cNvPr id="456" name="Google Shape;456;p22">
            <a:extLst>
              <a:ext uri="{FF2B5EF4-FFF2-40B4-BE49-F238E27FC236}">
                <a16:creationId xmlns:a16="http://schemas.microsoft.com/office/drawing/2014/main" id="{C20424AE-FFCF-DD5B-658C-6A94D538B247}"/>
              </a:ext>
            </a:extLst>
          </p:cNvPr>
          <p:cNvSpPr txBox="1">
            <a:spLocks noGrp="1"/>
          </p:cNvSpPr>
          <p:nvPr>
            <p:ph type="title"/>
          </p:nvPr>
        </p:nvSpPr>
        <p:spPr>
          <a:xfrm>
            <a:off x="960966" y="2641601"/>
            <a:ext cx="4767481" cy="1841500"/>
          </a:xfrm>
        </p:spPr>
        <p:txBody>
          <a:bodyPr spcFirstLastPara="1" wrap="square" lIns="0" tIns="45700" rIns="0" bIns="45700" anchor="ctr" anchorCtr="0">
            <a:normAutofit fontScale="90000"/>
          </a:bodyPr>
          <a:lstStyle/>
          <a:p>
            <a:pPr>
              <a:lnSpc>
                <a:spcPct val="90000"/>
              </a:lnSpc>
              <a:buSzPts val="4000"/>
              <a:defRPr/>
            </a:pPr>
            <a:br>
              <a:rPr lang="en-US" sz="3867">
                <a:solidFill>
                  <a:schemeClr val="tx1"/>
                </a:solidFill>
                <a:latin typeface="Raleway" pitchFamily="2" charset="0"/>
              </a:rPr>
            </a:br>
            <a:br>
              <a:rPr lang="en-US" sz="3867">
                <a:solidFill>
                  <a:schemeClr val="tx1"/>
                </a:solidFill>
                <a:latin typeface="Raleway" pitchFamily="2" charset="0"/>
              </a:rPr>
            </a:br>
            <a:r>
              <a:rPr lang="en-US" sz="4900">
                <a:solidFill>
                  <a:schemeClr val="bg2"/>
                </a:solidFill>
                <a:latin typeface="+mj-lt"/>
              </a:rPr>
              <a:t>Review your donation form options</a:t>
            </a:r>
            <a:br>
              <a:rPr lang="en-US" sz="4900">
                <a:solidFill>
                  <a:schemeClr val="bg2"/>
                </a:solidFill>
                <a:latin typeface="+mj-lt"/>
              </a:rPr>
            </a:br>
            <a:br>
              <a:rPr lang="en-US" sz="4900">
                <a:solidFill>
                  <a:schemeClr val="tx1"/>
                </a:solidFill>
                <a:latin typeface="+mj-lt"/>
              </a:rPr>
            </a:br>
            <a:r>
              <a:rPr lang="en-US" sz="3600" b="0">
                <a:solidFill>
                  <a:schemeClr val="tx1"/>
                </a:solidFill>
                <a:latin typeface="+mn-lt"/>
              </a:rPr>
              <a:t>Create a monthly version or very clear toggle</a:t>
            </a:r>
            <a:br>
              <a:rPr lang="en-US" sz="3600">
                <a:solidFill>
                  <a:schemeClr val="tx1"/>
                </a:solidFill>
                <a:latin typeface="+mj-lt"/>
              </a:rPr>
            </a:br>
            <a:br>
              <a:rPr lang="en-US" sz="3600">
                <a:solidFill>
                  <a:schemeClr val="tx1"/>
                </a:solidFill>
              </a:rPr>
            </a:br>
            <a:endParaRPr sz="3600">
              <a:solidFill>
                <a:schemeClr val="tx1"/>
              </a:solidFill>
            </a:endParaRPr>
          </a:p>
        </p:txBody>
      </p:sp>
      <p:pic>
        <p:nvPicPr>
          <p:cNvPr id="5" name="Picture 4" descr="A screenshot of a donation form&#10;&#10;Description automatically generated">
            <a:extLst>
              <a:ext uri="{FF2B5EF4-FFF2-40B4-BE49-F238E27FC236}">
                <a16:creationId xmlns:a16="http://schemas.microsoft.com/office/drawing/2014/main" id="{10BD8436-FFFB-A863-75F8-E38D49A9BBB1}"/>
              </a:ext>
            </a:extLst>
          </p:cNvPr>
          <p:cNvPicPr>
            <a:picLocks noChangeAspect="1"/>
          </p:cNvPicPr>
          <p:nvPr/>
        </p:nvPicPr>
        <p:blipFill>
          <a:blip r:embed="rId3"/>
          <a:stretch>
            <a:fillRect/>
          </a:stretch>
        </p:blipFill>
        <p:spPr>
          <a:xfrm>
            <a:off x="5479676" y="676276"/>
            <a:ext cx="5562600" cy="5772150"/>
          </a:xfrm>
          <a:prstGeom prst="rect">
            <a:avLst/>
          </a:prstGeom>
        </p:spPr>
      </p:pic>
      <p:pic>
        <p:nvPicPr>
          <p:cNvPr id="2" name="Picture 1" descr="A blue text on a black background&#10;&#10;AI-generated content may be incorrect.">
            <a:extLst>
              <a:ext uri="{FF2B5EF4-FFF2-40B4-BE49-F238E27FC236}">
                <a16:creationId xmlns:a16="http://schemas.microsoft.com/office/drawing/2014/main" id="{87CFFFD8-A4DB-0509-36A7-0F91C6AEE6AE}"/>
              </a:ext>
            </a:extLst>
          </p:cNvPr>
          <p:cNvPicPr>
            <a:picLocks noChangeAspect="1"/>
          </p:cNvPicPr>
          <p:nvPr/>
        </p:nvPicPr>
        <p:blipFill>
          <a:blip r:embed="rId4"/>
          <a:stretch>
            <a:fillRect/>
          </a:stretch>
        </p:blipFill>
        <p:spPr>
          <a:xfrm>
            <a:off x="172299" y="6210301"/>
            <a:ext cx="2189902" cy="531199"/>
          </a:xfrm>
          <a:prstGeom prst="rect">
            <a:avLst/>
          </a:prstGeom>
        </p:spPr>
      </p:pic>
    </p:spTree>
    <p:extLst>
      <p:ext uri="{BB962C8B-B14F-4D97-AF65-F5344CB8AC3E}">
        <p14:creationId xmlns:p14="http://schemas.microsoft.com/office/powerpoint/2010/main" val="368045696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DBA71-7FBA-2C62-2B7B-F9817918388E}"/>
            </a:ext>
          </a:extLst>
        </p:cNvPr>
        <p:cNvGrpSpPr/>
        <p:nvPr/>
      </p:nvGrpSpPr>
      <p:grpSpPr>
        <a:xfrm>
          <a:off x="0" y="0"/>
          <a:ext cx="0" cy="0"/>
          <a:chOff x="0" y="0"/>
          <a:chExt cx="0" cy="0"/>
        </a:xfrm>
      </p:grpSpPr>
      <p:sp>
        <p:nvSpPr>
          <p:cNvPr id="456" name="Google Shape;456;p22">
            <a:extLst>
              <a:ext uri="{FF2B5EF4-FFF2-40B4-BE49-F238E27FC236}">
                <a16:creationId xmlns:a16="http://schemas.microsoft.com/office/drawing/2014/main" id="{AC52A219-A938-3D68-FE82-EB0689055FE4}"/>
              </a:ext>
            </a:extLst>
          </p:cNvPr>
          <p:cNvSpPr txBox="1">
            <a:spLocks noGrp="1"/>
          </p:cNvSpPr>
          <p:nvPr>
            <p:ph type="title"/>
          </p:nvPr>
        </p:nvSpPr>
        <p:spPr>
          <a:xfrm>
            <a:off x="390526" y="2641601"/>
            <a:ext cx="4000499" cy="1841500"/>
          </a:xfrm>
        </p:spPr>
        <p:txBody>
          <a:bodyPr spcFirstLastPara="1" wrap="square" lIns="0" tIns="45700" rIns="0" bIns="45700" anchor="ctr" anchorCtr="0">
            <a:normAutofit fontScale="90000"/>
          </a:bodyPr>
          <a:lstStyle/>
          <a:p>
            <a:pPr>
              <a:lnSpc>
                <a:spcPct val="90000"/>
              </a:lnSpc>
              <a:buSzPts val="4000"/>
              <a:defRPr/>
            </a:pPr>
            <a:br>
              <a:rPr lang="en-US" sz="3867">
                <a:solidFill>
                  <a:schemeClr val="tx1"/>
                </a:solidFill>
                <a:latin typeface="Raleway" pitchFamily="2" charset="0"/>
              </a:rPr>
            </a:br>
            <a:br>
              <a:rPr lang="en-US" sz="3867">
                <a:solidFill>
                  <a:schemeClr val="tx1"/>
                </a:solidFill>
                <a:latin typeface="Raleway" pitchFamily="2" charset="0"/>
              </a:rPr>
            </a:br>
            <a:r>
              <a:rPr lang="en-US" sz="4900">
                <a:solidFill>
                  <a:schemeClr val="bg2"/>
                </a:solidFill>
                <a:latin typeface="+mj-lt"/>
              </a:rPr>
              <a:t>Review your donation form options</a:t>
            </a:r>
            <a:br>
              <a:rPr lang="en-US" sz="4900">
                <a:solidFill>
                  <a:schemeClr val="bg2"/>
                </a:solidFill>
                <a:latin typeface="+mj-lt"/>
              </a:rPr>
            </a:br>
            <a:br>
              <a:rPr lang="en-US" sz="4900">
                <a:solidFill>
                  <a:schemeClr val="tx1"/>
                </a:solidFill>
                <a:latin typeface="+mj-lt"/>
              </a:rPr>
            </a:br>
            <a:r>
              <a:rPr lang="en-US" sz="3600" b="0">
                <a:solidFill>
                  <a:schemeClr val="tx1"/>
                </a:solidFill>
                <a:latin typeface="+mn-lt"/>
              </a:rPr>
              <a:t>Create a very clear toggle</a:t>
            </a:r>
            <a:br>
              <a:rPr lang="en-US" sz="3600" b="0">
                <a:solidFill>
                  <a:schemeClr val="tx1"/>
                </a:solidFill>
                <a:latin typeface="+mn-lt"/>
              </a:rPr>
            </a:br>
            <a:br>
              <a:rPr lang="en-US" sz="3600">
                <a:solidFill>
                  <a:schemeClr val="tx1"/>
                </a:solidFill>
              </a:rPr>
            </a:br>
            <a:endParaRPr sz="3600">
              <a:solidFill>
                <a:schemeClr val="tx1"/>
              </a:solidFill>
            </a:endParaRPr>
          </a:p>
        </p:txBody>
      </p:sp>
      <p:pic>
        <p:nvPicPr>
          <p:cNvPr id="3" name="Picture 2" descr="A screenshot of a gift card&#10;&#10;Description automatically generated">
            <a:extLst>
              <a:ext uri="{FF2B5EF4-FFF2-40B4-BE49-F238E27FC236}">
                <a16:creationId xmlns:a16="http://schemas.microsoft.com/office/drawing/2014/main" id="{8432696B-013F-9067-7822-1EFA74A8DFE1}"/>
              </a:ext>
            </a:extLst>
          </p:cNvPr>
          <p:cNvPicPr>
            <a:picLocks noChangeAspect="1"/>
          </p:cNvPicPr>
          <p:nvPr/>
        </p:nvPicPr>
        <p:blipFill>
          <a:blip r:embed="rId3"/>
          <a:stretch>
            <a:fillRect/>
          </a:stretch>
        </p:blipFill>
        <p:spPr>
          <a:xfrm>
            <a:off x="4812735" y="828675"/>
            <a:ext cx="6988739" cy="5695950"/>
          </a:xfrm>
          <a:prstGeom prst="rect">
            <a:avLst/>
          </a:prstGeom>
        </p:spPr>
      </p:pic>
      <p:pic>
        <p:nvPicPr>
          <p:cNvPr id="2" name="Picture 1" descr="A blue text on a black background&#10;&#10;AI-generated content may be incorrect.">
            <a:extLst>
              <a:ext uri="{FF2B5EF4-FFF2-40B4-BE49-F238E27FC236}">
                <a16:creationId xmlns:a16="http://schemas.microsoft.com/office/drawing/2014/main" id="{4E0F8B8D-6453-282E-BEBA-A45504FF1FFA}"/>
              </a:ext>
            </a:extLst>
          </p:cNvPr>
          <p:cNvPicPr>
            <a:picLocks noChangeAspect="1"/>
          </p:cNvPicPr>
          <p:nvPr/>
        </p:nvPicPr>
        <p:blipFill>
          <a:blip r:embed="rId4"/>
          <a:stretch>
            <a:fillRect/>
          </a:stretch>
        </p:blipFill>
        <p:spPr>
          <a:xfrm>
            <a:off x="172299" y="6210301"/>
            <a:ext cx="2189902" cy="531199"/>
          </a:xfrm>
          <a:prstGeom prst="rect">
            <a:avLst/>
          </a:prstGeom>
        </p:spPr>
      </p:pic>
    </p:spTree>
    <p:extLst>
      <p:ext uri="{BB962C8B-B14F-4D97-AF65-F5344CB8AC3E}">
        <p14:creationId xmlns:p14="http://schemas.microsoft.com/office/powerpoint/2010/main" val="59654491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Google Shape;456;p22">
            <a:extLst>
              <a:ext uri="{FF2B5EF4-FFF2-40B4-BE49-F238E27FC236}">
                <a16:creationId xmlns:a16="http://schemas.microsoft.com/office/drawing/2014/main" id="{66DE6DBB-34B9-5D2B-6977-6C002E4B6698}"/>
              </a:ext>
            </a:extLst>
          </p:cNvPr>
          <p:cNvSpPr txBox="1">
            <a:spLocks noGrp="1"/>
          </p:cNvSpPr>
          <p:nvPr>
            <p:ph type="title"/>
          </p:nvPr>
        </p:nvSpPr>
        <p:spPr>
          <a:xfrm>
            <a:off x="1007534" y="2641601"/>
            <a:ext cx="3170767" cy="1841500"/>
          </a:xfrm>
        </p:spPr>
        <p:txBody>
          <a:bodyPr spcFirstLastPara="1" wrap="square" lIns="0" tIns="45700" rIns="0" bIns="45700" anchor="ctr" anchorCtr="0">
            <a:normAutofit fontScale="90000"/>
          </a:bodyPr>
          <a:lstStyle/>
          <a:p>
            <a:pPr>
              <a:lnSpc>
                <a:spcPct val="90000"/>
              </a:lnSpc>
              <a:buSzPts val="4000"/>
              <a:defRPr/>
            </a:pPr>
            <a:r>
              <a:rPr lang="en-US" sz="4900">
                <a:solidFill>
                  <a:schemeClr val="bg2"/>
                </a:solidFill>
                <a:latin typeface="+mj-lt"/>
              </a:rPr>
              <a:t>Review your donation form options </a:t>
            </a:r>
            <a:br>
              <a:rPr lang="en-US" sz="4900">
                <a:solidFill>
                  <a:schemeClr val="bg2"/>
                </a:solidFill>
                <a:latin typeface="+mj-lt"/>
              </a:rPr>
            </a:br>
            <a:br>
              <a:rPr lang="en-US">
                <a:solidFill>
                  <a:schemeClr val="tx1"/>
                </a:solidFill>
              </a:rPr>
            </a:br>
            <a:r>
              <a:rPr lang="en-US" b="0">
                <a:solidFill>
                  <a:schemeClr val="tx1"/>
                </a:solidFill>
                <a:latin typeface="+mn-lt"/>
              </a:rPr>
              <a:t>Can you do a lightbox? </a:t>
            </a:r>
            <a:br>
              <a:rPr lang="en-US" b="0">
                <a:solidFill>
                  <a:schemeClr val="tx1"/>
                </a:solidFill>
                <a:latin typeface="+mn-lt"/>
              </a:rPr>
            </a:br>
            <a:br>
              <a:rPr lang="en-US"/>
            </a:br>
            <a:endParaRPr/>
          </a:p>
        </p:txBody>
      </p:sp>
      <p:pic>
        <p:nvPicPr>
          <p:cNvPr id="63491" name="Picture 2" descr="A screenshot of a donation box&#10;&#10;Description automatically generated">
            <a:extLst>
              <a:ext uri="{FF2B5EF4-FFF2-40B4-BE49-F238E27FC236}">
                <a16:creationId xmlns:a16="http://schemas.microsoft.com/office/drawing/2014/main" id="{F70346B9-519C-EBE8-3EED-7029B8FF8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818" y="1003300"/>
            <a:ext cx="6216649"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3">
            <a:extLst>
              <a:ext uri="{FF2B5EF4-FFF2-40B4-BE49-F238E27FC236}">
                <a16:creationId xmlns:a16="http://schemas.microsoft.com/office/drawing/2014/main" id="{CF40CA11-E2CA-0504-64C5-3C1EE4455FE7}"/>
              </a:ext>
            </a:extLst>
          </p:cNvPr>
          <p:cNvSpPr txBox="1">
            <a:spLocks noChangeArrowheads="1"/>
          </p:cNvSpPr>
          <p:nvPr/>
        </p:nvSpPr>
        <p:spPr bwMode="auto">
          <a:xfrm>
            <a:off x="5924552" y="6159500"/>
            <a:ext cx="22701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Source: 4aGoodCause</a:t>
            </a:r>
          </a:p>
        </p:txBody>
      </p:sp>
      <p:pic>
        <p:nvPicPr>
          <p:cNvPr id="2" name="Picture 1" descr="A blue text on a black background&#10;&#10;AI-generated content may be incorrect.">
            <a:extLst>
              <a:ext uri="{FF2B5EF4-FFF2-40B4-BE49-F238E27FC236}">
                <a16:creationId xmlns:a16="http://schemas.microsoft.com/office/drawing/2014/main" id="{17A2FD37-F1FC-BED6-4EBC-833347840B55}"/>
              </a:ext>
            </a:extLst>
          </p:cNvPr>
          <p:cNvPicPr>
            <a:picLocks noChangeAspect="1"/>
          </p:cNvPicPr>
          <p:nvPr/>
        </p:nvPicPr>
        <p:blipFill>
          <a:blip r:embed="rId4"/>
          <a:stretch>
            <a:fillRect/>
          </a:stretch>
        </p:blipFill>
        <p:spPr>
          <a:xfrm>
            <a:off x="172299" y="6210301"/>
            <a:ext cx="2189902" cy="531199"/>
          </a:xfrm>
          <a:prstGeom prst="rect">
            <a:avLst/>
          </a:prstGeom>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A6EBB9F8-DA60-6918-4275-98964C0A7D85}"/>
              </a:ext>
            </a:extLst>
          </p:cNvPr>
          <p:cNvSpPr>
            <a:spLocks noGrp="1"/>
          </p:cNvSpPr>
          <p:nvPr>
            <p:ph type="title"/>
          </p:nvPr>
        </p:nvSpPr>
        <p:spPr>
          <a:xfrm>
            <a:off x="302684" y="273051"/>
            <a:ext cx="11362267" cy="764116"/>
          </a:xfrm>
        </p:spPr>
        <p:txBody>
          <a:bodyPr/>
          <a:lstStyle/>
          <a:p>
            <a:r>
              <a:rPr lang="en-US" altLang="en-US">
                <a:solidFill>
                  <a:schemeClr val="bg2"/>
                </a:solidFill>
                <a:latin typeface="+mj-lt"/>
                <a:cs typeface="Calibri" panose="020F0502020204030204" pitchFamily="34" charset="0"/>
              </a:rPr>
              <a:t>Make it monthly, and only monthly!</a:t>
            </a:r>
          </a:p>
        </p:txBody>
      </p:sp>
      <p:pic>
        <p:nvPicPr>
          <p:cNvPr id="65539" name="Picture 5" descr="A screenshot of a website&#10;&#10;Description automatically generated">
            <a:extLst>
              <a:ext uri="{FF2B5EF4-FFF2-40B4-BE49-F238E27FC236}">
                <a16:creationId xmlns:a16="http://schemas.microsoft.com/office/drawing/2014/main" id="{CBB18396-AC6A-59EC-7E8B-28D9D78D3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833" y="1492251"/>
            <a:ext cx="6902451" cy="432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A screenshot of a credit card payment&#10;&#10;Description automatically generated">
            <a:extLst>
              <a:ext uri="{FF2B5EF4-FFF2-40B4-BE49-F238E27FC236}">
                <a16:creationId xmlns:a16="http://schemas.microsoft.com/office/drawing/2014/main" id="{937A61EE-671B-23A3-6146-97A179BEC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1337" y="3429000"/>
            <a:ext cx="3680883" cy="30268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A blue text on a black background&#10;&#10;AI-generated content may be incorrect.">
            <a:extLst>
              <a:ext uri="{FF2B5EF4-FFF2-40B4-BE49-F238E27FC236}">
                <a16:creationId xmlns:a16="http://schemas.microsoft.com/office/drawing/2014/main" id="{9AACB814-7D7D-4536-65CF-3906F1D28CDF}"/>
              </a:ext>
            </a:extLst>
          </p:cNvPr>
          <p:cNvPicPr>
            <a:picLocks noChangeAspect="1"/>
          </p:cNvPicPr>
          <p:nvPr/>
        </p:nvPicPr>
        <p:blipFill>
          <a:blip r:embed="rId4"/>
          <a:stretch>
            <a:fillRect/>
          </a:stretch>
        </p:blipFill>
        <p:spPr>
          <a:xfrm>
            <a:off x="172299" y="6210301"/>
            <a:ext cx="2189902" cy="5311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A1E18-EC24-31DF-BC73-F5D403547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EE276-FFB6-9BDD-DDCB-876D9F1DBF74}"/>
              </a:ext>
            </a:extLst>
          </p:cNvPr>
          <p:cNvSpPr>
            <a:spLocks noGrp="1"/>
          </p:cNvSpPr>
          <p:nvPr>
            <p:ph type="title"/>
          </p:nvPr>
        </p:nvSpPr>
        <p:spPr/>
        <p:txBody>
          <a:bodyPr/>
          <a:lstStyle/>
          <a:p>
            <a:r>
              <a:rPr lang="en-US"/>
              <a:t>Unsurpassed Monthly Giving Results</a:t>
            </a:r>
          </a:p>
        </p:txBody>
      </p:sp>
      <p:pic>
        <p:nvPicPr>
          <p:cNvPr id="9" name="Picture 8" descr="A close-up of a label&#10;&#10;Description automatically generated">
            <a:extLst>
              <a:ext uri="{FF2B5EF4-FFF2-40B4-BE49-F238E27FC236}">
                <a16:creationId xmlns:a16="http://schemas.microsoft.com/office/drawing/2014/main" id="{5EC8CF2C-BBCB-6F62-EE71-8282B688D9C7}"/>
              </a:ext>
            </a:extLst>
          </p:cNvPr>
          <p:cNvPicPr>
            <a:picLocks noChangeAspect="1"/>
          </p:cNvPicPr>
          <p:nvPr/>
        </p:nvPicPr>
        <p:blipFill>
          <a:blip r:embed="rId3"/>
          <a:stretch>
            <a:fillRect/>
          </a:stretch>
        </p:blipFill>
        <p:spPr>
          <a:xfrm>
            <a:off x="6493747" y="2301197"/>
            <a:ext cx="5468511" cy="4103571"/>
          </a:xfrm>
          <a:prstGeom prst="rect">
            <a:avLst/>
          </a:prstGeom>
        </p:spPr>
      </p:pic>
      <p:sp>
        <p:nvSpPr>
          <p:cNvPr id="4" name="TextBox 3">
            <a:extLst>
              <a:ext uri="{FF2B5EF4-FFF2-40B4-BE49-F238E27FC236}">
                <a16:creationId xmlns:a16="http://schemas.microsoft.com/office/drawing/2014/main" id="{045D484C-97EB-6A23-2AC5-942946143066}"/>
              </a:ext>
            </a:extLst>
          </p:cNvPr>
          <p:cNvSpPr txBox="1"/>
          <p:nvPr/>
        </p:nvSpPr>
        <p:spPr>
          <a:xfrm>
            <a:off x="677731" y="2908997"/>
            <a:ext cx="5784197" cy="3016210"/>
          </a:xfrm>
          <a:prstGeom prst="rect">
            <a:avLst/>
          </a:prstGeom>
          <a:noFill/>
        </p:spPr>
        <p:txBody>
          <a:bodyPr wrap="square" lIns="91440" tIns="45720" rIns="91440" bIns="45720" rtlCol="0" anchor="t">
            <a:spAutoFit/>
          </a:bodyPr>
          <a:lstStyle/>
          <a:p>
            <a:pPr marL="457200" indent="-457200">
              <a:spcAft>
                <a:spcPts val="1200"/>
              </a:spcAft>
              <a:buClr>
                <a:srgbClr val="6AA437"/>
              </a:buClr>
              <a:buFont typeface="Arial" panose="020B0604020202020204" pitchFamily="34" charset="0"/>
              <a:buChar char="•"/>
            </a:pPr>
            <a:r>
              <a:rPr lang="en-US" sz="2800"/>
              <a:t>Specialized technology for monthly giving</a:t>
            </a:r>
          </a:p>
          <a:p>
            <a:pPr marL="457200" indent="-457200">
              <a:spcAft>
                <a:spcPts val="1200"/>
              </a:spcAft>
              <a:buClr>
                <a:srgbClr val="6AA437"/>
              </a:buClr>
              <a:buFont typeface="Arial" panose="020B0604020202020204" pitchFamily="34" charset="0"/>
              <a:buChar char="•"/>
            </a:pPr>
            <a:r>
              <a:rPr lang="en-US" sz="2800"/>
              <a:t>Guaranteed 90% revenue retention (70-80% standard)</a:t>
            </a:r>
          </a:p>
          <a:p>
            <a:pPr marL="457200" indent="-457200">
              <a:spcAft>
                <a:spcPts val="1200"/>
              </a:spcAft>
              <a:buClr>
                <a:srgbClr val="6AA437"/>
              </a:buClr>
              <a:buFont typeface="Arial" panose="020B0604020202020204" pitchFamily="34" charset="0"/>
              <a:buChar char="•"/>
            </a:pPr>
            <a:r>
              <a:rPr lang="en-US" sz="2800"/>
              <a:t>No one else can say this!</a:t>
            </a:r>
          </a:p>
          <a:p>
            <a:pPr marL="285750" indent="-285750">
              <a:buFont typeface="Arial" panose="020B0604020202020204" pitchFamily="34" charset="0"/>
              <a:buChar char="•"/>
            </a:pPr>
            <a:endParaRPr lang="en-US" sz="2000"/>
          </a:p>
        </p:txBody>
      </p:sp>
    </p:spTree>
    <p:extLst>
      <p:ext uri="{BB962C8B-B14F-4D97-AF65-F5344CB8AC3E}">
        <p14:creationId xmlns:p14="http://schemas.microsoft.com/office/powerpoint/2010/main" val="369862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Google Shape;651;g26dfeb6fd91_0_764">
            <a:extLst>
              <a:ext uri="{FF2B5EF4-FFF2-40B4-BE49-F238E27FC236}">
                <a16:creationId xmlns:a16="http://schemas.microsoft.com/office/drawing/2014/main" id="{7239E49E-D587-4AA0-06B9-00B0179014D0}"/>
              </a:ext>
            </a:extLst>
          </p:cNvPr>
          <p:cNvSpPr txBox="1">
            <a:spLocks noGrp="1" noChangeArrowheads="1"/>
          </p:cNvSpPr>
          <p:nvPr>
            <p:ph type="title"/>
          </p:nvPr>
        </p:nvSpPr>
        <p:spPr>
          <a:xfrm>
            <a:off x="927705" y="2720523"/>
            <a:ext cx="4400551" cy="1841500"/>
          </a:xfrm>
        </p:spPr>
        <p:txBody>
          <a:bodyPr spcFirstLastPara="1" wrap="square" lIns="91440" tIns="45720" rIns="91440" bIns="45720" rtlCol="0" anchor="b" anchorCtr="0">
            <a:noAutofit/>
          </a:bodyPr>
          <a:lstStyle/>
          <a:p>
            <a:pPr>
              <a:lnSpc>
                <a:spcPct val="90000"/>
              </a:lnSpc>
              <a:spcBef>
                <a:spcPct val="0"/>
              </a:spcBef>
              <a:spcAft>
                <a:spcPct val="0"/>
              </a:spcAft>
              <a:buClr>
                <a:srgbClr val="003A63"/>
              </a:buClr>
              <a:defRPr/>
            </a:pPr>
            <a:r>
              <a:rPr lang="en-US" altLang="en-US" sz="4400">
                <a:solidFill>
                  <a:schemeClr val="bg2"/>
                </a:solidFill>
                <a:latin typeface="+mj-lt"/>
                <a:ea typeface="+mj-ea"/>
                <a:cs typeface="+mj-cs"/>
                <a:sym typeface="Helvetica Neue" panose="02000503000000020004" pitchFamily="2" charset="0"/>
              </a:rPr>
              <a:t>Direct </a:t>
            </a:r>
            <a:r>
              <a:rPr lang="en-US" altLang="en-US" sz="4400">
                <a:solidFill>
                  <a:schemeClr val="bg2"/>
                </a:solidFill>
                <a:latin typeface="+mj-lt"/>
                <a:sym typeface="Helvetica Neue" panose="02000503000000020004" pitchFamily="2" charset="0"/>
              </a:rPr>
              <a:t>donors to your form</a:t>
            </a:r>
            <a:br>
              <a:rPr lang="en-US" altLang="en-US" sz="4400">
                <a:solidFill>
                  <a:schemeClr val="bg2"/>
                </a:solidFill>
                <a:latin typeface="+mj-lt"/>
                <a:sym typeface="Helvetica Neue" panose="02000503000000020004" pitchFamily="2" charset="0"/>
              </a:rPr>
            </a:br>
            <a:br>
              <a:rPr lang="en-US" altLang="en-US" sz="4400">
                <a:solidFill>
                  <a:schemeClr val="bg2"/>
                </a:solidFill>
                <a:latin typeface="+mj-lt"/>
                <a:sym typeface="Helvetica Neue" panose="02000503000000020004" pitchFamily="2" charset="0"/>
              </a:rPr>
            </a:br>
            <a:r>
              <a:rPr lang="en-US" altLang="en-US" sz="3100">
                <a:solidFill>
                  <a:schemeClr val="tx1"/>
                </a:solidFill>
                <a:latin typeface="+mj-lt"/>
                <a:ea typeface="+mj-ea"/>
                <a:cs typeface="+mj-cs"/>
                <a:sym typeface="Helvetica Neue" panose="02000503000000020004" pitchFamily="2" charset="0"/>
              </a:rPr>
              <a:t>Add a button</a:t>
            </a:r>
            <a:br>
              <a:rPr lang="en-US" altLang="en-US" sz="3100">
                <a:solidFill>
                  <a:schemeClr val="tx1"/>
                </a:solidFill>
                <a:latin typeface="+mj-lt"/>
                <a:ea typeface="+mj-ea"/>
                <a:cs typeface="+mj-cs"/>
                <a:sym typeface="Helvetica Neue" panose="02000503000000020004" pitchFamily="2" charset="0"/>
              </a:rPr>
            </a:br>
            <a:r>
              <a:rPr lang="en-US" altLang="en-US" sz="3100">
                <a:solidFill>
                  <a:schemeClr val="tx1"/>
                </a:solidFill>
                <a:latin typeface="+mj-lt"/>
                <a:ea typeface="+mj-ea"/>
                <a:cs typeface="+mj-cs"/>
                <a:sym typeface="Helvetica Neue" panose="02000503000000020004" pitchFamily="2" charset="0"/>
              </a:rPr>
              <a:t>Make it easy to find</a:t>
            </a:r>
          </a:p>
        </p:txBody>
      </p:sp>
      <p:pic>
        <p:nvPicPr>
          <p:cNvPr id="66563" name="Picture 6" descr="modern white keyboard wih donate buttons - donate button stock pictures, royalty-free photos &amp; images">
            <a:extLst>
              <a:ext uri="{FF2B5EF4-FFF2-40B4-BE49-F238E27FC236}">
                <a16:creationId xmlns:a16="http://schemas.microsoft.com/office/drawing/2014/main" id="{B9990834-2704-CF09-6037-54D7FC6CA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56684"/>
            <a:ext cx="5564717" cy="55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7">
            <a:extLst>
              <a:ext uri="{FF2B5EF4-FFF2-40B4-BE49-F238E27FC236}">
                <a16:creationId xmlns:a16="http://schemas.microsoft.com/office/drawing/2014/main" id="{AD01F994-DEF8-F5DA-F5F2-2236208A4211}"/>
              </a:ext>
            </a:extLst>
          </p:cNvPr>
          <p:cNvSpPr>
            <a:spLocks noGrp="1"/>
          </p:cNvSpPr>
          <p:nvPr>
            <p:ph type="title"/>
          </p:nvPr>
        </p:nvSpPr>
        <p:spPr>
          <a:xfrm>
            <a:off x="673100" y="460829"/>
            <a:ext cx="11518900" cy="831851"/>
          </a:xfrm>
        </p:spPr>
        <p:txBody>
          <a:bodyPr/>
          <a:lstStyle/>
          <a:p>
            <a:r>
              <a:rPr lang="en-US" altLang="en-US">
                <a:solidFill>
                  <a:schemeClr val="bg2"/>
                </a:solidFill>
                <a:latin typeface="+mj-lt"/>
                <a:cs typeface="Calibri" panose="020F0502020204030204" pitchFamily="34" charset="0"/>
              </a:rPr>
              <a:t>Add 2</a:t>
            </a:r>
            <a:r>
              <a:rPr lang="en-US" altLang="en-US" baseline="30000">
                <a:solidFill>
                  <a:schemeClr val="bg2"/>
                </a:solidFill>
                <a:latin typeface="+mj-lt"/>
                <a:cs typeface="Calibri" panose="020F0502020204030204" pitchFamily="34" charset="0"/>
              </a:rPr>
              <a:t>nd</a:t>
            </a:r>
            <a:r>
              <a:rPr lang="en-US" altLang="en-US">
                <a:solidFill>
                  <a:schemeClr val="bg2"/>
                </a:solidFill>
                <a:latin typeface="+mj-lt"/>
                <a:cs typeface="Calibri" panose="020F0502020204030204" pitchFamily="34" charset="0"/>
              </a:rPr>
              <a:t> button to the home page…</a:t>
            </a:r>
          </a:p>
        </p:txBody>
      </p:sp>
      <p:sp>
        <p:nvSpPr>
          <p:cNvPr id="68611" name="Content Placeholder 8">
            <a:extLst>
              <a:ext uri="{FF2B5EF4-FFF2-40B4-BE49-F238E27FC236}">
                <a16:creationId xmlns:a16="http://schemas.microsoft.com/office/drawing/2014/main" id="{E4B77694-FCBC-E2E0-4841-751A3D0A5BA7}"/>
              </a:ext>
            </a:extLst>
          </p:cNvPr>
          <p:cNvSpPr>
            <a:spLocks noGrp="1"/>
          </p:cNvSpPr>
          <p:nvPr>
            <p:ph idx="1"/>
          </p:nvPr>
        </p:nvSpPr>
        <p:spPr>
          <a:xfrm>
            <a:off x="-292100" y="1581151"/>
            <a:ext cx="11360151" cy="4555067"/>
          </a:xfrm>
        </p:spPr>
        <p:txBody>
          <a:bodyPr/>
          <a:lstStyle/>
          <a:p>
            <a:endParaRPr lang="en-US" altLang="en-US">
              <a:latin typeface="Calibri" panose="020F0502020204030204" pitchFamily="34" charset="0"/>
              <a:cs typeface="Calibri" panose="020F0502020204030204" pitchFamily="34" charset="0"/>
            </a:endParaRPr>
          </a:p>
        </p:txBody>
      </p:sp>
      <p:pic>
        <p:nvPicPr>
          <p:cNvPr id="68612" name="Picture 4" descr="A screenshot of a book&#10;&#10;Description automatically generated">
            <a:extLst>
              <a:ext uri="{FF2B5EF4-FFF2-40B4-BE49-F238E27FC236}">
                <a16:creationId xmlns:a16="http://schemas.microsoft.com/office/drawing/2014/main" id="{AC1ADD35-2EF8-63CE-1207-F12863DF9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93" y="1554237"/>
            <a:ext cx="12192000" cy="369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9">
            <a:extLst>
              <a:ext uri="{FF2B5EF4-FFF2-40B4-BE49-F238E27FC236}">
                <a16:creationId xmlns:a16="http://schemas.microsoft.com/office/drawing/2014/main" id="{09492E56-2FDF-82BC-186F-1CCD0EEA520B}"/>
              </a:ext>
            </a:extLst>
          </p:cNvPr>
          <p:cNvSpPr txBox="1">
            <a:spLocks noChangeArrowheads="1"/>
          </p:cNvSpPr>
          <p:nvPr/>
        </p:nvSpPr>
        <p:spPr bwMode="auto">
          <a:xfrm>
            <a:off x="4806428" y="5555636"/>
            <a:ext cx="23182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t>Source: America Needs Fatima</a:t>
            </a:r>
          </a:p>
        </p:txBody>
      </p:sp>
      <p:pic>
        <p:nvPicPr>
          <p:cNvPr id="2" name="Picture 1" descr="A blue text on a black background&#10;&#10;AI-generated content may be incorrect.">
            <a:extLst>
              <a:ext uri="{FF2B5EF4-FFF2-40B4-BE49-F238E27FC236}">
                <a16:creationId xmlns:a16="http://schemas.microsoft.com/office/drawing/2014/main" id="{43798D5E-42B9-F866-E9EF-1E8AFC72F666}"/>
              </a:ext>
            </a:extLst>
          </p:cNvPr>
          <p:cNvPicPr>
            <a:picLocks noChangeAspect="1"/>
          </p:cNvPicPr>
          <p:nvPr/>
        </p:nvPicPr>
        <p:blipFill>
          <a:blip r:embed="rId3"/>
          <a:stretch>
            <a:fillRect/>
          </a:stretch>
        </p:blipFill>
        <p:spPr>
          <a:xfrm>
            <a:off x="172299" y="6210301"/>
            <a:ext cx="2189902" cy="53119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C3FF7-19C0-8601-B9C0-45185CD27523}"/>
            </a:ext>
          </a:extLst>
        </p:cNvPr>
        <p:cNvGrpSpPr/>
        <p:nvPr/>
      </p:nvGrpSpPr>
      <p:grpSpPr>
        <a:xfrm>
          <a:off x="0" y="0"/>
          <a:ext cx="0" cy="0"/>
          <a:chOff x="0" y="0"/>
          <a:chExt cx="0" cy="0"/>
        </a:xfrm>
      </p:grpSpPr>
      <p:pic>
        <p:nvPicPr>
          <p:cNvPr id="5" name="Content Placeholder 4" descr="A sign on the ground&#10;&#10;Description automatically generated with low confidence">
            <a:extLst>
              <a:ext uri="{FF2B5EF4-FFF2-40B4-BE49-F238E27FC236}">
                <a16:creationId xmlns:a16="http://schemas.microsoft.com/office/drawing/2014/main" id="{96EA6178-17D8-4F92-5D15-17E74E79C7A2}"/>
              </a:ext>
            </a:extLst>
          </p:cNvPr>
          <p:cNvPicPr>
            <a:picLocks noChangeAspect="1"/>
          </p:cNvPicPr>
          <p:nvPr/>
        </p:nvPicPr>
        <p:blipFill rotWithShape="1">
          <a:blip r:embed="rId2"/>
          <a:srcRect t="9633" b="34117"/>
          <a:stretch>
            <a:fillRect/>
          </a:stretch>
        </p:blipFill>
        <p:spPr>
          <a:xfrm>
            <a:off x="20" y="10"/>
            <a:ext cx="12191980" cy="685799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noFill/>
        </p:spPr>
      </p:pic>
      <p:sp>
        <p:nvSpPr>
          <p:cNvPr id="49154" name="Title 1">
            <a:extLst>
              <a:ext uri="{FF2B5EF4-FFF2-40B4-BE49-F238E27FC236}">
                <a16:creationId xmlns:a16="http://schemas.microsoft.com/office/drawing/2014/main" id="{7FBAA119-467F-491F-691C-05323A7C1CF5}"/>
              </a:ext>
            </a:extLst>
          </p:cNvPr>
          <p:cNvSpPr>
            <a:spLocks noGrp="1"/>
          </p:cNvSpPr>
          <p:nvPr>
            <p:ph type="title"/>
          </p:nvPr>
        </p:nvSpPr>
        <p:spPr>
          <a:xfrm>
            <a:off x="3339192" y="923544"/>
            <a:ext cx="5641521" cy="5010912"/>
          </a:xfrm>
        </p:spPr>
        <p:txBody>
          <a:bodyPr wrap="square" anchor="ctr">
            <a:normAutofit/>
          </a:bodyPr>
          <a:lstStyle/>
          <a:p>
            <a:r>
              <a:rPr lang="en-US" altLang="en-US" sz="4400"/>
              <a:t>What do you think was the impact of adding that second button? </a:t>
            </a:r>
          </a:p>
        </p:txBody>
      </p:sp>
    </p:spTree>
    <p:extLst>
      <p:ext uri="{BB962C8B-B14F-4D97-AF65-F5344CB8AC3E}">
        <p14:creationId xmlns:p14="http://schemas.microsoft.com/office/powerpoint/2010/main" val="3100647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69FD8724-572A-FB49-5FB8-A378846EBDA2}"/>
              </a:ext>
            </a:extLst>
          </p:cNvPr>
          <p:cNvSpPr>
            <a:spLocks noGrp="1"/>
          </p:cNvSpPr>
          <p:nvPr>
            <p:ph type="title"/>
          </p:nvPr>
        </p:nvSpPr>
        <p:spPr>
          <a:xfrm>
            <a:off x="521604" y="2200740"/>
            <a:ext cx="4400551" cy="1841500"/>
          </a:xfrm>
        </p:spPr>
        <p:txBody>
          <a:bodyPr>
            <a:noAutofit/>
          </a:bodyPr>
          <a:lstStyle/>
          <a:p>
            <a:pPr>
              <a:spcBef>
                <a:spcPct val="0"/>
              </a:spcBef>
              <a:spcAft>
                <a:spcPct val="0"/>
              </a:spcAft>
            </a:pPr>
            <a:r>
              <a:rPr lang="en-US" altLang="en-US" sz="4400">
                <a:solidFill>
                  <a:schemeClr val="bg2"/>
                </a:solidFill>
                <a:latin typeface="+mj-lt"/>
                <a:cs typeface="Calibri" panose="020F0502020204030204" pitchFamily="34" charset="0"/>
              </a:rPr>
              <a:t>Drive donors to the monthly giving page </a:t>
            </a:r>
          </a:p>
        </p:txBody>
      </p:sp>
      <p:pic>
        <p:nvPicPr>
          <p:cNvPr id="69635" name="Picture 5">
            <a:extLst>
              <a:ext uri="{FF2B5EF4-FFF2-40B4-BE49-F238E27FC236}">
                <a16:creationId xmlns:a16="http://schemas.microsoft.com/office/drawing/2014/main" id="{CEF2925E-03F7-44A7-1AEC-0595656E6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7784" y="2106085"/>
            <a:ext cx="5916083" cy="114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7" descr="A red rectangle with white text&#10;&#10;Description automatically generated">
            <a:extLst>
              <a:ext uri="{FF2B5EF4-FFF2-40B4-BE49-F238E27FC236}">
                <a16:creationId xmlns:a16="http://schemas.microsoft.com/office/drawing/2014/main" id="{C527F75A-379F-BD39-ED0B-4A06C85DF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3600452"/>
            <a:ext cx="5274733" cy="147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 text on a black background&#10;&#10;AI-generated content may be incorrect.">
            <a:extLst>
              <a:ext uri="{FF2B5EF4-FFF2-40B4-BE49-F238E27FC236}">
                <a16:creationId xmlns:a16="http://schemas.microsoft.com/office/drawing/2014/main" id="{26AC7E00-56E9-7FD2-9E87-872E1D3AC748}"/>
              </a:ext>
            </a:extLst>
          </p:cNvPr>
          <p:cNvPicPr>
            <a:picLocks noChangeAspect="1"/>
          </p:cNvPicPr>
          <p:nvPr/>
        </p:nvPicPr>
        <p:blipFill>
          <a:blip r:embed="rId4"/>
          <a:stretch>
            <a:fillRect/>
          </a:stretch>
        </p:blipFill>
        <p:spPr>
          <a:xfrm>
            <a:off x="172299" y="6210301"/>
            <a:ext cx="2189902" cy="53119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71AD317B-B7E3-17D7-EE2F-39A354046E30}"/>
              </a:ext>
            </a:extLst>
          </p:cNvPr>
          <p:cNvSpPr>
            <a:spLocks noGrp="1"/>
          </p:cNvSpPr>
          <p:nvPr>
            <p:ph type="title"/>
          </p:nvPr>
        </p:nvSpPr>
        <p:spPr>
          <a:xfrm>
            <a:off x="901748" y="2580883"/>
            <a:ext cx="4400551" cy="1841500"/>
          </a:xfrm>
        </p:spPr>
        <p:txBody>
          <a:bodyPr/>
          <a:lstStyle/>
          <a:p>
            <a:pPr>
              <a:spcBef>
                <a:spcPct val="0"/>
              </a:spcBef>
              <a:spcAft>
                <a:spcPct val="0"/>
              </a:spcAft>
            </a:pPr>
            <a:r>
              <a:rPr lang="en-US" altLang="en-US">
                <a:solidFill>
                  <a:schemeClr val="tx1"/>
                </a:solidFill>
                <a:latin typeface="Raleway" pitchFamily="2" charset="0"/>
                <a:cs typeface="Calibri" panose="020F0502020204030204" pitchFamily="34" charset="0"/>
              </a:rPr>
              <a:t>Add a button to your emails </a:t>
            </a:r>
          </a:p>
        </p:txBody>
      </p:sp>
      <p:sp>
        <p:nvSpPr>
          <p:cNvPr id="70659" name="Text Placeholder 1">
            <a:extLst>
              <a:ext uri="{FF2B5EF4-FFF2-40B4-BE49-F238E27FC236}">
                <a16:creationId xmlns:a16="http://schemas.microsoft.com/office/drawing/2014/main" id="{5E16D2AB-8EF5-4731-C96E-EAE11387E852}"/>
              </a:ext>
            </a:extLst>
          </p:cNvPr>
          <p:cNvSpPr>
            <a:spLocks noGrp="1"/>
          </p:cNvSpPr>
          <p:nvPr>
            <p:ph type="body" idx="1"/>
          </p:nvPr>
        </p:nvSpPr>
        <p:spPr>
          <a:xfrm>
            <a:off x="5750983" y="5967978"/>
            <a:ext cx="4400551" cy="2129367"/>
          </a:xfrm>
        </p:spPr>
        <p:txBody>
          <a:bodyPr/>
          <a:lstStyle/>
          <a:p>
            <a:pPr marL="194728" indent="0">
              <a:spcBef>
                <a:spcPct val="0"/>
              </a:spcBef>
              <a:spcAft>
                <a:spcPct val="0"/>
              </a:spcAft>
              <a:buNone/>
            </a:pPr>
            <a:r>
              <a:rPr lang="en-US" altLang="en-US" sz="1200">
                <a:latin typeface="Calibri" panose="020F0502020204030204" pitchFamily="34" charset="0"/>
                <a:cs typeface="Calibri" panose="020F0502020204030204" pitchFamily="34" charset="0"/>
              </a:rPr>
              <a:t>Source: Catholic Charities of Galveston and Houston </a:t>
            </a:r>
          </a:p>
        </p:txBody>
      </p:sp>
      <p:pic>
        <p:nvPicPr>
          <p:cNvPr id="70660" name="Content Placeholder 4">
            <a:extLst>
              <a:ext uri="{FF2B5EF4-FFF2-40B4-BE49-F238E27FC236}">
                <a16:creationId xmlns:a16="http://schemas.microsoft.com/office/drawing/2014/main" id="{1CEA4FE8-5447-C617-6C6D-C7EEAFA3616C}"/>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5786967" y="996951"/>
            <a:ext cx="4328584" cy="4864100"/>
          </a:xfrm>
        </p:spPr>
      </p:pic>
      <p:pic>
        <p:nvPicPr>
          <p:cNvPr id="2" name="Picture 1" descr="A blue text on a black background&#10;&#10;AI-generated content may be incorrect.">
            <a:extLst>
              <a:ext uri="{FF2B5EF4-FFF2-40B4-BE49-F238E27FC236}">
                <a16:creationId xmlns:a16="http://schemas.microsoft.com/office/drawing/2014/main" id="{1850B555-7D6D-174C-52E9-5D8138626107}"/>
              </a:ext>
            </a:extLst>
          </p:cNvPr>
          <p:cNvPicPr>
            <a:picLocks noChangeAspect="1"/>
          </p:cNvPicPr>
          <p:nvPr/>
        </p:nvPicPr>
        <p:blipFill>
          <a:blip r:embed="rId3"/>
          <a:stretch>
            <a:fillRect/>
          </a:stretch>
        </p:blipFill>
        <p:spPr>
          <a:xfrm>
            <a:off x="172299" y="6210301"/>
            <a:ext cx="2189902" cy="53119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C51E3-A37C-0281-879B-D3E53C611448}"/>
            </a:ext>
          </a:extLst>
        </p:cNvPr>
        <p:cNvGrpSpPr/>
        <p:nvPr/>
      </p:nvGrpSpPr>
      <p:grpSpPr>
        <a:xfrm>
          <a:off x="0" y="0"/>
          <a:ext cx="0" cy="0"/>
          <a:chOff x="0" y="0"/>
          <a:chExt cx="0" cy="0"/>
        </a:xfrm>
      </p:grpSpPr>
      <p:sp>
        <p:nvSpPr>
          <p:cNvPr id="71682" name="Title 3">
            <a:extLst>
              <a:ext uri="{FF2B5EF4-FFF2-40B4-BE49-F238E27FC236}">
                <a16:creationId xmlns:a16="http://schemas.microsoft.com/office/drawing/2014/main" id="{7B57BA8D-E117-34C5-477C-66044BACDB9A}"/>
              </a:ext>
            </a:extLst>
          </p:cNvPr>
          <p:cNvSpPr>
            <a:spLocks noGrp="1"/>
          </p:cNvSpPr>
          <p:nvPr>
            <p:ph type="title"/>
          </p:nvPr>
        </p:nvSpPr>
        <p:spPr>
          <a:xfrm>
            <a:off x="1045586" y="2508250"/>
            <a:ext cx="4400551" cy="1841500"/>
          </a:xfrm>
        </p:spPr>
        <p:txBody>
          <a:bodyPr>
            <a:normAutofit/>
          </a:bodyPr>
          <a:lstStyle/>
          <a:p>
            <a:pPr>
              <a:spcBef>
                <a:spcPct val="0"/>
              </a:spcBef>
              <a:spcAft>
                <a:spcPct val="0"/>
              </a:spcAft>
            </a:pPr>
            <a:r>
              <a:rPr lang="en-US" altLang="en-US" sz="4400">
                <a:solidFill>
                  <a:schemeClr val="bg2"/>
                </a:solidFill>
                <a:latin typeface="+mj-lt"/>
                <a:cs typeface="Calibri" panose="020F0502020204030204" pitchFamily="34" charset="0"/>
              </a:rPr>
              <a:t>Use your social media</a:t>
            </a:r>
          </a:p>
        </p:txBody>
      </p:sp>
      <p:sp>
        <p:nvSpPr>
          <p:cNvPr id="71683" name="Google Shape;722;g26dfeb6fd91_0_825">
            <a:extLst>
              <a:ext uri="{FF2B5EF4-FFF2-40B4-BE49-F238E27FC236}">
                <a16:creationId xmlns:a16="http://schemas.microsoft.com/office/drawing/2014/main" id="{5697CADD-42B9-15F9-FBFA-93FB8A619914}"/>
              </a:ext>
            </a:extLst>
          </p:cNvPr>
          <p:cNvSpPr>
            <a:spLocks noGrp="1"/>
          </p:cNvSpPr>
          <p:nvPr>
            <p:ph type="body" idx="1"/>
          </p:nvPr>
        </p:nvSpPr>
        <p:spPr>
          <a:xfrm>
            <a:off x="7135022" y="6354968"/>
            <a:ext cx="4402667" cy="2129367"/>
          </a:xfrm>
        </p:spPr>
        <p:txBody>
          <a:bodyPr/>
          <a:lstStyle/>
          <a:p>
            <a:pPr eaLnBrk="1" hangingPunct="1">
              <a:spcBef>
                <a:spcPct val="0"/>
              </a:spcBef>
              <a:spcAft>
                <a:spcPct val="0"/>
              </a:spcAft>
              <a:buFont typeface="Helvetica Neue"/>
              <a:buNone/>
            </a:pPr>
            <a:r>
              <a:rPr lang="en-US" altLang="en-US" sz="1200">
                <a:latin typeface="Helvetica Neue"/>
                <a:cs typeface="Arial" panose="020B0604020202020204" pitchFamily="34" charset="0"/>
                <a:sym typeface="Helvetica Neue"/>
              </a:rPr>
              <a:t>Source: NPF Meta ad </a:t>
            </a:r>
          </a:p>
        </p:txBody>
      </p:sp>
      <p:pic>
        <p:nvPicPr>
          <p:cNvPr id="3" name="Picture 2" descr="A screenshot of a social media post&#10;&#10;Description automatically generated">
            <a:extLst>
              <a:ext uri="{FF2B5EF4-FFF2-40B4-BE49-F238E27FC236}">
                <a16:creationId xmlns:a16="http://schemas.microsoft.com/office/drawing/2014/main" id="{8F3A7AB1-EC9E-FB54-B429-2F1221ECAF4D}"/>
              </a:ext>
            </a:extLst>
          </p:cNvPr>
          <p:cNvPicPr>
            <a:picLocks noChangeAspect="1"/>
          </p:cNvPicPr>
          <p:nvPr/>
        </p:nvPicPr>
        <p:blipFill>
          <a:blip r:embed="rId3"/>
          <a:stretch>
            <a:fillRect/>
          </a:stretch>
        </p:blipFill>
        <p:spPr>
          <a:xfrm>
            <a:off x="5736214" y="845934"/>
            <a:ext cx="4597613" cy="5509034"/>
          </a:xfrm>
          <a:prstGeom prst="rect">
            <a:avLst/>
          </a:prstGeom>
        </p:spPr>
      </p:pic>
      <p:pic>
        <p:nvPicPr>
          <p:cNvPr id="2" name="Picture 1" descr="A blue text on a black background&#10;&#10;AI-generated content may be incorrect.">
            <a:extLst>
              <a:ext uri="{FF2B5EF4-FFF2-40B4-BE49-F238E27FC236}">
                <a16:creationId xmlns:a16="http://schemas.microsoft.com/office/drawing/2014/main" id="{11B51601-8967-4764-8338-4A6697ED5142}"/>
              </a:ext>
            </a:extLst>
          </p:cNvPr>
          <p:cNvPicPr>
            <a:picLocks noChangeAspect="1"/>
          </p:cNvPicPr>
          <p:nvPr/>
        </p:nvPicPr>
        <p:blipFill>
          <a:blip r:embed="rId4"/>
          <a:stretch>
            <a:fillRect/>
          </a:stretch>
        </p:blipFill>
        <p:spPr>
          <a:xfrm>
            <a:off x="172299" y="6210301"/>
            <a:ext cx="2189902" cy="531199"/>
          </a:xfrm>
          <a:prstGeom prst="rect">
            <a:avLst/>
          </a:prstGeom>
        </p:spPr>
      </p:pic>
    </p:spTree>
    <p:extLst>
      <p:ext uri="{BB962C8B-B14F-4D97-AF65-F5344CB8AC3E}">
        <p14:creationId xmlns:p14="http://schemas.microsoft.com/office/powerpoint/2010/main" val="1761218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Google Shape;735;g26dfeb6fd91_0_837">
            <a:extLst>
              <a:ext uri="{FF2B5EF4-FFF2-40B4-BE49-F238E27FC236}">
                <a16:creationId xmlns:a16="http://schemas.microsoft.com/office/drawing/2014/main" id="{84D0CBFB-8453-8201-6A74-3392BD668A26}"/>
              </a:ext>
            </a:extLst>
          </p:cNvPr>
          <p:cNvSpPr txBox="1">
            <a:spLocks noGrp="1" noChangeArrowheads="1"/>
          </p:cNvSpPr>
          <p:nvPr>
            <p:ph type="title"/>
          </p:nvPr>
        </p:nvSpPr>
        <p:spPr>
          <a:xfrm>
            <a:off x="720440" y="2668718"/>
            <a:ext cx="4400551" cy="1238249"/>
          </a:xfrm>
        </p:spPr>
        <p:txBody>
          <a:bodyPr spcFirstLastPara="1" wrap="square" lIns="91440" tIns="45720" rIns="91440" bIns="45720" rtlCol="0" anchor="b" anchorCtr="0">
            <a:noAutofit/>
          </a:bodyPr>
          <a:lstStyle/>
          <a:p>
            <a:pPr>
              <a:lnSpc>
                <a:spcPct val="90000"/>
              </a:lnSpc>
              <a:spcBef>
                <a:spcPct val="0"/>
              </a:spcBef>
              <a:spcAft>
                <a:spcPct val="0"/>
              </a:spcAft>
              <a:buClr>
                <a:srgbClr val="003A63"/>
              </a:buClr>
              <a:defRPr/>
            </a:pPr>
            <a:r>
              <a:rPr lang="en-US" altLang="en-US" sz="4400">
                <a:solidFill>
                  <a:schemeClr val="bg2"/>
                </a:solidFill>
                <a:latin typeface="+mj-lt"/>
                <a:sym typeface="Helvetica Neue" charset="0"/>
              </a:rPr>
              <a:t>Use y</a:t>
            </a:r>
            <a:r>
              <a:rPr lang="en-US" altLang="en-US" sz="4400">
                <a:solidFill>
                  <a:schemeClr val="bg2"/>
                </a:solidFill>
                <a:latin typeface="+mj-lt"/>
                <a:ea typeface="+mj-ea"/>
                <a:cs typeface="+mj-cs"/>
                <a:sym typeface="Helvetica Neue" charset="0"/>
              </a:rPr>
              <a:t>our email signature</a:t>
            </a:r>
          </a:p>
        </p:txBody>
      </p:sp>
      <p:pic>
        <p:nvPicPr>
          <p:cNvPr id="145412" name="Picture 1">
            <a:extLst>
              <a:ext uri="{FF2B5EF4-FFF2-40B4-BE49-F238E27FC236}">
                <a16:creationId xmlns:a16="http://schemas.microsoft.com/office/drawing/2014/main" id="{DDA1D199-B97C-E904-643A-287B1DEFE5C2}"/>
              </a:ext>
            </a:extLst>
          </p:cNvPr>
          <p:cNvPicPr>
            <a:picLocks noChangeAspect="1"/>
          </p:cNvPicPr>
          <p:nvPr/>
        </p:nvPicPr>
        <p:blipFill>
          <a:blip r:embed="rId3"/>
          <a:stretch>
            <a:fillRect/>
          </a:stretch>
        </p:blipFill>
        <p:spPr bwMode="auto">
          <a:xfrm>
            <a:off x="5481296" y="1068916"/>
            <a:ext cx="5596467" cy="4720167"/>
          </a:xfrm>
          <a:prstGeom prst="rect">
            <a:avLst/>
          </a:prstGeom>
          <a:ln>
            <a:noFill/>
          </a:ln>
          <a:effectLst>
            <a:outerShdw blurRad="292100" dist="139700" dir="2700000" algn="tl" rotWithShape="0">
              <a:srgbClr val="333333">
                <a:alpha val="65000"/>
              </a:srgbClr>
            </a:outerShdw>
          </a:effectLst>
        </p:spPr>
      </p:pic>
      <p:pic>
        <p:nvPicPr>
          <p:cNvPr id="2" name="Picture 1" descr="A blue text on a black background&#10;&#10;AI-generated content may be incorrect.">
            <a:extLst>
              <a:ext uri="{FF2B5EF4-FFF2-40B4-BE49-F238E27FC236}">
                <a16:creationId xmlns:a16="http://schemas.microsoft.com/office/drawing/2014/main" id="{6F6089C4-E71C-1FE6-92A8-F537EA4EC86C}"/>
              </a:ext>
            </a:extLst>
          </p:cNvPr>
          <p:cNvPicPr>
            <a:picLocks noChangeAspect="1"/>
          </p:cNvPicPr>
          <p:nvPr/>
        </p:nvPicPr>
        <p:blipFill>
          <a:blip r:embed="rId4"/>
          <a:stretch>
            <a:fillRect/>
          </a:stretch>
        </p:blipFill>
        <p:spPr>
          <a:xfrm>
            <a:off x="172299" y="6210301"/>
            <a:ext cx="2189902" cy="53119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Google Shape;742;g26dfeb6fd91_0_843">
            <a:extLst>
              <a:ext uri="{FF2B5EF4-FFF2-40B4-BE49-F238E27FC236}">
                <a16:creationId xmlns:a16="http://schemas.microsoft.com/office/drawing/2014/main" id="{1DC19BB2-1117-03A2-90FB-6E36D2CC7071}"/>
              </a:ext>
            </a:extLst>
          </p:cNvPr>
          <p:cNvSpPr>
            <a:spLocks noGrp="1"/>
          </p:cNvSpPr>
          <p:nvPr>
            <p:ph type="title"/>
          </p:nvPr>
        </p:nvSpPr>
        <p:spPr>
          <a:xfrm>
            <a:off x="452967" y="95252"/>
            <a:ext cx="10515600" cy="1325033"/>
          </a:xfrm>
        </p:spPr>
        <p:txBody>
          <a:bodyPr/>
          <a:lstStyle/>
          <a:p>
            <a:pPr eaLnBrk="1" hangingPunct="1">
              <a:buClr>
                <a:srgbClr val="003A63"/>
              </a:buClr>
              <a:buFont typeface="Helvetica Neue"/>
              <a:buNone/>
            </a:pPr>
            <a:r>
              <a:rPr lang="en-US" altLang="en-US" sz="3467">
                <a:solidFill>
                  <a:schemeClr val="bg2"/>
                </a:solidFill>
                <a:latin typeface="+mj-lt"/>
                <a:cs typeface="Arial" panose="020B0604020202020204" pitchFamily="34" charset="0"/>
                <a:sym typeface="Helvetica Neue"/>
              </a:rPr>
              <a:t>Use your welcome emails  </a:t>
            </a:r>
          </a:p>
        </p:txBody>
      </p:sp>
      <p:sp>
        <p:nvSpPr>
          <p:cNvPr id="75779" name="Google Shape;743;g26dfeb6fd91_0_843">
            <a:extLst>
              <a:ext uri="{FF2B5EF4-FFF2-40B4-BE49-F238E27FC236}">
                <a16:creationId xmlns:a16="http://schemas.microsoft.com/office/drawing/2014/main" id="{E151CAFC-3C06-4FC6-593E-8C5710F83729}"/>
              </a:ext>
            </a:extLst>
          </p:cNvPr>
          <p:cNvSpPr>
            <a:spLocks noGrp="1"/>
          </p:cNvSpPr>
          <p:nvPr>
            <p:ph idx="1"/>
          </p:nvPr>
        </p:nvSpPr>
        <p:spPr>
          <a:xfrm>
            <a:off x="5071533" y="5933018"/>
            <a:ext cx="2956984" cy="552449"/>
          </a:xfrm>
        </p:spPr>
        <p:txBody>
          <a:bodyPr/>
          <a:lstStyle/>
          <a:p>
            <a:pPr eaLnBrk="1" hangingPunct="1">
              <a:spcBef>
                <a:spcPct val="0"/>
              </a:spcBef>
              <a:buFont typeface="Helvetica Neue"/>
              <a:buNone/>
            </a:pPr>
            <a:r>
              <a:rPr lang="en-US" altLang="en-US" sz="1200">
                <a:latin typeface="Helvetica Neue"/>
                <a:cs typeface="Arial" panose="020B0604020202020204" pitchFamily="34" charset="0"/>
                <a:sym typeface="Helvetica Neue"/>
              </a:rPr>
              <a:t>Source: Maine Conservation Voters </a:t>
            </a:r>
          </a:p>
        </p:txBody>
      </p:sp>
      <p:pic>
        <p:nvPicPr>
          <p:cNvPr id="744" name="Google Shape;744;g26dfeb6fd91_0_843">
            <a:extLst>
              <a:ext uri="{FF2B5EF4-FFF2-40B4-BE49-F238E27FC236}">
                <a16:creationId xmlns:a16="http://schemas.microsoft.com/office/drawing/2014/main" id="{97D3F90D-EAE3-EFDD-3854-52178204E1B6}"/>
              </a:ext>
            </a:extLst>
          </p:cNvPr>
          <p:cNvPicPr>
            <a:picLocks noGrp="1" noChangeArrowheads="1"/>
          </p:cNvPicPr>
          <p:nvPr>
            <p:ph type="body" idx="4294967295"/>
          </p:nvPr>
        </p:nvPicPr>
        <p:blipFill>
          <a:blip r:embed="rId3"/>
          <a:srcRect/>
          <a:stretch>
            <a:fillRect/>
          </a:stretch>
        </p:blipFill>
        <p:spPr>
          <a:xfrm>
            <a:off x="3939117" y="1585384"/>
            <a:ext cx="6390216" cy="3852333"/>
          </a:xfrm>
          <a:ln>
            <a:solidFill>
              <a:schemeClr val="accent1"/>
            </a:solidFill>
          </a:ln>
          <a:effectLst>
            <a:outerShdw blurRad="292100" dist="139700" dir="2700000" algn="tl" rotWithShape="0">
              <a:srgbClr val="333333">
                <a:alpha val="65000"/>
              </a:srgbClr>
            </a:outerShdw>
          </a:effectLst>
        </p:spPr>
      </p:pic>
      <p:sp>
        <p:nvSpPr>
          <p:cNvPr id="75781" name="Google Shape;745;g26dfeb6fd91_0_843">
            <a:extLst>
              <a:ext uri="{FF2B5EF4-FFF2-40B4-BE49-F238E27FC236}">
                <a16:creationId xmlns:a16="http://schemas.microsoft.com/office/drawing/2014/main" id="{E7D435E4-171F-88AD-A584-B46F5FE8A5A3}"/>
              </a:ext>
            </a:extLst>
          </p:cNvPr>
          <p:cNvSpPr>
            <a:spLocks noChangeArrowheads="1"/>
          </p:cNvSpPr>
          <p:nvPr/>
        </p:nvSpPr>
        <p:spPr bwMode="auto">
          <a:xfrm>
            <a:off x="1208617" y="2984377"/>
            <a:ext cx="2730500" cy="1731433"/>
          </a:xfrm>
          <a:prstGeom prst="rightArrow">
            <a:avLst>
              <a:gd name="adj1" fmla="val 50000"/>
              <a:gd name="adj2" fmla="val 49953"/>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000000"/>
              </a:buClr>
              <a:buSzPts val="1800"/>
              <a:buFont typeface="Arial" panose="020B0604020202020204" pitchFamily="34" charset="0"/>
              <a:buNone/>
            </a:pPr>
            <a:r>
              <a:rPr lang="en-US" altLang="en-US" sz="1867">
                <a:solidFill>
                  <a:srgbClr val="FFFFFF"/>
                </a:solidFill>
                <a:sym typeface="Arial" panose="020B0604020202020204" pitchFamily="34" charset="0"/>
              </a:rPr>
              <a:t>Include Monthly ask</a:t>
            </a:r>
            <a:endParaRPr lang="en-US" altLang="en-US" sz="1867">
              <a:solidFill>
                <a:srgbClr val="000000"/>
              </a:solidFill>
              <a:sym typeface="Arial" panose="020B0604020202020204" pitchFamily="34" charset="0"/>
            </a:endParaRPr>
          </a:p>
        </p:txBody>
      </p:sp>
      <p:pic>
        <p:nvPicPr>
          <p:cNvPr id="2" name="Picture 1" descr="A blue text on a black background&#10;&#10;AI-generated content may be incorrect.">
            <a:extLst>
              <a:ext uri="{FF2B5EF4-FFF2-40B4-BE49-F238E27FC236}">
                <a16:creationId xmlns:a16="http://schemas.microsoft.com/office/drawing/2014/main" id="{F288CF18-6505-A154-2268-75B118D89FE4}"/>
              </a:ext>
            </a:extLst>
          </p:cNvPr>
          <p:cNvPicPr>
            <a:picLocks noChangeAspect="1"/>
          </p:cNvPicPr>
          <p:nvPr/>
        </p:nvPicPr>
        <p:blipFill>
          <a:blip r:embed="rId4"/>
          <a:stretch>
            <a:fillRect/>
          </a:stretch>
        </p:blipFill>
        <p:spPr>
          <a:xfrm>
            <a:off x="172299" y="6210301"/>
            <a:ext cx="2189902" cy="53119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DB90F-0D8B-BEB1-60A3-EBC514348FD6}"/>
            </a:ext>
          </a:extLst>
        </p:cNvPr>
        <p:cNvGrpSpPr/>
        <p:nvPr/>
      </p:nvGrpSpPr>
      <p:grpSpPr>
        <a:xfrm>
          <a:off x="0" y="0"/>
          <a:ext cx="0" cy="0"/>
          <a:chOff x="0" y="0"/>
          <a:chExt cx="0" cy="0"/>
        </a:xfrm>
      </p:grpSpPr>
      <p:sp>
        <p:nvSpPr>
          <p:cNvPr id="75778" name="Google Shape;742;g26dfeb6fd91_0_843">
            <a:extLst>
              <a:ext uri="{FF2B5EF4-FFF2-40B4-BE49-F238E27FC236}">
                <a16:creationId xmlns:a16="http://schemas.microsoft.com/office/drawing/2014/main" id="{ADE267CF-0205-EF63-9CC0-6BB4D310DEAB}"/>
              </a:ext>
            </a:extLst>
          </p:cNvPr>
          <p:cNvSpPr>
            <a:spLocks noGrp="1"/>
          </p:cNvSpPr>
          <p:nvPr>
            <p:ph type="title"/>
          </p:nvPr>
        </p:nvSpPr>
        <p:spPr>
          <a:xfrm>
            <a:off x="359661" y="0"/>
            <a:ext cx="10515600" cy="1325033"/>
          </a:xfrm>
        </p:spPr>
        <p:txBody>
          <a:bodyPr/>
          <a:lstStyle/>
          <a:p>
            <a:pPr eaLnBrk="1" hangingPunct="1">
              <a:buClr>
                <a:srgbClr val="003A63"/>
              </a:buClr>
              <a:buFont typeface="Helvetica Neue"/>
              <a:buNone/>
            </a:pPr>
            <a:r>
              <a:rPr lang="en-US" altLang="en-US">
                <a:solidFill>
                  <a:schemeClr val="bg2"/>
                </a:solidFill>
                <a:latin typeface="+mj-lt"/>
                <a:cs typeface="Arial" panose="020B0604020202020204" pitchFamily="34" charset="0"/>
                <a:sym typeface="Helvetica Neue"/>
              </a:rPr>
              <a:t>Use special invite emails (campaign) </a:t>
            </a:r>
          </a:p>
        </p:txBody>
      </p:sp>
      <p:sp>
        <p:nvSpPr>
          <p:cNvPr id="75779" name="Google Shape;743;g26dfeb6fd91_0_843">
            <a:extLst>
              <a:ext uri="{FF2B5EF4-FFF2-40B4-BE49-F238E27FC236}">
                <a16:creationId xmlns:a16="http://schemas.microsoft.com/office/drawing/2014/main" id="{02F7E873-53F3-2285-C239-F9861570A165}"/>
              </a:ext>
            </a:extLst>
          </p:cNvPr>
          <p:cNvSpPr>
            <a:spLocks noGrp="1"/>
          </p:cNvSpPr>
          <p:nvPr>
            <p:ph idx="1"/>
          </p:nvPr>
        </p:nvSpPr>
        <p:spPr>
          <a:xfrm>
            <a:off x="1270498" y="5962034"/>
            <a:ext cx="2956984" cy="552449"/>
          </a:xfrm>
        </p:spPr>
        <p:txBody>
          <a:bodyPr/>
          <a:lstStyle/>
          <a:p>
            <a:pPr eaLnBrk="1" hangingPunct="1">
              <a:spcBef>
                <a:spcPct val="0"/>
              </a:spcBef>
              <a:buFont typeface="Helvetica Neue"/>
              <a:buNone/>
            </a:pPr>
            <a:r>
              <a:rPr lang="en-US" altLang="en-US" sz="1200">
                <a:latin typeface="Helvetica Neue"/>
                <a:cs typeface="Arial" panose="020B0604020202020204" pitchFamily="34" charset="0"/>
                <a:sym typeface="Helvetica Neue"/>
              </a:rPr>
              <a:t>Source: MSPCA </a:t>
            </a:r>
          </a:p>
        </p:txBody>
      </p:sp>
      <p:pic>
        <p:nvPicPr>
          <p:cNvPr id="3" name="Picture 2">
            <a:extLst>
              <a:ext uri="{FF2B5EF4-FFF2-40B4-BE49-F238E27FC236}">
                <a16:creationId xmlns:a16="http://schemas.microsoft.com/office/drawing/2014/main" id="{670EB32D-9478-94A0-FCC4-32CDA8550CE3}"/>
              </a:ext>
            </a:extLst>
          </p:cNvPr>
          <p:cNvPicPr>
            <a:picLocks noChangeAspect="1"/>
          </p:cNvPicPr>
          <p:nvPr/>
        </p:nvPicPr>
        <p:blipFill>
          <a:blip r:embed="rId3"/>
          <a:stretch>
            <a:fillRect/>
          </a:stretch>
        </p:blipFill>
        <p:spPr>
          <a:xfrm>
            <a:off x="359661" y="1038088"/>
            <a:ext cx="3093527" cy="3743458"/>
          </a:xfrm>
          <a:prstGeom prst="rect">
            <a:avLst/>
          </a:prstGeom>
          <a:ln>
            <a:solidFill>
              <a:schemeClr val="accent1"/>
            </a:solidFill>
          </a:ln>
        </p:spPr>
      </p:pic>
      <p:pic>
        <p:nvPicPr>
          <p:cNvPr id="5" name="Picture 4">
            <a:extLst>
              <a:ext uri="{FF2B5EF4-FFF2-40B4-BE49-F238E27FC236}">
                <a16:creationId xmlns:a16="http://schemas.microsoft.com/office/drawing/2014/main" id="{79AE528C-A484-727B-6AE6-66E24A15820F}"/>
              </a:ext>
            </a:extLst>
          </p:cNvPr>
          <p:cNvPicPr>
            <a:picLocks noChangeAspect="1"/>
          </p:cNvPicPr>
          <p:nvPr/>
        </p:nvPicPr>
        <p:blipFill>
          <a:blip r:embed="rId4"/>
          <a:stretch>
            <a:fillRect/>
          </a:stretch>
        </p:blipFill>
        <p:spPr>
          <a:xfrm>
            <a:off x="3002474" y="1130917"/>
            <a:ext cx="4874727" cy="4226365"/>
          </a:xfrm>
          <a:prstGeom prst="rect">
            <a:avLst/>
          </a:prstGeom>
          <a:ln>
            <a:solidFill>
              <a:schemeClr val="accent1"/>
            </a:solidFill>
          </a:ln>
        </p:spPr>
      </p:pic>
      <p:pic>
        <p:nvPicPr>
          <p:cNvPr id="9" name="Picture 8">
            <a:extLst>
              <a:ext uri="{FF2B5EF4-FFF2-40B4-BE49-F238E27FC236}">
                <a16:creationId xmlns:a16="http://schemas.microsoft.com/office/drawing/2014/main" id="{26D68DE5-3EBE-3B05-97D3-F7E9DF89C122}"/>
              </a:ext>
            </a:extLst>
          </p:cNvPr>
          <p:cNvPicPr>
            <a:picLocks noChangeAspect="1"/>
          </p:cNvPicPr>
          <p:nvPr/>
        </p:nvPicPr>
        <p:blipFill>
          <a:blip r:embed="rId5"/>
          <a:stretch>
            <a:fillRect/>
          </a:stretch>
        </p:blipFill>
        <p:spPr>
          <a:xfrm>
            <a:off x="7268589" y="1900769"/>
            <a:ext cx="4874728" cy="3287316"/>
          </a:xfrm>
          <a:prstGeom prst="rect">
            <a:avLst/>
          </a:prstGeom>
          <a:ln>
            <a:solidFill>
              <a:schemeClr val="accent1"/>
            </a:solidFill>
          </a:ln>
        </p:spPr>
      </p:pic>
      <p:pic>
        <p:nvPicPr>
          <p:cNvPr id="6" name="Picture 5">
            <a:extLst>
              <a:ext uri="{FF2B5EF4-FFF2-40B4-BE49-F238E27FC236}">
                <a16:creationId xmlns:a16="http://schemas.microsoft.com/office/drawing/2014/main" id="{367C3CBD-8651-683F-45B4-28922788A857}"/>
              </a:ext>
            </a:extLst>
          </p:cNvPr>
          <p:cNvPicPr>
            <a:picLocks noChangeAspect="1"/>
          </p:cNvPicPr>
          <p:nvPr/>
        </p:nvPicPr>
        <p:blipFill>
          <a:blip r:embed="rId6"/>
          <a:stretch>
            <a:fillRect/>
          </a:stretch>
        </p:blipFill>
        <p:spPr>
          <a:xfrm>
            <a:off x="6359358" y="4548943"/>
            <a:ext cx="4515903" cy="2082082"/>
          </a:xfrm>
          <a:prstGeom prst="rect">
            <a:avLst/>
          </a:prstGeom>
          <a:ln>
            <a:solidFill>
              <a:schemeClr val="accent1"/>
            </a:solidFill>
          </a:ln>
        </p:spPr>
      </p:pic>
    </p:spTree>
    <p:extLst>
      <p:ext uri="{BB962C8B-B14F-4D97-AF65-F5344CB8AC3E}">
        <p14:creationId xmlns:p14="http://schemas.microsoft.com/office/powerpoint/2010/main" val="1155704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9BF8-D08B-FFD4-B644-60404B891EC6}"/>
              </a:ext>
            </a:extLst>
          </p:cNvPr>
          <p:cNvSpPr>
            <a:spLocks noGrp="1"/>
          </p:cNvSpPr>
          <p:nvPr>
            <p:ph type="title"/>
          </p:nvPr>
        </p:nvSpPr>
        <p:spPr>
          <a:xfrm>
            <a:off x="542364" y="101227"/>
            <a:ext cx="10515600" cy="1325563"/>
          </a:xfrm>
        </p:spPr>
        <p:txBody>
          <a:bodyPr/>
          <a:lstStyle/>
          <a:p>
            <a:r>
              <a:rPr lang="en-US" sz="4400"/>
              <a:t>Add option to your appeal reply form </a:t>
            </a:r>
          </a:p>
        </p:txBody>
      </p:sp>
      <p:sp>
        <p:nvSpPr>
          <p:cNvPr id="3" name="Text Placeholder 2">
            <a:extLst>
              <a:ext uri="{FF2B5EF4-FFF2-40B4-BE49-F238E27FC236}">
                <a16:creationId xmlns:a16="http://schemas.microsoft.com/office/drawing/2014/main" id="{5A3CAB5C-E4FB-770E-8F5D-A890D7229EAC}"/>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5DAA92AD-FADD-8253-9DFC-844A8BEEBA8A}"/>
              </a:ext>
            </a:extLst>
          </p:cNvPr>
          <p:cNvPicPr>
            <a:picLocks noChangeAspect="1"/>
          </p:cNvPicPr>
          <p:nvPr/>
        </p:nvPicPr>
        <p:blipFill>
          <a:blip r:embed="rId2"/>
          <a:stretch>
            <a:fillRect/>
          </a:stretch>
        </p:blipFill>
        <p:spPr>
          <a:xfrm>
            <a:off x="1310950" y="1690688"/>
            <a:ext cx="10077171" cy="4234983"/>
          </a:xfrm>
          <a:prstGeom prst="rect">
            <a:avLst/>
          </a:prstGeom>
          <a:ln>
            <a:solidFill>
              <a:schemeClr val="accent1"/>
            </a:solidFill>
          </a:ln>
        </p:spPr>
      </p:pic>
    </p:spTree>
    <p:extLst>
      <p:ext uri="{BB962C8B-B14F-4D97-AF65-F5344CB8AC3E}">
        <p14:creationId xmlns:p14="http://schemas.microsoft.com/office/powerpoint/2010/main" val="1588972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and yellow logo&#10;&#10;AI-generated content may be incorrect.">
            <a:extLst>
              <a:ext uri="{FF2B5EF4-FFF2-40B4-BE49-F238E27FC236}">
                <a16:creationId xmlns:a16="http://schemas.microsoft.com/office/drawing/2014/main" id="{46BB5D80-602F-9E61-9E95-82F1B2D017C3}"/>
              </a:ext>
            </a:extLst>
          </p:cNvPr>
          <p:cNvPicPr>
            <a:picLocks noChangeAspect="1"/>
          </p:cNvPicPr>
          <p:nvPr/>
        </p:nvPicPr>
        <p:blipFill>
          <a:blip r:embed="rId2"/>
          <a:stretch>
            <a:fillRect/>
          </a:stretch>
        </p:blipFill>
        <p:spPr>
          <a:xfrm>
            <a:off x="3853787" y="257735"/>
            <a:ext cx="4484428" cy="2633383"/>
          </a:xfrm>
          <a:prstGeom prst="rect">
            <a:avLst/>
          </a:prstGeom>
        </p:spPr>
      </p:pic>
      <p:sp>
        <p:nvSpPr>
          <p:cNvPr id="9" name="TextBox 8">
            <a:extLst>
              <a:ext uri="{FF2B5EF4-FFF2-40B4-BE49-F238E27FC236}">
                <a16:creationId xmlns:a16="http://schemas.microsoft.com/office/drawing/2014/main" id="{A3494F9C-5555-42BD-0619-5648343F067D}"/>
              </a:ext>
            </a:extLst>
          </p:cNvPr>
          <p:cNvSpPr txBox="1"/>
          <p:nvPr/>
        </p:nvSpPr>
        <p:spPr>
          <a:xfrm>
            <a:off x="935630" y="3165107"/>
            <a:ext cx="10320617"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800">
                <a:solidFill>
                  <a:schemeClr val="bg2"/>
                </a:solidFill>
                <a:latin typeface="Segoe UI"/>
                <a:ea typeface="EB Garamond"/>
                <a:cs typeface="Segoe UI"/>
              </a:rPr>
              <a:t>“Technology alone won’t grow a sustainable giving program, but it can be either your biggest barrier or your best ally — and CharityEngine has clearly become an ally for organizations scaling sustainable giving.”</a:t>
            </a:r>
            <a:endParaRPr lang="en-US" sz="2800">
              <a:solidFill>
                <a:schemeClr val="bg2"/>
              </a:solidFill>
              <a:latin typeface="Segoe UI"/>
              <a:ea typeface="EB Garamond"/>
              <a:cs typeface="Segoe UI"/>
            </a:endParaRPr>
          </a:p>
          <a:p>
            <a:endParaRPr lang="en" sz="2800">
              <a:solidFill>
                <a:schemeClr val="bg2"/>
              </a:solidFill>
              <a:latin typeface="Segoe UI"/>
              <a:ea typeface="EB Garamond"/>
              <a:cs typeface="Segoe UI"/>
            </a:endParaRPr>
          </a:p>
          <a:p>
            <a:r>
              <a:rPr lang="en" sz="2800" b="1">
                <a:solidFill>
                  <a:schemeClr val="bg2"/>
                </a:solidFill>
                <a:latin typeface="Segoe UI"/>
                <a:ea typeface="EB Garamond"/>
                <a:cs typeface="Segoe UI"/>
              </a:rPr>
              <a:t>— Dave Raley, Author of </a:t>
            </a:r>
            <a:r>
              <a:rPr lang="en" sz="2800" b="1" i="1">
                <a:solidFill>
                  <a:schemeClr val="bg2"/>
                </a:solidFill>
                <a:latin typeface="Segoe UI"/>
                <a:ea typeface="EB Garamond"/>
                <a:cs typeface="Segoe UI"/>
              </a:rPr>
              <a:t>The Rise of Sustainable Giving</a:t>
            </a:r>
            <a:r>
              <a:rPr lang="en" sz="2800" b="1">
                <a:solidFill>
                  <a:schemeClr val="bg2"/>
                </a:solidFill>
                <a:latin typeface="Segoe UI"/>
                <a:ea typeface="EB Garamond"/>
                <a:cs typeface="Segoe UI"/>
              </a:rPr>
              <a:t>, and Co-Host of the Sustainable Giving Podcast</a:t>
            </a:r>
            <a:endParaRPr lang="en-US" sz="2800">
              <a:solidFill>
                <a:schemeClr val="bg2"/>
              </a:solidFill>
              <a:latin typeface="Segoe UI"/>
              <a:ea typeface="EB Garamond"/>
              <a:cs typeface="Segoe UI"/>
            </a:endParaRPr>
          </a:p>
          <a:p>
            <a:pPr algn="l"/>
            <a:endParaRPr lang="en-US"/>
          </a:p>
        </p:txBody>
      </p:sp>
    </p:spTree>
    <p:extLst>
      <p:ext uri="{BB962C8B-B14F-4D97-AF65-F5344CB8AC3E}">
        <p14:creationId xmlns:p14="http://schemas.microsoft.com/office/powerpoint/2010/main" val="2014388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A5C24-28F4-F922-0A01-DD7D1CA8F8D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768D30C-5971-D126-DF58-68587DA38D6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8F307A5-AFBD-2FE3-4E9C-6C45C7E22F63}"/>
              </a:ext>
            </a:extLst>
          </p:cNvPr>
          <p:cNvPicPr>
            <a:picLocks noChangeAspect="1"/>
          </p:cNvPicPr>
          <p:nvPr/>
        </p:nvPicPr>
        <p:blipFill>
          <a:blip r:embed="rId2"/>
          <a:stretch>
            <a:fillRect/>
          </a:stretch>
        </p:blipFill>
        <p:spPr>
          <a:xfrm>
            <a:off x="651588" y="1305507"/>
            <a:ext cx="11106150" cy="4603793"/>
          </a:xfrm>
          <a:prstGeom prst="rect">
            <a:avLst/>
          </a:prstGeom>
          <a:ln>
            <a:solidFill>
              <a:schemeClr val="accent1"/>
            </a:solidFill>
          </a:ln>
        </p:spPr>
      </p:pic>
    </p:spTree>
    <p:extLst>
      <p:ext uri="{BB962C8B-B14F-4D97-AF65-F5344CB8AC3E}">
        <p14:creationId xmlns:p14="http://schemas.microsoft.com/office/powerpoint/2010/main" val="3918152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Google Shape;782;g26dfeb6fd91_0_878">
            <a:extLst>
              <a:ext uri="{FF2B5EF4-FFF2-40B4-BE49-F238E27FC236}">
                <a16:creationId xmlns:a16="http://schemas.microsoft.com/office/drawing/2014/main" id="{31B0E442-7D20-4197-E0FD-D9386C680FEA}"/>
              </a:ext>
            </a:extLst>
          </p:cNvPr>
          <p:cNvSpPr>
            <a:spLocks noGrp="1"/>
          </p:cNvSpPr>
          <p:nvPr>
            <p:ph type="title"/>
          </p:nvPr>
        </p:nvSpPr>
        <p:spPr>
          <a:xfrm>
            <a:off x="419100" y="209552"/>
            <a:ext cx="10515600" cy="1325033"/>
          </a:xfrm>
        </p:spPr>
        <p:txBody>
          <a:bodyPr/>
          <a:lstStyle/>
          <a:p>
            <a:pPr eaLnBrk="1" hangingPunct="1">
              <a:buClr>
                <a:srgbClr val="003A63"/>
              </a:buClr>
              <a:buFont typeface="Helvetica Neue"/>
              <a:buNone/>
            </a:pPr>
            <a:r>
              <a:rPr lang="en-US" altLang="en-US">
                <a:solidFill>
                  <a:schemeClr val="bg2"/>
                </a:solidFill>
                <a:latin typeface="+mj-lt"/>
                <a:cs typeface="Arial" panose="020B0604020202020204" pitchFamily="34" charset="0"/>
                <a:sym typeface="Helvetica Neue"/>
              </a:rPr>
              <a:t>Add nudges to your letter </a:t>
            </a:r>
          </a:p>
        </p:txBody>
      </p:sp>
      <p:pic>
        <p:nvPicPr>
          <p:cNvPr id="3" name="Picture 2">
            <a:extLst>
              <a:ext uri="{FF2B5EF4-FFF2-40B4-BE49-F238E27FC236}">
                <a16:creationId xmlns:a16="http://schemas.microsoft.com/office/drawing/2014/main" id="{A4A9C2A2-071E-828D-F800-458412C781E8}"/>
              </a:ext>
            </a:extLst>
          </p:cNvPr>
          <p:cNvPicPr>
            <a:picLocks noChangeAspect="1"/>
          </p:cNvPicPr>
          <p:nvPr/>
        </p:nvPicPr>
        <p:blipFill>
          <a:blip r:embed="rId3"/>
          <a:stretch>
            <a:fillRect/>
          </a:stretch>
        </p:blipFill>
        <p:spPr>
          <a:xfrm>
            <a:off x="781051" y="1699684"/>
            <a:ext cx="2349500" cy="3268133"/>
          </a:xfrm>
          <a:prstGeom prst="rect">
            <a:avLst/>
          </a:prstGeom>
          <a:ln>
            <a:noFill/>
          </a:ln>
          <a:effectLst>
            <a:outerShdw blurRad="292100" dist="139700" dir="2700000" algn="tl" rotWithShape="0">
              <a:srgbClr val="333333">
                <a:alpha val="65000"/>
              </a:srgbClr>
            </a:outerShdw>
          </a:effectLst>
        </p:spPr>
      </p:pic>
      <p:sp>
        <p:nvSpPr>
          <p:cNvPr id="2" name="Google Shape;722;g26dfeb6fd91_0_825">
            <a:extLst>
              <a:ext uri="{FF2B5EF4-FFF2-40B4-BE49-F238E27FC236}">
                <a16:creationId xmlns:a16="http://schemas.microsoft.com/office/drawing/2014/main" id="{58DF2136-B92E-159E-C3AA-C11E7EBBEA7F}"/>
              </a:ext>
            </a:extLst>
          </p:cNvPr>
          <p:cNvSpPr txBox="1">
            <a:spLocks noGrp="1" noChangeArrowheads="1"/>
          </p:cNvSpPr>
          <p:nvPr>
            <p:ph sz="half" idx="1"/>
          </p:nvPr>
        </p:nvSpPr>
        <p:spPr>
          <a:xfrm>
            <a:off x="4436533" y="6210301"/>
            <a:ext cx="5181600" cy="328084"/>
          </a:xfrm>
        </p:spPr>
        <p:txBody>
          <a:bodyPr>
            <a:normAutofit fontScale="25000" lnSpcReduction="20000"/>
          </a:bodyPr>
          <a:lstStyle/>
          <a:p>
            <a:pPr eaLnBrk="1" hangingPunct="1">
              <a:spcBef>
                <a:spcPct val="0"/>
              </a:spcBef>
              <a:buFont typeface="Helvetica Neue" charset="0"/>
              <a:buNone/>
              <a:defRPr/>
            </a:pPr>
            <a:r>
              <a:rPr lang="en-US" altLang="en-US" sz="4800">
                <a:latin typeface="Helvetica Neue" charset="0"/>
                <a:cs typeface="Arial" panose="020B0604020202020204" pitchFamily="34" charset="0"/>
                <a:sym typeface="Helvetica Neue" charset="0"/>
              </a:rPr>
              <a:t>Sources: Hope Walks appeal and American Air Museum </a:t>
            </a:r>
            <a:r>
              <a:rPr lang="en-US" altLang="en-US" sz="1200">
                <a:latin typeface="Helvetica Neue" charset="0"/>
                <a:cs typeface="Arial" panose="020B0604020202020204" pitchFamily="34" charset="0"/>
                <a:sym typeface="Helvetica Neue" charset="0"/>
              </a:rPr>
              <a:t> </a:t>
            </a:r>
          </a:p>
        </p:txBody>
      </p:sp>
      <p:pic>
        <p:nvPicPr>
          <p:cNvPr id="81925" name="Picture 4">
            <a:extLst>
              <a:ext uri="{FF2B5EF4-FFF2-40B4-BE49-F238E27FC236}">
                <a16:creationId xmlns:a16="http://schemas.microsoft.com/office/drawing/2014/main" id="{1BBF9326-8B00-4086-A9A8-5E0FE7BDD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2117" y="1663701"/>
            <a:ext cx="7755467" cy="116416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1926" name="Picture 3" descr="A qr code scanning on a cell phone&#10;&#10;Description automatically generated">
            <a:extLst>
              <a:ext uri="{FF2B5EF4-FFF2-40B4-BE49-F238E27FC236}">
                <a16:creationId xmlns:a16="http://schemas.microsoft.com/office/drawing/2014/main" id="{FF540DDD-5857-1087-110F-55A5AF248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1067" y="3217333"/>
            <a:ext cx="25908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text on a black background&#10;&#10;AI-generated content may be incorrect.">
            <a:extLst>
              <a:ext uri="{FF2B5EF4-FFF2-40B4-BE49-F238E27FC236}">
                <a16:creationId xmlns:a16="http://schemas.microsoft.com/office/drawing/2014/main" id="{F06E92AE-A906-0A2D-08BA-CA373C980A73}"/>
              </a:ext>
            </a:extLst>
          </p:cNvPr>
          <p:cNvPicPr>
            <a:picLocks noChangeAspect="1"/>
          </p:cNvPicPr>
          <p:nvPr/>
        </p:nvPicPr>
        <p:blipFill>
          <a:blip r:embed="rId6"/>
          <a:stretch>
            <a:fillRect/>
          </a:stretch>
        </p:blipFill>
        <p:spPr>
          <a:xfrm>
            <a:off x="172299" y="6210301"/>
            <a:ext cx="2189902" cy="53119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Google Shape;796;g26dfeb6fd91_0_890">
            <a:extLst>
              <a:ext uri="{FF2B5EF4-FFF2-40B4-BE49-F238E27FC236}">
                <a16:creationId xmlns:a16="http://schemas.microsoft.com/office/drawing/2014/main" id="{498DAC75-6D6E-A158-54F3-A769EBC7DAA1}"/>
              </a:ext>
            </a:extLst>
          </p:cNvPr>
          <p:cNvSpPr>
            <a:spLocks noGrp="1"/>
          </p:cNvSpPr>
          <p:nvPr>
            <p:ph type="title"/>
          </p:nvPr>
        </p:nvSpPr>
        <p:spPr>
          <a:xfrm>
            <a:off x="260351" y="234952"/>
            <a:ext cx="11830956" cy="1325033"/>
          </a:xfrm>
        </p:spPr>
        <p:txBody>
          <a:bodyPr>
            <a:noAutofit/>
          </a:bodyPr>
          <a:lstStyle/>
          <a:p>
            <a:pPr eaLnBrk="1" hangingPunct="1">
              <a:spcBef>
                <a:spcPct val="0"/>
              </a:spcBef>
              <a:spcAft>
                <a:spcPct val="0"/>
              </a:spcAft>
              <a:buClr>
                <a:srgbClr val="003A63"/>
              </a:buClr>
              <a:buFont typeface="Helvetica Neue"/>
              <a:buNone/>
            </a:pPr>
            <a:r>
              <a:rPr lang="en-US" altLang="en-US">
                <a:solidFill>
                  <a:schemeClr val="bg2"/>
                </a:solidFill>
                <a:latin typeface="+mj-lt"/>
                <a:cs typeface="Arial" panose="020B0604020202020204" pitchFamily="34" charset="0"/>
                <a:sym typeface="Helvetica Neue"/>
              </a:rPr>
              <a:t>Add buck slip to appeal or thank you letter </a:t>
            </a:r>
          </a:p>
        </p:txBody>
      </p:sp>
      <p:pic>
        <p:nvPicPr>
          <p:cNvPr id="161795" name="Google Shape;797;g26dfeb6fd91_0_890">
            <a:extLst>
              <a:ext uri="{FF2B5EF4-FFF2-40B4-BE49-F238E27FC236}">
                <a16:creationId xmlns:a16="http://schemas.microsoft.com/office/drawing/2014/main" id="{A3A07976-B955-FEF5-06E2-0255A5DA4E25}"/>
              </a:ext>
            </a:extLst>
          </p:cNvPr>
          <p:cNvPicPr>
            <a:picLocks noChangeAspect="1" noChangeArrowheads="1"/>
          </p:cNvPicPr>
          <p:nvPr/>
        </p:nvPicPr>
        <p:blipFill>
          <a:blip r:embed="rId3"/>
          <a:srcRect/>
          <a:stretch>
            <a:fillRect/>
          </a:stretch>
        </p:blipFill>
        <p:spPr bwMode="auto">
          <a:xfrm>
            <a:off x="1062567" y="1447800"/>
            <a:ext cx="10278533" cy="4131733"/>
          </a:xfrm>
          <a:prstGeom prst="rect">
            <a:avLst/>
          </a:prstGeom>
          <a:ln>
            <a:noFill/>
          </a:ln>
          <a:effectLst>
            <a:outerShdw blurRad="292100" dist="139700" dir="2700000" algn="tl" rotWithShape="0">
              <a:srgbClr val="333333">
                <a:alpha val="65000"/>
              </a:srgbClr>
            </a:outerShdw>
          </a:effectLst>
        </p:spPr>
      </p:pic>
      <p:sp>
        <p:nvSpPr>
          <p:cNvPr id="83972" name="Google Shape;722;g26dfeb6fd91_0_825">
            <a:extLst>
              <a:ext uri="{FF2B5EF4-FFF2-40B4-BE49-F238E27FC236}">
                <a16:creationId xmlns:a16="http://schemas.microsoft.com/office/drawing/2014/main" id="{67AB2902-5668-DD74-C25D-1FDDE9A76387}"/>
              </a:ext>
            </a:extLst>
          </p:cNvPr>
          <p:cNvSpPr txBox="1">
            <a:spLocks noChangeArrowheads="1"/>
          </p:cNvSpPr>
          <p:nvPr/>
        </p:nvSpPr>
        <p:spPr bwMode="auto">
          <a:xfrm>
            <a:off x="1936751" y="6127751"/>
            <a:ext cx="51816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marL="228600" indent="-228600">
              <a:spcBef>
                <a:spcPts val="600"/>
              </a:spcBef>
              <a:buClr>
                <a:schemeClr val="accent1"/>
              </a:buClr>
              <a:buSzPct val="100000"/>
              <a:buFont typeface="Arial" panose="020B0604020202020204" pitchFamily="34" charset="0"/>
              <a:buChar char="•"/>
              <a:defRPr sz="3000">
                <a:solidFill>
                  <a:schemeClr val="tx1"/>
                </a:solidFill>
                <a:latin typeface="Calibri" panose="020F0502020204030204" pitchFamily="34" charset="0"/>
                <a:cs typeface="Calibri" panose="020F0502020204030204" pitchFamily="34" charset="0"/>
              </a:defRPr>
            </a:lvl1pPr>
            <a:lvl2pPr marL="685800" indent="-228600">
              <a:spcBef>
                <a:spcPts val="600"/>
              </a:spcBef>
              <a:buClr>
                <a:srgbClr val="A6A6A6"/>
              </a:buClr>
              <a:buSzPct val="75000"/>
              <a:buFont typeface="LucidaGrande"/>
              <a:buChar char="○"/>
              <a:tabLst>
                <a:tab pos="395288" algn="l"/>
                <a:tab pos="511175" algn="l"/>
              </a:tabLst>
              <a:defRPr sz="2600">
                <a:solidFill>
                  <a:schemeClr val="tx1"/>
                </a:solidFill>
                <a:latin typeface="Calibri" panose="020F0502020204030204" pitchFamily="34" charset="0"/>
                <a:cs typeface="Calibri" panose="020F0502020204030204" pitchFamily="34" charset="0"/>
              </a:defRPr>
            </a:lvl2pPr>
            <a:lvl3pPr marL="1143000" indent="-228600">
              <a:spcBef>
                <a:spcPts val="600"/>
              </a:spcBef>
              <a:buClr>
                <a:srgbClr val="A6A6A6"/>
              </a:buClr>
              <a:buSzPct val="100000"/>
              <a:buFont typeface="LucidaGrande"/>
              <a:buChar char="∙"/>
              <a:tabLst>
                <a:tab pos="568325" algn="l"/>
                <a:tab pos="684213" algn="l"/>
                <a:tab pos="741363" algn="l"/>
                <a:tab pos="849313" algn="l"/>
              </a:tabLst>
              <a:defRPr sz="2200">
                <a:solidFill>
                  <a:schemeClr val="tx1"/>
                </a:solidFill>
                <a:latin typeface="Calibri" panose="020F0502020204030204" pitchFamily="34" charset="0"/>
                <a:cs typeface="Calibri" panose="020F0502020204030204" pitchFamily="34" charset="0"/>
              </a:defRPr>
            </a:lvl3pPr>
            <a:lvl4pPr marL="1600200" indent="-228600">
              <a:spcBef>
                <a:spcPts val="600"/>
              </a:spcBef>
              <a:buClr>
                <a:srgbClr val="A6A6A6"/>
              </a:buClr>
              <a:buSzPct val="100000"/>
              <a:buFont typeface="LucidaGrande"/>
              <a:buChar char="∙"/>
              <a:tabLst>
                <a:tab pos="1022350" algn="l"/>
              </a:tabLst>
              <a:defRPr sz="2000">
                <a:solidFill>
                  <a:schemeClr val="tx1"/>
                </a:solidFill>
                <a:latin typeface="Calibri" panose="020F0502020204030204" pitchFamily="34" charset="0"/>
                <a:cs typeface="Calibri" panose="020F0502020204030204" pitchFamily="34" charset="0"/>
              </a:defRPr>
            </a:lvl4pPr>
            <a:lvl5pPr marL="2057400" indent="-228600">
              <a:spcBef>
                <a:spcPts val="600"/>
              </a:spcBef>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9pPr>
          </a:lstStyle>
          <a:p>
            <a:pPr defTabSz="1219170">
              <a:lnSpc>
                <a:spcPct val="90000"/>
              </a:lnSpc>
              <a:spcBef>
                <a:spcPct val="0"/>
              </a:spcBef>
              <a:buClrTx/>
              <a:buSzTx/>
              <a:buNone/>
            </a:pPr>
            <a:r>
              <a:rPr lang="en-US" altLang="en-US" sz="1200">
                <a:latin typeface="Helvetica Neue"/>
                <a:cs typeface="Arial" panose="020B0604020202020204" pitchFamily="34" charset="0"/>
                <a:sym typeface="Helvetica Neue"/>
              </a:rPr>
              <a:t>Source: Catholic Charities Archdiocese of Galveston-Houston</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Google Shape;877;g26dfeb6fd91_0_960">
            <a:extLst>
              <a:ext uri="{FF2B5EF4-FFF2-40B4-BE49-F238E27FC236}">
                <a16:creationId xmlns:a16="http://schemas.microsoft.com/office/drawing/2014/main" id="{5C1835D9-D722-8CAE-78D4-91BEC068D1E0}"/>
              </a:ext>
            </a:extLst>
          </p:cNvPr>
          <p:cNvSpPr txBox="1">
            <a:spLocks noGrp="1" noChangeArrowheads="1"/>
          </p:cNvSpPr>
          <p:nvPr>
            <p:ph type="title"/>
          </p:nvPr>
        </p:nvSpPr>
        <p:spPr>
          <a:xfrm>
            <a:off x="364067" y="243418"/>
            <a:ext cx="11362267" cy="764116"/>
          </a:xfrm>
        </p:spPr>
        <p:txBody>
          <a:bodyPr>
            <a:normAutofit/>
          </a:bodyPr>
          <a:lstStyle/>
          <a:p>
            <a:pPr eaLnBrk="1" hangingPunct="1">
              <a:buClr>
                <a:srgbClr val="003A63"/>
              </a:buClr>
              <a:buFont typeface="Helvetica Neue" charset="0"/>
              <a:buNone/>
              <a:defRPr/>
            </a:pPr>
            <a:r>
              <a:rPr lang="en-US" altLang="en-US">
                <a:solidFill>
                  <a:schemeClr val="bg2"/>
                </a:solidFill>
                <a:latin typeface="+mj-lt"/>
                <a:cs typeface="Arial" panose="020B0604020202020204" pitchFamily="34" charset="0"/>
                <a:sym typeface="Helvetica Neue" charset="0"/>
              </a:rPr>
              <a:t>Use a postcard </a:t>
            </a:r>
          </a:p>
        </p:txBody>
      </p:sp>
      <p:sp>
        <p:nvSpPr>
          <p:cNvPr id="86019" name="Google Shape;880;g26dfeb6fd91_0_960">
            <a:extLst>
              <a:ext uri="{FF2B5EF4-FFF2-40B4-BE49-F238E27FC236}">
                <a16:creationId xmlns:a16="http://schemas.microsoft.com/office/drawing/2014/main" id="{82FF1C19-42F3-B508-7636-53267F25EA17}"/>
              </a:ext>
            </a:extLst>
          </p:cNvPr>
          <p:cNvSpPr>
            <a:spLocks noChangeArrowheads="1"/>
          </p:cNvSpPr>
          <p:nvPr/>
        </p:nvSpPr>
        <p:spPr bwMode="auto">
          <a:xfrm rot="20961487">
            <a:off x="2929448" y="4220199"/>
            <a:ext cx="3331633" cy="1754716"/>
          </a:xfrm>
          <a:prstGeom prst="rightArrow">
            <a:avLst>
              <a:gd name="adj1" fmla="val 50000"/>
              <a:gd name="adj2" fmla="val 49998"/>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000000"/>
              </a:buClr>
              <a:buSzPts val="1600"/>
              <a:buFont typeface="Arial" panose="020B0604020202020204" pitchFamily="34" charset="0"/>
              <a:buNone/>
            </a:pPr>
            <a:r>
              <a:rPr lang="en-US" altLang="en-US" sz="2133">
                <a:solidFill>
                  <a:srgbClr val="FFFFFF"/>
                </a:solidFill>
                <a:latin typeface="Helvetica Neue"/>
                <a:sym typeface="Helvetica Neue"/>
              </a:rPr>
              <a:t>Use QR code to link to monthly page </a:t>
            </a:r>
            <a:endParaRPr lang="en-US" altLang="en-US" sz="1600">
              <a:solidFill>
                <a:srgbClr val="000000"/>
              </a:solidFill>
              <a:latin typeface="Helvetica Neue"/>
              <a:sym typeface="Helvetica Neue"/>
            </a:endParaRPr>
          </a:p>
        </p:txBody>
      </p:sp>
      <p:sp>
        <p:nvSpPr>
          <p:cNvPr id="86020" name="Google Shape;722;g26dfeb6fd91_0_825">
            <a:extLst>
              <a:ext uri="{FF2B5EF4-FFF2-40B4-BE49-F238E27FC236}">
                <a16:creationId xmlns:a16="http://schemas.microsoft.com/office/drawing/2014/main" id="{B70D5373-4417-FFB2-D134-1455B4574D77}"/>
              </a:ext>
            </a:extLst>
          </p:cNvPr>
          <p:cNvSpPr txBox="1">
            <a:spLocks noChangeArrowheads="1"/>
          </p:cNvSpPr>
          <p:nvPr/>
        </p:nvSpPr>
        <p:spPr bwMode="auto">
          <a:xfrm>
            <a:off x="6709833" y="6267451"/>
            <a:ext cx="5192184"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marL="228600" indent="-228600">
              <a:spcBef>
                <a:spcPts val="600"/>
              </a:spcBef>
              <a:buClr>
                <a:schemeClr val="accent1"/>
              </a:buClr>
              <a:buSzPct val="100000"/>
              <a:buFont typeface="Arial" panose="020B0604020202020204" pitchFamily="34" charset="0"/>
              <a:buChar char="•"/>
              <a:defRPr sz="3000">
                <a:solidFill>
                  <a:schemeClr val="tx1"/>
                </a:solidFill>
                <a:latin typeface="Calibri" panose="020F0502020204030204" pitchFamily="34" charset="0"/>
                <a:cs typeface="Calibri" panose="020F0502020204030204" pitchFamily="34" charset="0"/>
              </a:defRPr>
            </a:lvl1pPr>
            <a:lvl2pPr marL="685800" indent="-228600">
              <a:spcBef>
                <a:spcPts val="600"/>
              </a:spcBef>
              <a:buClr>
                <a:srgbClr val="A6A6A6"/>
              </a:buClr>
              <a:buSzPct val="75000"/>
              <a:buFont typeface="LucidaGrande"/>
              <a:buChar char="○"/>
              <a:tabLst>
                <a:tab pos="395288" algn="l"/>
                <a:tab pos="511175" algn="l"/>
              </a:tabLst>
              <a:defRPr sz="2600">
                <a:solidFill>
                  <a:schemeClr val="tx1"/>
                </a:solidFill>
                <a:latin typeface="Calibri" panose="020F0502020204030204" pitchFamily="34" charset="0"/>
                <a:cs typeface="Calibri" panose="020F0502020204030204" pitchFamily="34" charset="0"/>
              </a:defRPr>
            </a:lvl2pPr>
            <a:lvl3pPr marL="1143000" indent="-228600">
              <a:spcBef>
                <a:spcPts val="600"/>
              </a:spcBef>
              <a:buClr>
                <a:srgbClr val="A6A6A6"/>
              </a:buClr>
              <a:buSzPct val="100000"/>
              <a:buFont typeface="LucidaGrande"/>
              <a:buChar char="∙"/>
              <a:tabLst>
                <a:tab pos="568325" algn="l"/>
                <a:tab pos="684213" algn="l"/>
                <a:tab pos="741363" algn="l"/>
                <a:tab pos="849313" algn="l"/>
              </a:tabLst>
              <a:defRPr sz="2200">
                <a:solidFill>
                  <a:schemeClr val="tx1"/>
                </a:solidFill>
                <a:latin typeface="Calibri" panose="020F0502020204030204" pitchFamily="34" charset="0"/>
                <a:cs typeface="Calibri" panose="020F0502020204030204" pitchFamily="34" charset="0"/>
              </a:defRPr>
            </a:lvl3pPr>
            <a:lvl4pPr marL="1600200" indent="-228600">
              <a:spcBef>
                <a:spcPts val="600"/>
              </a:spcBef>
              <a:buClr>
                <a:srgbClr val="A6A6A6"/>
              </a:buClr>
              <a:buSzPct val="100000"/>
              <a:buFont typeface="LucidaGrande"/>
              <a:buChar char="∙"/>
              <a:tabLst>
                <a:tab pos="1022350" algn="l"/>
              </a:tabLst>
              <a:defRPr sz="2000">
                <a:solidFill>
                  <a:schemeClr val="tx1"/>
                </a:solidFill>
                <a:latin typeface="Calibri" panose="020F0502020204030204" pitchFamily="34" charset="0"/>
                <a:cs typeface="Calibri" panose="020F0502020204030204" pitchFamily="34" charset="0"/>
              </a:defRPr>
            </a:lvl4pPr>
            <a:lvl5pPr marL="2057400" indent="-228600">
              <a:spcBef>
                <a:spcPts val="600"/>
              </a:spcBef>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9pPr>
          </a:lstStyle>
          <a:p>
            <a:pPr defTabSz="1219170">
              <a:lnSpc>
                <a:spcPct val="90000"/>
              </a:lnSpc>
              <a:spcBef>
                <a:spcPct val="0"/>
              </a:spcBef>
              <a:buClrTx/>
              <a:buSzTx/>
              <a:buNone/>
            </a:pPr>
            <a:r>
              <a:rPr lang="en-US" altLang="en-US" sz="1200">
                <a:latin typeface="Helvetica Neue"/>
                <a:cs typeface="Arial" panose="020B0604020202020204" pitchFamily="34" charset="0"/>
                <a:sym typeface="Helvetica Neue"/>
              </a:rPr>
              <a:t>Source: Water For People</a:t>
            </a:r>
          </a:p>
        </p:txBody>
      </p:sp>
      <p:pic>
        <p:nvPicPr>
          <p:cNvPr id="11" name="Content Placeholder 10">
            <a:extLst>
              <a:ext uri="{FF2B5EF4-FFF2-40B4-BE49-F238E27FC236}">
                <a16:creationId xmlns:a16="http://schemas.microsoft.com/office/drawing/2014/main" id="{21BED6C3-F4EC-7772-4609-3390E4FDCD63}"/>
              </a:ext>
            </a:extLst>
          </p:cNvPr>
          <p:cNvPicPr>
            <a:picLocks noGrp="1" noChangeAspect="1"/>
          </p:cNvPicPr>
          <p:nvPr>
            <p:ph idx="1"/>
          </p:nvPr>
        </p:nvPicPr>
        <p:blipFill>
          <a:blip r:embed="rId3"/>
          <a:stretch>
            <a:fillRect/>
          </a:stretch>
        </p:blipFill>
        <p:spPr>
          <a:xfrm>
            <a:off x="645585" y="1397000"/>
            <a:ext cx="4624916" cy="3081867"/>
          </a:xfrm>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6B30056-6618-BA97-4294-AC8BD0B6CC54}"/>
              </a:ext>
            </a:extLst>
          </p:cNvPr>
          <p:cNvPicPr>
            <a:picLocks noChangeAspect="1"/>
          </p:cNvPicPr>
          <p:nvPr/>
        </p:nvPicPr>
        <p:blipFill>
          <a:blip r:embed="rId4"/>
          <a:stretch>
            <a:fillRect/>
          </a:stretch>
        </p:blipFill>
        <p:spPr>
          <a:xfrm>
            <a:off x="6045200" y="1303027"/>
            <a:ext cx="5541433" cy="357293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9D2132A2-2AC8-46F4-41BE-1D458E0D91FB}"/>
              </a:ext>
            </a:extLst>
          </p:cNvPr>
          <p:cNvSpPr txBox="1"/>
          <p:nvPr/>
        </p:nvSpPr>
        <p:spPr>
          <a:xfrm>
            <a:off x="6227193" y="4373733"/>
            <a:ext cx="1193800" cy="307777"/>
          </a:xfrm>
          <a:prstGeom prst="rect">
            <a:avLst/>
          </a:prstGeom>
          <a:solidFill>
            <a:schemeClr val="accent4"/>
          </a:solidFill>
        </p:spPr>
        <p:txBody>
          <a:bodyPr>
            <a:spAutoFit/>
          </a:bodyPr>
          <a:lstStyle/>
          <a:p>
            <a:pPr>
              <a:defRPr/>
            </a:pPr>
            <a:endParaRPr lang="en-US"/>
          </a:p>
        </p:txBody>
      </p:sp>
      <p:sp>
        <p:nvSpPr>
          <p:cNvPr id="15" name="TextBox 14">
            <a:extLst>
              <a:ext uri="{FF2B5EF4-FFF2-40B4-BE49-F238E27FC236}">
                <a16:creationId xmlns:a16="http://schemas.microsoft.com/office/drawing/2014/main" id="{C4A0AF4F-3B3C-3158-57AC-EFC875FA943C}"/>
              </a:ext>
            </a:extLst>
          </p:cNvPr>
          <p:cNvSpPr txBox="1"/>
          <p:nvPr/>
        </p:nvSpPr>
        <p:spPr>
          <a:xfrm>
            <a:off x="9049871" y="3489238"/>
            <a:ext cx="2059517" cy="307777"/>
          </a:xfrm>
          <a:prstGeom prst="rect">
            <a:avLst/>
          </a:prstGeom>
          <a:solidFill>
            <a:schemeClr val="accent4"/>
          </a:solidFill>
        </p:spPr>
        <p:txBody>
          <a:bodyPr>
            <a:spAutoFit/>
          </a:bodyPr>
          <a:lstStyle/>
          <a:p>
            <a:pPr>
              <a:defRPr/>
            </a:pPr>
            <a:endParaRPr lang="en-US"/>
          </a:p>
        </p:txBody>
      </p:sp>
      <p:pic>
        <p:nvPicPr>
          <p:cNvPr id="2" name="Picture 1" descr="A blue text on a black background&#10;&#10;AI-generated content may be incorrect.">
            <a:extLst>
              <a:ext uri="{FF2B5EF4-FFF2-40B4-BE49-F238E27FC236}">
                <a16:creationId xmlns:a16="http://schemas.microsoft.com/office/drawing/2014/main" id="{E5223E0D-64BD-299A-AC2A-4941F8F78F9D}"/>
              </a:ext>
            </a:extLst>
          </p:cNvPr>
          <p:cNvPicPr>
            <a:picLocks noChangeAspect="1"/>
          </p:cNvPicPr>
          <p:nvPr/>
        </p:nvPicPr>
        <p:blipFill>
          <a:blip r:embed="rId5"/>
          <a:stretch>
            <a:fillRect/>
          </a:stretch>
        </p:blipFill>
        <p:spPr>
          <a:xfrm>
            <a:off x="172299" y="6210301"/>
            <a:ext cx="2189902" cy="53119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Google Shape;885;g26dfeb6fd91_0_967">
            <a:extLst>
              <a:ext uri="{FF2B5EF4-FFF2-40B4-BE49-F238E27FC236}">
                <a16:creationId xmlns:a16="http://schemas.microsoft.com/office/drawing/2014/main" id="{21EAE668-C489-5639-FA92-5E1E938128DD}"/>
              </a:ext>
            </a:extLst>
          </p:cNvPr>
          <p:cNvSpPr>
            <a:spLocks noGrp="1"/>
          </p:cNvSpPr>
          <p:nvPr>
            <p:ph type="title"/>
          </p:nvPr>
        </p:nvSpPr>
        <p:spPr>
          <a:xfrm>
            <a:off x="433917" y="393552"/>
            <a:ext cx="10333567" cy="831851"/>
          </a:xfrm>
        </p:spPr>
        <p:txBody>
          <a:bodyPr spcFirstLastPara="1" wrap="square" lIns="91433" tIns="45700" rIns="91433" bIns="45700" anchor="ctr" anchorCtr="0">
            <a:noAutofit/>
          </a:bodyPr>
          <a:lstStyle/>
          <a:p>
            <a:pPr eaLnBrk="1" hangingPunct="1">
              <a:buClr>
                <a:srgbClr val="003A63"/>
              </a:buClr>
              <a:buFont typeface="Helvetica Neue"/>
              <a:buNone/>
            </a:pPr>
            <a:r>
              <a:rPr lang="en-US" altLang="en-US">
                <a:solidFill>
                  <a:schemeClr val="bg2"/>
                </a:solidFill>
                <a:latin typeface="+mj-lt"/>
                <a:cs typeface="Arial" panose="020B0604020202020204" pitchFamily="34" charset="0"/>
                <a:sym typeface="Helvetica Neue"/>
              </a:rPr>
              <a:t>Add emails to other channels</a:t>
            </a:r>
            <a:br>
              <a:rPr lang="en-US" altLang="en-US">
                <a:solidFill>
                  <a:schemeClr val="bg2"/>
                </a:solidFill>
                <a:latin typeface="+mj-lt"/>
                <a:cs typeface="Arial" panose="020B0604020202020204" pitchFamily="34" charset="0"/>
                <a:sym typeface="Helvetica Neue"/>
              </a:rPr>
            </a:br>
            <a:endParaRPr lang="en-US" altLang="en-US">
              <a:solidFill>
                <a:schemeClr val="bg2"/>
              </a:solidFill>
              <a:latin typeface="+mj-lt"/>
              <a:cs typeface="Arial" panose="020B0604020202020204" pitchFamily="34" charset="0"/>
              <a:sym typeface="Helvetica Neue"/>
            </a:endParaRPr>
          </a:p>
        </p:txBody>
      </p:sp>
      <p:sp>
        <p:nvSpPr>
          <p:cNvPr id="88067" name="Google Shape;722;g26dfeb6fd91_0_825">
            <a:extLst>
              <a:ext uri="{FF2B5EF4-FFF2-40B4-BE49-F238E27FC236}">
                <a16:creationId xmlns:a16="http://schemas.microsoft.com/office/drawing/2014/main" id="{36805422-62D1-D78C-D801-CC03441E0200}"/>
              </a:ext>
            </a:extLst>
          </p:cNvPr>
          <p:cNvSpPr txBox="1">
            <a:spLocks noChangeArrowheads="1"/>
          </p:cNvSpPr>
          <p:nvPr/>
        </p:nvSpPr>
        <p:spPr bwMode="auto">
          <a:xfrm>
            <a:off x="2504017" y="6426201"/>
            <a:ext cx="5181600" cy="434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marL="228600" indent="-228600">
              <a:spcBef>
                <a:spcPts val="600"/>
              </a:spcBef>
              <a:buClr>
                <a:schemeClr val="accent1"/>
              </a:buClr>
              <a:buSzPct val="100000"/>
              <a:buFont typeface="Arial" panose="020B0604020202020204" pitchFamily="34" charset="0"/>
              <a:buChar char="•"/>
              <a:defRPr sz="3000">
                <a:solidFill>
                  <a:schemeClr val="tx1"/>
                </a:solidFill>
                <a:latin typeface="Calibri" panose="020F0502020204030204" pitchFamily="34" charset="0"/>
                <a:cs typeface="Calibri" panose="020F0502020204030204" pitchFamily="34" charset="0"/>
              </a:defRPr>
            </a:lvl1pPr>
            <a:lvl2pPr marL="685800" indent="-228600">
              <a:spcBef>
                <a:spcPts val="600"/>
              </a:spcBef>
              <a:buClr>
                <a:srgbClr val="A6A6A6"/>
              </a:buClr>
              <a:buSzPct val="75000"/>
              <a:buFont typeface="LucidaGrande"/>
              <a:buChar char="○"/>
              <a:tabLst>
                <a:tab pos="395288" algn="l"/>
                <a:tab pos="511175" algn="l"/>
              </a:tabLst>
              <a:defRPr sz="2600">
                <a:solidFill>
                  <a:schemeClr val="tx1"/>
                </a:solidFill>
                <a:latin typeface="Calibri" panose="020F0502020204030204" pitchFamily="34" charset="0"/>
                <a:cs typeface="Calibri" panose="020F0502020204030204" pitchFamily="34" charset="0"/>
              </a:defRPr>
            </a:lvl2pPr>
            <a:lvl3pPr marL="1143000" indent="-228600">
              <a:spcBef>
                <a:spcPts val="600"/>
              </a:spcBef>
              <a:buClr>
                <a:srgbClr val="A6A6A6"/>
              </a:buClr>
              <a:buSzPct val="100000"/>
              <a:buFont typeface="LucidaGrande"/>
              <a:buChar char="∙"/>
              <a:tabLst>
                <a:tab pos="568325" algn="l"/>
                <a:tab pos="684213" algn="l"/>
                <a:tab pos="741363" algn="l"/>
                <a:tab pos="849313" algn="l"/>
              </a:tabLst>
              <a:defRPr sz="2200">
                <a:solidFill>
                  <a:schemeClr val="tx1"/>
                </a:solidFill>
                <a:latin typeface="Calibri" panose="020F0502020204030204" pitchFamily="34" charset="0"/>
                <a:cs typeface="Calibri" panose="020F0502020204030204" pitchFamily="34" charset="0"/>
              </a:defRPr>
            </a:lvl3pPr>
            <a:lvl4pPr marL="1600200" indent="-228600">
              <a:spcBef>
                <a:spcPts val="600"/>
              </a:spcBef>
              <a:buClr>
                <a:srgbClr val="A6A6A6"/>
              </a:buClr>
              <a:buSzPct val="100000"/>
              <a:buFont typeface="LucidaGrande"/>
              <a:buChar char="∙"/>
              <a:tabLst>
                <a:tab pos="1022350" algn="l"/>
              </a:tabLst>
              <a:defRPr sz="2000">
                <a:solidFill>
                  <a:schemeClr val="tx1"/>
                </a:solidFill>
                <a:latin typeface="Calibri" panose="020F0502020204030204" pitchFamily="34" charset="0"/>
                <a:cs typeface="Calibri" panose="020F0502020204030204" pitchFamily="34" charset="0"/>
              </a:defRPr>
            </a:lvl4pPr>
            <a:lvl5pPr marL="2057400" indent="-228600">
              <a:spcBef>
                <a:spcPts val="600"/>
              </a:spcBef>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ts val="6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9pPr>
          </a:lstStyle>
          <a:p>
            <a:pPr defTabSz="1219170">
              <a:lnSpc>
                <a:spcPct val="90000"/>
              </a:lnSpc>
              <a:spcBef>
                <a:spcPct val="0"/>
              </a:spcBef>
              <a:buClrTx/>
              <a:buSzTx/>
              <a:buNone/>
            </a:pPr>
            <a:r>
              <a:rPr lang="en-US" altLang="en-US" sz="1200">
                <a:latin typeface="Helvetica Neue"/>
                <a:cs typeface="Arial" panose="020B0604020202020204" pitchFamily="34" charset="0"/>
                <a:sym typeface="Helvetica Neue"/>
              </a:rPr>
              <a:t>Source: Water For People</a:t>
            </a:r>
          </a:p>
        </p:txBody>
      </p:sp>
      <p:pic>
        <p:nvPicPr>
          <p:cNvPr id="6" name="Picture 5">
            <a:extLst>
              <a:ext uri="{FF2B5EF4-FFF2-40B4-BE49-F238E27FC236}">
                <a16:creationId xmlns:a16="http://schemas.microsoft.com/office/drawing/2014/main" id="{53C8BFC4-6D73-23F4-D793-A9F3256F79DD}"/>
              </a:ext>
            </a:extLst>
          </p:cNvPr>
          <p:cNvPicPr>
            <a:picLocks noChangeAspect="1"/>
          </p:cNvPicPr>
          <p:nvPr/>
        </p:nvPicPr>
        <p:blipFill>
          <a:blip r:embed="rId3"/>
          <a:stretch>
            <a:fillRect/>
          </a:stretch>
        </p:blipFill>
        <p:spPr>
          <a:xfrm>
            <a:off x="1208618" y="1153585"/>
            <a:ext cx="4146549" cy="449791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CCB9226-C8FF-86B6-BD7F-4D781B1DD658}"/>
              </a:ext>
            </a:extLst>
          </p:cNvPr>
          <p:cNvPicPr>
            <a:picLocks noChangeAspect="1"/>
          </p:cNvPicPr>
          <p:nvPr/>
        </p:nvPicPr>
        <p:blipFill>
          <a:blip r:embed="rId4"/>
          <a:stretch>
            <a:fillRect/>
          </a:stretch>
        </p:blipFill>
        <p:spPr>
          <a:xfrm>
            <a:off x="5863167" y="1322918"/>
            <a:ext cx="4904317" cy="415924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098A1139-210F-6D3E-AC21-ACC1F24C8EFF}"/>
              </a:ext>
            </a:extLst>
          </p:cNvPr>
          <p:cNvSpPr>
            <a:spLocks noGrp="1"/>
          </p:cNvSpPr>
          <p:nvPr>
            <p:ph type="title"/>
          </p:nvPr>
        </p:nvSpPr>
        <p:spPr>
          <a:xfrm>
            <a:off x="601764" y="440248"/>
            <a:ext cx="10500589" cy="832157"/>
          </a:xfrm>
        </p:spPr>
        <p:txBody>
          <a:bodyPr wrap="square" anchor="ctr">
            <a:normAutofit/>
          </a:bodyPr>
          <a:lstStyle/>
          <a:p>
            <a:pPr>
              <a:spcBef>
                <a:spcPct val="0"/>
              </a:spcBef>
              <a:spcAft>
                <a:spcPct val="0"/>
              </a:spcAft>
              <a:defRPr/>
            </a:pPr>
            <a:r>
              <a:rPr lang="en-US" altLang="en-US">
                <a:solidFill>
                  <a:schemeClr val="bg2"/>
                </a:solidFill>
              </a:rPr>
              <a:t>Use the phone</a:t>
            </a:r>
          </a:p>
        </p:txBody>
      </p:sp>
      <p:pic>
        <p:nvPicPr>
          <p:cNvPr id="90115" name="Picture 2" descr="A person holding a cell phone&#10;&#10;Description automatically generated">
            <a:extLst>
              <a:ext uri="{FF2B5EF4-FFF2-40B4-BE49-F238E27FC236}">
                <a16:creationId xmlns:a16="http://schemas.microsoft.com/office/drawing/2014/main" id="{7459495E-A88A-5B9F-1F85-AAB591A8C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836" b="19171"/>
          <a:stretch>
            <a:fillRect/>
          </a:stretch>
        </p:blipFill>
        <p:spPr bwMode="auto">
          <a:xfrm>
            <a:off x="601765" y="1561922"/>
            <a:ext cx="10504039" cy="434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Google Shape;775;g26dfeb6fd91_0_872">
            <a:extLst>
              <a:ext uri="{FF2B5EF4-FFF2-40B4-BE49-F238E27FC236}">
                <a16:creationId xmlns:a16="http://schemas.microsoft.com/office/drawing/2014/main" id="{E2AD70B5-A1C3-00D5-A6E5-3C7BBE83F9C8}"/>
              </a:ext>
            </a:extLst>
          </p:cNvPr>
          <p:cNvSpPr txBox="1">
            <a:spLocks noGrp="1"/>
          </p:cNvSpPr>
          <p:nvPr>
            <p:ph type="title"/>
          </p:nvPr>
        </p:nvSpPr>
        <p:spPr>
          <a:xfrm>
            <a:off x="195943" y="365125"/>
            <a:ext cx="11996057" cy="1325563"/>
          </a:xfrm>
        </p:spPr>
        <p:txBody>
          <a:bodyPr spcFirstLastPara="1" wrap="square" lIns="91440" tIns="45720" rIns="91440" bIns="45720" rtlCol="0" anchor="ctr" anchorCtr="0">
            <a:noAutofit/>
          </a:bodyPr>
          <a:lstStyle/>
          <a:p>
            <a:pPr fontAlgn="auto">
              <a:buClr>
                <a:srgbClr val="003A63"/>
              </a:buClr>
              <a:buSzPct val="111111"/>
              <a:defRPr/>
            </a:pPr>
            <a:r>
              <a:rPr lang="en-US"/>
              <a:t>Use texts for asking, giving, thanking, </a:t>
            </a:r>
            <a:br>
              <a:rPr lang="en-US"/>
            </a:br>
            <a:r>
              <a:rPr lang="en-US"/>
              <a:t>reminding and special occasions</a:t>
            </a:r>
          </a:p>
        </p:txBody>
      </p:sp>
      <p:pic>
        <p:nvPicPr>
          <p:cNvPr id="91140" name="Picture 6" descr="A cell phone with a picture of a child&#10;&#10;Description automatically generated">
            <a:extLst>
              <a:ext uri="{FF2B5EF4-FFF2-40B4-BE49-F238E27FC236}">
                <a16:creationId xmlns:a16="http://schemas.microsoft.com/office/drawing/2014/main" id="{E503F3FB-BA64-47FF-FF92-032EF99071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3680" y="1825625"/>
            <a:ext cx="2871590"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1139" name="Picture 4" descr="A cell phone with text and a picture of children&#10;&#10;Description automatically generated">
            <a:extLst>
              <a:ext uri="{FF2B5EF4-FFF2-40B4-BE49-F238E27FC236}">
                <a16:creationId xmlns:a16="http://schemas.microsoft.com/office/drawing/2014/main" id="{33EE9E27-6444-D595-560A-0A9730C7F87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4860" y="1825625"/>
            <a:ext cx="2295330"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 text on a black background&#10;&#10;AI-generated content may be incorrect.">
            <a:extLst>
              <a:ext uri="{FF2B5EF4-FFF2-40B4-BE49-F238E27FC236}">
                <a16:creationId xmlns:a16="http://schemas.microsoft.com/office/drawing/2014/main" id="{4211C894-5B16-789D-24AF-85E2920609CF}"/>
              </a:ext>
            </a:extLst>
          </p:cNvPr>
          <p:cNvPicPr>
            <a:picLocks noChangeAspect="1"/>
          </p:cNvPicPr>
          <p:nvPr/>
        </p:nvPicPr>
        <p:blipFill>
          <a:blip r:embed="rId5"/>
          <a:stretch>
            <a:fillRect/>
          </a:stretch>
        </p:blipFill>
        <p:spPr>
          <a:xfrm>
            <a:off x="172299" y="6210301"/>
            <a:ext cx="2189902" cy="53119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Google Shape;863;g26dfeb6fd91_0_948">
            <a:extLst>
              <a:ext uri="{FF2B5EF4-FFF2-40B4-BE49-F238E27FC236}">
                <a16:creationId xmlns:a16="http://schemas.microsoft.com/office/drawing/2014/main" id="{530AA7CE-EAF5-BF0A-CC51-E487057780EB}"/>
              </a:ext>
            </a:extLst>
          </p:cNvPr>
          <p:cNvSpPr>
            <a:spLocks noGrp="1"/>
          </p:cNvSpPr>
          <p:nvPr>
            <p:ph type="title"/>
          </p:nvPr>
        </p:nvSpPr>
        <p:spPr>
          <a:xfrm>
            <a:off x="184152" y="296334"/>
            <a:ext cx="11677649" cy="1325033"/>
          </a:xfrm>
        </p:spPr>
        <p:txBody>
          <a:bodyPr/>
          <a:lstStyle/>
          <a:p>
            <a:pPr eaLnBrk="1" hangingPunct="1">
              <a:buClr>
                <a:srgbClr val="003A63"/>
              </a:buClr>
              <a:buSzPct val="111000"/>
              <a:buFont typeface="Helvetica Neue"/>
              <a:buNone/>
            </a:pPr>
            <a:r>
              <a:rPr lang="en-US" altLang="en-US">
                <a:solidFill>
                  <a:schemeClr val="bg2"/>
                </a:solidFill>
                <a:latin typeface="+mj-lt"/>
                <a:ea typeface="Helvetica Neue"/>
                <a:cs typeface="Helvetica Neue"/>
                <a:sym typeface="Helvetica Neue"/>
              </a:rPr>
              <a:t>Create ‘surround sound’ effect</a:t>
            </a:r>
          </a:p>
        </p:txBody>
      </p:sp>
      <p:sp>
        <p:nvSpPr>
          <p:cNvPr id="93187" name="Google Shape;864;g26dfeb6fd91_0_948">
            <a:extLst>
              <a:ext uri="{FF2B5EF4-FFF2-40B4-BE49-F238E27FC236}">
                <a16:creationId xmlns:a16="http://schemas.microsoft.com/office/drawing/2014/main" id="{54E4FF81-62CE-2E41-333E-8E922AA50761}"/>
              </a:ext>
            </a:extLst>
          </p:cNvPr>
          <p:cNvSpPr>
            <a:spLocks noGrp="1"/>
          </p:cNvSpPr>
          <p:nvPr>
            <p:ph idx="1"/>
          </p:nvPr>
        </p:nvSpPr>
        <p:spPr>
          <a:xfrm>
            <a:off x="766233" y="1540933"/>
            <a:ext cx="10515600" cy="4351867"/>
          </a:xfrm>
        </p:spPr>
        <p:txBody>
          <a:bodyPr/>
          <a:lstStyle/>
          <a:p>
            <a:pPr>
              <a:spcBef>
                <a:spcPct val="0"/>
              </a:spcBef>
              <a:buClr>
                <a:srgbClr val="5F5F5F"/>
              </a:buClr>
            </a:pPr>
            <a:r>
              <a:rPr lang="en-US" altLang="en-US" sz="3200">
                <a:latin typeface="Lato" panose="020F0502020204030203" pitchFamily="34" charset="0"/>
                <a:cs typeface="Calibri" panose="020F0502020204030204" pitchFamily="34" charset="0"/>
                <a:sym typeface="Helvetica Neue"/>
              </a:rPr>
              <a:t>Mail</a:t>
            </a:r>
          </a:p>
          <a:p>
            <a:pPr>
              <a:spcBef>
                <a:spcPts val="1333"/>
              </a:spcBef>
              <a:buClr>
                <a:srgbClr val="5F5F5F"/>
              </a:buClr>
            </a:pPr>
            <a:r>
              <a:rPr lang="en-US" altLang="en-US" sz="3200">
                <a:latin typeface="Lato" panose="020F0502020204030203" pitchFamily="34" charset="0"/>
                <a:cs typeface="Calibri" panose="020F0502020204030204" pitchFamily="34" charset="0"/>
                <a:sym typeface="Helvetica Neue"/>
              </a:rPr>
              <a:t>Phone</a:t>
            </a:r>
          </a:p>
          <a:p>
            <a:pPr>
              <a:spcBef>
                <a:spcPts val="1333"/>
              </a:spcBef>
              <a:buClr>
                <a:srgbClr val="5F5F5F"/>
              </a:buClr>
            </a:pPr>
            <a:r>
              <a:rPr lang="en-US" altLang="en-US" sz="3200">
                <a:latin typeface="Lato" panose="020F0502020204030203" pitchFamily="34" charset="0"/>
                <a:cs typeface="Calibri" panose="020F0502020204030204" pitchFamily="34" charset="0"/>
                <a:sym typeface="Helvetica Neue"/>
              </a:rPr>
              <a:t>Email </a:t>
            </a:r>
          </a:p>
          <a:p>
            <a:pPr>
              <a:spcBef>
                <a:spcPts val="1333"/>
              </a:spcBef>
              <a:buClr>
                <a:srgbClr val="5F5F5F"/>
              </a:buClr>
            </a:pPr>
            <a:r>
              <a:rPr lang="en-US" altLang="en-US" sz="3200">
                <a:latin typeface="Lato" panose="020F0502020204030203" pitchFamily="34" charset="0"/>
                <a:cs typeface="Calibri" panose="020F0502020204030204" pitchFamily="34" charset="0"/>
                <a:sym typeface="Helvetica Neue"/>
              </a:rPr>
              <a:t>Digital </a:t>
            </a:r>
          </a:p>
          <a:p>
            <a:pPr>
              <a:spcBef>
                <a:spcPts val="1333"/>
              </a:spcBef>
              <a:spcAft>
                <a:spcPts val="1333"/>
              </a:spcAft>
              <a:buClr>
                <a:srgbClr val="5F5F5F"/>
              </a:buClr>
            </a:pPr>
            <a:r>
              <a:rPr lang="en-US" altLang="en-US" sz="3200">
                <a:latin typeface="Lato" panose="020F0502020204030203" pitchFamily="34" charset="0"/>
                <a:cs typeface="Calibri" panose="020F0502020204030204" pitchFamily="34" charset="0"/>
                <a:sym typeface="Helvetica Neue"/>
              </a:rPr>
              <a:t>Text</a:t>
            </a:r>
          </a:p>
          <a:p>
            <a:pPr>
              <a:spcBef>
                <a:spcPts val="1333"/>
              </a:spcBef>
              <a:spcAft>
                <a:spcPts val="1333"/>
              </a:spcAft>
              <a:buClr>
                <a:srgbClr val="5F5F5F"/>
              </a:buClr>
            </a:pPr>
            <a:r>
              <a:rPr lang="en-US" altLang="en-US" sz="3200">
                <a:latin typeface="Lato" panose="020F0502020204030203" pitchFamily="34" charset="0"/>
                <a:cs typeface="Calibri" panose="020F0502020204030204" pitchFamily="34" charset="0"/>
                <a:sym typeface="Helvetica Neue"/>
              </a:rPr>
              <a:t>Social media</a:t>
            </a:r>
          </a:p>
        </p:txBody>
      </p:sp>
      <p:pic>
        <p:nvPicPr>
          <p:cNvPr id="93188" name="Google Shape;867;g26dfeb6fd91_0_948" descr="A picture containing drawing, design, art&#10;&#10;Description automatically generated">
            <a:extLst>
              <a:ext uri="{FF2B5EF4-FFF2-40B4-BE49-F238E27FC236}">
                <a16:creationId xmlns:a16="http://schemas.microsoft.com/office/drawing/2014/main" id="{7696AA1A-53C1-DB2C-99DC-B5365A5103C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318" y="1471085"/>
            <a:ext cx="5397500" cy="482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Google Shape;1110;g26dfeb6fd91_0_1158">
            <a:extLst>
              <a:ext uri="{FF2B5EF4-FFF2-40B4-BE49-F238E27FC236}">
                <a16:creationId xmlns:a16="http://schemas.microsoft.com/office/drawing/2014/main" id="{0F66A07C-0799-3441-C026-396EA0C6C2A5}"/>
              </a:ext>
            </a:extLst>
          </p:cNvPr>
          <p:cNvSpPr>
            <a:spLocks noGrp="1"/>
          </p:cNvSpPr>
          <p:nvPr>
            <p:ph type="ctrTitle"/>
          </p:nvPr>
        </p:nvSpPr>
        <p:spPr>
          <a:xfrm>
            <a:off x="470929" y="1511193"/>
            <a:ext cx="8331901" cy="1626450"/>
          </a:xfrm>
        </p:spPr>
        <p:txBody>
          <a:bodyPr spcFirstLastPara="1" wrap="square" lIns="91433" tIns="45700" rIns="91433" bIns="45700" anchor="ctr" anchorCtr="0">
            <a:noAutofit/>
          </a:bodyPr>
          <a:lstStyle/>
          <a:p>
            <a:pPr>
              <a:spcBef>
                <a:spcPct val="0"/>
              </a:spcBef>
              <a:spcAft>
                <a:spcPct val="0"/>
              </a:spcAft>
              <a:buClr>
                <a:srgbClr val="003A63"/>
              </a:buClr>
              <a:defRPr/>
            </a:pPr>
            <a:r>
              <a:rPr lang="en-US" altLang="en-US" sz="4400">
                <a:solidFill>
                  <a:schemeClr val="bg2"/>
                </a:solidFill>
                <a:latin typeface="+mj-lt"/>
                <a:cs typeface="Arial" panose="020B0604020202020204" pitchFamily="34" charset="0"/>
                <a:sym typeface="Helvetica Neue" charset="0"/>
              </a:rPr>
              <a:t>Make your recurring donors feel special, but keep your promises doable </a:t>
            </a:r>
          </a:p>
        </p:txBody>
      </p:sp>
      <p:sp>
        <p:nvSpPr>
          <p:cNvPr id="97283" name="Content Placeholder 182279">
            <a:extLst>
              <a:ext uri="{FF2B5EF4-FFF2-40B4-BE49-F238E27FC236}">
                <a16:creationId xmlns:a16="http://schemas.microsoft.com/office/drawing/2014/main" id="{315C3B7F-2C42-77A7-5AB0-511A5AA2D8AC}"/>
              </a:ext>
            </a:extLst>
          </p:cNvPr>
          <p:cNvSpPr>
            <a:spLocks noGrp="1"/>
          </p:cNvSpPr>
          <p:nvPr>
            <p:ph type="subTitle" idx="1"/>
          </p:nvPr>
        </p:nvSpPr>
        <p:spPr>
          <a:xfrm>
            <a:off x="358962" y="3720358"/>
            <a:ext cx="6200458" cy="1176209"/>
          </a:xfrm>
        </p:spPr>
        <p:txBody>
          <a:bodyPr>
            <a:normAutofit fontScale="55000" lnSpcReduction="20000"/>
          </a:bodyPr>
          <a:lstStyle/>
          <a:p>
            <a:pPr marL="914400" lvl="1" indent="-457200" algn="l">
              <a:spcBef>
                <a:spcPct val="0"/>
              </a:spcBef>
              <a:spcAft>
                <a:spcPct val="0"/>
              </a:spcAft>
              <a:buFont typeface="Arial" panose="020B0604020202020204" pitchFamily="34" charset="0"/>
              <a:buChar char="•"/>
              <a:defRPr/>
            </a:pPr>
            <a:r>
              <a:rPr lang="en-US" altLang="en-US" sz="3200">
                <a:latin typeface="Calibri" panose="020F0502020204030204" pitchFamily="34" charset="0"/>
                <a:cs typeface="Calibri" panose="020F0502020204030204" pitchFamily="34" charset="0"/>
              </a:rPr>
              <a:t>Donor can expect updates on how their gifts are helping</a:t>
            </a:r>
          </a:p>
          <a:p>
            <a:pPr marL="914400" lvl="1" indent="-457200" algn="l">
              <a:spcBef>
                <a:spcPct val="0"/>
              </a:spcBef>
              <a:spcAft>
                <a:spcPct val="0"/>
              </a:spcAft>
              <a:buFont typeface="Arial" panose="020B0604020202020204" pitchFamily="34" charset="0"/>
              <a:buChar char="•"/>
              <a:defRPr/>
            </a:pPr>
            <a:r>
              <a:rPr lang="en-US" altLang="en-US" sz="3200">
                <a:latin typeface="Calibri" panose="020F0502020204030204" pitchFamily="34" charset="0"/>
                <a:cs typeface="Calibri" panose="020F0502020204030204" pitchFamily="34" charset="0"/>
              </a:rPr>
              <a:t>Donor can expect overview of all giving every January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Google Shape;938;g26dfeb6fd91_0_1023">
            <a:extLst>
              <a:ext uri="{FF2B5EF4-FFF2-40B4-BE49-F238E27FC236}">
                <a16:creationId xmlns:a16="http://schemas.microsoft.com/office/drawing/2014/main" id="{E31914BE-0842-94FD-F54E-6133723856DA}"/>
              </a:ext>
            </a:extLst>
          </p:cNvPr>
          <p:cNvSpPr>
            <a:spLocks noGrp="1"/>
          </p:cNvSpPr>
          <p:nvPr>
            <p:ph type="title"/>
          </p:nvPr>
        </p:nvSpPr>
        <p:spPr>
          <a:xfrm>
            <a:off x="840317" y="2091267"/>
            <a:ext cx="3020483" cy="1841500"/>
          </a:xfrm>
        </p:spPr>
        <p:txBody>
          <a:bodyPr anchor="b">
            <a:noAutofit/>
          </a:bodyPr>
          <a:lstStyle/>
          <a:p>
            <a:pPr eaLnBrk="1" hangingPunct="1">
              <a:spcBef>
                <a:spcPct val="0"/>
              </a:spcBef>
              <a:spcAft>
                <a:spcPct val="0"/>
              </a:spcAft>
              <a:buClr>
                <a:srgbClr val="003A63"/>
              </a:buClr>
              <a:buFont typeface="Helvetica Neue" charset="0"/>
              <a:buNone/>
              <a:defRPr/>
            </a:pPr>
            <a:r>
              <a:rPr lang="en-US" altLang="en-US" sz="4400">
                <a:solidFill>
                  <a:schemeClr val="bg2"/>
                </a:solidFill>
                <a:latin typeface="+mj-lt"/>
                <a:cs typeface="Helvetica Neue" charset="0"/>
                <a:sym typeface="Helvetica Neue" charset="0"/>
              </a:rPr>
              <a:t>Mail your thank you and make it personal</a:t>
            </a:r>
          </a:p>
        </p:txBody>
      </p:sp>
      <p:sp>
        <p:nvSpPr>
          <p:cNvPr id="97283" name="Content Placeholder 1">
            <a:extLst>
              <a:ext uri="{FF2B5EF4-FFF2-40B4-BE49-F238E27FC236}">
                <a16:creationId xmlns:a16="http://schemas.microsoft.com/office/drawing/2014/main" id="{C3425B02-5E7B-15E6-3C02-38568A6544D0}"/>
              </a:ext>
            </a:extLst>
          </p:cNvPr>
          <p:cNvSpPr>
            <a:spLocks noGrp="1"/>
          </p:cNvSpPr>
          <p:nvPr>
            <p:ph type="body" idx="1"/>
          </p:nvPr>
        </p:nvSpPr>
        <p:spPr>
          <a:xfrm>
            <a:off x="840318" y="5858934"/>
            <a:ext cx="4400549" cy="2129367"/>
          </a:xfrm>
        </p:spPr>
        <p:txBody>
          <a:bodyPr/>
          <a:lstStyle/>
          <a:p>
            <a:pPr marL="0" indent="0">
              <a:spcBef>
                <a:spcPct val="0"/>
              </a:spcBef>
              <a:spcAft>
                <a:spcPct val="0"/>
              </a:spcAft>
              <a:buNone/>
            </a:pPr>
            <a:r>
              <a:rPr lang="en-US" altLang="en-US" sz="1200">
                <a:latin typeface="Calibri" panose="020F0502020204030204" pitchFamily="34" charset="0"/>
                <a:cs typeface="Calibri" panose="020F0502020204030204" pitchFamily="34" charset="0"/>
              </a:rPr>
              <a:t>Source: Hildegard House</a:t>
            </a:r>
          </a:p>
        </p:txBody>
      </p:sp>
      <p:pic>
        <p:nvPicPr>
          <p:cNvPr id="97284" name="Google Shape;940;g26dfeb6fd91_0_1023" descr="Close-up of a letter from a doctor&#10;&#10;Description automatically generated">
            <a:extLst>
              <a:ext uri="{FF2B5EF4-FFF2-40B4-BE49-F238E27FC236}">
                <a16:creationId xmlns:a16="http://schemas.microsoft.com/office/drawing/2014/main" id="{2E495807-E7BB-18E5-4424-A4A0A76F4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552" y="910167"/>
            <a:ext cx="6902449" cy="503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Google Shape;324;p2">
            <a:extLst>
              <a:ext uri="{FF2B5EF4-FFF2-40B4-BE49-F238E27FC236}">
                <a16:creationId xmlns:a16="http://schemas.microsoft.com/office/drawing/2014/main" id="{1D7A0449-85D1-C1EF-6BE2-977C0DCF89F6}"/>
              </a:ext>
            </a:extLst>
          </p:cNvPr>
          <p:cNvSpPr>
            <a:spLocks noGrp="1"/>
          </p:cNvSpPr>
          <p:nvPr>
            <p:ph type="title"/>
          </p:nvPr>
        </p:nvSpPr>
        <p:spPr>
          <a:xfrm>
            <a:off x="838200" y="365125"/>
            <a:ext cx="10515600" cy="1325563"/>
          </a:xfrm>
        </p:spPr>
        <p:txBody>
          <a:bodyPr wrap="square" anchor="ctr">
            <a:normAutofit/>
          </a:bodyPr>
          <a:lstStyle/>
          <a:p>
            <a:pPr eaLnBrk="1" hangingPunct="1">
              <a:buClr>
                <a:srgbClr val="003A63"/>
              </a:buClr>
              <a:buSzPct val="111000"/>
              <a:buFont typeface="Helvetica Neue"/>
              <a:buNone/>
            </a:pPr>
            <a:r>
              <a:rPr lang="en-US" altLang="en-US"/>
              <a:t>Hello, my name is Erica Waasdorp!</a:t>
            </a:r>
          </a:p>
        </p:txBody>
      </p:sp>
      <p:sp>
        <p:nvSpPr>
          <p:cNvPr id="57348" name="Google Shape;325;p2">
            <a:extLst>
              <a:ext uri="{FF2B5EF4-FFF2-40B4-BE49-F238E27FC236}">
                <a16:creationId xmlns:a16="http://schemas.microsoft.com/office/drawing/2014/main" id="{800F6001-5065-0CC8-AC59-402F48D77C63}"/>
              </a:ext>
            </a:extLst>
          </p:cNvPr>
          <p:cNvSpPr txBox="1">
            <a:spLocks noGrp="1" noChangeArrowheads="1"/>
          </p:cNvSpPr>
          <p:nvPr>
            <p:ph idx="1"/>
          </p:nvPr>
        </p:nvSpPr>
        <p:spPr>
          <a:xfrm>
            <a:off x="6191250" y="1825625"/>
            <a:ext cx="5162550" cy="4351338"/>
          </a:xfrm>
        </p:spPr>
        <p:txBody>
          <a:bodyPr wrap="square" anchor="t">
            <a:normAutofit/>
          </a:bodyPr>
          <a:lstStyle/>
          <a:p>
            <a:pPr>
              <a:lnSpc>
                <a:spcPct val="110000"/>
              </a:lnSpc>
              <a:spcBef>
                <a:spcPct val="0"/>
              </a:spcBef>
              <a:buClr>
                <a:srgbClr val="5F5F5F"/>
              </a:buClr>
              <a:defRPr/>
            </a:pPr>
            <a:r>
              <a:rPr lang="en-US" altLang="en-US" sz="2200"/>
              <a:t>42+ Years experience in direct response</a:t>
            </a:r>
          </a:p>
          <a:p>
            <a:pPr>
              <a:lnSpc>
                <a:spcPct val="110000"/>
              </a:lnSpc>
              <a:spcBef>
                <a:spcPct val="0"/>
              </a:spcBef>
              <a:buClr>
                <a:srgbClr val="5F5F5F"/>
              </a:buClr>
              <a:defRPr/>
            </a:pPr>
            <a:r>
              <a:rPr lang="en-US" altLang="en-US" sz="2200"/>
              <a:t>32+ Years experience in fundraising and monthly giving </a:t>
            </a:r>
          </a:p>
          <a:p>
            <a:pPr>
              <a:lnSpc>
                <a:spcPct val="110000"/>
              </a:lnSpc>
              <a:spcBef>
                <a:spcPct val="0"/>
              </a:spcBef>
              <a:buClr>
                <a:srgbClr val="5F5F5F"/>
              </a:buClr>
              <a:defRPr/>
            </a:pPr>
            <a:r>
              <a:rPr lang="en-US" altLang="en-US" sz="2200"/>
              <a:t>Author, Blogger, Presenter, AFP Master Trainer</a:t>
            </a:r>
          </a:p>
          <a:p>
            <a:pPr>
              <a:lnSpc>
                <a:spcPct val="110000"/>
              </a:lnSpc>
              <a:spcBef>
                <a:spcPct val="0"/>
              </a:spcBef>
              <a:buClr>
                <a:srgbClr val="5F5F5F"/>
              </a:buClr>
              <a:defRPr/>
            </a:pPr>
            <a:r>
              <a:rPr lang="en-US" altLang="en-US" sz="2200"/>
              <a:t>Recurring donor growth and retention consultant</a:t>
            </a:r>
          </a:p>
          <a:p>
            <a:pPr>
              <a:lnSpc>
                <a:spcPct val="110000"/>
              </a:lnSpc>
              <a:spcBef>
                <a:spcPct val="0"/>
              </a:spcBef>
              <a:buClr>
                <a:srgbClr val="5F5F5F"/>
              </a:buClr>
              <a:defRPr/>
            </a:pPr>
            <a:r>
              <a:rPr lang="en-US" altLang="en-US" sz="2200"/>
              <a:t>Married, one cat, two boys, three grandkids </a:t>
            </a:r>
          </a:p>
          <a:p>
            <a:pPr marL="194728" indent="0">
              <a:lnSpc>
                <a:spcPct val="110000"/>
              </a:lnSpc>
              <a:spcBef>
                <a:spcPct val="0"/>
              </a:spcBef>
              <a:buClr>
                <a:srgbClr val="5F5F5F"/>
              </a:buClr>
              <a:buNone/>
              <a:defRPr/>
            </a:pPr>
            <a:r>
              <a:rPr lang="en-US" altLang="en-US" sz="2200"/>
              <a:t> </a:t>
            </a:r>
          </a:p>
          <a:p>
            <a:pPr marL="0" indent="0">
              <a:lnSpc>
                <a:spcPct val="110000"/>
              </a:lnSpc>
              <a:spcBef>
                <a:spcPts val="1333"/>
              </a:spcBef>
              <a:spcAft>
                <a:spcPts val="1333"/>
              </a:spcAft>
              <a:buClr>
                <a:srgbClr val="5F5F5F"/>
              </a:buClr>
              <a:buNone/>
              <a:defRPr/>
            </a:pPr>
            <a:endParaRPr lang="en-US" altLang="en-US" sz="2200"/>
          </a:p>
        </p:txBody>
      </p:sp>
      <p:pic>
        <p:nvPicPr>
          <p:cNvPr id="57356" name="Google Shape;349;p2">
            <a:extLst>
              <a:ext uri="{FF2B5EF4-FFF2-40B4-BE49-F238E27FC236}">
                <a16:creationId xmlns:a16="http://schemas.microsoft.com/office/drawing/2014/main" id="{2E0CCC08-F633-C944-9BEE-BF0EBAC671E0}"/>
              </a:ext>
            </a:extLst>
          </p:cNvPr>
          <p:cNvPicPr>
            <a:picLocks noChangeAspect="1" noChangeArrowheads="1"/>
          </p:cNvPicPr>
          <p:nvPr/>
        </p:nvPicPr>
        <p:blipFill>
          <a:blip r:embed="rId3"/>
          <a:srcRect r="-2" b="36573"/>
          <a:stretch>
            <a:fillRect/>
          </a:stretch>
        </p:blipFill>
        <p:spPr bwMode="auto">
          <a:xfrm>
            <a:off x="838200" y="1825625"/>
            <a:ext cx="5162550" cy="4351338"/>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7924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Google Shape;938;g26dfeb6fd91_0_1023">
            <a:extLst>
              <a:ext uri="{FF2B5EF4-FFF2-40B4-BE49-F238E27FC236}">
                <a16:creationId xmlns:a16="http://schemas.microsoft.com/office/drawing/2014/main" id="{93EA131B-858A-07C4-F864-92C5A56B1DAC}"/>
              </a:ext>
            </a:extLst>
          </p:cNvPr>
          <p:cNvSpPr>
            <a:spLocks noGrp="1"/>
          </p:cNvSpPr>
          <p:nvPr>
            <p:ph type="title"/>
          </p:nvPr>
        </p:nvSpPr>
        <p:spPr>
          <a:xfrm>
            <a:off x="1075267" y="2932643"/>
            <a:ext cx="4402667" cy="1841500"/>
          </a:xfrm>
        </p:spPr>
        <p:txBody>
          <a:bodyPr anchor="b">
            <a:noAutofit/>
          </a:bodyPr>
          <a:lstStyle/>
          <a:p>
            <a:pPr eaLnBrk="1" hangingPunct="1">
              <a:spcBef>
                <a:spcPct val="0"/>
              </a:spcBef>
              <a:spcAft>
                <a:spcPct val="0"/>
              </a:spcAft>
              <a:buClr>
                <a:srgbClr val="003A63"/>
              </a:buClr>
              <a:buFont typeface="Helvetica Neue"/>
              <a:buNone/>
            </a:pPr>
            <a:r>
              <a:rPr lang="en-US" altLang="en-US" sz="4400">
                <a:solidFill>
                  <a:schemeClr val="bg2"/>
                </a:solidFill>
                <a:latin typeface="+mj-lt"/>
                <a:ea typeface="Helvetica Neue"/>
                <a:cs typeface="Helvetica Neue"/>
                <a:sym typeface="Helvetica Neue"/>
              </a:rPr>
              <a:t>Segment your data so you can recognize your recurring donors </a:t>
            </a:r>
          </a:p>
        </p:txBody>
      </p:sp>
      <p:pic>
        <p:nvPicPr>
          <p:cNvPr id="99332" name="Picture 8" descr="A screenshot of a website&#10;&#10;Description automatically generated">
            <a:extLst>
              <a:ext uri="{FF2B5EF4-FFF2-40B4-BE49-F238E27FC236}">
                <a16:creationId xmlns:a16="http://schemas.microsoft.com/office/drawing/2014/main" id="{0ACC7A13-968C-289A-D379-08CC4DF183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0985" y="1318685"/>
            <a:ext cx="4988983" cy="461644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A blue text on a black background&#10;&#10;AI-generated content may be incorrect.">
            <a:extLst>
              <a:ext uri="{FF2B5EF4-FFF2-40B4-BE49-F238E27FC236}">
                <a16:creationId xmlns:a16="http://schemas.microsoft.com/office/drawing/2014/main" id="{D079F86E-F17A-7C4F-57B4-414CF02FCB1F}"/>
              </a:ext>
            </a:extLst>
          </p:cNvPr>
          <p:cNvPicPr>
            <a:picLocks noChangeAspect="1"/>
          </p:cNvPicPr>
          <p:nvPr/>
        </p:nvPicPr>
        <p:blipFill>
          <a:blip r:embed="rId4"/>
          <a:stretch>
            <a:fillRect/>
          </a:stretch>
        </p:blipFill>
        <p:spPr>
          <a:xfrm>
            <a:off x="172299" y="6210301"/>
            <a:ext cx="2189902" cy="53119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041180A0-F833-49AE-B9B8-143F5D81F291}"/>
              </a:ext>
            </a:extLst>
          </p:cNvPr>
          <p:cNvSpPr>
            <a:spLocks noGrp="1"/>
          </p:cNvSpPr>
          <p:nvPr>
            <p:ph type="title"/>
          </p:nvPr>
        </p:nvSpPr>
        <p:spPr>
          <a:xfrm>
            <a:off x="446617" y="245533"/>
            <a:ext cx="3655483" cy="831851"/>
          </a:xfrm>
        </p:spPr>
        <p:txBody>
          <a:bodyPr/>
          <a:lstStyle/>
          <a:p>
            <a:r>
              <a:rPr lang="en-US" altLang="en-US">
                <a:solidFill>
                  <a:schemeClr val="bg2"/>
                </a:solidFill>
                <a:latin typeface="+mj-lt"/>
                <a:cs typeface="Calibri" panose="020F0502020204030204" pitchFamily="34" charset="0"/>
              </a:rPr>
              <a:t>Share impact stories</a:t>
            </a:r>
          </a:p>
        </p:txBody>
      </p:sp>
      <p:pic>
        <p:nvPicPr>
          <p:cNvPr id="101379" name="Content Placeholder 4">
            <a:extLst>
              <a:ext uri="{FF2B5EF4-FFF2-40B4-BE49-F238E27FC236}">
                <a16:creationId xmlns:a16="http://schemas.microsoft.com/office/drawing/2014/main" id="{1451450F-0137-A07B-0DD0-6C32E7F9BB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1" y="1691217"/>
            <a:ext cx="3816349" cy="4351867"/>
          </a:xfrm>
          <a:ln>
            <a:solidFill>
              <a:schemeClr val="accent1"/>
            </a:solidFill>
            <a:miter lim="800000"/>
            <a:headEnd/>
            <a:tailEnd/>
          </a:ln>
        </p:spPr>
      </p:pic>
      <p:pic>
        <p:nvPicPr>
          <p:cNvPr id="101380" name="Picture 6">
            <a:extLst>
              <a:ext uri="{FF2B5EF4-FFF2-40B4-BE49-F238E27FC236}">
                <a16:creationId xmlns:a16="http://schemas.microsoft.com/office/drawing/2014/main" id="{80625AA0-0C07-EBE9-B65E-2235D3B8DD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7485" y="366184"/>
            <a:ext cx="4728633" cy="613833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1381" name="Picture 8">
            <a:extLst>
              <a:ext uri="{FF2B5EF4-FFF2-40B4-BE49-F238E27FC236}">
                <a16:creationId xmlns:a16="http://schemas.microsoft.com/office/drawing/2014/main" id="{BB73955F-94A5-F4BF-B141-909CC027B8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0333" y="2882901"/>
            <a:ext cx="4057651" cy="29083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E40EC044-7117-005E-8256-507A2729A83D}"/>
              </a:ext>
            </a:extLst>
          </p:cNvPr>
          <p:cNvSpPr>
            <a:spLocks noGrp="1"/>
          </p:cNvSpPr>
          <p:nvPr>
            <p:ph type="title"/>
          </p:nvPr>
        </p:nvSpPr>
        <p:spPr>
          <a:xfrm>
            <a:off x="905026" y="1112762"/>
            <a:ext cx="5327651" cy="1843616"/>
          </a:xfrm>
        </p:spPr>
        <p:txBody>
          <a:bodyPr>
            <a:noAutofit/>
          </a:bodyPr>
          <a:lstStyle/>
          <a:p>
            <a:pPr>
              <a:spcBef>
                <a:spcPct val="0"/>
              </a:spcBef>
              <a:spcAft>
                <a:spcPct val="0"/>
              </a:spcAft>
            </a:pPr>
            <a:r>
              <a:rPr lang="en-US" altLang="en-US" sz="4400">
                <a:solidFill>
                  <a:schemeClr val="bg2"/>
                </a:solidFill>
                <a:latin typeface="+mj-lt"/>
                <a:cs typeface="Calibri" panose="020F0502020204030204" pitchFamily="34" charset="0"/>
              </a:rPr>
              <a:t>Include monthly donors in your Giving (Tues)day campaigns</a:t>
            </a:r>
          </a:p>
        </p:txBody>
      </p:sp>
      <p:sp>
        <p:nvSpPr>
          <p:cNvPr id="8" name="Content Placeholder 7">
            <a:extLst>
              <a:ext uri="{FF2B5EF4-FFF2-40B4-BE49-F238E27FC236}">
                <a16:creationId xmlns:a16="http://schemas.microsoft.com/office/drawing/2014/main" id="{BA187586-1125-B578-299D-F7C3D7546492}"/>
              </a:ext>
            </a:extLst>
          </p:cNvPr>
          <p:cNvSpPr>
            <a:spLocks noGrp="1"/>
          </p:cNvSpPr>
          <p:nvPr>
            <p:ph type="body" idx="1"/>
          </p:nvPr>
        </p:nvSpPr>
        <p:spPr>
          <a:xfrm>
            <a:off x="1025071" y="3901623"/>
            <a:ext cx="6131984" cy="1629833"/>
          </a:xfrm>
        </p:spPr>
        <p:txBody>
          <a:bodyPr>
            <a:normAutofit fontScale="25000" lnSpcReduction="20000"/>
          </a:bodyPr>
          <a:lstStyle/>
          <a:p>
            <a:pPr marL="0" indent="0">
              <a:buNone/>
              <a:defRPr/>
            </a:pPr>
            <a:r>
              <a:rPr lang="en-US" sz="9866"/>
              <a:t>Always recognize their monthly gift. </a:t>
            </a:r>
          </a:p>
          <a:p>
            <a:pPr marL="0" indent="0">
              <a:buNone/>
              <a:defRPr/>
            </a:pPr>
            <a:r>
              <a:rPr lang="en-US" sz="9866"/>
              <a:t>Ask for an extra or special gift. </a:t>
            </a:r>
          </a:p>
          <a:p>
            <a:pPr marL="0" indent="0">
              <a:buNone/>
              <a:defRPr/>
            </a:pPr>
            <a:endParaRPr lang="en-US" sz="2400"/>
          </a:p>
          <a:p>
            <a:pPr marL="0" indent="0">
              <a:buNone/>
              <a:defRPr/>
            </a:pPr>
            <a:endParaRPr lang="en-US" sz="2400"/>
          </a:p>
          <a:p>
            <a:pPr marL="0" indent="0">
              <a:buNone/>
              <a:defRPr/>
            </a:pPr>
            <a:endParaRPr lang="en-US" sz="2400"/>
          </a:p>
          <a:p>
            <a:pPr marL="0" indent="0">
              <a:buNone/>
              <a:defRPr/>
            </a:pPr>
            <a:endParaRPr lang="en-US" sz="2400"/>
          </a:p>
          <a:p>
            <a:pPr marL="0" indent="0">
              <a:buNone/>
              <a:defRPr/>
            </a:pPr>
            <a:r>
              <a:rPr lang="en-US" sz="4800"/>
              <a:t>Source: Houston Food Bank </a:t>
            </a:r>
          </a:p>
        </p:txBody>
      </p:sp>
      <p:pic>
        <p:nvPicPr>
          <p:cNvPr id="4" name="Content Placeholder 3">
            <a:extLst>
              <a:ext uri="{FF2B5EF4-FFF2-40B4-BE49-F238E27FC236}">
                <a16:creationId xmlns:a16="http://schemas.microsoft.com/office/drawing/2014/main" id="{BF931F47-8755-3DBC-E1B3-D03839FE69B1}"/>
              </a:ext>
            </a:extLst>
          </p:cNvPr>
          <p:cNvPicPr>
            <a:picLocks/>
          </p:cNvPicPr>
          <p:nvPr/>
        </p:nvPicPr>
        <p:blipFill rotWithShape="1">
          <a:blip r:embed="rId2"/>
          <a:srcRect l="1289"/>
          <a:stretch/>
        </p:blipFill>
        <p:spPr>
          <a:xfrm>
            <a:off x="7270752" y="988484"/>
            <a:ext cx="3103033" cy="4851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Google Shape;1102;g26dfeb6fd91_0_1151">
            <a:extLst>
              <a:ext uri="{FF2B5EF4-FFF2-40B4-BE49-F238E27FC236}">
                <a16:creationId xmlns:a16="http://schemas.microsoft.com/office/drawing/2014/main" id="{A21ABB8B-D27F-4AF2-0A47-C34AD55CD5E9}"/>
              </a:ext>
            </a:extLst>
          </p:cNvPr>
          <p:cNvSpPr txBox="1">
            <a:spLocks noGrp="1" noChangeArrowheads="1"/>
          </p:cNvSpPr>
          <p:nvPr>
            <p:ph type="ctrTitle"/>
          </p:nvPr>
        </p:nvSpPr>
        <p:spPr>
          <a:xfrm>
            <a:off x="642776" y="3624278"/>
            <a:ext cx="7473484" cy="1626450"/>
          </a:xfrm>
        </p:spPr>
        <p:txBody>
          <a:bodyPr spcFirstLastPara="1" wrap="square" lIns="91440" tIns="45720" rIns="91440" bIns="45720" rtlCol="0" anchor="b" anchorCtr="0">
            <a:noAutofit/>
          </a:bodyPr>
          <a:lstStyle/>
          <a:p>
            <a:pPr>
              <a:spcAft>
                <a:spcPct val="0"/>
              </a:spcAft>
              <a:buClr>
                <a:srgbClr val="003A63"/>
              </a:buClr>
              <a:defRPr/>
            </a:pPr>
            <a:r>
              <a:rPr lang="en-US" altLang="en-US" sz="4400">
                <a:latin typeface="+mj-lt"/>
                <a:ea typeface="+mj-ea"/>
                <a:cs typeface="+mj-cs"/>
                <a:sym typeface="Helvetica Neue" charset="0"/>
              </a:rPr>
              <a:t>R</a:t>
            </a:r>
            <a:r>
              <a:rPr lang="en-US" altLang="en-US" sz="4400">
                <a:solidFill>
                  <a:schemeClr val="bg2"/>
                </a:solidFill>
                <a:latin typeface="+mj-lt"/>
                <a:ea typeface="+mj-ea"/>
                <a:cs typeface="+mj-cs"/>
                <a:sym typeface="Helvetica Neue" charset="0"/>
              </a:rPr>
              <a:t>emember</a:t>
            </a:r>
            <a:r>
              <a:rPr lang="en-US" altLang="en-US" sz="4400">
                <a:latin typeface="+mj-lt"/>
                <a:ea typeface="+mj-ea"/>
                <a:cs typeface="+mj-cs"/>
                <a:sym typeface="Helvetica Neue" charset="0"/>
              </a:rPr>
              <a:t> the 3 R’s</a:t>
            </a:r>
            <a:r>
              <a:rPr lang="en-US" altLang="en-US" sz="4400">
                <a:solidFill>
                  <a:schemeClr val="bg2"/>
                </a:solidFill>
                <a:latin typeface="+mj-lt"/>
                <a:ea typeface="+mj-ea"/>
                <a:cs typeface="+mj-cs"/>
                <a:sym typeface="Helvetica Neue" charset="0"/>
              </a:rPr>
              <a:t> </a:t>
            </a:r>
            <a:br>
              <a:rPr lang="en-US" altLang="en-US" sz="4400">
                <a:solidFill>
                  <a:schemeClr val="bg2"/>
                </a:solidFill>
                <a:latin typeface="+mj-lt"/>
                <a:ea typeface="+mj-ea"/>
                <a:cs typeface="+mj-cs"/>
                <a:sym typeface="Helvetica Neue" charset="0"/>
              </a:rPr>
            </a:br>
            <a:br>
              <a:rPr lang="en-US" altLang="en-US" sz="4400">
                <a:solidFill>
                  <a:schemeClr val="bg2"/>
                </a:solidFill>
                <a:latin typeface="+mj-lt"/>
                <a:ea typeface="+mj-ea"/>
                <a:cs typeface="+mj-cs"/>
                <a:sym typeface="Helvetica Neue" charset="0"/>
              </a:rPr>
            </a:br>
            <a:r>
              <a:rPr lang="en-US" altLang="en-US" sz="4400">
                <a:latin typeface="+mj-lt"/>
                <a:ea typeface="+mj-ea"/>
                <a:cs typeface="+mj-cs"/>
                <a:sym typeface="Helvetica Neue" charset="0"/>
              </a:rPr>
              <a:t>Recycle</a:t>
            </a:r>
            <a:br>
              <a:rPr lang="en-US" altLang="en-US" sz="4400">
                <a:latin typeface="+mj-lt"/>
                <a:ea typeface="+mj-ea"/>
                <a:cs typeface="+mj-cs"/>
                <a:sym typeface="Helvetica Neue" charset="0"/>
              </a:rPr>
            </a:br>
            <a:r>
              <a:rPr lang="en-US" altLang="en-US" sz="4400">
                <a:latin typeface="+mj-lt"/>
                <a:ea typeface="+mj-ea"/>
                <a:cs typeface="+mj-cs"/>
                <a:sym typeface="Helvetica Neue" charset="0"/>
              </a:rPr>
              <a:t>Reuse</a:t>
            </a:r>
            <a:br>
              <a:rPr lang="en-US" altLang="en-US" sz="4400">
                <a:latin typeface="+mj-lt"/>
                <a:ea typeface="+mj-ea"/>
                <a:cs typeface="+mj-cs"/>
                <a:sym typeface="Helvetica Neue" charset="0"/>
              </a:rPr>
            </a:br>
            <a:r>
              <a:rPr lang="en-US" altLang="en-US" sz="4400">
                <a:latin typeface="+mj-lt"/>
                <a:ea typeface="+mj-ea"/>
                <a:cs typeface="+mj-cs"/>
                <a:sym typeface="Helvetica Neue" charset="0"/>
              </a:rPr>
              <a:t>Repurpose</a:t>
            </a:r>
            <a:br>
              <a:rPr lang="en-US" altLang="en-US" sz="4400">
                <a:solidFill>
                  <a:schemeClr val="bg2"/>
                </a:solidFill>
                <a:latin typeface="+mj-lt"/>
                <a:ea typeface="+mj-ea"/>
                <a:cs typeface="+mj-cs"/>
                <a:sym typeface="Helvetica Neue" charset="0"/>
              </a:rPr>
            </a:br>
            <a:endParaRPr lang="en-US" altLang="en-US" sz="4400">
              <a:solidFill>
                <a:schemeClr val="bg2"/>
              </a:solidFill>
              <a:latin typeface="+mj-lt"/>
              <a:ea typeface="+mj-ea"/>
              <a:cs typeface="+mj-cs"/>
              <a:sym typeface="Helvetica Neue"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Google Shape;911;g26dfeb6fd91_0_975">
            <a:extLst>
              <a:ext uri="{FF2B5EF4-FFF2-40B4-BE49-F238E27FC236}">
                <a16:creationId xmlns:a16="http://schemas.microsoft.com/office/drawing/2014/main" id="{8956641B-CCB1-2237-C673-4FA05D90F5DD}"/>
              </a:ext>
            </a:extLst>
          </p:cNvPr>
          <p:cNvSpPr txBox="1">
            <a:spLocks noGrp="1"/>
          </p:cNvSpPr>
          <p:nvPr>
            <p:ph type="title"/>
          </p:nvPr>
        </p:nvSpPr>
        <p:spPr>
          <a:xfrm>
            <a:off x="334347" y="85207"/>
            <a:ext cx="10515600" cy="1325563"/>
          </a:xfrm>
        </p:spPr>
        <p:txBody>
          <a:bodyPr spcFirstLastPara="1" wrap="square" lIns="91440" tIns="45720" rIns="91440" bIns="45720" rtlCol="0" anchor="ctr" anchorCtr="0">
            <a:normAutofit/>
          </a:bodyPr>
          <a:lstStyle/>
          <a:p>
            <a:pPr fontAlgn="auto">
              <a:buClr>
                <a:srgbClr val="003A63"/>
              </a:buClr>
              <a:buSzPct val="111111"/>
              <a:defRPr/>
            </a:pPr>
            <a:r>
              <a:rPr lang="en-US"/>
              <a:t>Key Takeaways</a:t>
            </a:r>
          </a:p>
        </p:txBody>
      </p:sp>
      <p:grpSp>
        <p:nvGrpSpPr>
          <p:cNvPr id="178178" name="Google Shape;894;g26dfeb6fd91_0_975">
            <a:extLst>
              <a:ext uri="{FF2B5EF4-FFF2-40B4-BE49-F238E27FC236}">
                <a16:creationId xmlns:a16="http://schemas.microsoft.com/office/drawing/2014/main" id="{82873259-2550-3083-F585-E93F65EC7C82}"/>
              </a:ext>
            </a:extLst>
          </p:cNvPr>
          <p:cNvGrpSpPr>
            <a:grpSpLocks/>
          </p:cNvGrpSpPr>
          <p:nvPr/>
        </p:nvGrpSpPr>
        <p:grpSpPr bwMode="auto">
          <a:xfrm>
            <a:off x="2200167" y="1825625"/>
            <a:ext cx="7791666" cy="4351340"/>
            <a:chOff x="0" y="997"/>
            <a:chExt cx="8520600" cy="2401504"/>
          </a:xfrm>
          <a:solidFill>
            <a:schemeClr val="accent1"/>
          </a:solidFill>
        </p:grpSpPr>
        <p:sp>
          <p:nvSpPr>
            <p:cNvPr id="178181" name="Google Shape;895;g26dfeb6fd91_0_975">
              <a:extLst>
                <a:ext uri="{FF2B5EF4-FFF2-40B4-BE49-F238E27FC236}">
                  <a16:creationId xmlns:a16="http://schemas.microsoft.com/office/drawing/2014/main" id="{C2F02057-F6D3-964F-BEE6-23732E113AB3}"/>
                </a:ext>
              </a:extLst>
            </p:cNvPr>
            <p:cNvSpPr>
              <a:spLocks noChangeArrowheads="1"/>
            </p:cNvSpPr>
            <p:nvPr/>
          </p:nvSpPr>
          <p:spPr bwMode="auto">
            <a:xfrm>
              <a:off x="0" y="997"/>
              <a:ext cx="8520600" cy="505500"/>
            </a:xfrm>
            <a:prstGeom prst="roundRect">
              <a:avLst>
                <a:gd name="adj" fmla="val 10000"/>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p>
          </p:txBody>
        </p:sp>
        <p:sp>
          <p:nvSpPr>
            <p:cNvPr id="178182" name="Google Shape;896;g26dfeb6fd91_0_975">
              <a:extLst>
                <a:ext uri="{FF2B5EF4-FFF2-40B4-BE49-F238E27FC236}">
                  <a16:creationId xmlns:a16="http://schemas.microsoft.com/office/drawing/2014/main" id="{BBE56D8B-90EA-68BF-F997-E7D1078D66C4}"/>
                </a:ext>
              </a:extLst>
            </p:cNvPr>
            <p:cNvSpPr>
              <a:spLocks noChangeArrowheads="1"/>
            </p:cNvSpPr>
            <p:nvPr/>
          </p:nvSpPr>
          <p:spPr bwMode="auto">
            <a:xfrm>
              <a:off x="152944" y="114757"/>
              <a:ext cx="278100" cy="278100"/>
            </a:xfrm>
            <a:prstGeom prst="rect">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p>
          </p:txBody>
        </p:sp>
        <p:sp>
          <p:nvSpPr>
            <p:cNvPr id="178183" name="Google Shape;897;g26dfeb6fd91_0_975">
              <a:extLst>
                <a:ext uri="{FF2B5EF4-FFF2-40B4-BE49-F238E27FC236}">
                  <a16:creationId xmlns:a16="http://schemas.microsoft.com/office/drawing/2014/main" id="{C6B9EBFD-0B6C-8316-27F2-C2D85286D036}"/>
                </a:ext>
              </a:extLst>
            </p:cNvPr>
            <p:cNvSpPr>
              <a:spLocks noChangeArrowheads="1"/>
            </p:cNvSpPr>
            <p:nvPr/>
          </p:nvSpPr>
          <p:spPr bwMode="auto">
            <a:xfrm>
              <a:off x="583969" y="997"/>
              <a:ext cx="7936500" cy="505500"/>
            </a:xfrm>
            <a:prstGeom prst="rect">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p>
          </p:txBody>
        </p:sp>
        <p:sp>
          <p:nvSpPr>
            <p:cNvPr id="178184" name="Google Shape;898;g26dfeb6fd91_0_975">
              <a:extLst>
                <a:ext uri="{FF2B5EF4-FFF2-40B4-BE49-F238E27FC236}">
                  <a16:creationId xmlns:a16="http://schemas.microsoft.com/office/drawing/2014/main" id="{F7ACF3D1-5D1B-9B78-D99A-D87258145FAA}"/>
                </a:ext>
              </a:extLst>
            </p:cNvPr>
            <p:cNvSpPr txBox="1">
              <a:spLocks noChangeArrowheads="1"/>
            </p:cNvSpPr>
            <p:nvPr/>
          </p:nvSpPr>
          <p:spPr bwMode="auto">
            <a:xfrm>
              <a:off x="583969" y="997"/>
              <a:ext cx="7936500" cy="505500"/>
            </a:xfrm>
            <a:prstGeom prst="rect">
              <a:avLst/>
            </a:prstGeom>
            <a:grpFill/>
            <a:ln>
              <a:noFill/>
            </a:ln>
          </p:spPr>
          <p:txBody>
            <a:bodyPr lIns="71333" tIns="71333" rIns="71333" bIns="71333"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044181">
                <a:lnSpc>
                  <a:spcPct val="90000"/>
                </a:lnSpc>
                <a:spcAft>
                  <a:spcPts val="678"/>
                </a:spcAft>
                <a:buSzPts val="2100"/>
                <a:defRPr/>
              </a:pPr>
              <a:r>
                <a:rPr lang="en-US" altLang="en-US" sz="3197" b="0" i="0" u="none" strike="noStrike" cap="none">
                  <a:solidFill>
                    <a:schemeClr val="bg1"/>
                  </a:solidFill>
                  <a:latin typeface="Arial" panose="020B0604020202020204" pitchFamily="34" charset="0"/>
                  <a:ea typeface="Arial"/>
                  <a:cs typeface="Arial" panose="020B0604020202020204" pitchFamily="34" charset="0"/>
                  <a:sym typeface="Arial" panose="020B0604020202020204" pitchFamily="34" charset="0"/>
                </a:rPr>
                <a:t>Generating monthly donors is important and deserves focus </a:t>
              </a:r>
              <a:endParaRPr lang="en-US" altLang="en-US" sz="1867">
                <a:solidFill>
                  <a:schemeClr val="bg1"/>
                </a:solidFill>
              </a:endParaRPr>
            </a:p>
          </p:txBody>
        </p:sp>
        <p:sp>
          <p:nvSpPr>
            <p:cNvPr id="178185" name="Google Shape;899;g26dfeb6fd91_0_975">
              <a:extLst>
                <a:ext uri="{FF2B5EF4-FFF2-40B4-BE49-F238E27FC236}">
                  <a16:creationId xmlns:a16="http://schemas.microsoft.com/office/drawing/2014/main" id="{BA750CCE-9B1C-8938-24E2-1660143CA508}"/>
                </a:ext>
              </a:extLst>
            </p:cNvPr>
            <p:cNvSpPr>
              <a:spLocks noChangeArrowheads="1"/>
            </p:cNvSpPr>
            <p:nvPr/>
          </p:nvSpPr>
          <p:spPr bwMode="auto">
            <a:xfrm>
              <a:off x="0" y="632998"/>
              <a:ext cx="8520600" cy="505500"/>
            </a:xfrm>
            <a:prstGeom prst="roundRect">
              <a:avLst>
                <a:gd name="adj" fmla="val 10000"/>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p>
          </p:txBody>
        </p:sp>
        <p:sp>
          <p:nvSpPr>
            <p:cNvPr id="163849" name="Google Shape;900;g26dfeb6fd91_0_975">
              <a:extLst>
                <a:ext uri="{FF2B5EF4-FFF2-40B4-BE49-F238E27FC236}">
                  <a16:creationId xmlns:a16="http://schemas.microsoft.com/office/drawing/2014/main" id="{20BA185F-93BD-FFEF-A72D-DF40B269A385}"/>
                </a:ext>
              </a:extLst>
            </p:cNvPr>
            <p:cNvSpPr>
              <a:spLocks noChangeArrowheads="1"/>
            </p:cNvSpPr>
            <p:nvPr/>
          </p:nvSpPr>
          <p:spPr bwMode="auto">
            <a:xfrm>
              <a:off x="152380" y="747003"/>
              <a:ext cx="279364" cy="277768"/>
            </a:xfrm>
            <a:prstGeom prst="rect">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solidFill>
                  <a:schemeClr val="accent3">
                    <a:lumMod val="75000"/>
                  </a:schemeClr>
                </a:solidFill>
              </a:endParaRPr>
            </a:p>
          </p:txBody>
        </p:sp>
        <p:sp>
          <p:nvSpPr>
            <p:cNvPr id="178187" name="Google Shape;901;g26dfeb6fd91_0_975">
              <a:extLst>
                <a:ext uri="{FF2B5EF4-FFF2-40B4-BE49-F238E27FC236}">
                  <a16:creationId xmlns:a16="http://schemas.microsoft.com/office/drawing/2014/main" id="{39514D0A-5755-3B25-6CB0-6265911C4416}"/>
                </a:ext>
              </a:extLst>
            </p:cNvPr>
            <p:cNvSpPr>
              <a:spLocks noChangeArrowheads="1"/>
            </p:cNvSpPr>
            <p:nvPr/>
          </p:nvSpPr>
          <p:spPr bwMode="auto">
            <a:xfrm>
              <a:off x="583969" y="632998"/>
              <a:ext cx="7936500" cy="505500"/>
            </a:xfrm>
            <a:prstGeom prst="rect">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p>
          </p:txBody>
        </p:sp>
        <p:sp>
          <p:nvSpPr>
            <p:cNvPr id="178188" name="Google Shape;902;g26dfeb6fd91_0_975">
              <a:extLst>
                <a:ext uri="{FF2B5EF4-FFF2-40B4-BE49-F238E27FC236}">
                  <a16:creationId xmlns:a16="http://schemas.microsoft.com/office/drawing/2014/main" id="{5C85973F-2F71-3A71-4235-A7AE58F2C0BB}"/>
                </a:ext>
              </a:extLst>
            </p:cNvPr>
            <p:cNvSpPr txBox="1">
              <a:spLocks noChangeArrowheads="1"/>
            </p:cNvSpPr>
            <p:nvPr/>
          </p:nvSpPr>
          <p:spPr bwMode="auto">
            <a:xfrm>
              <a:off x="583969" y="632998"/>
              <a:ext cx="7936500" cy="505500"/>
            </a:xfrm>
            <a:prstGeom prst="rect">
              <a:avLst/>
            </a:prstGeom>
            <a:grpFill/>
            <a:ln>
              <a:noFill/>
            </a:ln>
          </p:spPr>
          <p:txBody>
            <a:bodyPr lIns="71333" tIns="71333" rIns="71333" bIns="71333"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044181">
                <a:lnSpc>
                  <a:spcPct val="90000"/>
                </a:lnSpc>
                <a:spcAft>
                  <a:spcPts val="678"/>
                </a:spcAft>
                <a:buSzPts val="2100"/>
                <a:defRPr/>
              </a:pPr>
              <a:r>
                <a:rPr lang="en-US" altLang="en-US" sz="3197" b="0" i="0" u="none" strike="noStrike" cap="none">
                  <a:solidFill>
                    <a:schemeClr val="bg1"/>
                  </a:solidFill>
                  <a:latin typeface="Arial" panose="020B0604020202020204" pitchFamily="34" charset="0"/>
                  <a:ea typeface="Arial"/>
                  <a:cs typeface="Arial" panose="020B0604020202020204" pitchFamily="34" charset="0"/>
                  <a:sym typeface="Arial" panose="020B0604020202020204" pitchFamily="34" charset="0"/>
                </a:rPr>
                <a:t>There are MANY tactics to grow your monthly donor program</a:t>
              </a:r>
              <a:endParaRPr lang="en-US" altLang="en-US" sz="1867">
                <a:solidFill>
                  <a:schemeClr val="bg1"/>
                </a:solidFill>
              </a:endParaRPr>
            </a:p>
          </p:txBody>
        </p:sp>
        <p:sp>
          <p:nvSpPr>
            <p:cNvPr id="178189" name="Google Shape;903;g26dfeb6fd91_0_975">
              <a:extLst>
                <a:ext uri="{FF2B5EF4-FFF2-40B4-BE49-F238E27FC236}">
                  <a16:creationId xmlns:a16="http://schemas.microsoft.com/office/drawing/2014/main" id="{D82A9432-65DA-F64E-A94E-BF79CE9B53FB}"/>
                </a:ext>
              </a:extLst>
            </p:cNvPr>
            <p:cNvSpPr>
              <a:spLocks noChangeArrowheads="1"/>
            </p:cNvSpPr>
            <p:nvPr/>
          </p:nvSpPr>
          <p:spPr bwMode="auto">
            <a:xfrm>
              <a:off x="0" y="1265000"/>
              <a:ext cx="8520600" cy="505500"/>
            </a:xfrm>
            <a:prstGeom prst="roundRect">
              <a:avLst>
                <a:gd name="adj" fmla="val 10000"/>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p>
          </p:txBody>
        </p:sp>
        <p:sp>
          <p:nvSpPr>
            <p:cNvPr id="178190" name="Google Shape;904;g26dfeb6fd91_0_975">
              <a:extLst>
                <a:ext uri="{FF2B5EF4-FFF2-40B4-BE49-F238E27FC236}">
                  <a16:creationId xmlns:a16="http://schemas.microsoft.com/office/drawing/2014/main" id="{AE695F63-52E8-1925-AD42-247581F2EEB2}"/>
                </a:ext>
              </a:extLst>
            </p:cNvPr>
            <p:cNvSpPr>
              <a:spLocks noChangeArrowheads="1"/>
            </p:cNvSpPr>
            <p:nvPr/>
          </p:nvSpPr>
          <p:spPr bwMode="auto">
            <a:xfrm>
              <a:off x="152944" y="1378760"/>
              <a:ext cx="278100" cy="278100"/>
            </a:xfrm>
            <a:prstGeom prst="rect">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p>
          </p:txBody>
        </p:sp>
        <p:sp>
          <p:nvSpPr>
            <p:cNvPr id="178191" name="Google Shape;905;g26dfeb6fd91_0_975">
              <a:extLst>
                <a:ext uri="{FF2B5EF4-FFF2-40B4-BE49-F238E27FC236}">
                  <a16:creationId xmlns:a16="http://schemas.microsoft.com/office/drawing/2014/main" id="{1CAC9F25-105E-6987-21B0-BB4EAD96A4EE}"/>
                </a:ext>
              </a:extLst>
            </p:cNvPr>
            <p:cNvSpPr>
              <a:spLocks noChangeArrowheads="1"/>
            </p:cNvSpPr>
            <p:nvPr/>
          </p:nvSpPr>
          <p:spPr bwMode="auto">
            <a:xfrm>
              <a:off x="583969" y="1265000"/>
              <a:ext cx="7936500" cy="505500"/>
            </a:xfrm>
            <a:prstGeom prst="rect">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p>
          </p:txBody>
        </p:sp>
        <p:sp>
          <p:nvSpPr>
            <p:cNvPr id="178192" name="Google Shape;906;g26dfeb6fd91_0_975">
              <a:extLst>
                <a:ext uri="{FF2B5EF4-FFF2-40B4-BE49-F238E27FC236}">
                  <a16:creationId xmlns:a16="http://schemas.microsoft.com/office/drawing/2014/main" id="{ED47B838-29A0-5CEA-5FF4-F7DAC63AEE02}"/>
                </a:ext>
              </a:extLst>
            </p:cNvPr>
            <p:cNvSpPr txBox="1">
              <a:spLocks noChangeArrowheads="1"/>
            </p:cNvSpPr>
            <p:nvPr/>
          </p:nvSpPr>
          <p:spPr bwMode="auto">
            <a:xfrm>
              <a:off x="583969" y="1265000"/>
              <a:ext cx="7936500" cy="505500"/>
            </a:xfrm>
            <a:prstGeom prst="rect">
              <a:avLst/>
            </a:prstGeom>
            <a:grpFill/>
            <a:ln>
              <a:noFill/>
            </a:ln>
          </p:spPr>
          <p:txBody>
            <a:bodyPr lIns="71333" tIns="71333" rIns="71333" bIns="71333"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044181">
                <a:lnSpc>
                  <a:spcPct val="90000"/>
                </a:lnSpc>
                <a:spcAft>
                  <a:spcPts val="678"/>
                </a:spcAft>
                <a:buSzPts val="2100"/>
                <a:defRPr/>
              </a:pPr>
              <a:r>
                <a:rPr lang="en-US" altLang="en-US" sz="3197" b="0" i="0" u="none" strike="noStrike" cap="none">
                  <a:solidFill>
                    <a:schemeClr val="bg1"/>
                  </a:solidFill>
                  <a:latin typeface="Arial" panose="020B0604020202020204" pitchFamily="34" charset="0"/>
                  <a:ea typeface="Arial"/>
                  <a:cs typeface="Arial" panose="020B0604020202020204" pitchFamily="34" charset="0"/>
                  <a:sym typeface="Arial" panose="020B0604020202020204" pitchFamily="34" charset="0"/>
                </a:rPr>
                <a:t>Pick what you’re comfortable with</a:t>
              </a:r>
              <a:endParaRPr lang="en-US" altLang="en-US" sz="1867">
                <a:solidFill>
                  <a:schemeClr val="bg1"/>
                </a:solidFill>
              </a:endParaRPr>
            </a:p>
          </p:txBody>
        </p:sp>
        <p:sp>
          <p:nvSpPr>
            <p:cNvPr id="178193" name="Google Shape;907;g26dfeb6fd91_0_975">
              <a:extLst>
                <a:ext uri="{FF2B5EF4-FFF2-40B4-BE49-F238E27FC236}">
                  <a16:creationId xmlns:a16="http://schemas.microsoft.com/office/drawing/2014/main" id="{47E7BFCD-68E2-FD00-B6C5-3E310850AC30}"/>
                </a:ext>
              </a:extLst>
            </p:cNvPr>
            <p:cNvSpPr>
              <a:spLocks noChangeArrowheads="1"/>
            </p:cNvSpPr>
            <p:nvPr/>
          </p:nvSpPr>
          <p:spPr bwMode="auto">
            <a:xfrm>
              <a:off x="0" y="1897001"/>
              <a:ext cx="8520600" cy="505500"/>
            </a:xfrm>
            <a:prstGeom prst="roundRect">
              <a:avLst>
                <a:gd name="adj" fmla="val 10000"/>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p>
          </p:txBody>
        </p:sp>
        <p:sp>
          <p:nvSpPr>
            <p:cNvPr id="178194" name="Google Shape;908;g26dfeb6fd91_0_975">
              <a:extLst>
                <a:ext uri="{FF2B5EF4-FFF2-40B4-BE49-F238E27FC236}">
                  <a16:creationId xmlns:a16="http://schemas.microsoft.com/office/drawing/2014/main" id="{CAF4D815-B2DB-4BA0-8DFE-F801029B75FC}"/>
                </a:ext>
              </a:extLst>
            </p:cNvPr>
            <p:cNvSpPr>
              <a:spLocks noChangeArrowheads="1"/>
            </p:cNvSpPr>
            <p:nvPr/>
          </p:nvSpPr>
          <p:spPr bwMode="auto">
            <a:xfrm>
              <a:off x="152944" y="2010761"/>
              <a:ext cx="278100" cy="278100"/>
            </a:xfrm>
            <a:prstGeom prst="rect">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p>
          </p:txBody>
        </p:sp>
        <p:sp>
          <p:nvSpPr>
            <p:cNvPr id="178195" name="Google Shape;909;g26dfeb6fd91_0_975">
              <a:extLst>
                <a:ext uri="{FF2B5EF4-FFF2-40B4-BE49-F238E27FC236}">
                  <a16:creationId xmlns:a16="http://schemas.microsoft.com/office/drawing/2014/main" id="{9429254D-F137-FF4B-FA04-65CD1823208A}"/>
                </a:ext>
              </a:extLst>
            </p:cNvPr>
            <p:cNvSpPr>
              <a:spLocks noChangeArrowheads="1"/>
            </p:cNvSpPr>
            <p:nvPr/>
          </p:nvSpPr>
          <p:spPr bwMode="auto">
            <a:xfrm>
              <a:off x="583969" y="1897001"/>
              <a:ext cx="7936500" cy="505500"/>
            </a:xfrm>
            <a:prstGeom prst="rect">
              <a:avLst/>
            </a:prstGeom>
            <a:grpFill/>
            <a:ln>
              <a:noFill/>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US" altLang="en-US" sz="1867"/>
            </a:p>
          </p:txBody>
        </p:sp>
        <p:sp>
          <p:nvSpPr>
            <p:cNvPr id="178196" name="Google Shape;910;g26dfeb6fd91_0_975">
              <a:extLst>
                <a:ext uri="{FF2B5EF4-FFF2-40B4-BE49-F238E27FC236}">
                  <a16:creationId xmlns:a16="http://schemas.microsoft.com/office/drawing/2014/main" id="{9F001B26-F20C-746E-1100-08C730E8A194}"/>
                </a:ext>
              </a:extLst>
            </p:cNvPr>
            <p:cNvSpPr txBox="1">
              <a:spLocks noChangeArrowheads="1"/>
            </p:cNvSpPr>
            <p:nvPr/>
          </p:nvSpPr>
          <p:spPr bwMode="auto">
            <a:xfrm>
              <a:off x="583969" y="1897001"/>
              <a:ext cx="7936500" cy="505500"/>
            </a:xfrm>
            <a:prstGeom prst="rect">
              <a:avLst/>
            </a:prstGeom>
            <a:grpFill/>
            <a:ln>
              <a:noFill/>
            </a:ln>
          </p:spPr>
          <p:txBody>
            <a:bodyPr lIns="71333" tIns="71333" rIns="71333" bIns="71333"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044181">
                <a:lnSpc>
                  <a:spcPct val="90000"/>
                </a:lnSpc>
                <a:spcAft>
                  <a:spcPts val="678"/>
                </a:spcAft>
                <a:buSzPts val="2100"/>
                <a:defRPr/>
              </a:pPr>
              <a:r>
                <a:rPr lang="en-US" altLang="en-US" sz="3197" b="0" i="0" u="none" strike="noStrike" cap="none">
                  <a:solidFill>
                    <a:schemeClr val="bg1"/>
                  </a:solidFill>
                  <a:latin typeface="Arial" panose="020B0604020202020204" pitchFamily="34" charset="0"/>
                  <a:ea typeface="Arial"/>
                  <a:cs typeface="Arial" panose="020B0604020202020204" pitchFamily="34" charset="0"/>
                  <a:sym typeface="Arial" panose="020B0604020202020204" pitchFamily="34" charset="0"/>
                </a:rPr>
                <a:t>Start with a mini story and a button!</a:t>
              </a:r>
              <a:endParaRPr lang="en-US" altLang="en-US" sz="1867">
                <a:solidFill>
                  <a:schemeClr val="bg1"/>
                </a:solidFil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ign on the ground&#10;&#10;Description automatically generated with low confidence">
            <a:extLst>
              <a:ext uri="{FF2B5EF4-FFF2-40B4-BE49-F238E27FC236}">
                <a16:creationId xmlns:a16="http://schemas.microsoft.com/office/drawing/2014/main" id="{4780C96D-5765-12DB-1E61-A8007D356377}"/>
              </a:ext>
            </a:extLst>
          </p:cNvPr>
          <p:cNvPicPr>
            <a:picLocks noChangeAspect="1"/>
          </p:cNvPicPr>
          <p:nvPr/>
        </p:nvPicPr>
        <p:blipFill rotWithShape="1">
          <a:blip r:embed="rId2"/>
          <a:srcRect t="9633" b="34117"/>
          <a:stretch>
            <a:fillRect/>
          </a:stretch>
        </p:blipFill>
        <p:spPr>
          <a:xfrm>
            <a:off x="20" y="10"/>
            <a:ext cx="12191980" cy="685799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noFill/>
        </p:spPr>
      </p:pic>
      <p:sp>
        <p:nvSpPr>
          <p:cNvPr id="109570" name="Title 1">
            <a:extLst>
              <a:ext uri="{FF2B5EF4-FFF2-40B4-BE49-F238E27FC236}">
                <a16:creationId xmlns:a16="http://schemas.microsoft.com/office/drawing/2014/main" id="{5DDD9A9C-DDE8-8A01-5880-76631AB66A72}"/>
              </a:ext>
            </a:extLst>
          </p:cNvPr>
          <p:cNvSpPr>
            <a:spLocks noGrp="1"/>
          </p:cNvSpPr>
          <p:nvPr>
            <p:ph type="title"/>
          </p:nvPr>
        </p:nvSpPr>
        <p:spPr>
          <a:xfrm>
            <a:off x="2868168" y="923544"/>
            <a:ext cx="6455664" cy="5010912"/>
          </a:xfrm>
        </p:spPr>
        <p:txBody>
          <a:bodyPr wrap="square" anchor="ctr">
            <a:normAutofit/>
          </a:bodyPr>
          <a:lstStyle/>
          <a:p>
            <a:r>
              <a:rPr lang="en-US" altLang="en-US" sz="4400"/>
              <a:t>What will you do next </a:t>
            </a:r>
            <a:br>
              <a:rPr lang="en-US" altLang="en-US" sz="4400"/>
            </a:br>
            <a:r>
              <a:rPr lang="en-US" altLang="en-US" sz="4400"/>
              <a:t>to grow your monthly donors?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Google Shape;1353;g26dfeb6fd91_0_1369">
            <a:extLst>
              <a:ext uri="{FF2B5EF4-FFF2-40B4-BE49-F238E27FC236}">
                <a16:creationId xmlns:a16="http://schemas.microsoft.com/office/drawing/2014/main" id="{9B175F0D-7F01-5518-74AE-7A5C88FF9480}"/>
              </a:ext>
            </a:extLst>
          </p:cNvPr>
          <p:cNvSpPr>
            <a:spLocks noGrp="1"/>
          </p:cNvSpPr>
          <p:nvPr>
            <p:ph type="title"/>
          </p:nvPr>
        </p:nvSpPr>
        <p:spPr>
          <a:xfrm>
            <a:off x="601764" y="440248"/>
            <a:ext cx="10500589" cy="832157"/>
          </a:xfrm>
        </p:spPr>
        <p:txBody>
          <a:bodyPr spcFirstLastPara="1" wrap="square" lIns="91440" tIns="45720" rIns="91440" bIns="45720" anchor="ctr" anchorCtr="0">
            <a:normAutofit/>
          </a:bodyPr>
          <a:lstStyle/>
          <a:p>
            <a:pPr>
              <a:buClr>
                <a:srgbClr val="003A63"/>
              </a:buClr>
            </a:pPr>
            <a:r>
              <a:rPr lang="en-US" altLang="en-US">
                <a:solidFill>
                  <a:schemeClr val="bg2"/>
                </a:solidFill>
              </a:rPr>
              <a:t>Write down your goals</a:t>
            </a:r>
          </a:p>
        </p:txBody>
      </p:sp>
      <p:pic>
        <p:nvPicPr>
          <p:cNvPr id="110595" name="Picture 4" descr="A close up of a blackboard&#10;&#10;Description automatically generated">
            <a:extLst>
              <a:ext uri="{FF2B5EF4-FFF2-40B4-BE49-F238E27FC236}">
                <a16:creationId xmlns:a16="http://schemas.microsoft.com/office/drawing/2014/main" id="{A36F3CF5-5D29-381A-5649-0E2B7142A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310" b="9563"/>
          <a:stretch>
            <a:fillRect/>
          </a:stretch>
        </p:blipFill>
        <p:spPr bwMode="auto">
          <a:xfrm>
            <a:off x="601765" y="1452052"/>
            <a:ext cx="10504039" cy="45663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8">
            <a:extLst>
              <a:ext uri="{FF2B5EF4-FFF2-40B4-BE49-F238E27FC236}">
                <a16:creationId xmlns:a16="http://schemas.microsoft.com/office/drawing/2014/main" id="{FA39E252-570E-6EC9-032C-FF3F3B4E31C6}"/>
              </a:ext>
            </a:extLst>
          </p:cNvPr>
          <p:cNvSpPr>
            <a:spLocks noGrp="1"/>
          </p:cNvSpPr>
          <p:nvPr>
            <p:ph type="title"/>
          </p:nvPr>
        </p:nvSpPr>
        <p:spPr>
          <a:xfrm>
            <a:off x="838200" y="603250"/>
            <a:ext cx="10515600" cy="1325563"/>
          </a:xfrm>
        </p:spPr>
        <p:txBody>
          <a:bodyPr wrap="square" anchor="ctr">
            <a:noAutofit/>
          </a:bodyPr>
          <a:lstStyle/>
          <a:p>
            <a:r>
              <a:rPr lang="en-US" altLang="en-US" sz="4000"/>
              <a:t>The best time to plant a tree was </a:t>
            </a:r>
            <a:br>
              <a:rPr lang="en-US" altLang="en-US" sz="4000"/>
            </a:br>
            <a:r>
              <a:rPr lang="en-US" altLang="en-US" sz="4000"/>
              <a:t>20 years ago. </a:t>
            </a:r>
            <a:br>
              <a:rPr lang="en-US" altLang="en-US" sz="4000"/>
            </a:br>
            <a:r>
              <a:rPr lang="en-US" altLang="en-US" sz="4000"/>
              <a:t>The second best time is NOW! </a:t>
            </a:r>
          </a:p>
        </p:txBody>
      </p:sp>
      <p:pic>
        <p:nvPicPr>
          <p:cNvPr id="6" name="Picture 5" descr="A person and person watering a tree&#10;&#10;Description automatically generated">
            <a:extLst>
              <a:ext uri="{FF2B5EF4-FFF2-40B4-BE49-F238E27FC236}">
                <a16:creationId xmlns:a16="http://schemas.microsoft.com/office/drawing/2014/main" id="{2414792A-CF4E-29AD-208F-77DB0637CF05}"/>
              </a:ext>
            </a:extLst>
          </p:cNvPr>
          <p:cNvPicPr>
            <a:picLocks noChangeAspect="1"/>
          </p:cNvPicPr>
          <p:nvPr/>
        </p:nvPicPr>
        <p:blipFill>
          <a:blip r:embed="rId2"/>
          <a:stretch>
            <a:fillRect/>
          </a:stretch>
        </p:blipFill>
        <p:spPr>
          <a:xfrm>
            <a:off x="2549290" y="2392244"/>
            <a:ext cx="7093420" cy="3954582"/>
          </a:xfrm>
          <a:prstGeom prst="rect">
            <a:avLst/>
          </a:prstGeom>
          <a:noFill/>
        </p:spPr>
      </p:pic>
      <p:pic>
        <p:nvPicPr>
          <p:cNvPr id="2" name="Picture 1" descr="A blue text on a black background&#10;&#10;AI-generated content may be incorrect.">
            <a:extLst>
              <a:ext uri="{FF2B5EF4-FFF2-40B4-BE49-F238E27FC236}">
                <a16:creationId xmlns:a16="http://schemas.microsoft.com/office/drawing/2014/main" id="{7CE256A4-C2FD-347A-7B4D-4847D5345F55}"/>
              </a:ext>
            </a:extLst>
          </p:cNvPr>
          <p:cNvPicPr>
            <a:picLocks noChangeAspect="1"/>
          </p:cNvPicPr>
          <p:nvPr/>
        </p:nvPicPr>
        <p:blipFill>
          <a:blip r:embed="rId3"/>
          <a:stretch>
            <a:fillRect/>
          </a:stretch>
        </p:blipFill>
        <p:spPr>
          <a:xfrm>
            <a:off x="172299" y="6210301"/>
            <a:ext cx="2189902" cy="531199"/>
          </a:xfrm>
          <a:prstGeom prst="rect">
            <a:avLst/>
          </a:prstGeom>
        </p:spPr>
      </p:pic>
    </p:spTree>
    <p:extLst>
      <p:ext uri="{BB962C8B-B14F-4D97-AF65-F5344CB8AC3E}">
        <p14:creationId xmlns:p14="http://schemas.microsoft.com/office/powerpoint/2010/main" val="924702593"/>
      </p:ext>
    </p:extLst>
  </p:cSld>
  <p:clrMapOvr>
    <a:masterClrMapping/>
  </p:clrMapOvr>
  <p:transition spd="slow"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062A-6E05-71A4-C26B-893D13F10C66}"/>
              </a:ext>
            </a:extLst>
          </p:cNvPr>
          <p:cNvSpPr>
            <a:spLocks noGrp="1"/>
          </p:cNvSpPr>
          <p:nvPr>
            <p:ph type="title"/>
          </p:nvPr>
        </p:nvSpPr>
        <p:spPr>
          <a:xfrm>
            <a:off x="838200" y="365125"/>
            <a:ext cx="10515600" cy="1325563"/>
          </a:xfrm>
        </p:spPr>
        <p:txBody>
          <a:bodyPr spcFirstLastPara="1" wrap="square" lIns="91440" tIns="45720" rIns="91440" bIns="45720" anchor="ctr" anchorCtr="0">
            <a:normAutofit/>
          </a:bodyPr>
          <a:lstStyle/>
          <a:p>
            <a:r>
              <a:rPr lang="en-US" altLang="en-US"/>
              <a:t>Questions? </a:t>
            </a:r>
          </a:p>
        </p:txBody>
      </p:sp>
      <p:pic>
        <p:nvPicPr>
          <p:cNvPr id="113666" name="Content Placeholder 4" descr="A person with his hand on his face&#10;&#10;Description automatically generated with medium confidence">
            <a:extLst>
              <a:ext uri="{FF2B5EF4-FFF2-40B4-BE49-F238E27FC236}">
                <a16:creationId xmlns:a16="http://schemas.microsoft.com/office/drawing/2014/main" id="{3B719745-8DF3-DE9E-CDE3-C4B31D195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57" b="37229"/>
          <a:stretch>
            <a:fillRect/>
          </a:stretch>
        </p:blipFill>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C1BDB433-FCF7-B541-6AF5-6E598C1C762D}"/>
              </a:ext>
            </a:extLst>
          </p:cNvPr>
          <p:cNvSpPr>
            <a:spLocks noGrp="1"/>
          </p:cNvSpPr>
          <p:nvPr>
            <p:ph type="title"/>
          </p:nvPr>
        </p:nvSpPr>
        <p:spPr>
          <a:xfrm>
            <a:off x="5232400" y="237068"/>
            <a:ext cx="5979584" cy="1807633"/>
          </a:xfrm>
        </p:spPr>
        <p:txBody>
          <a:bodyPr/>
          <a:lstStyle/>
          <a:p>
            <a:r>
              <a:rPr lang="en-US" altLang="en-US">
                <a:solidFill>
                  <a:schemeClr val="bg2"/>
                </a:solidFill>
                <a:latin typeface="+mj-lt"/>
                <a:cs typeface="Dreaming Outloud Pro" panose="03050502040302030504" pitchFamily="66" charset="0"/>
              </a:rPr>
              <a:t>Contact Erica</a:t>
            </a:r>
            <a:endParaRPr lang="en-US" altLang="en-US">
              <a:solidFill>
                <a:schemeClr val="bg2"/>
              </a:solidFill>
              <a:latin typeface="+mj-lt"/>
              <a:cs typeface="Calibri" panose="020F0502020204030204" pitchFamily="34" charset="0"/>
            </a:endParaRPr>
          </a:p>
        </p:txBody>
      </p:sp>
      <p:sp>
        <p:nvSpPr>
          <p:cNvPr id="5" name="Content Placeholder 4">
            <a:extLst>
              <a:ext uri="{FF2B5EF4-FFF2-40B4-BE49-F238E27FC236}">
                <a16:creationId xmlns:a16="http://schemas.microsoft.com/office/drawing/2014/main" id="{928DA006-308C-C7D6-8B64-7A169EE4F775}"/>
              </a:ext>
            </a:extLst>
          </p:cNvPr>
          <p:cNvSpPr>
            <a:spLocks noGrp="1"/>
          </p:cNvSpPr>
          <p:nvPr>
            <p:ph idx="1"/>
          </p:nvPr>
        </p:nvSpPr>
        <p:spPr>
          <a:xfrm>
            <a:off x="4621743" y="1605492"/>
            <a:ext cx="6280149" cy="4256616"/>
          </a:xfrm>
        </p:spPr>
        <p:txBody>
          <a:bodyPr>
            <a:normAutofit/>
          </a:bodyPr>
          <a:lstStyle/>
          <a:p>
            <a:pPr>
              <a:defRPr/>
            </a:pPr>
            <a:r>
              <a:rPr lang="en-US" sz="2400">
                <a:latin typeface="+mj-lt"/>
              </a:rPr>
              <a:t>Erica Waasdorp, A Direct Solution </a:t>
            </a:r>
          </a:p>
          <a:p>
            <a:pPr>
              <a:defRPr/>
            </a:pPr>
            <a:endParaRPr lang="en-US" sz="2400">
              <a:latin typeface="+mj-lt"/>
            </a:endParaRPr>
          </a:p>
          <a:p>
            <a:pPr>
              <a:defRPr/>
            </a:pPr>
            <a:r>
              <a:rPr lang="en-US" sz="2400">
                <a:latin typeface="+mj-lt"/>
                <a:hlinkClick r:id="rId2"/>
              </a:rPr>
              <a:t>erica@adirectsolution.com</a:t>
            </a:r>
            <a:r>
              <a:rPr lang="en-US" sz="2400">
                <a:latin typeface="+mj-lt"/>
              </a:rPr>
              <a:t> </a:t>
            </a:r>
          </a:p>
          <a:p>
            <a:pPr>
              <a:defRPr/>
            </a:pPr>
            <a:endParaRPr lang="en-US" sz="2400">
              <a:latin typeface="+mj-lt"/>
            </a:endParaRPr>
          </a:p>
          <a:p>
            <a:pPr>
              <a:defRPr/>
            </a:pPr>
            <a:r>
              <a:rPr lang="en-US" altLang="en-US" sz="2400">
                <a:latin typeface="+mj-lt"/>
                <a:cs typeface="Helvetica Neue" panose="020B0604020202020204" charset="0"/>
                <a:sym typeface="Helvetica Neue" panose="020B0604020202020204" charset="0"/>
                <a:hlinkClick r:id="rId3"/>
              </a:rPr>
              <a:t>https://www.linkedin.com/in/erica-waasdorp-544b74</a:t>
            </a:r>
            <a:endParaRPr lang="en-US" altLang="en-US" sz="2400">
              <a:latin typeface="+mj-lt"/>
              <a:cs typeface="Helvetica Neue" panose="020B0604020202020204" charset="0"/>
              <a:sym typeface="Helvetica Neue" panose="020B0604020202020204" charset="0"/>
            </a:endParaRPr>
          </a:p>
          <a:p>
            <a:pPr>
              <a:defRPr/>
            </a:pPr>
            <a:endParaRPr lang="en-US" altLang="en-US" sz="2400">
              <a:latin typeface="+mj-lt"/>
              <a:cs typeface="Helvetica Neue" panose="020B0604020202020204" charset="0"/>
              <a:sym typeface="Helvetica Neue" panose="020B0604020202020204" charset="0"/>
            </a:endParaRPr>
          </a:p>
          <a:p>
            <a:pPr marL="50800" indent="0">
              <a:buNone/>
              <a:defRPr/>
            </a:pPr>
            <a:endParaRPr lang="en-US" sz="2000"/>
          </a:p>
        </p:txBody>
      </p:sp>
      <p:pic>
        <p:nvPicPr>
          <p:cNvPr id="114692" name="Picture 2" descr="A person sitting on a crocodile&#10;&#10;Description automatically generated">
            <a:extLst>
              <a:ext uri="{FF2B5EF4-FFF2-40B4-BE49-F238E27FC236}">
                <a16:creationId xmlns:a16="http://schemas.microsoft.com/office/drawing/2014/main" id="{6947AD4D-E0A4-0D69-4D57-61860679F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351" y="588433"/>
            <a:ext cx="2582333"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Box 1">
            <a:extLst>
              <a:ext uri="{FF2B5EF4-FFF2-40B4-BE49-F238E27FC236}">
                <a16:creationId xmlns:a16="http://schemas.microsoft.com/office/drawing/2014/main" id="{08B63610-3076-39AB-4D1B-D25D9FF1D825}"/>
              </a:ext>
            </a:extLst>
          </p:cNvPr>
          <p:cNvSpPr txBox="1">
            <a:spLocks noChangeArrowheads="1"/>
          </p:cNvSpPr>
          <p:nvPr/>
        </p:nvSpPr>
        <p:spPr bwMode="auto">
          <a:xfrm>
            <a:off x="1797051" y="6176434"/>
            <a:ext cx="54296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All pictures are from </a:t>
            </a:r>
            <a:r>
              <a:rPr lang="en-US" altLang="en-US" sz="1600" err="1"/>
              <a:t>Pixabay</a:t>
            </a:r>
            <a:r>
              <a:rPr lang="en-US" altLang="en-US" sz="1600"/>
              <a:t> unless otherwise indicated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ACC335-8169-7E29-84AC-DC386247B819}"/>
              </a:ext>
            </a:extLst>
          </p:cNvPr>
          <p:cNvSpPr>
            <a:spLocks noGrp="1"/>
          </p:cNvSpPr>
          <p:nvPr>
            <p:ph type="title"/>
          </p:nvPr>
        </p:nvSpPr>
        <p:spPr>
          <a:xfrm>
            <a:off x="285938" y="-465105"/>
            <a:ext cx="7581524" cy="2120742"/>
          </a:xfrm>
        </p:spPr>
        <p:txBody>
          <a:bodyPr wrap="square" anchor="ctr">
            <a:normAutofit/>
          </a:bodyPr>
          <a:lstStyle/>
          <a:p>
            <a:r>
              <a:rPr lang="en-US"/>
              <a:t>Today’s agenda</a:t>
            </a:r>
          </a:p>
        </p:txBody>
      </p:sp>
      <p:graphicFrame>
        <p:nvGraphicFramePr>
          <p:cNvPr id="5" name="Text Placeholder 1">
            <a:extLst>
              <a:ext uri="{FF2B5EF4-FFF2-40B4-BE49-F238E27FC236}">
                <a16:creationId xmlns:a16="http://schemas.microsoft.com/office/drawing/2014/main" id="{33DBF968-4668-C098-662F-3517C480B837}"/>
              </a:ext>
            </a:extLst>
          </p:cNvPr>
          <p:cNvGraphicFramePr/>
          <p:nvPr>
            <p:extLst>
              <p:ext uri="{D42A27DB-BD31-4B8C-83A1-F6EECF244321}">
                <p14:modId xmlns:p14="http://schemas.microsoft.com/office/powerpoint/2010/main" val="1221512777"/>
              </p:ext>
            </p:extLst>
          </p:nvPr>
        </p:nvGraphicFramePr>
        <p:xfrm>
          <a:off x="556499" y="1479194"/>
          <a:ext cx="10504039" cy="4566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2067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3">
            <a:extLst>
              <a:ext uri="{FF2B5EF4-FFF2-40B4-BE49-F238E27FC236}">
                <a16:creationId xmlns:a16="http://schemas.microsoft.com/office/drawing/2014/main" id="{B263037A-F0EC-F9E2-AE4B-470E36A61ACE}"/>
              </a:ext>
            </a:extLst>
          </p:cNvPr>
          <p:cNvSpPr>
            <a:spLocks noGrp="1"/>
          </p:cNvSpPr>
          <p:nvPr>
            <p:ph type="ctrTitle"/>
          </p:nvPr>
        </p:nvSpPr>
        <p:spPr>
          <a:xfrm>
            <a:off x="392222" y="858051"/>
            <a:ext cx="8387884" cy="1626450"/>
          </a:xfrm>
        </p:spPr>
        <p:txBody>
          <a:bodyPr/>
          <a:lstStyle/>
          <a:p>
            <a:r>
              <a:rPr lang="en-US" altLang="en-US" sz="4400">
                <a:solidFill>
                  <a:schemeClr val="bg2"/>
                </a:solidFill>
                <a:latin typeface="+mj-lt"/>
                <a:cs typeface="Calibri" panose="020F0502020204030204" pitchFamily="34" charset="0"/>
              </a:rPr>
              <a:t>Download Free Resources</a:t>
            </a:r>
          </a:p>
        </p:txBody>
      </p:sp>
      <p:sp>
        <p:nvSpPr>
          <p:cNvPr id="5" name="Content Placeholder 4">
            <a:extLst>
              <a:ext uri="{FF2B5EF4-FFF2-40B4-BE49-F238E27FC236}">
                <a16:creationId xmlns:a16="http://schemas.microsoft.com/office/drawing/2014/main" id="{5AAD664E-4623-D559-3E79-852EAEF646A4}"/>
              </a:ext>
            </a:extLst>
          </p:cNvPr>
          <p:cNvSpPr>
            <a:spLocks noGrp="1"/>
          </p:cNvSpPr>
          <p:nvPr>
            <p:ph type="subTitle" idx="1"/>
          </p:nvPr>
        </p:nvSpPr>
        <p:spPr>
          <a:xfrm>
            <a:off x="392222" y="2707433"/>
            <a:ext cx="5815914" cy="1176209"/>
          </a:xfrm>
        </p:spPr>
        <p:txBody>
          <a:bodyPr/>
          <a:lstStyle/>
          <a:p>
            <a:pPr>
              <a:buClr>
                <a:schemeClr val="accent1"/>
              </a:buClr>
              <a:defRPr/>
            </a:pPr>
            <a:r>
              <a:rPr lang="en-US"/>
              <a:t>Monthly Donor Tax letter </a:t>
            </a:r>
          </a:p>
          <a:p>
            <a:pPr>
              <a:buClr>
                <a:schemeClr val="accent1"/>
              </a:buClr>
              <a:defRPr/>
            </a:pPr>
            <a:r>
              <a:rPr lang="en-US"/>
              <a:t>Monthly Donor </a:t>
            </a:r>
            <a:r>
              <a:rPr lang="en-US" err="1"/>
              <a:t>Annualizer</a:t>
            </a:r>
            <a:r>
              <a:rPr lang="en-US"/>
              <a:t> </a:t>
            </a:r>
          </a:p>
          <a:p>
            <a:pPr>
              <a:buClr>
                <a:schemeClr val="accent1"/>
              </a:buClr>
              <a:defRPr/>
            </a:pPr>
            <a:r>
              <a:rPr lang="en-US"/>
              <a:t>Monthly donor retention playbook </a:t>
            </a:r>
          </a:p>
          <a:p>
            <a:pPr>
              <a:buClr>
                <a:schemeClr val="accent1"/>
              </a:buClr>
              <a:defRPr/>
            </a:pPr>
            <a:r>
              <a:rPr lang="en-US"/>
              <a:t>Monthly donor roadmap</a:t>
            </a:r>
          </a:p>
          <a:p>
            <a:pPr>
              <a:buClr>
                <a:schemeClr val="accent1"/>
              </a:buClr>
              <a:defRPr/>
            </a:pPr>
            <a:r>
              <a:rPr lang="en-US"/>
              <a:t>And more…</a:t>
            </a:r>
          </a:p>
          <a:p>
            <a:pPr>
              <a:buClr>
                <a:schemeClr val="accent1"/>
              </a:buClr>
              <a:defRPr/>
            </a:pPr>
            <a:r>
              <a:rPr lang="en-US"/>
              <a:t>Go to  </a:t>
            </a:r>
            <a:r>
              <a:rPr lang="en-US">
                <a:hlinkClick r:id="rId2"/>
              </a:rPr>
              <a:t>www.adirectsolution.com</a:t>
            </a:r>
            <a:endParaRPr lang="en-US"/>
          </a:p>
          <a:p>
            <a:pPr>
              <a:buClr>
                <a:schemeClr val="accent1"/>
              </a:buClr>
              <a:defRPr/>
            </a:pPr>
            <a:endParaRPr lang="en-US"/>
          </a:p>
          <a:p>
            <a:pPr>
              <a:defRPr/>
            </a:pPr>
            <a:endParaRPr lang="en-US" sz="4267">
              <a:latin typeface="Calibri" panose="020F0502020204030204" pitchFamily="34" charset="0"/>
              <a:ea typeface="Calibri" panose="020F0502020204030204" pitchFamily="34" charset="0"/>
              <a:cs typeface="Times New Roman" panose="02020603050405020304" pitchFamily="18" charset="0"/>
            </a:endParaRPr>
          </a:p>
          <a:p>
            <a:pPr>
              <a:defRPr/>
            </a:pP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BED15FB2-6D2C-9D13-D2E1-DAB0BF51D82F}"/>
            </a:ext>
          </a:extLst>
        </p:cNvPr>
        <p:cNvGrpSpPr/>
        <p:nvPr/>
      </p:nvGrpSpPr>
      <p:grpSpPr>
        <a:xfrm>
          <a:off x="0" y="0"/>
          <a:ext cx="0" cy="0"/>
          <a:chOff x="0" y="0"/>
          <a:chExt cx="0" cy="0"/>
        </a:xfrm>
      </p:grpSpPr>
      <p:sp>
        <p:nvSpPr>
          <p:cNvPr id="85" name="Google Shape;85;p1">
            <a:extLst>
              <a:ext uri="{FF2B5EF4-FFF2-40B4-BE49-F238E27FC236}">
                <a16:creationId xmlns:a16="http://schemas.microsoft.com/office/drawing/2014/main" id="{FA892446-72E7-E545-89FC-7DC4C4874DCF}"/>
              </a:ext>
            </a:extLst>
          </p:cNvPr>
          <p:cNvSpPr txBox="1">
            <a:spLocks noGrp="1"/>
          </p:cNvSpPr>
          <p:nvPr>
            <p:ph type="ctrTitle"/>
          </p:nvPr>
        </p:nvSpPr>
        <p:spPr>
          <a:xfrm>
            <a:off x="560173" y="2796784"/>
            <a:ext cx="4738850" cy="2387600"/>
          </a:xfrm>
          <a:prstGeom prst="rect">
            <a:avLst/>
          </a:prstGeom>
          <a:noFill/>
          <a:ln>
            <a:noFill/>
          </a:ln>
        </p:spPr>
        <p:txBody>
          <a:bodyPr spcFirstLastPara="1" wrap="square" lIns="0" tIns="45700" rIns="0" bIns="45700" anchor="b" anchorCtr="0">
            <a:noAutofit/>
          </a:bodyPr>
          <a:lstStyle/>
          <a:p>
            <a:pPr>
              <a:buSzPct val="100000"/>
            </a:pPr>
            <a:r>
              <a:rPr lang="en-US"/>
              <a:t>A Complete Fundraising Platform</a:t>
            </a:r>
            <a:endParaRPr/>
          </a:p>
        </p:txBody>
      </p:sp>
      <p:sp>
        <p:nvSpPr>
          <p:cNvPr id="4" name="Subtitle 3">
            <a:extLst>
              <a:ext uri="{FF2B5EF4-FFF2-40B4-BE49-F238E27FC236}">
                <a16:creationId xmlns:a16="http://schemas.microsoft.com/office/drawing/2014/main" id="{459307D9-243F-24A0-5C44-0EB87CAC97C2}"/>
              </a:ext>
            </a:extLst>
          </p:cNvPr>
          <p:cNvSpPr>
            <a:spLocks noGrp="1"/>
          </p:cNvSpPr>
          <p:nvPr>
            <p:ph type="subTitle" idx="1"/>
          </p:nvPr>
        </p:nvSpPr>
        <p:spPr>
          <a:xfrm>
            <a:off x="560173" y="5268565"/>
            <a:ext cx="5815914" cy="1176209"/>
          </a:xfrm>
        </p:spPr>
        <p:txBody>
          <a:bodyPr/>
          <a:lstStyle/>
          <a:p>
            <a:pPr>
              <a:spcBef>
                <a:spcPts val="0"/>
              </a:spcBef>
            </a:pPr>
            <a:r>
              <a:rPr lang="en-US"/>
              <a:t>One solution.</a:t>
            </a:r>
          </a:p>
          <a:p>
            <a:pPr>
              <a:spcBef>
                <a:spcPts val="0"/>
              </a:spcBef>
            </a:pPr>
            <a:r>
              <a:rPr lang="en-US"/>
              <a:t>Unlimited potential.</a:t>
            </a:r>
          </a:p>
        </p:txBody>
      </p:sp>
      <p:pic>
        <p:nvPicPr>
          <p:cNvPr id="3" name="Picture 2">
            <a:extLst>
              <a:ext uri="{FF2B5EF4-FFF2-40B4-BE49-F238E27FC236}">
                <a16:creationId xmlns:a16="http://schemas.microsoft.com/office/drawing/2014/main" id="{A598114B-9D0E-C13C-893A-3D5D6B896A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22086" y="-50800"/>
            <a:ext cx="7441618" cy="5602724"/>
          </a:xfrm>
          <a:prstGeom prst="rect">
            <a:avLst/>
          </a:prstGeom>
        </p:spPr>
      </p:pic>
    </p:spTree>
    <p:extLst>
      <p:ext uri="{BB962C8B-B14F-4D97-AF65-F5344CB8AC3E}">
        <p14:creationId xmlns:p14="http://schemas.microsoft.com/office/powerpoint/2010/main" val="2063391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Google Shape;454;g26dfeb6fd91_0_578">
            <a:extLst>
              <a:ext uri="{FF2B5EF4-FFF2-40B4-BE49-F238E27FC236}">
                <a16:creationId xmlns:a16="http://schemas.microsoft.com/office/drawing/2014/main" id="{73B0D225-5560-34BC-CB58-A5CC55E21E4C}"/>
              </a:ext>
            </a:extLst>
          </p:cNvPr>
          <p:cNvSpPr>
            <a:spLocks noGrp="1"/>
          </p:cNvSpPr>
          <p:nvPr>
            <p:ph type="title"/>
          </p:nvPr>
        </p:nvSpPr>
        <p:spPr>
          <a:xfrm>
            <a:off x="838200" y="365125"/>
            <a:ext cx="10515600" cy="1325563"/>
          </a:xfrm>
        </p:spPr>
        <p:txBody>
          <a:bodyPr spcFirstLastPara="1" wrap="square" lIns="91433" tIns="45700" rIns="91433" bIns="45700" anchor="ctr" anchorCtr="0">
            <a:normAutofit/>
          </a:bodyPr>
          <a:lstStyle/>
          <a:p>
            <a:pPr eaLnBrk="1" hangingPunct="1">
              <a:buClr>
                <a:srgbClr val="003A63"/>
              </a:buClr>
              <a:buFont typeface="Helvetica Neue"/>
              <a:buNone/>
            </a:pPr>
            <a:r>
              <a:rPr lang="en-US" altLang="en-US"/>
              <a:t>Monthly donors are so…</a:t>
            </a:r>
          </a:p>
        </p:txBody>
      </p:sp>
      <p:pic>
        <p:nvPicPr>
          <p:cNvPr id="73732" name="Google Shape;456;g26dfeb6fd91_0_578" descr="A picture containing text&#10;&#10;Description automatically generated">
            <a:extLst>
              <a:ext uri="{FF2B5EF4-FFF2-40B4-BE49-F238E27FC236}">
                <a16:creationId xmlns:a16="http://schemas.microsoft.com/office/drawing/2014/main" id="{A72A3305-0A91-A88D-8CBD-A2EC4401FE4A}"/>
              </a:ext>
            </a:extLst>
          </p:cNvPr>
          <p:cNvPicPr>
            <a:picLocks noGrp="1" noChangeArrowheads="1"/>
          </p:cNvPicPr>
          <p:nvPr>
            <p:ph idx="1"/>
          </p:nvPr>
        </p:nvPicPr>
        <p:blipFill>
          <a:blip r:embed="rId3"/>
          <a:srcRect t="5455" b="6502"/>
          <a:stretch>
            <a:fillRect/>
          </a:stretch>
        </p:blipFill>
        <p:spPr>
          <a:xfrm>
            <a:off x="936232" y="1414659"/>
            <a:ext cx="10319535" cy="4225854"/>
          </a:xfrm>
          <a:noFill/>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a:extLst>
              <a:ext uri="{FF2B5EF4-FFF2-40B4-BE49-F238E27FC236}">
                <a16:creationId xmlns:a16="http://schemas.microsoft.com/office/drawing/2014/main" id="{ADE14EEE-068F-EA26-7C0A-EA3551B43BBF}"/>
              </a:ext>
            </a:extLst>
          </p:cNvPr>
          <p:cNvSpPr>
            <a:spLocks noGrp="1"/>
          </p:cNvSpPr>
          <p:nvPr>
            <p:ph type="title"/>
          </p:nvPr>
        </p:nvSpPr>
        <p:spPr>
          <a:xfrm>
            <a:off x="810861" y="228679"/>
            <a:ext cx="6939340" cy="1481967"/>
          </a:xfrm>
        </p:spPr>
        <p:txBody>
          <a:bodyPr/>
          <a:lstStyle/>
          <a:p>
            <a:r>
              <a:rPr lang="en-US" altLang="en-US">
                <a:solidFill>
                  <a:schemeClr val="bg2"/>
                </a:solidFill>
                <a:latin typeface="+mj-lt"/>
                <a:cs typeface="Calibri" panose="020F0502020204030204" pitchFamily="34" charset="0"/>
              </a:rPr>
              <a:t>Because they provide…</a:t>
            </a:r>
          </a:p>
        </p:txBody>
      </p:sp>
      <p:graphicFrame>
        <p:nvGraphicFramePr>
          <p:cNvPr id="6" name="Content Placeholder 3">
            <a:extLst>
              <a:ext uri="{FF2B5EF4-FFF2-40B4-BE49-F238E27FC236}">
                <a16:creationId xmlns:a16="http://schemas.microsoft.com/office/drawing/2014/main" id="{1022C2F3-05F6-EE6B-2F9A-5BCCFED2870C}"/>
              </a:ext>
            </a:extLst>
          </p:cNvPr>
          <p:cNvGraphicFramePr>
            <a:graphicFrameLocks noGrp="1"/>
          </p:cNvGraphicFramePr>
          <p:nvPr>
            <p:ph idx="1"/>
            <p:extLst>
              <p:ext uri="{D42A27DB-BD31-4B8C-83A1-F6EECF244321}">
                <p14:modId xmlns:p14="http://schemas.microsoft.com/office/powerpoint/2010/main" val="3367381748"/>
              </p:ext>
            </p:extLst>
          </p:nvPr>
        </p:nvGraphicFramePr>
        <p:xfrm>
          <a:off x="2286644" y="1592035"/>
          <a:ext cx="7618711" cy="4369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a:extLst>
              <a:ext uri="{FF2B5EF4-FFF2-40B4-BE49-F238E27FC236}">
                <a16:creationId xmlns:a16="http://schemas.microsoft.com/office/drawing/2014/main" id="{0EBE7EBB-E177-10CE-79DC-B3355E8F8496}"/>
              </a:ext>
            </a:extLst>
          </p:cNvPr>
          <p:cNvSpPr>
            <a:spLocks noGrp="1"/>
          </p:cNvSpPr>
          <p:nvPr>
            <p:ph type="title"/>
          </p:nvPr>
        </p:nvSpPr>
        <p:spPr>
          <a:xfrm>
            <a:off x="3962401" y="4906434"/>
            <a:ext cx="7939617" cy="709084"/>
          </a:xfrm>
        </p:spPr>
        <p:txBody>
          <a:bodyPr spcFirstLastPara="1" wrap="square" lIns="91440" tIns="45720" rIns="91440" bIns="45720" rtlCol="0" anchor="b" anchorCtr="0">
            <a:normAutofit fontScale="90000"/>
          </a:bodyPr>
          <a:lstStyle/>
          <a:p>
            <a:pPr algn="ctr">
              <a:defRPr/>
            </a:pPr>
            <a:r>
              <a:rPr lang="en-US" altLang="en-US" sz="3867">
                <a:solidFill>
                  <a:schemeClr val="bg2"/>
                </a:solidFill>
                <a:latin typeface="Raleway" pitchFamily="2" charset="0"/>
                <a:cs typeface="Calibri" panose="020F0502020204030204" pitchFamily="34" charset="0"/>
              </a:rPr>
              <a:t>You can PLAN on unrestricted funds to be there </a:t>
            </a:r>
            <a:br>
              <a:rPr lang="en-US" altLang="en-US" sz="3867">
                <a:solidFill>
                  <a:schemeClr val="bg2"/>
                </a:solidFill>
                <a:latin typeface="Raleway" pitchFamily="2" charset="0"/>
                <a:cs typeface="Calibri" panose="020F0502020204030204" pitchFamily="34" charset="0"/>
              </a:rPr>
            </a:br>
            <a:r>
              <a:rPr lang="en-US" altLang="en-US" sz="3867">
                <a:solidFill>
                  <a:schemeClr val="bg2"/>
                </a:solidFill>
                <a:latin typeface="Raleway" pitchFamily="2" charset="0"/>
                <a:cs typeface="Calibri" panose="020F0502020204030204" pitchFamily="34" charset="0"/>
              </a:rPr>
              <a:t>no matter what! </a:t>
            </a:r>
            <a:br>
              <a:rPr lang="en-US" altLang="en-US" sz="3867">
                <a:solidFill>
                  <a:schemeClr val="bg2"/>
                </a:solidFill>
                <a:latin typeface="Raleway" pitchFamily="2" charset="0"/>
                <a:cs typeface="Calibri" panose="020F0502020204030204" pitchFamily="34" charset="0"/>
              </a:rPr>
            </a:br>
            <a:br>
              <a:rPr lang="en-US" altLang="en-US" b="0">
                <a:solidFill>
                  <a:schemeClr val="tx1"/>
                </a:solidFill>
                <a:latin typeface="Helvetica Neue"/>
                <a:cs typeface="Calibri" panose="020F0502020204030204" pitchFamily="34" charset="0"/>
              </a:rPr>
            </a:br>
            <a:endParaRPr lang="en-US" altLang="en-US" b="0">
              <a:solidFill>
                <a:schemeClr val="tx1"/>
              </a:solidFill>
              <a:latin typeface="Helvetica Neue"/>
              <a:cs typeface="Calibri" panose="020F0502020204030204" pitchFamily="34" charset="0"/>
            </a:endParaRPr>
          </a:p>
        </p:txBody>
      </p:sp>
      <p:pic>
        <p:nvPicPr>
          <p:cNvPr id="32775" name="Picture 4" descr="A picture containing standing, blue, computer&#10;&#10;Description automatically generated">
            <a:extLst>
              <a:ext uri="{FF2B5EF4-FFF2-40B4-BE49-F238E27FC236}">
                <a16:creationId xmlns:a16="http://schemas.microsoft.com/office/drawing/2014/main" id="{341378F3-B0E6-4158-5BB1-A4AB4BBE8AE8}"/>
              </a:ext>
            </a:extLst>
          </p:cNvPr>
          <p:cNvPicPr>
            <a:picLocks noChangeAspect="1" noChangeArrowheads="1"/>
          </p:cNvPicPr>
          <p:nvPr/>
        </p:nvPicPr>
        <p:blipFill rotWithShape="1">
          <a:blip r:embed="rId2"/>
          <a:srcRect t="25262" r="1" b="30402"/>
          <a:stretch/>
        </p:blipFill>
        <p:spPr bwMode="auto">
          <a:xfrm>
            <a:off x="3570659" y="1"/>
            <a:ext cx="8542683" cy="2130473"/>
          </a:xfrm>
          <a:custGeom>
            <a:avLst/>
            <a:gdLst/>
            <a:ahLst/>
            <a:cxnLst/>
            <a:rect l="l" t="t" r="r" b="b"/>
            <a:pathLst>
              <a:path w="8542682" h="2130473">
                <a:moveTo>
                  <a:pt x="986689" y="0"/>
                </a:moveTo>
                <a:lnTo>
                  <a:pt x="8542682" y="0"/>
                </a:lnTo>
                <a:lnTo>
                  <a:pt x="8542682" y="2130473"/>
                </a:lnTo>
                <a:lnTo>
                  <a:pt x="0" y="2130473"/>
                </a:lnTo>
                <a:close/>
              </a:path>
            </a:pathLst>
          </a:custGeom>
          <a:noFill/>
        </p:spPr>
      </p:pic>
      <p:pic>
        <p:nvPicPr>
          <p:cNvPr id="32776" name="Picture 5" descr="A picture containing outdoor, grass, giraffe, standing&#10;&#10;Description automatically generated">
            <a:extLst>
              <a:ext uri="{FF2B5EF4-FFF2-40B4-BE49-F238E27FC236}">
                <a16:creationId xmlns:a16="http://schemas.microsoft.com/office/drawing/2014/main" id="{6F7BACFB-1D60-24F5-CA69-02DACF2AAD05}"/>
              </a:ext>
            </a:extLst>
          </p:cNvPr>
          <p:cNvPicPr>
            <a:picLocks noChangeAspect="1" noChangeArrowheads="1"/>
          </p:cNvPicPr>
          <p:nvPr/>
        </p:nvPicPr>
        <p:blipFill rotWithShape="1">
          <a:blip r:embed="rId3" cstate="hqprint"/>
          <a:srcRect t="21689" r="2" b="14836"/>
          <a:stretch/>
        </p:blipFill>
        <p:spPr bwMode="auto">
          <a:xfrm>
            <a:off x="20" y="-6953"/>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a:noFill/>
        </p:spPr>
      </p:pic>
      <p:pic>
        <p:nvPicPr>
          <p:cNvPr id="32774" name="Picture 7">
            <a:extLst>
              <a:ext uri="{FF2B5EF4-FFF2-40B4-BE49-F238E27FC236}">
                <a16:creationId xmlns:a16="http://schemas.microsoft.com/office/drawing/2014/main" id="{9C9ACDB3-F42E-655B-F770-98677082F9EB}"/>
              </a:ext>
            </a:extLst>
          </p:cNvPr>
          <p:cNvPicPr>
            <a:picLocks noChangeAspect="1" noChangeArrowheads="1"/>
          </p:cNvPicPr>
          <p:nvPr/>
        </p:nvPicPr>
        <p:blipFill rotWithShape="1">
          <a:blip r:embed="rId4"/>
          <a:srcRect t="15720" r="1" b="16316"/>
          <a:stretch/>
        </p:blipFill>
        <p:spPr bwMode="auto">
          <a:xfrm>
            <a:off x="7638202" y="4683320"/>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noFill/>
        </p:spPr>
      </p:pic>
      <p:pic>
        <p:nvPicPr>
          <p:cNvPr id="3" name="Picture 2" descr="A picture containing text&#10;&#10;Description automatically generated">
            <a:extLst>
              <a:ext uri="{FF2B5EF4-FFF2-40B4-BE49-F238E27FC236}">
                <a16:creationId xmlns:a16="http://schemas.microsoft.com/office/drawing/2014/main" id="{C473C836-4498-2F68-11C6-F696788AFDC3}"/>
              </a:ext>
            </a:extLst>
          </p:cNvPr>
          <p:cNvPicPr>
            <a:picLocks noChangeAspect="1"/>
          </p:cNvPicPr>
          <p:nvPr/>
        </p:nvPicPr>
        <p:blipFill rotWithShape="1">
          <a:blip r:embed="rId5"/>
          <a:srcRect t="10758" r="-2" b="18683"/>
          <a:stretch/>
        </p:blipFill>
        <p:spPr>
          <a:xfrm>
            <a:off x="1" y="4682840"/>
            <a:ext cx="8563356" cy="2175160"/>
          </a:xfrm>
          <a:custGeom>
            <a:avLst/>
            <a:gdLst/>
            <a:ahLst/>
            <a:cxnLst/>
            <a:rect l="l" t="t" r="r" b="b"/>
            <a:pathLst>
              <a:path w="8563376" h="2175160">
                <a:moveTo>
                  <a:pt x="0" y="0"/>
                </a:moveTo>
                <a:lnTo>
                  <a:pt x="8563376" y="0"/>
                </a:lnTo>
                <a:lnTo>
                  <a:pt x="7555992" y="2175160"/>
                </a:lnTo>
                <a:lnTo>
                  <a:pt x="0" y="2175160"/>
                </a:lnTo>
                <a:close/>
              </a:path>
            </a:pathLst>
          </a:custGeom>
        </p:spPr>
      </p:pic>
      <p:sp>
        <p:nvSpPr>
          <p:cNvPr id="37895" name="Date Placeholder 2">
            <a:extLst>
              <a:ext uri="{FF2B5EF4-FFF2-40B4-BE49-F238E27FC236}">
                <a16:creationId xmlns:a16="http://schemas.microsoft.com/office/drawing/2014/main" id="{14099764-3B3F-4869-4A62-40AB98B4702A}"/>
              </a:ext>
            </a:extLst>
          </p:cNvPr>
          <p:cNvSpPr>
            <a:spLocks noGrp="1" noChangeArrowheads="1"/>
          </p:cNvSpPr>
          <p:nvPr>
            <p:ph type="dt" sz="quarter" idx="4294967295"/>
          </p:nvPr>
        </p:nvSpPr>
        <p:spPr bwMode="auto">
          <a:xfrm>
            <a:off x="1117600" y="8475133"/>
            <a:ext cx="3657600" cy="4868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054">
              <a:spcBef>
                <a:spcPts val="800"/>
              </a:spcBef>
              <a:buClr>
                <a:schemeClr val="accent1"/>
              </a:buClr>
              <a:buSzPct val="100000"/>
              <a:buFont typeface="Arial" panose="020B0604020202020204" pitchFamily="34" charset="0"/>
              <a:buChar char="•"/>
              <a:defRPr sz="4000">
                <a:solidFill>
                  <a:schemeClr val="tx1"/>
                </a:solidFill>
                <a:latin typeface="Calibri" panose="020F0502020204030204" pitchFamily="34" charset="0"/>
                <a:cs typeface="Calibri" panose="020F0502020204030204" pitchFamily="34" charset="0"/>
              </a:defRPr>
            </a:lvl1pPr>
            <a:lvl2pPr marL="768331" indent="-385224" defTabSz="1217054">
              <a:spcBef>
                <a:spcPts val="800"/>
              </a:spcBef>
              <a:buClr>
                <a:srgbClr val="A6A6A6"/>
              </a:buClr>
              <a:buSzPct val="75000"/>
              <a:buFont typeface="LucidaGrande"/>
              <a:buChar char="○"/>
              <a:tabLst>
                <a:tab pos="527037" algn="l"/>
                <a:tab pos="681550" algn="l"/>
              </a:tabLst>
              <a:defRPr sz="3467">
                <a:solidFill>
                  <a:schemeClr val="tx1"/>
                </a:solidFill>
                <a:latin typeface="Calibri" panose="020F0502020204030204" pitchFamily="34" charset="0"/>
                <a:cs typeface="Calibri" panose="020F0502020204030204" pitchFamily="34" charset="0"/>
              </a:defRPr>
            </a:lvl2pPr>
            <a:lvl3pPr marL="1142971" indent="-374641" defTabSz="1217054">
              <a:spcBef>
                <a:spcPts val="800"/>
              </a:spcBef>
              <a:buClr>
                <a:srgbClr val="A6A6A6"/>
              </a:buClr>
              <a:buSzPct val="100000"/>
              <a:buFont typeface="LucidaGrande"/>
              <a:buChar char="∙"/>
              <a:tabLst>
                <a:tab pos="757748" algn="l"/>
                <a:tab pos="912261" algn="l"/>
                <a:tab pos="988459" algn="l"/>
                <a:tab pos="1132389" algn="l"/>
              </a:tabLst>
              <a:defRPr sz="2933">
                <a:solidFill>
                  <a:schemeClr val="tx1"/>
                </a:solidFill>
                <a:latin typeface="Calibri" panose="020F0502020204030204" pitchFamily="34" charset="0"/>
                <a:cs typeface="Calibri" panose="020F0502020204030204" pitchFamily="34" charset="0"/>
              </a:defRPr>
            </a:lvl3pPr>
            <a:lvl4pPr marL="1449881" indent="-385224" defTabSz="1217054">
              <a:spcBef>
                <a:spcPts val="800"/>
              </a:spcBef>
              <a:buClr>
                <a:srgbClr val="A6A6A6"/>
              </a:buClr>
              <a:buSzPct val="100000"/>
              <a:buFont typeface="LucidaGrande"/>
              <a:buChar char="∙"/>
              <a:tabLst>
                <a:tab pos="1363099" algn="l"/>
              </a:tabLst>
              <a:defRPr sz="2667">
                <a:solidFill>
                  <a:schemeClr val="tx1"/>
                </a:solidFill>
                <a:latin typeface="Calibri" panose="020F0502020204030204" pitchFamily="34" charset="0"/>
                <a:cs typeface="Calibri" panose="020F0502020204030204" pitchFamily="34" charset="0"/>
              </a:defRPr>
            </a:lvl4pPr>
            <a:lvl5pPr marL="1758907" indent="-309026" defTabSz="1217054">
              <a:spcBef>
                <a:spcPts val="800"/>
              </a:spcBef>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5pPr>
            <a:lvl6pPr marL="2368491" indent="-309026" defTabSz="1217054" eaLnBrk="0" fontAlgn="base" hangingPunct="0">
              <a:spcBef>
                <a:spcPts val="8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6pPr>
            <a:lvl7pPr marL="2978076" indent="-309026" defTabSz="1217054" eaLnBrk="0" fontAlgn="base" hangingPunct="0">
              <a:spcBef>
                <a:spcPts val="8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7pPr>
            <a:lvl8pPr marL="3587661" indent="-309026" defTabSz="1217054" eaLnBrk="0" fontAlgn="base" hangingPunct="0">
              <a:spcBef>
                <a:spcPts val="8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8pPr>
            <a:lvl9pPr marL="4197246" indent="-309026" defTabSz="1217054" eaLnBrk="0" fontAlgn="base" hangingPunct="0">
              <a:spcBef>
                <a:spcPts val="8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9pPr>
          </a:lstStyle>
          <a:p>
            <a:pPr eaLnBrk="1" hangingPunct="1">
              <a:spcBef>
                <a:spcPct val="0"/>
              </a:spcBef>
              <a:buClrTx/>
              <a:buSzTx/>
              <a:buFontTx/>
              <a:buNone/>
            </a:pPr>
            <a:fld id="{5C024D8A-6E40-4B5C-9691-8D8ED9F66919}" type="datetime1">
              <a:rPr lang="en-US" altLang="en-US" sz="1600">
                <a:solidFill>
                  <a:srgbClr val="909090"/>
                </a:solidFill>
                <a:cs typeface="Arial" panose="020B0604020202020204" pitchFamily="34" charset="0"/>
              </a:rPr>
              <a:pPr eaLnBrk="1" hangingPunct="1">
                <a:spcBef>
                  <a:spcPct val="0"/>
                </a:spcBef>
                <a:buClrTx/>
                <a:buSzTx/>
                <a:buFontTx/>
                <a:buNone/>
              </a:pPr>
              <a:t>10/22/2025</a:t>
            </a:fld>
            <a:endParaRPr lang="en-US" altLang="en-US" sz="1600">
              <a:solidFill>
                <a:srgbClr val="909090"/>
              </a:solidFill>
              <a:latin typeface="Arial" panose="020B0604020202020204" pitchFamily="34" charset="0"/>
              <a:cs typeface="Arial" panose="020B0604020202020204" pitchFamily="34" charset="0"/>
            </a:endParaRPr>
          </a:p>
        </p:txBody>
      </p:sp>
      <p:sp>
        <p:nvSpPr>
          <p:cNvPr id="37896" name="Footer Placeholder 3">
            <a:extLst>
              <a:ext uri="{FF2B5EF4-FFF2-40B4-BE49-F238E27FC236}">
                <a16:creationId xmlns:a16="http://schemas.microsoft.com/office/drawing/2014/main" id="{EBAD512D-C9DC-6380-8A7D-D933B54CCC54}"/>
              </a:ext>
            </a:extLst>
          </p:cNvPr>
          <p:cNvSpPr>
            <a:spLocks noGrp="1" noChangeArrowheads="1"/>
          </p:cNvSpPr>
          <p:nvPr>
            <p:ph type="ftr" sz="quarter" idx="4294967295"/>
          </p:nvPr>
        </p:nvSpPr>
        <p:spPr bwMode="auto">
          <a:xfrm>
            <a:off x="5384800" y="8475133"/>
            <a:ext cx="5486400" cy="4868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054">
              <a:spcBef>
                <a:spcPts val="800"/>
              </a:spcBef>
              <a:buClr>
                <a:schemeClr val="accent1"/>
              </a:buClr>
              <a:buSzPct val="100000"/>
              <a:buFont typeface="Arial" panose="020B0604020202020204" pitchFamily="34" charset="0"/>
              <a:buChar char="•"/>
              <a:defRPr sz="4000">
                <a:solidFill>
                  <a:schemeClr val="tx1"/>
                </a:solidFill>
                <a:latin typeface="Calibri" panose="020F0502020204030204" pitchFamily="34" charset="0"/>
                <a:cs typeface="Calibri" panose="020F0502020204030204" pitchFamily="34" charset="0"/>
              </a:defRPr>
            </a:lvl1pPr>
            <a:lvl2pPr marL="768331" indent="-385224" defTabSz="1217054">
              <a:spcBef>
                <a:spcPts val="800"/>
              </a:spcBef>
              <a:buClr>
                <a:srgbClr val="A6A6A6"/>
              </a:buClr>
              <a:buSzPct val="75000"/>
              <a:buFont typeface="LucidaGrande"/>
              <a:buChar char="○"/>
              <a:tabLst>
                <a:tab pos="527037" algn="l"/>
                <a:tab pos="681550" algn="l"/>
              </a:tabLst>
              <a:defRPr sz="3467">
                <a:solidFill>
                  <a:schemeClr val="tx1"/>
                </a:solidFill>
                <a:latin typeface="Calibri" panose="020F0502020204030204" pitchFamily="34" charset="0"/>
                <a:cs typeface="Calibri" panose="020F0502020204030204" pitchFamily="34" charset="0"/>
              </a:defRPr>
            </a:lvl2pPr>
            <a:lvl3pPr marL="1142971" indent="-374641" defTabSz="1217054">
              <a:spcBef>
                <a:spcPts val="800"/>
              </a:spcBef>
              <a:buClr>
                <a:srgbClr val="A6A6A6"/>
              </a:buClr>
              <a:buSzPct val="100000"/>
              <a:buFont typeface="LucidaGrande"/>
              <a:buChar char="∙"/>
              <a:tabLst>
                <a:tab pos="757748" algn="l"/>
                <a:tab pos="912261" algn="l"/>
                <a:tab pos="988459" algn="l"/>
                <a:tab pos="1132389" algn="l"/>
              </a:tabLst>
              <a:defRPr sz="2933">
                <a:solidFill>
                  <a:schemeClr val="tx1"/>
                </a:solidFill>
                <a:latin typeface="Calibri" panose="020F0502020204030204" pitchFamily="34" charset="0"/>
                <a:cs typeface="Calibri" panose="020F0502020204030204" pitchFamily="34" charset="0"/>
              </a:defRPr>
            </a:lvl3pPr>
            <a:lvl4pPr marL="1449881" indent="-385224" defTabSz="1217054">
              <a:spcBef>
                <a:spcPts val="800"/>
              </a:spcBef>
              <a:buClr>
                <a:srgbClr val="A6A6A6"/>
              </a:buClr>
              <a:buSzPct val="100000"/>
              <a:buFont typeface="LucidaGrande"/>
              <a:buChar char="∙"/>
              <a:tabLst>
                <a:tab pos="1363099" algn="l"/>
              </a:tabLst>
              <a:defRPr sz="2667">
                <a:solidFill>
                  <a:schemeClr val="tx1"/>
                </a:solidFill>
                <a:latin typeface="Calibri" panose="020F0502020204030204" pitchFamily="34" charset="0"/>
                <a:cs typeface="Calibri" panose="020F0502020204030204" pitchFamily="34" charset="0"/>
              </a:defRPr>
            </a:lvl4pPr>
            <a:lvl5pPr marL="1758907" indent="-309026" defTabSz="1217054">
              <a:spcBef>
                <a:spcPts val="800"/>
              </a:spcBef>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5pPr>
            <a:lvl6pPr marL="2368491" indent="-309026" defTabSz="1217054" eaLnBrk="0" fontAlgn="base" hangingPunct="0">
              <a:spcBef>
                <a:spcPts val="8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6pPr>
            <a:lvl7pPr marL="2978076" indent="-309026" defTabSz="1217054" eaLnBrk="0" fontAlgn="base" hangingPunct="0">
              <a:spcBef>
                <a:spcPts val="8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7pPr>
            <a:lvl8pPr marL="3587661" indent="-309026" defTabSz="1217054" eaLnBrk="0" fontAlgn="base" hangingPunct="0">
              <a:spcBef>
                <a:spcPts val="8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8pPr>
            <a:lvl9pPr marL="4197246" indent="-309026" defTabSz="1217054" eaLnBrk="0" fontAlgn="base" hangingPunct="0">
              <a:spcBef>
                <a:spcPts val="800"/>
              </a:spcBef>
              <a:spcAft>
                <a:spcPct val="0"/>
              </a:spcAft>
              <a:buClr>
                <a:srgbClr val="A6A6A6"/>
              </a:buClr>
              <a:buSzPct val="100000"/>
              <a:buFont typeface="LucidaGrande"/>
              <a:buChar char="∙"/>
              <a:defRPr>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ClrTx/>
              <a:buSzTx/>
              <a:buFontTx/>
              <a:buNone/>
            </a:pPr>
            <a:endParaRPr lang="en-US" altLang="en-US" sz="1600">
              <a:solidFill>
                <a:srgbClr val="909090"/>
              </a:solidFill>
              <a:latin typeface="Arial" panose="020B0604020202020204" pitchFamily="34" charset="0"/>
              <a:cs typeface="Arial" panose="020B0604020202020204" pitchFamily="34" charset="0"/>
            </a:endParaRPr>
          </a:p>
        </p:txBody>
      </p:sp>
      <p:pic>
        <p:nvPicPr>
          <p:cNvPr id="37897" name="Picture 3" descr="A flooded area with trees and a building&#10;&#10;Description automatically generated">
            <a:extLst>
              <a:ext uri="{FF2B5EF4-FFF2-40B4-BE49-F238E27FC236}">
                <a16:creationId xmlns:a16="http://schemas.microsoft.com/office/drawing/2014/main" id="{700849FB-FA26-2A8D-4E0D-25A97AE98C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34" y="2123018"/>
            <a:ext cx="3460751" cy="259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iterate type="lt">
                                    <p:tmPct val="10000"/>
                                  </p:iterate>
                                  <p:childTnLst>
                                    <p:set>
                                      <p:cBhvr>
                                        <p:cTn id="6" dur="1" fill="hold">
                                          <p:stCondLst>
                                            <p:cond delay="0"/>
                                          </p:stCondLst>
                                        </p:cTn>
                                        <p:tgtEl>
                                          <p:spTgt spid="32771"/>
                                        </p:tgtEl>
                                        <p:attrNameLst>
                                          <p:attrName>style.visibility</p:attrName>
                                        </p:attrNameLst>
                                      </p:cBhvr>
                                      <p:to>
                                        <p:strVal val="visible"/>
                                      </p:to>
                                    </p:set>
                                    <p:animEffect transition="in" filter="fade">
                                      <p:cBhvr>
                                        <p:cTn id="7" dur="4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theme/theme1.xml><?xml version="1.0" encoding="utf-8"?>
<a:theme xmlns:a="http://schemas.openxmlformats.org/drawingml/2006/main" name="CharityEngine Theme">
  <a:themeElements>
    <a:clrScheme name="CE - New2024">
      <a:dk1>
        <a:srgbClr val="333F45"/>
      </a:dk1>
      <a:lt1>
        <a:srgbClr val="FFFFFF"/>
      </a:lt1>
      <a:dk2>
        <a:srgbClr val="284066"/>
      </a:dk2>
      <a:lt2>
        <a:srgbClr val="F6F7F7"/>
      </a:lt2>
      <a:accent1>
        <a:srgbClr val="69A337"/>
      </a:accent1>
      <a:accent2>
        <a:srgbClr val="F66537"/>
      </a:accent2>
      <a:accent3>
        <a:srgbClr val="03B2C6"/>
      </a:accent3>
      <a:accent4>
        <a:srgbClr val="EDC800"/>
      </a:accent4>
      <a:accent5>
        <a:srgbClr val="853BC1"/>
      </a:accent5>
      <a:accent6>
        <a:srgbClr val="0EC974"/>
      </a:accent6>
      <a:hlink>
        <a:srgbClr val="E33F83"/>
      </a:hlink>
      <a:folHlink>
        <a:srgbClr val="06CDB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C7E45B0C831246827AD918A57434A3" ma:contentTypeVersion="18" ma:contentTypeDescription="Create a new document." ma:contentTypeScope="" ma:versionID="9320e6ecb69ed6d47635008ce0037431">
  <xsd:schema xmlns:xsd="http://www.w3.org/2001/XMLSchema" xmlns:xs="http://www.w3.org/2001/XMLSchema" xmlns:p="http://schemas.microsoft.com/office/2006/metadata/properties" xmlns:ns2="1949b5e1-3b47-43f1-933e-067d2ef9ba27" xmlns:ns3="2c6a5344-c9b1-405c-bd7b-799e5315fe3a" targetNamespace="http://schemas.microsoft.com/office/2006/metadata/properties" ma:root="true" ma:fieldsID="6f988291a8f18ce20670d4bead890dd9" ns2:_="" ns3:_="">
    <xsd:import namespace="1949b5e1-3b47-43f1-933e-067d2ef9ba27"/>
    <xsd:import namespace="2c6a5344-c9b1-405c-bd7b-799e5315fe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49b5e1-3b47-43f1-933e-067d2ef9ba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b11d22e-58f2-46c4-bf13-6c520e1861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6a5344-c9b1-405c-bd7b-799e5315fe3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aba8eef-437e-491b-85f9-457ca167b8fd}" ma:internalName="TaxCatchAll" ma:showField="CatchAllData" ma:web="2c6a5344-c9b1-405c-bd7b-799e5315fe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949b5e1-3b47-43f1-933e-067d2ef9ba27">
      <Terms xmlns="http://schemas.microsoft.com/office/infopath/2007/PartnerControls"/>
    </lcf76f155ced4ddcb4097134ff3c332f>
    <TaxCatchAll xmlns="2c6a5344-c9b1-405c-bd7b-799e5315fe3a" xsi:nil="true"/>
    <SharedWithUsers xmlns="2c6a5344-c9b1-405c-bd7b-799e5315fe3a">
      <UserInfo>
        <DisplayName>Julie Kennon</DisplayName>
        <AccountId>12</AccountId>
        <AccountType/>
      </UserInfo>
    </SharedWithUsers>
  </documentManagement>
</p:properties>
</file>

<file path=customXml/itemProps1.xml><?xml version="1.0" encoding="utf-8"?>
<ds:datastoreItem xmlns:ds="http://schemas.openxmlformats.org/officeDocument/2006/customXml" ds:itemID="{29BB9E26-615B-456C-9FEA-EBC8D23A3743}">
  <ds:schemaRefs>
    <ds:schemaRef ds:uri="1949b5e1-3b47-43f1-933e-067d2ef9ba27"/>
    <ds:schemaRef ds:uri="2c6a5344-c9b1-405c-bd7b-799e5315fe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C90362-129B-4AF1-B40B-675188A24623}">
  <ds:schemaRefs>
    <ds:schemaRef ds:uri="http://schemas.microsoft.com/sharepoint/v3/contenttype/forms"/>
  </ds:schemaRefs>
</ds:datastoreItem>
</file>

<file path=customXml/itemProps3.xml><?xml version="1.0" encoding="utf-8"?>
<ds:datastoreItem xmlns:ds="http://schemas.openxmlformats.org/officeDocument/2006/customXml" ds:itemID="{279112EB-8C35-4D5A-9502-2B7DF4836706}">
  <ds:schemaRefs>
    <ds:schemaRef ds:uri="1949b5e1-3b47-43f1-933e-067d2ef9ba27"/>
    <ds:schemaRef ds:uri="2c6a5344-c9b1-405c-bd7b-799e5315fe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1281</Words>
  <Application>Microsoft Office PowerPoint</Application>
  <PresentationFormat>Widescreen</PresentationFormat>
  <Paragraphs>199</Paragraphs>
  <Slides>61</Slides>
  <Notes>32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5" baseType="lpstr">
      <vt:lpstr>Raleway</vt:lpstr>
      <vt:lpstr>Lato</vt:lpstr>
      <vt:lpstr>Century Gothic</vt:lpstr>
      <vt:lpstr>Calibri</vt:lpstr>
      <vt:lpstr>Helvetica Neue Light</vt:lpstr>
      <vt:lpstr>Times New Roman</vt:lpstr>
      <vt:lpstr>Segoe UI</vt:lpstr>
      <vt:lpstr>Courier New</vt:lpstr>
      <vt:lpstr>Roboto</vt:lpstr>
      <vt:lpstr>Cormorant Garamond Medium</vt:lpstr>
      <vt:lpstr>Helvetica Neue</vt:lpstr>
      <vt:lpstr>Arial</vt:lpstr>
      <vt:lpstr>CharityEngine Theme</vt:lpstr>
      <vt:lpstr>Packager Shell Object</vt:lpstr>
      <vt:lpstr>Stop Losing Donors.</vt:lpstr>
      <vt:lpstr>CharityEngine Was Built for Nonprofits Tired of: </vt:lpstr>
      <vt:lpstr>Unsurpassed Monthly Giving Results</vt:lpstr>
      <vt:lpstr>PowerPoint Presentation</vt:lpstr>
      <vt:lpstr>Hello, my name is Erica Waasdorp!</vt:lpstr>
      <vt:lpstr>Today’s agenda</vt:lpstr>
      <vt:lpstr>Monthly donors are so…</vt:lpstr>
      <vt:lpstr>Because they provide…</vt:lpstr>
      <vt:lpstr>You can PLAN on unrestricted funds to be there  no matter what!   </vt:lpstr>
      <vt:lpstr>Retention rates improve</vt:lpstr>
      <vt:lpstr>Monthly Giving continues to grow </vt:lpstr>
      <vt:lpstr>Monthly giving can come in through all sources </vt:lpstr>
      <vt:lpstr>Let’s look at some definitions </vt:lpstr>
      <vt:lpstr>Monthly donors give more money</vt:lpstr>
      <vt:lpstr>What’s the 5-year value of a typical monthly donor? </vt:lpstr>
      <vt:lpstr>$1,500+ or even more…</vt:lpstr>
      <vt:lpstr>Oh, their lifetime is more than 5 years! </vt:lpstr>
      <vt:lpstr>How many monthly donors do you have? </vt:lpstr>
      <vt:lpstr>Create your own benchmarks  </vt:lpstr>
      <vt:lpstr>Why donors give monthly… </vt:lpstr>
      <vt:lpstr>Key elements for growth</vt:lpstr>
      <vt:lpstr>Commit and have a driver</vt:lpstr>
      <vt:lpstr>Create mini story/nudge/value proposition</vt:lpstr>
      <vt:lpstr>Start with a one-liner</vt:lpstr>
      <vt:lpstr>  Review your donation form options  Use your nudge </vt:lpstr>
      <vt:lpstr>  Review your donation form options  Create a monthly version or very clear toggle  </vt:lpstr>
      <vt:lpstr>  Review your donation form options  Create a very clear toggle  </vt:lpstr>
      <vt:lpstr>Review your donation form options   Can you do a lightbox?   </vt:lpstr>
      <vt:lpstr>Make it monthly, and only monthly!</vt:lpstr>
      <vt:lpstr>Direct donors to your form  Add a button Make it easy to find</vt:lpstr>
      <vt:lpstr>Add 2nd button to the home page…</vt:lpstr>
      <vt:lpstr>What do you think was the impact of adding that second button? </vt:lpstr>
      <vt:lpstr>Drive donors to the monthly giving page </vt:lpstr>
      <vt:lpstr>Add a button to your emails </vt:lpstr>
      <vt:lpstr>Use your social media</vt:lpstr>
      <vt:lpstr>Use your email signature</vt:lpstr>
      <vt:lpstr>Use your welcome emails  </vt:lpstr>
      <vt:lpstr>Use special invite emails (campaign) </vt:lpstr>
      <vt:lpstr>Add option to your appeal reply form </vt:lpstr>
      <vt:lpstr>PowerPoint Presentation</vt:lpstr>
      <vt:lpstr>Add nudges to your letter </vt:lpstr>
      <vt:lpstr>Add buck slip to appeal or thank you letter </vt:lpstr>
      <vt:lpstr>Use a postcard </vt:lpstr>
      <vt:lpstr>Add emails to other channels </vt:lpstr>
      <vt:lpstr>Use the phone</vt:lpstr>
      <vt:lpstr>Use texts for asking, giving, thanking,  reminding and special occasions</vt:lpstr>
      <vt:lpstr>Create ‘surround sound’ effect</vt:lpstr>
      <vt:lpstr>Make your recurring donors feel special, but keep your promises doable </vt:lpstr>
      <vt:lpstr>Mail your thank you and make it personal</vt:lpstr>
      <vt:lpstr>Segment your data so you can recognize your recurring donors </vt:lpstr>
      <vt:lpstr>Share impact stories</vt:lpstr>
      <vt:lpstr>Include monthly donors in your Giving (Tues)day campaigns</vt:lpstr>
      <vt:lpstr>Remember the 3 R’s   Recycle Reuse Repurpose </vt:lpstr>
      <vt:lpstr>Key Takeaways</vt:lpstr>
      <vt:lpstr>What will you do next  to grow your monthly donors?   </vt:lpstr>
      <vt:lpstr>Write down your goals</vt:lpstr>
      <vt:lpstr>The best time to plant a tree was  20 years ago.  The second best time is NOW! </vt:lpstr>
      <vt:lpstr>Questions? </vt:lpstr>
      <vt:lpstr>Contact Erica</vt:lpstr>
      <vt:lpstr>Download Free Resources</vt:lpstr>
      <vt:lpstr>A Complete Fundraising Platform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CRM That Revolutionizes Fundraising  Powering the good  to be GREAT!</dc:title>
  <dc:creator>Julie Kennon</dc:creator>
  <cp:lastModifiedBy>Kendall Joyner</cp:lastModifiedBy>
  <cp:revision>2</cp:revision>
  <dcterms:created xsi:type="dcterms:W3CDTF">2023-05-01T20:51:41Z</dcterms:created>
  <dcterms:modified xsi:type="dcterms:W3CDTF">2025-10-22T17:52:17Z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0x01010067C7E45B0C831246827AD918A57434A3</vt:lpwstr>
  </property>
  <property fmtid="{D5CDD505-2E9C-101B-9397-08002B2CF9AE}" pid="3" name="MediaServiceImageTags">
    <vt:lpwstr/>
  </property>
</Properties>
</file>