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2.xml" ContentType="application/inkml+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ink/ink3.xml" ContentType="application/inkml+xml"/>
  <Override PartName="/ppt/notesSlides/notesSlide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2"/>
  </p:notesMasterIdLst>
  <p:sldIdLst>
    <p:sldId id="285" r:id="rId2"/>
    <p:sldId id="321" r:id="rId3"/>
    <p:sldId id="323" r:id="rId4"/>
    <p:sldId id="286" r:id="rId5"/>
    <p:sldId id="322" r:id="rId6"/>
    <p:sldId id="324" r:id="rId7"/>
    <p:sldId id="311" r:id="rId8"/>
    <p:sldId id="343" r:id="rId9"/>
    <p:sldId id="288" r:id="rId10"/>
    <p:sldId id="330" r:id="rId11"/>
    <p:sldId id="329" r:id="rId12"/>
    <p:sldId id="325" r:id="rId13"/>
    <p:sldId id="342" r:id="rId14"/>
    <p:sldId id="326" r:id="rId15"/>
    <p:sldId id="327" r:id="rId16"/>
    <p:sldId id="328" r:id="rId17"/>
    <p:sldId id="332" r:id="rId18"/>
    <p:sldId id="331" r:id="rId19"/>
    <p:sldId id="333" r:id="rId20"/>
    <p:sldId id="334" r:id="rId21"/>
    <p:sldId id="335" r:id="rId22"/>
    <p:sldId id="336" r:id="rId23"/>
    <p:sldId id="337" r:id="rId24"/>
    <p:sldId id="338" r:id="rId25"/>
    <p:sldId id="344" r:id="rId26"/>
    <p:sldId id="339" r:id="rId27"/>
    <p:sldId id="340" r:id="rId28"/>
    <p:sldId id="341" r:id="rId29"/>
    <p:sldId id="345" r:id="rId30"/>
    <p:sldId id="346" r:id="rId31"/>
    <p:sldId id="297" r:id="rId32"/>
    <p:sldId id="310" r:id="rId33"/>
    <p:sldId id="298" r:id="rId34"/>
    <p:sldId id="313" r:id="rId35"/>
    <p:sldId id="314" r:id="rId36"/>
    <p:sldId id="299" r:id="rId37"/>
    <p:sldId id="347" r:id="rId38"/>
    <p:sldId id="318" r:id="rId39"/>
    <p:sldId id="300" r:id="rId40"/>
    <p:sldId id="317" r:id="rId41"/>
    <p:sldId id="315" r:id="rId42"/>
    <p:sldId id="319" r:id="rId43"/>
    <p:sldId id="303" r:id="rId44"/>
    <p:sldId id="304" r:id="rId45"/>
    <p:sldId id="306" r:id="rId46"/>
    <p:sldId id="348" r:id="rId47"/>
    <p:sldId id="349" r:id="rId48"/>
    <p:sldId id="320" r:id="rId49"/>
    <p:sldId id="309" r:id="rId50"/>
    <p:sldId id="350"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A8A8"/>
    <a:srgbClr val="33B187"/>
    <a:srgbClr val="37AD80"/>
    <a:srgbClr val="32B2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7D950E-B0CA-47AE-8E4E-CD9966BE229E}" v="947" dt="2025-02-19T15:11:27.0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5667" autoAdjust="0"/>
  </p:normalViewPr>
  <p:slideViewPr>
    <p:cSldViewPr snapToGrid="0" showGuides="1">
      <p:cViewPr varScale="1">
        <p:scale>
          <a:sx n="80" d="100"/>
          <a:sy n="80" d="100"/>
        </p:scale>
        <p:origin x="1596" y="84"/>
      </p:cViewPr>
      <p:guideLst>
        <p:guide orient="horz" pos="2184"/>
        <p:guide pos="3840"/>
      </p:guideLst>
    </p:cSldViewPr>
  </p:slideViewPr>
  <p:notesTextViewPr>
    <p:cViewPr>
      <p:scale>
        <a:sx n="1" d="1"/>
        <a:sy n="1" d="1"/>
      </p:scale>
      <p:origin x="0" y="0"/>
    </p:cViewPr>
  </p:notesTextViewPr>
  <p:sorterViewPr>
    <p:cViewPr>
      <p:scale>
        <a:sx n="70" d="100"/>
        <a:sy n="70" d="100"/>
      </p:scale>
      <p:origin x="0" y="-3903"/>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 Dejoy" userId="79ec4ca6-5691-43a4-bd1b-436b96b6b2d2" providerId="ADAL" clId="{077D950E-B0CA-47AE-8E4E-CD9966BE229E}"/>
    <pc:docChg chg="undo custSel addSld delSld modSld sldOrd modMainMaster modNotesMaster">
      <pc:chgData name="Susan Dejoy" userId="79ec4ca6-5691-43a4-bd1b-436b96b6b2d2" providerId="ADAL" clId="{077D950E-B0CA-47AE-8E4E-CD9966BE229E}" dt="2025-02-19T23:48:25.623" v="20338" actId="20577"/>
      <pc:docMkLst>
        <pc:docMk/>
      </pc:docMkLst>
      <pc:sldChg chg="modSp mod modNotes modNotesTx">
        <pc:chgData name="Susan Dejoy" userId="79ec4ca6-5691-43a4-bd1b-436b96b6b2d2" providerId="ADAL" clId="{077D950E-B0CA-47AE-8E4E-CD9966BE229E}" dt="2025-02-19T23:46:53.584" v="20331" actId="20577"/>
        <pc:sldMkLst>
          <pc:docMk/>
          <pc:sldMk cId="0" sldId="285"/>
        </pc:sldMkLst>
        <pc:spChg chg="mod">
          <ac:chgData name="Susan Dejoy" userId="79ec4ca6-5691-43a4-bd1b-436b96b6b2d2" providerId="ADAL" clId="{077D950E-B0CA-47AE-8E4E-CD9966BE229E}" dt="2025-02-17T20:18:16.620" v="1478" actId="14100"/>
          <ac:spMkLst>
            <pc:docMk/>
            <pc:sldMk cId="0" sldId="285"/>
            <ac:spMk id="2" creationId="{00000000-0000-0000-0000-000000000000}"/>
          </ac:spMkLst>
        </pc:spChg>
        <pc:spChg chg="mod">
          <ac:chgData name="Susan Dejoy" userId="79ec4ca6-5691-43a4-bd1b-436b96b6b2d2" providerId="ADAL" clId="{077D950E-B0CA-47AE-8E4E-CD9966BE229E}" dt="2025-02-17T20:18:01.154" v="1475" actId="1076"/>
          <ac:spMkLst>
            <pc:docMk/>
            <pc:sldMk cId="0" sldId="285"/>
            <ac:spMk id="4" creationId="{D130CA7A-44C3-40CC-AB4E-20B4CC15A626}"/>
          </ac:spMkLst>
        </pc:spChg>
        <pc:spChg chg="mod">
          <ac:chgData name="Susan Dejoy" userId="79ec4ca6-5691-43a4-bd1b-436b96b6b2d2" providerId="ADAL" clId="{077D950E-B0CA-47AE-8E4E-CD9966BE229E}" dt="2025-02-17T20:17:56.906" v="1474" actId="1076"/>
          <ac:spMkLst>
            <pc:docMk/>
            <pc:sldMk cId="0" sldId="285"/>
            <ac:spMk id="7" creationId="{C2440BC0-6AD8-AFBF-EF51-6E0A0D01E0A8}"/>
          </ac:spMkLst>
        </pc:spChg>
      </pc:sldChg>
      <pc:sldChg chg="modSp mod ord modNotes">
        <pc:chgData name="Susan Dejoy" userId="79ec4ca6-5691-43a4-bd1b-436b96b6b2d2" providerId="ADAL" clId="{077D950E-B0CA-47AE-8E4E-CD9966BE229E}" dt="2025-02-17T20:19:03.358" v="1487" actId="1076"/>
        <pc:sldMkLst>
          <pc:docMk/>
          <pc:sldMk cId="0" sldId="286"/>
        </pc:sldMkLst>
        <pc:spChg chg="mod">
          <ac:chgData name="Susan Dejoy" userId="79ec4ca6-5691-43a4-bd1b-436b96b6b2d2" providerId="ADAL" clId="{077D950E-B0CA-47AE-8E4E-CD9966BE229E}" dt="2025-02-17T20:19:03.358" v="1487" actId="1076"/>
          <ac:spMkLst>
            <pc:docMk/>
            <pc:sldMk cId="0" sldId="286"/>
            <ac:spMk id="2" creationId="{00000000-0000-0000-0000-000000000000}"/>
          </ac:spMkLst>
        </pc:spChg>
        <pc:spChg chg="mod">
          <ac:chgData name="Susan Dejoy" userId="79ec4ca6-5691-43a4-bd1b-436b96b6b2d2" providerId="ADAL" clId="{077D950E-B0CA-47AE-8E4E-CD9966BE229E}" dt="2025-02-17T20:18:58.403" v="1486" actId="1076"/>
          <ac:spMkLst>
            <pc:docMk/>
            <pc:sldMk cId="0" sldId="286"/>
            <ac:spMk id="3" creationId="{00000000-0000-0000-0000-000000000000}"/>
          </ac:spMkLst>
        </pc:spChg>
      </pc:sldChg>
      <pc:sldChg chg="addSp modSp mod ord modNotes">
        <pc:chgData name="Susan Dejoy" userId="79ec4ca6-5691-43a4-bd1b-436b96b6b2d2" providerId="ADAL" clId="{077D950E-B0CA-47AE-8E4E-CD9966BE229E}" dt="2025-02-18T15:37:22.702" v="7479" actId="1076"/>
        <pc:sldMkLst>
          <pc:docMk/>
          <pc:sldMk cId="0" sldId="288"/>
        </pc:sldMkLst>
        <pc:spChg chg="mod">
          <ac:chgData name="Susan Dejoy" userId="79ec4ca6-5691-43a4-bd1b-436b96b6b2d2" providerId="ADAL" clId="{077D950E-B0CA-47AE-8E4E-CD9966BE229E}" dt="2025-02-17T21:00:45.800" v="3399" actId="1076"/>
          <ac:spMkLst>
            <pc:docMk/>
            <pc:sldMk cId="0" sldId="288"/>
            <ac:spMk id="2" creationId="{00000000-0000-0000-0000-000000000000}"/>
          </ac:spMkLst>
        </pc:spChg>
        <pc:spChg chg="mod">
          <ac:chgData name="Susan Dejoy" userId="79ec4ca6-5691-43a4-bd1b-436b96b6b2d2" providerId="ADAL" clId="{077D950E-B0CA-47AE-8E4E-CD9966BE229E}" dt="2025-02-18T15:37:22.702" v="7479" actId="1076"/>
          <ac:spMkLst>
            <pc:docMk/>
            <pc:sldMk cId="0" sldId="288"/>
            <ac:spMk id="3" creationId="{00000000-0000-0000-0000-000000000000}"/>
          </ac:spMkLst>
        </pc:spChg>
        <pc:spChg chg="add mod">
          <ac:chgData name="Susan Dejoy" userId="79ec4ca6-5691-43a4-bd1b-436b96b6b2d2" providerId="ADAL" clId="{077D950E-B0CA-47AE-8E4E-CD9966BE229E}" dt="2025-02-18T15:33:10.532" v="7355" actId="207"/>
          <ac:spMkLst>
            <pc:docMk/>
            <pc:sldMk cId="0" sldId="288"/>
            <ac:spMk id="4" creationId="{EEEFC0EE-E86D-CDAF-7BF7-13E4C37A2C23}"/>
          </ac:spMkLst>
        </pc:spChg>
      </pc:sldChg>
      <pc:sldChg chg="modSp del">
        <pc:chgData name="Susan Dejoy" userId="79ec4ca6-5691-43a4-bd1b-436b96b6b2d2" providerId="ADAL" clId="{077D950E-B0CA-47AE-8E4E-CD9966BE229E}" dt="2025-02-17T21:06:41.037" v="3444" actId="47"/>
        <pc:sldMkLst>
          <pc:docMk/>
          <pc:sldMk cId="0" sldId="293"/>
        </pc:sldMkLst>
      </pc:sldChg>
      <pc:sldChg chg="modSp del mod ord modNotes">
        <pc:chgData name="Susan Dejoy" userId="79ec4ca6-5691-43a4-bd1b-436b96b6b2d2" providerId="ADAL" clId="{077D950E-B0CA-47AE-8E4E-CD9966BE229E}" dt="2025-02-19T15:50:52.526" v="19725" actId="47"/>
        <pc:sldMkLst>
          <pc:docMk/>
          <pc:sldMk cId="0" sldId="294"/>
        </pc:sldMkLst>
      </pc:sldChg>
      <pc:sldChg chg="delSp modSp del mod delDesignElem modNotes">
        <pc:chgData name="Susan Dejoy" userId="79ec4ca6-5691-43a4-bd1b-436b96b6b2d2" providerId="ADAL" clId="{077D950E-B0CA-47AE-8E4E-CD9966BE229E}" dt="2025-02-18T16:27:18.976" v="9217" actId="47"/>
        <pc:sldMkLst>
          <pc:docMk/>
          <pc:sldMk cId="0" sldId="295"/>
        </pc:sldMkLst>
        <pc:spChg chg="mod">
          <ac:chgData name="Susan Dejoy" userId="79ec4ca6-5691-43a4-bd1b-436b96b6b2d2" providerId="ADAL" clId="{077D950E-B0CA-47AE-8E4E-CD9966BE229E}" dt="2025-02-18T16:23:27.310" v="8949" actId="14100"/>
          <ac:spMkLst>
            <pc:docMk/>
            <pc:sldMk cId="0" sldId="295"/>
            <ac:spMk id="2" creationId="{00000000-0000-0000-0000-000000000000}"/>
          </ac:spMkLst>
        </pc:spChg>
        <pc:graphicFrameChg chg="mod">
          <ac:chgData name="Susan Dejoy" userId="79ec4ca6-5691-43a4-bd1b-436b96b6b2d2" providerId="ADAL" clId="{077D950E-B0CA-47AE-8E4E-CD9966BE229E}" dt="2025-02-18T16:22:35.162" v="8922" actId="20577"/>
          <ac:graphicFrameMkLst>
            <pc:docMk/>
            <pc:sldMk cId="0" sldId="295"/>
            <ac:graphicFrameMk id="5" creationId="{E487261F-9FDE-AFDC-738E-EFADC0D6B51A}"/>
          </ac:graphicFrameMkLst>
        </pc:graphicFrameChg>
      </pc:sldChg>
      <pc:sldChg chg="modSp del modNotes modNotesTx">
        <pc:chgData name="Susan Dejoy" userId="79ec4ca6-5691-43a4-bd1b-436b96b6b2d2" providerId="ADAL" clId="{077D950E-B0CA-47AE-8E4E-CD9966BE229E}" dt="2025-02-18T16:36:30.394" v="10203" actId="47"/>
        <pc:sldMkLst>
          <pc:docMk/>
          <pc:sldMk cId="1398965231" sldId="296"/>
        </pc:sldMkLst>
      </pc:sldChg>
      <pc:sldChg chg="modSp mod ord modNotes modNotesTx">
        <pc:chgData name="Susan Dejoy" userId="79ec4ca6-5691-43a4-bd1b-436b96b6b2d2" providerId="ADAL" clId="{077D950E-B0CA-47AE-8E4E-CD9966BE229E}" dt="2025-02-19T14:32:48.143" v="16421" actId="20577"/>
        <pc:sldMkLst>
          <pc:docMk/>
          <pc:sldMk cId="0" sldId="297"/>
        </pc:sldMkLst>
        <pc:spChg chg="mod">
          <ac:chgData name="Susan Dejoy" userId="79ec4ca6-5691-43a4-bd1b-436b96b6b2d2" providerId="ADAL" clId="{077D950E-B0CA-47AE-8E4E-CD9966BE229E}" dt="2025-02-17T21:05:21.190" v="3436" actId="14100"/>
          <ac:spMkLst>
            <pc:docMk/>
            <pc:sldMk cId="0" sldId="297"/>
            <ac:spMk id="2" creationId="{00000000-0000-0000-0000-000000000000}"/>
          </ac:spMkLst>
        </pc:spChg>
        <pc:spChg chg="mod">
          <ac:chgData name="Susan Dejoy" userId="79ec4ca6-5691-43a4-bd1b-436b96b6b2d2" providerId="ADAL" clId="{077D950E-B0CA-47AE-8E4E-CD9966BE229E}" dt="2025-02-17T21:06:11.579" v="3443" actId="1076"/>
          <ac:spMkLst>
            <pc:docMk/>
            <pc:sldMk cId="0" sldId="297"/>
            <ac:spMk id="3" creationId="{79541023-9178-BC6B-04F7-0000BE2E4628}"/>
          </ac:spMkLst>
        </pc:spChg>
        <pc:graphicFrameChg chg="mod">
          <ac:chgData name="Susan Dejoy" userId="79ec4ca6-5691-43a4-bd1b-436b96b6b2d2" providerId="ADAL" clId="{077D950E-B0CA-47AE-8E4E-CD9966BE229E}" dt="2025-02-17T21:05:55.538" v="3440"/>
          <ac:graphicFrameMkLst>
            <pc:docMk/>
            <pc:sldMk cId="0" sldId="297"/>
            <ac:graphicFrameMk id="5" creationId="{B7EEAD22-EF58-0F77-4448-CB31AC15454C}"/>
          </ac:graphicFrameMkLst>
        </pc:graphicFrameChg>
      </pc:sldChg>
      <pc:sldChg chg="modSp mod modNotes">
        <pc:chgData name="Susan Dejoy" userId="79ec4ca6-5691-43a4-bd1b-436b96b6b2d2" providerId="ADAL" clId="{077D950E-B0CA-47AE-8E4E-CD9966BE229E}" dt="2025-02-19T14:34:50.302" v="16539" actId="27636"/>
        <pc:sldMkLst>
          <pc:docMk/>
          <pc:sldMk cId="3684315164" sldId="298"/>
        </pc:sldMkLst>
        <pc:spChg chg="mod">
          <ac:chgData name="Susan Dejoy" userId="79ec4ca6-5691-43a4-bd1b-436b96b6b2d2" providerId="ADAL" clId="{077D950E-B0CA-47AE-8E4E-CD9966BE229E}" dt="2025-02-19T14:34:34.178" v="16531" actId="1076"/>
          <ac:spMkLst>
            <pc:docMk/>
            <pc:sldMk cId="3684315164" sldId="298"/>
            <ac:spMk id="2" creationId="{00000000-0000-0000-0000-000000000000}"/>
          </ac:spMkLst>
        </pc:spChg>
        <pc:spChg chg="mod">
          <ac:chgData name="Susan Dejoy" userId="79ec4ca6-5691-43a4-bd1b-436b96b6b2d2" providerId="ADAL" clId="{077D950E-B0CA-47AE-8E4E-CD9966BE229E}" dt="2025-02-19T14:34:50.302" v="16539" actId="27636"/>
          <ac:spMkLst>
            <pc:docMk/>
            <pc:sldMk cId="3684315164" sldId="298"/>
            <ac:spMk id="8" creationId="{00000000-0000-0000-0000-000000000000}"/>
          </ac:spMkLst>
        </pc:spChg>
      </pc:sldChg>
      <pc:sldChg chg="modSp mod modNotes">
        <pc:chgData name="Susan Dejoy" userId="79ec4ca6-5691-43a4-bd1b-436b96b6b2d2" providerId="ADAL" clId="{077D950E-B0CA-47AE-8E4E-CD9966BE229E}" dt="2025-02-19T14:43:22.819" v="16827" actId="20577"/>
        <pc:sldMkLst>
          <pc:docMk/>
          <pc:sldMk cId="3984600484" sldId="299"/>
        </pc:sldMkLst>
        <pc:spChg chg="mod">
          <ac:chgData name="Susan Dejoy" userId="79ec4ca6-5691-43a4-bd1b-436b96b6b2d2" providerId="ADAL" clId="{077D950E-B0CA-47AE-8E4E-CD9966BE229E}" dt="2025-02-19T14:38:13.418" v="16611" actId="14100"/>
          <ac:spMkLst>
            <pc:docMk/>
            <pc:sldMk cId="3984600484" sldId="299"/>
            <ac:spMk id="2" creationId="{26D31154-ACB5-449C-BAFD-43B8A621BE7E}"/>
          </ac:spMkLst>
        </pc:spChg>
        <pc:spChg chg="mod">
          <ac:chgData name="Susan Dejoy" userId="79ec4ca6-5691-43a4-bd1b-436b96b6b2d2" providerId="ADAL" clId="{077D950E-B0CA-47AE-8E4E-CD9966BE229E}" dt="2025-02-19T14:43:22.819" v="16827" actId="20577"/>
          <ac:spMkLst>
            <pc:docMk/>
            <pc:sldMk cId="3984600484" sldId="299"/>
            <ac:spMk id="3" creationId="{89A6427B-AACE-420A-BE4C-90F0E1A720B7}"/>
          </ac:spMkLst>
        </pc:spChg>
      </pc:sldChg>
      <pc:sldChg chg="modSp mod modNotes">
        <pc:chgData name="Susan Dejoy" userId="79ec4ca6-5691-43a4-bd1b-436b96b6b2d2" providerId="ADAL" clId="{077D950E-B0CA-47AE-8E4E-CD9966BE229E}" dt="2025-02-19T15:09:00.255" v="17914" actId="20577"/>
        <pc:sldMkLst>
          <pc:docMk/>
          <pc:sldMk cId="1860172563" sldId="300"/>
        </pc:sldMkLst>
        <pc:spChg chg="mod">
          <ac:chgData name="Susan Dejoy" userId="79ec4ca6-5691-43a4-bd1b-436b96b6b2d2" providerId="ADAL" clId="{077D950E-B0CA-47AE-8E4E-CD9966BE229E}" dt="2025-02-19T15:09:00.255" v="17914" actId="20577"/>
          <ac:spMkLst>
            <pc:docMk/>
            <pc:sldMk cId="1860172563" sldId="300"/>
            <ac:spMk id="2" creationId="{ED481239-0FA1-970E-3349-A2DD1756B7B8}"/>
          </ac:spMkLst>
        </pc:spChg>
        <pc:spChg chg="mod">
          <ac:chgData name="Susan Dejoy" userId="79ec4ca6-5691-43a4-bd1b-436b96b6b2d2" providerId="ADAL" clId="{077D950E-B0CA-47AE-8E4E-CD9966BE229E}" dt="2025-02-19T15:07:30.771" v="17886" actId="14100"/>
          <ac:spMkLst>
            <pc:docMk/>
            <pc:sldMk cId="1860172563" sldId="300"/>
            <ac:spMk id="3" creationId="{D923C58A-EF82-4F52-9D5E-A3AF554248F5}"/>
          </ac:spMkLst>
        </pc:spChg>
      </pc:sldChg>
      <pc:sldChg chg="modSp mod">
        <pc:chgData name="Susan Dejoy" userId="79ec4ca6-5691-43a4-bd1b-436b96b6b2d2" providerId="ADAL" clId="{077D950E-B0CA-47AE-8E4E-CD9966BE229E}" dt="2025-02-19T15:27:03.550" v="18707" actId="6549"/>
        <pc:sldMkLst>
          <pc:docMk/>
          <pc:sldMk cId="1593692616" sldId="303"/>
        </pc:sldMkLst>
        <pc:graphicFrameChg chg="mod modGraphic">
          <ac:chgData name="Susan Dejoy" userId="79ec4ca6-5691-43a4-bd1b-436b96b6b2d2" providerId="ADAL" clId="{077D950E-B0CA-47AE-8E4E-CD9966BE229E}" dt="2025-02-19T15:27:03.550" v="18707" actId="6549"/>
          <ac:graphicFrameMkLst>
            <pc:docMk/>
            <pc:sldMk cId="1593692616" sldId="303"/>
            <ac:graphicFrameMk id="2" creationId="{454FBA04-5ABB-44CF-8C6F-D59E21D433BE}"/>
          </ac:graphicFrameMkLst>
        </pc:graphicFrameChg>
      </pc:sldChg>
      <pc:sldChg chg="modSp mod">
        <pc:chgData name="Susan Dejoy" userId="79ec4ca6-5691-43a4-bd1b-436b96b6b2d2" providerId="ADAL" clId="{077D950E-B0CA-47AE-8E4E-CD9966BE229E}" dt="2025-02-19T15:30:12.516" v="18805" actId="20577"/>
        <pc:sldMkLst>
          <pc:docMk/>
          <pc:sldMk cId="1188438291" sldId="304"/>
        </pc:sldMkLst>
        <pc:graphicFrameChg chg="mod modGraphic">
          <ac:chgData name="Susan Dejoy" userId="79ec4ca6-5691-43a4-bd1b-436b96b6b2d2" providerId="ADAL" clId="{077D950E-B0CA-47AE-8E4E-CD9966BE229E}" dt="2025-02-19T15:30:12.516" v="18805" actId="20577"/>
          <ac:graphicFrameMkLst>
            <pc:docMk/>
            <pc:sldMk cId="1188438291" sldId="304"/>
            <ac:graphicFrameMk id="2" creationId="{24C07751-8CA7-4730-98E2-D85069CA2721}"/>
          </ac:graphicFrameMkLst>
        </pc:graphicFrameChg>
      </pc:sldChg>
      <pc:sldChg chg="modSp del mod ord modNotes">
        <pc:chgData name="Susan Dejoy" userId="79ec4ca6-5691-43a4-bd1b-436b96b6b2d2" providerId="ADAL" clId="{077D950E-B0CA-47AE-8E4E-CD9966BE229E}" dt="2025-02-19T15:50:54.199" v="19726" actId="47"/>
        <pc:sldMkLst>
          <pc:docMk/>
          <pc:sldMk cId="689912846" sldId="305"/>
        </pc:sldMkLst>
      </pc:sldChg>
      <pc:sldChg chg="modSp mod chgLayout modNotes">
        <pc:chgData name="Susan Dejoy" userId="79ec4ca6-5691-43a4-bd1b-436b96b6b2d2" providerId="ADAL" clId="{077D950E-B0CA-47AE-8E4E-CD9966BE229E}" dt="2025-02-19T15:32:00.658" v="18851" actId="1076"/>
        <pc:sldMkLst>
          <pc:docMk/>
          <pc:sldMk cId="0" sldId="306"/>
        </pc:sldMkLst>
        <pc:spChg chg="mod ord">
          <ac:chgData name="Susan Dejoy" userId="79ec4ca6-5691-43a4-bd1b-436b96b6b2d2" providerId="ADAL" clId="{077D950E-B0CA-47AE-8E4E-CD9966BE229E}" dt="2025-02-19T15:32:00.658" v="18851" actId="1076"/>
          <ac:spMkLst>
            <pc:docMk/>
            <pc:sldMk cId="0" sldId="306"/>
            <ac:spMk id="2" creationId="{00000000-0000-0000-0000-000000000000}"/>
          </ac:spMkLst>
        </pc:spChg>
        <pc:graphicFrameChg chg="mod ord">
          <ac:chgData name="Susan Dejoy" userId="79ec4ca6-5691-43a4-bd1b-436b96b6b2d2" providerId="ADAL" clId="{077D950E-B0CA-47AE-8E4E-CD9966BE229E}" dt="2025-02-19T15:31:17.558" v="18808" actId="700"/>
          <ac:graphicFrameMkLst>
            <pc:docMk/>
            <pc:sldMk cId="0" sldId="306"/>
            <ac:graphicFrameMk id="5" creationId="{60447DDA-1E47-0FAA-7748-288159A903D8}"/>
          </ac:graphicFrameMkLst>
        </pc:graphicFrameChg>
      </pc:sldChg>
      <pc:sldChg chg="modSp del mod modNotes">
        <pc:chgData name="Susan Dejoy" userId="79ec4ca6-5691-43a4-bd1b-436b96b6b2d2" providerId="ADAL" clId="{077D950E-B0CA-47AE-8E4E-CD9966BE229E}" dt="2025-02-17T21:06:56.394" v="3445" actId="47"/>
        <pc:sldMkLst>
          <pc:docMk/>
          <pc:sldMk cId="0" sldId="307"/>
        </pc:sldMkLst>
      </pc:sldChg>
      <pc:sldChg chg="modSp mod">
        <pc:chgData name="Susan Dejoy" userId="79ec4ca6-5691-43a4-bd1b-436b96b6b2d2" providerId="ADAL" clId="{077D950E-B0CA-47AE-8E4E-CD9966BE229E}" dt="2025-02-17T21:18:06.598" v="4072" actId="255"/>
        <pc:sldMkLst>
          <pc:docMk/>
          <pc:sldMk cId="0" sldId="309"/>
        </pc:sldMkLst>
        <pc:spChg chg="mod">
          <ac:chgData name="Susan Dejoy" userId="79ec4ca6-5691-43a4-bd1b-436b96b6b2d2" providerId="ADAL" clId="{077D950E-B0CA-47AE-8E4E-CD9966BE229E}" dt="2025-02-17T21:18:06.598" v="4072" actId="255"/>
          <ac:spMkLst>
            <pc:docMk/>
            <pc:sldMk cId="0" sldId="309"/>
            <ac:spMk id="2" creationId="{00000000-0000-0000-0000-000000000000}"/>
          </ac:spMkLst>
        </pc:spChg>
        <pc:spChg chg="mod">
          <ac:chgData name="Susan Dejoy" userId="79ec4ca6-5691-43a4-bd1b-436b96b6b2d2" providerId="ADAL" clId="{077D950E-B0CA-47AE-8E4E-CD9966BE229E}" dt="2025-02-17T21:17:57.715" v="4071" actId="1076"/>
          <ac:spMkLst>
            <pc:docMk/>
            <pc:sldMk cId="0" sldId="309"/>
            <ac:spMk id="3" creationId="{00000000-0000-0000-0000-000000000000}"/>
          </ac:spMkLst>
        </pc:spChg>
      </pc:sldChg>
      <pc:sldChg chg="modSp mod modNotes modNotesTx">
        <pc:chgData name="Susan Dejoy" userId="79ec4ca6-5691-43a4-bd1b-436b96b6b2d2" providerId="ADAL" clId="{077D950E-B0CA-47AE-8E4E-CD9966BE229E}" dt="2025-02-19T14:38:53.346" v="16616" actId="114"/>
        <pc:sldMkLst>
          <pc:docMk/>
          <pc:sldMk cId="2470165864" sldId="310"/>
        </pc:sldMkLst>
        <pc:spChg chg="mod">
          <ac:chgData name="Susan Dejoy" userId="79ec4ca6-5691-43a4-bd1b-436b96b6b2d2" providerId="ADAL" clId="{077D950E-B0CA-47AE-8E4E-CD9966BE229E}" dt="2025-02-19T14:38:45.277" v="16615" actId="1076"/>
          <ac:spMkLst>
            <pc:docMk/>
            <pc:sldMk cId="2470165864" sldId="310"/>
            <ac:spMk id="2" creationId="{77CD04E9-B00D-414D-2B50-37A0BE65ECA9}"/>
          </ac:spMkLst>
        </pc:spChg>
        <pc:spChg chg="mod">
          <ac:chgData name="Susan Dejoy" userId="79ec4ca6-5691-43a4-bd1b-436b96b6b2d2" providerId="ADAL" clId="{077D950E-B0CA-47AE-8E4E-CD9966BE229E}" dt="2025-02-19T14:38:53.346" v="16616" actId="114"/>
          <ac:spMkLst>
            <pc:docMk/>
            <pc:sldMk cId="2470165864" sldId="310"/>
            <ac:spMk id="3" creationId="{2C2AD832-D490-BBA6-091E-65A2347665C5}"/>
          </ac:spMkLst>
        </pc:spChg>
      </pc:sldChg>
      <pc:sldChg chg="modSp mod modAnim modNotes modNotesTx">
        <pc:chgData name="Susan Dejoy" userId="79ec4ca6-5691-43a4-bd1b-436b96b6b2d2" providerId="ADAL" clId="{077D950E-B0CA-47AE-8E4E-CD9966BE229E}" dt="2025-02-19T13:38:03.298" v="14066" actId="20577"/>
        <pc:sldMkLst>
          <pc:docMk/>
          <pc:sldMk cId="4132006882" sldId="311"/>
        </pc:sldMkLst>
        <pc:spChg chg="mod">
          <ac:chgData name="Susan Dejoy" userId="79ec4ca6-5691-43a4-bd1b-436b96b6b2d2" providerId="ADAL" clId="{077D950E-B0CA-47AE-8E4E-CD9966BE229E}" dt="2025-02-19T13:37:40.638" v="14054" actId="1076"/>
          <ac:spMkLst>
            <pc:docMk/>
            <pc:sldMk cId="4132006882" sldId="311"/>
            <ac:spMk id="2" creationId="{D618B532-A51A-4CF1-4F9B-BBDD1BCBAAC5}"/>
          </ac:spMkLst>
        </pc:spChg>
        <pc:spChg chg="mod">
          <ac:chgData name="Susan Dejoy" userId="79ec4ca6-5691-43a4-bd1b-436b96b6b2d2" providerId="ADAL" clId="{077D950E-B0CA-47AE-8E4E-CD9966BE229E}" dt="2025-02-19T13:38:03.298" v="14066" actId="20577"/>
          <ac:spMkLst>
            <pc:docMk/>
            <pc:sldMk cId="4132006882" sldId="311"/>
            <ac:spMk id="3" creationId="{F4B22ADB-0DE5-5D39-CF77-CFDE6712F9D0}"/>
          </ac:spMkLst>
        </pc:spChg>
        <pc:graphicFrameChg chg="mod">
          <ac:chgData name="Susan Dejoy" userId="79ec4ca6-5691-43a4-bd1b-436b96b6b2d2" providerId="ADAL" clId="{077D950E-B0CA-47AE-8E4E-CD9966BE229E}" dt="2025-02-17T20:48:33.781" v="2711" actId="1076"/>
          <ac:graphicFrameMkLst>
            <pc:docMk/>
            <pc:sldMk cId="4132006882" sldId="311"/>
            <ac:graphicFrameMk id="4" creationId="{68D12485-04AF-7B03-7264-1F13D38A6C8B}"/>
          </ac:graphicFrameMkLst>
        </pc:graphicFrameChg>
        <pc:inkChg chg="mod">
          <ac:chgData name="Susan Dejoy" userId="79ec4ca6-5691-43a4-bd1b-436b96b6b2d2" providerId="ADAL" clId="{077D950E-B0CA-47AE-8E4E-CD9966BE229E}" dt="2025-02-17T20:48:37.082" v="2712" actId="1076"/>
          <ac:inkMkLst>
            <pc:docMk/>
            <pc:sldMk cId="4132006882" sldId="311"/>
            <ac:inkMk id="6" creationId="{2C446664-223D-2B67-93A3-D4FDBE77A55D}"/>
          </ac:inkMkLst>
        </pc:inkChg>
      </pc:sldChg>
      <pc:sldChg chg="modSp del mod ord modNotes">
        <pc:chgData name="Susan Dejoy" userId="79ec4ca6-5691-43a4-bd1b-436b96b6b2d2" providerId="ADAL" clId="{077D950E-B0CA-47AE-8E4E-CD9966BE229E}" dt="2025-02-19T15:50:50.590" v="19724" actId="47"/>
        <pc:sldMkLst>
          <pc:docMk/>
          <pc:sldMk cId="4249944757" sldId="312"/>
        </pc:sldMkLst>
      </pc:sldChg>
      <pc:sldChg chg="modSp mod">
        <pc:chgData name="Susan Dejoy" userId="79ec4ca6-5691-43a4-bd1b-436b96b6b2d2" providerId="ADAL" clId="{077D950E-B0CA-47AE-8E4E-CD9966BE229E}" dt="2025-02-19T14:37:13.088" v="16573" actId="5793"/>
        <pc:sldMkLst>
          <pc:docMk/>
          <pc:sldMk cId="1882524213" sldId="313"/>
        </pc:sldMkLst>
        <pc:spChg chg="mod">
          <ac:chgData name="Susan Dejoy" userId="79ec4ca6-5691-43a4-bd1b-436b96b6b2d2" providerId="ADAL" clId="{077D950E-B0CA-47AE-8E4E-CD9966BE229E}" dt="2025-02-19T14:37:13.088" v="16573" actId="5793"/>
          <ac:spMkLst>
            <pc:docMk/>
            <pc:sldMk cId="1882524213" sldId="313"/>
            <ac:spMk id="2" creationId="{4DBA4C19-DB15-0840-C3EB-5F8EA3C49691}"/>
          </ac:spMkLst>
        </pc:spChg>
        <pc:spChg chg="mod">
          <ac:chgData name="Susan Dejoy" userId="79ec4ca6-5691-43a4-bd1b-436b96b6b2d2" providerId="ADAL" clId="{077D950E-B0CA-47AE-8E4E-CD9966BE229E}" dt="2025-02-19T14:36:14.712" v="16554" actId="20577"/>
          <ac:spMkLst>
            <pc:docMk/>
            <pc:sldMk cId="1882524213" sldId="313"/>
            <ac:spMk id="3" creationId="{16C10A6B-7E5D-F47A-3B5F-A3756877A58E}"/>
          </ac:spMkLst>
        </pc:spChg>
      </pc:sldChg>
      <pc:sldChg chg="modSp">
        <pc:chgData name="Susan Dejoy" userId="79ec4ca6-5691-43a4-bd1b-436b96b6b2d2" providerId="ADAL" clId="{077D950E-B0CA-47AE-8E4E-CD9966BE229E}" dt="2025-02-17T20:17:45.011" v="1470"/>
        <pc:sldMkLst>
          <pc:docMk/>
          <pc:sldMk cId="1420172019" sldId="314"/>
        </pc:sldMkLst>
        <pc:spChg chg="mod">
          <ac:chgData name="Susan Dejoy" userId="79ec4ca6-5691-43a4-bd1b-436b96b6b2d2" providerId="ADAL" clId="{077D950E-B0CA-47AE-8E4E-CD9966BE229E}" dt="2025-02-17T20:17:45.011" v="1470"/>
          <ac:spMkLst>
            <pc:docMk/>
            <pc:sldMk cId="1420172019" sldId="314"/>
            <ac:spMk id="2" creationId="{2BC02408-8079-E821-E362-58D59A6D3C8F}"/>
          </ac:spMkLst>
        </pc:spChg>
        <pc:spChg chg="mod">
          <ac:chgData name="Susan Dejoy" userId="79ec4ca6-5691-43a4-bd1b-436b96b6b2d2" providerId="ADAL" clId="{077D950E-B0CA-47AE-8E4E-CD9966BE229E}" dt="2025-02-17T20:17:45.011" v="1470"/>
          <ac:spMkLst>
            <pc:docMk/>
            <pc:sldMk cId="1420172019" sldId="314"/>
            <ac:spMk id="3" creationId="{7AE1693A-B03A-8700-D4B9-FB33A2278AF3}"/>
          </ac:spMkLst>
        </pc:spChg>
      </pc:sldChg>
      <pc:sldChg chg="delSp modSp mod modNotes modNotesTx">
        <pc:chgData name="Susan Dejoy" userId="79ec4ca6-5691-43a4-bd1b-436b96b6b2d2" providerId="ADAL" clId="{077D950E-B0CA-47AE-8E4E-CD9966BE229E}" dt="2025-02-19T15:20:43.175" v="18519" actId="20577"/>
        <pc:sldMkLst>
          <pc:docMk/>
          <pc:sldMk cId="3521592612" sldId="315"/>
        </pc:sldMkLst>
        <pc:spChg chg="mod">
          <ac:chgData name="Susan Dejoy" userId="79ec4ca6-5691-43a4-bd1b-436b96b6b2d2" providerId="ADAL" clId="{077D950E-B0CA-47AE-8E4E-CD9966BE229E}" dt="2025-02-19T15:15:26.863" v="18162" actId="14100"/>
          <ac:spMkLst>
            <pc:docMk/>
            <pc:sldMk cId="3521592612" sldId="315"/>
            <ac:spMk id="3" creationId="{6980286B-B139-2629-2C93-A2FA9D552C5F}"/>
          </ac:spMkLst>
        </pc:spChg>
        <pc:spChg chg="del mod">
          <ac:chgData name="Susan Dejoy" userId="79ec4ca6-5691-43a4-bd1b-436b96b6b2d2" providerId="ADAL" clId="{077D950E-B0CA-47AE-8E4E-CD9966BE229E}" dt="2025-02-19T15:14:27.508" v="18152" actId="478"/>
          <ac:spMkLst>
            <pc:docMk/>
            <pc:sldMk cId="3521592612" sldId="315"/>
            <ac:spMk id="4" creationId="{CBD4A0DF-87DA-F6A2-90CE-5887461A0C90}"/>
          </ac:spMkLst>
        </pc:spChg>
        <pc:spChg chg="mod">
          <ac:chgData name="Susan Dejoy" userId="79ec4ca6-5691-43a4-bd1b-436b96b6b2d2" providerId="ADAL" clId="{077D950E-B0CA-47AE-8E4E-CD9966BE229E}" dt="2025-02-19T15:17:21.156" v="18183" actId="20577"/>
          <ac:spMkLst>
            <pc:docMk/>
            <pc:sldMk cId="3521592612" sldId="315"/>
            <ac:spMk id="5" creationId="{8731846D-DD92-AA6F-F089-BE75F3F488FD}"/>
          </ac:spMkLst>
        </pc:spChg>
      </pc:sldChg>
      <pc:sldChg chg="modSp mod modNotes modNotesTx">
        <pc:chgData name="Susan Dejoy" userId="79ec4ca6-5691-43a4-bd1b-436b96b6b2d2" providerId="ADAL" clId="{077D950E-B0CA-47AE-8E4E-CD9966BE229E}" dt="2025-02-19T15:12:56.313" v="18139" actId="20577"/>
        <pc:sldMkLst>
          <pc:docMk/>
          <pc:sldMk cId="1915264317" sldId="317"/>
        </pc:sldMkLst>
        <pc:spChg chg="mod">
          <ac:chgData name="Susan Dejoy" userId="79ec4ca6-5691-43a4-bd1b-436b96b6b2d2" providerId="ADAL" clId="{077D950E-B0CA-47AE-8E4E-CD9966BE229E}" dt="2025-02-19T15:11:32.044" v="17997" actId="113"/>
          <ac:spMkLst>
            <pc:docMk/>
            <pc:sldMk cId="1915264317" sldId="317"/>
            <ac:spMk id="6" creationId="{7E1F9EF9-6BF3-8CC8-EAC9-FA792722BA4D}"/>
          </ac:spMkLst>
        </pc:spChg>
        <pc:graphicFrameChg chg="mod modGraphic">
          <ac:chgData name="Susan Dejoy" userId="79ec4ca6-5691-43a4-bd1b-436b96b6b2d2" providerId="ADAL" clId="{077D950E-B0CA-47AE-8E4E-CD9966BE229E}" dt="2025-02-19T15:10:30.191" v="17960" actId="20577"/>
          <ac:graphicFrameMkLst>
            <pc:docMk/>
            <pc:sldMk cId="1915264317" sldId="317"/>
            <ac:graphicFrameMk id="5" creationId="{34C33BD1-9122-47DC-1BED-156786CB919A}"/>
          </ac:graphicFrameMkLst>
        </pc:graphicFrameChg>
      </pc:sldChg>
      <pc:sldChg chg="modSp mod modNotesTx">
        <pc:chgData name="Susan Dejoy" userId="79ec4ca6-5691-43a4-bd1b-436b96b6b2d2" providerId="ADAL" clId="{077D950E-B0CA-47AE-8E4E-CD9966BE229E}" dt="2025-02-19T15:12:36.903" v="18116" actId="20577"/>
        <pc:sldMkLst>
          <pc:docMk/>
          <pc:sldMk cId="4015588276" sldId="318"/>
        </pc:sldMkLst>
        <pc:spChg chg="mod">
          <ac:chgData name="Susan Dejoy" userId="79ec4ca6-5691-43a4-bd1b-436b96b6b2d2" providerId="ADAL" clId="{077D950E-B0CA-47AE-8E4E-CD9966BE229E}" dt="2025-02-19T15:01:55.250" v="17751" actId="1076"/>
          <ac:spMkLst>
            <pc:docMk/>
            <pc:sldMk cId="4015588276" sldId="318"/>
            <ac:spMk id="2" creationId="{E36073E8-1247-9BD6-2C02-5D0270D7280E}"/>
          </ac:spMkLst>
        </pc:spChg>
        <pc:spChg chg="mod">
          <ac:chgData name="Susan Dejoy" userId="79ec4ca6-5691-43a4-bd1b-436b96b6b2d2" providerId="ADAL" clId="{077D950E-B0CA-47AE-8E4E-CD9966BE229E}" dt="2025-02-19T15:02:33.040" v="17783" actId="6549"/>
          <ac:spMkLst>
            <pc:docMk/>
            <pc:sldMk cId="4015588276" sldId="318"/>
            <ac:spMk id="3" creationId="{13759B54-EBCA-8895-5023-1AC168BA5991}"/>
          </ac:spMkLst>
        </pc:spChg>
      </pc:sldChg>
      <pc:sldChg chg="modSp mod modNotes">
        <pc:chgData name="Susan Dejoy" userId="79ec4ca6-5691-43a4-bd1b-436b96b6b2d2" providerId="ADAL" clId="{077D950E-B0CA-47AE-8E4E-CD9966BE229E}" dt="2025-02-19T15:21:28.541" v="18525" actId="113"/>
        <pc:sldMkLst>
          <pc:docMk/>
          <pc:sldMk cId="2125725369" sldId="319"/>
        </pc:sldMkLst>
        <pc:spChg chg="mod">
          <ac:chgData name="Susan Dejoy" userId="79ec4ca6-5691-43a4-bd1b-436b96b6b2d2" providerId="ADAL" clId="{077D950E-B0CA-47AE-8E4E-CD9966BE229E}" dt="2025-02-17T20:17:45.011" v="1470"/>
          <ac:spMkLst>
            <pc:docMk/>
            <pc:sldMk cId="2125725369" sldId="319"/>
            <ac:spMk id="4" creationId="{A37B7B74-7AC0-DF09-E4FA-166421DE84CF}"/>
          </ac:spMkLst>
        </pc:spChg>
        <pc:spChg chg="mod">
          <ac:chgData name="Susan Dejoy" userId="79ec4ca6-5691-43a4-bd1b-436b96b6b2d2" providerId="ADAL" clId="{077D950E-B0CA-47AE-8E4E-CD9966BE229E}" dt="2025-02-17T20:17:45.011" v="1470"/>
          <ac:spMkLst>
            <pc:docMk/>
            <pc:sldMk cId="2125725369" sldId="319"/>
            <ac:spMk id="7" creationId="{8F6756CB-3A4C-CDCC-7B86-35F9B46DC3A6}"/>
          </ac:spMkLst>
        </pc:spChg>
        <pc:spChg chg="mod">
          <ac:chgData name="Susan Dejoy" userId="79ec4ca6-5691-43a4-bd1b-436b96b6b2d2" providerId="ADAL" clId="{077D950E-B0CA-47AE-8E4E-CD9966BE229E}" dt="2025-02-17T20:17:45.011" v="1470"/>
          <ac:spMkLst>
            <pc:docMk/>
            <pc:sldMk cId="2125725369" sldId="319"/>
            <ac:spMk id="8" creationId="{15A9821B-E048-08F6-AD82-4369923D6830}"/>
          </ac:spMkLst>
        </pc:spChg>
        <pc:spChg chg="mod">
          <ac:chgData name="Susan Dejoy" userId="79ec4ca6-5691-43a4-bd1b-436b96b6b2d2" providerId="ADAL" clId="{077D950E-B0CA-47AE-8E4E-CD9966BE229E}" dt="2025-02-17T20:17:45.011" v="1470"/>
          <ac:spMkLst>
            <pc:docMk/>
            <pc:sldMk cId="2125725369" sldId="319"/>
            <ac:spMk id="21" creationId="{F5A2AC60-CDAC-648B-2DB5-84C3DA95938A}"/>
          </ac:spMkLst>
        </pc:spChg>
        <pc:spChg chg="mod">
          <ac:chgData name="Susan Dejoy" userId="79ec4ca6-5691-43a4-bd1b-436b96b6b2d2" providerId="ADAL" clId="{077D950E-B0CA-47AE-8E4E-CD9966BE229E}" dt="2025-02-17T20:17:45.011" v="1470"/>
          <ac:spMkLst>
            <pc:docMk/>
            <pc:sldMk cId="2125725369" sldId="319"/>
            <ac:spMk id="22" creationId="{72096E9A-6D64-89C3-AE40-08D952B4C88A}"/>
          </ac:spMkLst>
        </pc:spChg>
        <pc:spChg chg="mod">
          <ac:chgData name="Susan Dejoy" userId="79ec4ca6-5691-43a4-bd1b-436b96b6b2d2" providerId="ADAL" clId="{077D950E-B0CA-47AE-8E4E-CD9966BE229E}" dt="2025-02-17T20:17:45.011" v="1470"/>
          <ac:spMkLst>
            <pc:docMk/>
            <pc:sldMk cId="2125725369" sldId="319"/>
            <ac:spMk id="24" creationId="{56F4DC0F-17DA-B82E-3EB0-9D76DB9B166C}"/>
          </ac:spMkLst>
        </pc:spChg>
        <pc:spChg chg="mod">
          <ac:chgData name="Susan Dejoy" userId="79ec4ca6-5691-43a4-bd1b-436b96b6b2d2" providerId="ADAL" clId="{077D950E-B0CA-47AE-8E4E-CD9966BE229E}" dt="2025-02-17T20:17:45.011" v="1470"/>
          <ac:spMkLst>
            <pc:docMk/>
            <pc:sldMk cId="2125725369" sldId="319"/>
            <ac:spMk id="29" creationId="{3E2571F9-DFF7-A5A3-5F34-8932D22DE11C}"/>
          </ac:spMkLst>
        </pc:spChg>
        <pc:spChg chg="mod">
          <ac:chgData name="Susan Dejoy" userId="79ec4ca6-5691-43a4-bd1b-436b96b6b2d2" providerId="ADAL" clId="{077D950E-B0CA-47AE-8E4E-CD9966BE229E}" dt="2025-02-17T20:17:45.011" v="1470"/>
          <ac:spMkLst>
            <pc:docMk/>
            <pc:sldMk cId="2125725369" sldId="319"/>
            <ac:spMk id="30" creationId="{44447C38-3DB9-4CB9-9E2F-48AAD383D450}"/>
          </ac:spMkLst>
        </pc:spChg>
        <pc:spChg chg="mod">
          <ac:chgData name="Susan Dejoy" userId="79ec4ca6-5691-43a4-bd1b-436b96b6b2d2" providerId="ADAL" clId="{077D950E-B0CA-47AE-8E4E-CD9966BE229E}" dt="2025-02-19T15:21:28.541" v="18525" actId="113"/>
          <ac:spMkLst>
            <pc:docMk/>
            <pc:sldMk cId="2125725369" sldId="319"/>
            <ac:spMk id="32" creationId="{1AA5A1D5-C503-7AD7-662B-B6804C8490A5}"/>
          </ac:spMkLst>
        </pc:spChg>
        <pc:spChg chg="mod">
          <ac:chgData name="Susan Dejoy" userId="79ec4ca6-5691-43a4-bd1b-436b96b6b2d2" providerId="ADAL" clId="{077D950E-B0CA-47AE-8E4E-CD9966BE229E}" dt="2025-02-17T20:17:45.011" v="1470"/>
          <ac:spMkLst>
            <pc:docMk/>
            <pc:sldMk cId="2125725369" sldId="319"/>
            <ac:spMk id="33" creationId="{996854FD-54A5-BB0E-4BB8-04B7A432F099}"/>
          </ac:spMkLst>
        </pc:spChg>
      </pc:sldChg>
      <pc:sldChg chg="modSp mod modNotes">
        <pc:chgData name="Susan Dejoy" userId="79ec4ca6-5691-43a4-bd1b-436b96b6b2d2" providerId="ADAL" clId="{077D950E-B0CA-47AE-8E4E-CD9966BE229E}" dt="2025-02-19T15:50:36.641" v="19723" actId="20577"/>
        <pc:sldMkLst>
          <pc:docMk/>
          <pc:sldMk cId="4177180736" sldId="320"/>
        </pc:sldMkLst>
        <pc:spChg chg="mod">
          <ac:chgData name="Susan Dejoy" userId="79ec4ca6-5691-43a4-bd1b-436b96b6b2d2" providerId="ADAL" clId="{077D950E-B0CA-47AE-8E4E-CD9966BE229E}" dt="2025-02-17T20:17:45.011" v="1470"/>
          <ac:spMkLst>
            <pc:docMk/>
            <pc:sldMk cId="4177180736" sldId="320"/>
            <ac:spMk id="2" creationId="{20FE02CA-8FAE-484B-2B5C-31040A0BFBDD}"/>
          </ac:spMkLst>
        </pc:spChg>
        <pc:spChg chg="mod">
          <ac:chgData name="Susan Dejoy" userId="79ec4ca6-5691-43a4-bd1b-436b96b6b2d2" providerId="ADAL" clId="{077D950E-B0CA-47AE-8E4E-CD9966BE229E}" dt="2025-02-19T15:50:36.641" v="19723" actId="20577"/>
          <ac:spMkLst>
            <pc:docMk/>
            <pc:sldMk cId="4177180736" sldId="320"/>
            <ac:spMk id="3" creationId="{E5632643-8973-7E4C-033A-26EE53AF3D5F}"/>
          </ac:spMkLst>
        </pc:spChg>
      </pc:sldChg>
      <pc:sldChg chg="modSp mod">
        <pc:chgData name="Susan Dejoy" userId="79ec4ca6-5691-43a4-bd1b-436b96b6b2d2" providerId="ADAL" clId="{077D950E-B0CA-47AE-8E4E-CD9966BE229E}" dt="2025-02-17T20:17:45.011" v="1470"/>
        <pc:sldMkLst>
          <pc:docMk/>
          <pc:sldMk cId="1248565143" sldId="321"/>
        </pc:sldMkLst>
        <pc:spChg chg="mod">
          <ac:chgData name="Susan Dejoy" userId="79ec4ca6-5691-43a4-bd1b-436b96b6b2d2" providerId="ADAL" clId="{077D950E-B0CA-47AE-8E4E-CD9966BE229E}" dt="2025-02-17T20:17:45.011" v="1470"/>
          <ac:spMkLst>
            <pc:docMk/>
            <pc:sldMk cId="1248565143" sldId="321"/>
            <ac:spMk id="2" creationId="{3169A4AA-4D0E-C55B-7CAF-A7B87660B7EC}"/>
          </ac:spMkLst>
        </pc:spChg>
        <pc:spChg chg="mod">
          <ac:chgData name="Susan Dejoy" userId="79ec4ca6-5691-43a4-bd1b-436b96b6b2d2" providerId="ADAL" clId="{077D950E-B0CA-47AE-8E4E-CD9966BE229E}" dt="2025-02-17T20:17:45.011" v="1470"/>
          <ac:spMkLst>
            <pc:docMk/>
            <pc:sldMk cId="1248565143" sldId="321"/>
            <ac:spMk id="3" creationId="{99D5B01D-8796-2613-33DA-CA2E66478DD3}"/>
          </ac:spMkLst>
        </pc:spChg>
      </pc:sldChg>
      <pc:sldChg chg="addSp delSp modSp mod ord modClrScheme chgLayout modNotesTx">
        <pc:chgData name="Susan Dejoy" userId="79ec4ca6-5691-43a4-bd1b-436b96b6b2d2" providerId="ADAL" clId="{077D950E-B0CA-47AE-8E4E-CD9966BE229E}" dt="2025-02-17T20:46:42.258" v="2701" actId="20577"/>
        <pc:sldMkLst>
          <pc:docMk/>
          <pc:sldMk cId="1020155157" sldId="322"/>
        </pc:sldMkLst>
        <pc:spChg chg="add mod ord">
          <ac:chgData name="Susan Dejoy" userId="79ec4ca6-5691-43a4-bd1b-436b96b6b2d2" providerId="ADAL" clId="{077D950E-B0CA-47AE-8E4E-CD9966BE229E}" dt="2025-02-17T20:46:38.658" v="2700" actId="20577"/>
          <ac:spMkLst>
            <pc:docMk/>
            <pc:sldMk cId="1020155157" sldId="322"/>
            <ac:spMk id="10" creationId="{3755043E-0A7A-D029-0F6F-6EDD3186204A}"/>
          </ac:spMkLst>
        </pc:spChg>
        <pc:spChg chg="add mod ord">
          <ac:chgData name="Susan Dejoy" userId="79ec4ca6-5691-43a4-bd1b-436b96b6b2d2" providerId="ADAL" clId="{077D950E-B0CA-47AE-8E4E-CD9966BE229E}" dt="2025-02-17T20:46:42.258" v="2701" actId="20577"/>
          <ac:spMkLst>
            <pc:docMk/>
            <pc:sldMk cId="1020155157" sldId="322"/>
            <ac:spMk id="11" creationId="{C7CD0C06-F6D0-5A7A-5E87-311A2BA619D9}"/>
          </ac:spMkLst>
        </pc:spChg>
        <pc:spChg chg="add mod ord">
          <ac:chgData name="Susan Dejoy" userId="79ec4ca6-5691-43a4-bd1b-436b96b6b2d2" providerId="ADAL" clId="{077D950E-B0CA-47AE-8E4E-CD9966BE229E}" dt="2025-02-17T20:25:03.619" v="1745" actId="20577"/>
          <ac:spMkLst>
            <pc:docMk/>
            <pc:sldMk cId="1020155157" sldId="322"/>
            <ac:spMk id="12" creationId="{BE3DC2BB-1502-38A5-B1A1-491E163217A3}"/>
          </ac:spMkLst>
        </pc:spChg>
      </pc:sldChg>
      <pc:sldChg chg="delSp modSp mod modNotes modNotesTx">
        <pc:chgData name="Susan Dejoy" userId="79ec4ca6-5691-43a4-bd1b-436b96b6b2d2" providerId="ADAL" clId="{077D950E-B0CA-47AE-8E4E-CD9966BE229E}" dt="2025-02-19T23:48:25.623" v="20338" actId="20577"/>
        <pc:sldMkLst>
          <pc:docMk/>
          <pc:sldMk cId="3433065216" sldId="323"/>
        </pc:sldMkLst>
        <pc:spChg chg="mod">
          <ac:chgData name="Susan Dejoy" userId="79ec4ca6-5691-43a4-bd1b-436b96b6b2d2" providerId="ADAL" clId="{077D950E-B0CA-47AE-8E4E-CD9966BE229E}" dt="2025-02-17T20:17:45.011" v="1470"/>
          <ac:spMkLst>
            <pc:docMk/>
            <pc:sldMk cId="3433065216" sldId="323"/>
            <ac:spMk id="9" creationId="{90FCBC17-A737-DED9-9CC8-3A2E9847B37D}"/>
          </ac:spMkLst>
        </pc:spChg>
        <pc:spChg chg="mod">
          <ac:chgData name="Susan Dejoy" userId="79ec4ca6-5691-43a4-bd1b-436b96b6b2d2" providerId="ADAL" clId="{077D950E-B0CA-47AE-8E4E-CD9966BE229E}" dt="2025-02-17T20:18:49.789" v="1485" actId="1076"/>
          <ac:spMkLst>
            <pc:docMk/>
            <pc:sldMk cId="3433065216" sldId="323"/>
            <ac:spMk id="11" creationId="{1ABFE27F-574E-EC40-1B1D-B99CD8044D86}"/>
          </ac:spMkLst>
        </pc:spChg>
        <pc:spChg chg="mod">
          <ac:chgData name="Susan Dejoy" userId="79ec4ca6-5691-43a4-bd1b-436b96b6b2d2" providerId="ADAL" clId="{077D950E-B0CA-47AE-8E4E-CD9966BE229E}" dt="2025-02-17T20:18:42.594" v="1483" actId="1076"/>
          <ac:spMkLst>
            <pc:docMk/>
            <pc:sldMk cId="3433065216" sldId="323"/>
            <ac:spMk id="12" creationId="{333811D2-5FAF-5872-734B-07F6AD3254CB}"/>
          </ac:spMkLst>
        </pc:spChg>
        <pc:picChg chg="mod">
          <ac:chgData name="Susan Dejoy" userId="79ec4ca6-5691-43a4-bd1b-436b96b6b2d2" providerId="ADAL" clId="{077D950E-B0CA-47AE-8E4E-CD9966BE229E}" dt="2025-02-17T20:18:28.835" v="1481" actId="14100"/>
          <ac:picMkLst>
            <pc:docMk/>
            <pc:sldMk cId="3433065216" sldId="323"/>
            <ac:picMk id="4" creationId="{F4C3B61A-0EF5-0B06-C437-932CF1A90360}"/>
          </ac:picMkLst>
        </pc:picChg>
        <pc:picChg chg="mod">
          <ac:chgData name="Susan Dejoy" userId="79ec4ca6-5691-43a4-bd1b-436b96b6b2d2" providerId="ADAL" clId="{077D950E-B0CA-47AE-8E4E-CD9966BE229E}" dt="2025-02-17T20:18:47.150" v="1484" actId="1076"/>
          <ac:picMkLst>
            <pc:docMk/>
            <pc:sldMk cId="3433065216" sldId="323"/>
            <ac:picMk id="6" creationId="{CEFFD381-7A48-040E-91FA-515F7B63A541}"/>
          </ac:picMkLst>
        </pc:picChg>
        <pc:picChg chg="mod">
          <ac:chgData name="Susan Dejoy" userId="79ec4ca6-5691-43a4-bd1b-436b96b6b2d2" providerId="ADAL" clId="{077D950E-B0CA-47AE-8E4E-CD9966BE229E}" dt="2025-02-17T20:18:39.095" v="1482" actId="1076"/>
          <ac:picMkLst>
            <pc:docMk/>
            <pc:sldMk cId="3433065216" sldId="323"/>
            <ac:picMk id="8" creationId="{ADC1EADA-AB51-CAFD-981E-7596C5BD8548}"/>
          </ac:picMkLst>
        </pc:picChg>
      </pc:sldChg>
      <pc:sldChg chg="modSp new mod modTransition modAnim modNotesTx">
        <pc:chgData name="Susan Dejoy" userId="79ec4ca6-5691-43a4-bd1b-436b96b6b2d2" providerId="ADAL" clId="{077D950E-B0CA-47AE-8E4E-CD9966BE229E}" dt="2025-02-18T15:33:41.710" v="7356" actId="113"/>
        <pc:sldMkLst>
          <pc:docMk/>
          <pc:sldMk cId="3061336845" sldId="324"/>
        </pc:sldMkLst>
        <pc:spChg chg="mod">
          <ac:chgData name="Susan Dejoy" userId="79ec4ca6-5691-43a4-bd1b-436b96b6b2d2" providerId="ADAL" clId="{077D950E-B0CA-47AE-8E4E-CD9966BE229E}" dt="2025-02-18T15:33:41.710" v="7356" actId="113"/>
          <ac:spMkLst>
            <pc:docMk/>
            <pc:sldMk cId="3061336845" sldId="324"/>
            <ac:spMk id="2" creationId="{520AB052-B84F-0714-9D65-DEA997F11C75}"/>
          </ac:spMkLst>
        </pc:spChg>
        <pc:spChg chg="mod">
          <ac:chgData name="Susan Dejoy" userId="79ec4ca6-5691-43a4-bd1b-436b96b6b2d2" providerId="ADAL" clId="{077D950E-B0CA-47AE-8E4E-CD9966BE229E}" dt="2025-02-17T20:36:05.828" v="1969" actId="20577"/>
          <ac:spMkLst>
            <pc:docMk/>
            <pc:sldMk cId="3061336845" sldId="324"/>
            <ac:spMk id="3" creationId="{D66E59A1-7FB8-DD39-CD6A-BCEF2631AED8}"/>
          </ac:spMkLst>
        </pc:spChg>
      </pc:sldChg>
      <pc:sldChg chg="modSp new mod modNotesTx">
        <pc:chgData name="Susan Dejoy" userId="79ec4ca6-5691-43a4-bd1b-436b96b6b2d2" providerId="ADAL" clId="{077D950E-B0CA-47AE-8E4E-CD9966BE229E}" dt="2025-02-19T13:24:54.769" v="13586" actId="255"/>
        <pc:sldMkLst>
          <pc:docMk/>
          <pc:sldMk cId="2129159906" sldId="325"/>
        </pc:sldMkLst>
        <pc:spChg chg="mod">
          <ac:chgData name="Susan Dejoy" userId="79ec4ca6-5691-43a4-bd1b-436b96b6b2d2" providerId="ADAL" clId="{077D950E-B0CA-47AE-8E4E-CD9966BE229E}" dt="2025-02-18T15:41:35.189" v="7762" actId="20577"/>
          <ac:spMkLst>
            <pc:docMk/>
            <pc:sldMk cId="2129159906" sldId="325"/>
            <ac:spMk id="2" creationId="{0CDEA189-B00E-5C3E-F94C-9C97E2ADF102}"/>
          </ac:spMkLst>
        </pc:spChg>
        <pc:spChg chg="mod">
          <ac:chgData name="Susan Dejoy" userId="79ec4ca6-5691-43a4-bd1b-436b96b6b2d2" providerId="ADAL" clId="{077D950E-B0CA-47AE-8E4E-CD9966BE229E}" dt="2025-02-19T13:24:54.769" v="13586" actId="255"/>
          <ac:spMkLst>
            <pc:docMk/>
            <pc:sldMk cId="2129159906" sldId="325"/>
            <ac:spMk id="3" creationId="{D9BD8F90-C253-DC5A-A5D6-A0B2D2E4D8C0}"/>
          </ac:spMkLst>
        </pc:spChg>
      </pc:sldChg>
      <pc:sldChg chg="modSp new mod modAnim modNotesTx">
        <pc:chgData name="Susan Dejoy" userId="79ec4ca6-5691-43a4-bd1b-436b96b6b2d2" providerId="ADAL" clId="{077D950E-B0CA-47AE-8E4E-CD9966BE229E}" dt="2025-02-18T15:44:41.774" v="7806" actId="113"/>
        <pc:sldMkLst>
          <pc:docMk/>
          <pc:sldMk cId="4180491590" sldId="326"/>
        </pc:sldMkLst>
        <pc:spChg chg="mod">
          <ac:chgData name="Susan Dejoy" userId="79ec4ca6-5691-43a4-bd1b-436b96b6b2d2" providerId="ADAL" clId="{077D950E-B0CA-47AE-8E4E-CD9966BE229E}" dt="2025-02-18T15:44:41.774" v="7806" actId="113"/>
          <ac:spMkLst>
            <pc:docMk/>
            <pc:sldMk cId="4180491590" sldId="326"/>
            <ac:spMk id="2" creationId="{2DB07FFA-301B-E157-C6EA-9E7CD6FD2742}"/>
          </ac:spMkLst>
        </pc:spChg>
        <pc:spChg chg="mod">
          <ac:chgData name="Susan Dejoy" userId="79ec4ca6-5691-43a4-bd1b-436b96b6b2d2" providerId="ADAL" clId="{077D950E-B0CA-47AE-8E4E-CD9966BE229E}" dt="2025-02-17T22:59:07.944" v="5735" actId="20577"/>
          <ac:spMkLst>
            <pc:docMk/>
            <pc:sldMk cId="4180491590" sldId="326"/>
            <ac:spMk id="3" creationId="{C89E0594-CBF7-96D5-154A-42C842E16091}"/>
          </ac:spMkLst>
        </pc:spChg>
      </pc:sldChg>
      <pc:sldChg chg="modSp new mod modNotesTx">
        <pc:chgData name="Susan Dejoy" userId="79ec4ca6-5691-43a4-bd1b-436b96b6b2d2" providerId="ADAL" clId="{077D950E-B0CA-47AE-8E4E-CD9966BE229E}" dt="2025-02-18T15:44:51.515" v="7807" actId="113"/>
        <pc:sldMkLst>
          <pc:docMk/>
          <pc:sldMk cId="922590151" sldId="327"/>
        </pc:sldMkLst>
        <pc:spChg chg="mod">
          <ac:chgData name="Susan Dejoy" userId="79ec4ca6-5691-43a4-bd1b-436b96b6b2d2" providerId="ADAL" clId="{077D950E-B0CA-47AE-8E4E-CD9966BE229E}" dt="2025-02-18T15:44:51.515" v="7807" actId="113"/>
          <ac:spMkLst>
            <pc:docMk/>
            <pc:sldMk cId="922590151" sldId="327"/>
            <ac:spMk id="2" creationId="{8FDC5983-7156-F2A1-D65D-011AB131E116}"/>
          </ac:spMkLst>
        </pc:spChg>
        <pc:spChg chg="mod">
          <ac:chgData name="Susan Dejoy" userId="79ec4ca6-5691-43a4-bd1b-436b96b6b2d2" providerId="ADAL" clId="{077D950E-B0CA-47AE-8E4E-CD9966BE229E}" dt="2025-02-17T23:07:00.848" v="6251" actId="27636"/>
          <ac:spMkLst>
            <pc:docMk/>
            <pc:sldMk cId="922590151" sldId="327"/>
            <ac:spMk id="3" creationId="{F58530FE-D9BD-6031-EC79-751C94639035}"/>
          </ac:spMkLst>
        </pc:spChg>
      </pc:sldChg>
      <pc:sldChg chg="addSp modSp new mod modClrScheme chgLayout modNotesTx">
        <pc:chgData name="Susan Dejoy" userId="79ec4ca6-5691-43a4-bd1b-436b96b6b2d2" providerId="ADAL" clId="{077D950E-B0CA-47AE-8E4E-CD9966BE229E}" dt="2025-02-18T15:48:41.408" v="7956" actId="20577"/>
        <pc:sldMkLst>
          <pc:docMk/>
          <pc:sldMk cId="1908570013" sldId="328"/>
        </pc:sldMkLst>
        <pc:spChg chg="mod ord">
          <ac:chgData name="Susan Dejoy" userId="79ec4ca6-5691-43a4-bd1b-436b96b6b2d2" providerId="ADAL" clId="{077D950E-B0CA-47AE-8E4E-CD9966BE229E}" dt="2025-02-18T15:45:31.911" v="7826" actId="700"/>
          <ac:spMkLst>
            <pc:docMk/>
            <pc:sldMk cId="1908570013" sldId="328"/>
            <ac:spMk id="2" creationId="{DF48170F-2AE3-DBE4-5DDE-1B5B6C3293E8}"/>
          </ac:spMkLst>
        </pc:spChg>
        <pc:spChg chg="mod ord">
          <ac:chgData name="Susan Dejoy" userId="79ec4ca6-5691-43a4-bd1b-436b96b6b2d2" providerId="ADAL" clId="{077D950E-B0CA-47AE-8E4E-CD9966BE229E}" dt="2025-02-18T15:45:31.911" v="7826" actId="700"/>
          <ac:spMkLst>
            <pc:docMk/>
            <pc:sldMk cId="1908570013" sldId="328"/>
            <ac:spMk id="3" creationId="{4B2B677F-0070-1BB2-5CD0-8BF71752DAFD}"/>
          </ac:spMkLst>
        </pc:spChg>
        <pc:spChg chg="add mod ord">
          <ac:chgData name="Susan Dejoy" userId="79ec4ca6-5691-43a4-bd1b-436b96b6b2d2" providerId="ADAL" clId="{077D950E-B0CA-47AE-8E4E-CD9966BE229E}" dt="2025-02-18T15:48:41.408" v="7956" actId="20577"/>
          <ac:spMkLst>
            <pc:docMk/>
            <pc:sldMk cId="1908570013" sldId="328"/>
            <ac:spMk id="4" creationId="{526432A8-A7C6-D096-AF12-66A5B554D4B5}"/>
          </ac:spMkLst>
        </pc:spChg>
      </pc:sldChg>
      <pc:sldChg chg="addSp delSp modSp new mod">
        <pc:chgData name="Susan Dejoy" userId="79ec4ca6-5691-43a4-bd1b-436b96b6b2d2" providerId="ADAL" clId="{077D950E-B0CA-47AE-8E4E-CD9966BE229E}" dt="2025-02-18T15:39:52.314" v="7736" actId="20577"/>
        <pc:sldMkLst>
          <pc:docMk/>
          <pc:sldMk cId="2825451055" sldId="329"/>
        </pc:sldMkLst>
        <pc:spChg chg="mod">
          <ac:chgData name="Susan Dejoy" userId="79ec4ca6-5691-43a4-bd1b-436b96b6b2d2" providerId="ADAL" clId="{077D950E-B0CA-47AE-8E4E-CD9966BE229E}" dt="2025-02-18T15:39:52.314" v="7736" actId="20577"/>
          <ac:spMkLst>
            <pc:docMk/>
            <pc:sldMk cId="2825451055" sldId="329"/>
            <ac:spMk id="2" creationId="{89CB0934-A864-FBDB-FD18-384785E346B8}"/>
          </ac:spMkLst>
        </pc:spChg>
        <pc:graphicFrameChg chg="add mod modGraphic">
          <ac:chgData name="Susan Dejoy" userId="79ec4ca6-5691-43a4-bd1b-436b96b6b2d2" providerId="ADAL" clId="{077D950E-B0CA-47AE-8E4E-CD9966BE229E}" dt="2025-02-17T23:24:51.670" v="7297" actId="14100"/>
          <ac:graphicFrameMkLst>
            <pc:docMk/>
            <pc:sldMk cId="2825451055" sldId="329"/>
            <ac:graphicFrameMk id="4" creationId="{2AA3CC1F-C231-EA73-9EB9-D2A6B54611B4}"/>
          </ac:graphicFrameMkLst>
        </pc:graphicFrameChg>
      </pc:sldChg>
      <pc:sldChg chg="addSp delSp modSp new mod modAnim modNotesTx">
        <pc:chgData name="Susan Dejoy" userId="79ec4ca6-5691-43a4-bd1b-436b96b6b2d2" providerId="ADAL" clId="{077D950E-B0CA-47AE-8E4E-CD9966BE229E}" dt="2025-02-18T15:39:34.653" v="7720" actId="20577"/>
        <pc:sldMkLst>
          <pc:docMk/>
          <pc:sldMk cId="2532614820" sldId="330"/>
        </pc:sldMkLst>
        <pc:spChg chg="mod">
          <ac:chgData name="Susan Dejoy" userId="79ec4ca6-5691-43a4-bd1b-436b96b6b2d2" providerId="ADAL" clId="{077D950E-B0CA-47AE-8E4E-CD9966BE229E}" dt="2025-02-18T15:37:06.351" v="7478" actId="113"/>
          <ac:spMkLst>
            <pc:docMk/>
            <pc:sldMk cId="2532614820" sldId="330"/>
            <ac:spMk id="2" creationId="{5AD81EBF-9E1E-867E-C05D-ADA1D165F7A6}"/>
          </ac:spMkLst>
        </pc:spChg>
        <pc:spChg chg="del">
          <ac:chgData name="Susan Dejoy" userId="79ec4ca6-5691-43a4-bd1b-436b96b6b2d2" providerId="ADAL" clId="{077D950E-B0CA-47AE-8E4E-CD9966BE229E}" dt="2025-02-18T15:35:38.306" v="7450"/>
          <ac:spMkLst>
            <pc:docMk/>
            <pc:sldMk cId="2532614820" sldId="330"/>
            <ac:spMk id="3" creationId="{DD704BE2-9856-8130-2E4D-87B0ED2BE29B}"/>
          </ac:spMkLst>
        </pc:spChg>
        <pc:graphicFrameChg chg="add mod">
          <ac:chgData name="Susan Dejoy" userId="79ec4ca6-5691-43a4-bd1b-436b96b6b2d2" providerId="ADAL" clId="{077D950E-B0CA-47AE-8E4E-CD9966BE229E}" dt="2025-02-18T15:35:55.573" v="7452"/>
          <ac:graphicFrameMkLst>
            <pc:docMk/>
            <pc:sldMk cId="2532614820" sldId="330"/>
            <ac:graphicFrameMk id="4" creationId="{BEF01D7F-6659-3736-BBD7-68EB98CB42FE}"/>
          </ac:graphicFrameMkLst>
        </pc:graphicFrameChg>
        <pc:inkChg chg="add del">
          <ac:chgData name="Susan Dejoy" userId="79ec4ca6-5691-43a4-bd1b-436b96b6b2d2" providerId="ADAL" clId="{077D950E-B0CA-47AE-8E4E-CD9966BE229E}" dt="2025-02-18T15:36:06.371" v="7454"/>
          <ac:inkMkLst>
            <pc:docMk/>
            <pc:sldMk cId="2532614820" sldId="330"/>
            <ac:inkMk id="5" creationId="{EDC48453-D481-5CBD-3EA3-712A8D657C0A}"/>
          </ac:inkMkLst>
        </pc:inkChg>
        <pc:inkChg chg="add">
          <ac:chgData name="Susan Dejoy" userId="79ec4ca6-5691-43a4-bd1b-436b96b6b2d2" providerId="ADAL" clId="{077D950E-B0CA-47AE-8E4E-CD9966BE229E}" dt="2025-02-18T15:36:06.371" v="7454"/>
          <ac:inkMkLst>
            <pc:docMk/>
            <pc:sldMk cId="2532614820" sldId="330"/>
            <ac:inkMk id="6" creationId="{5EA28CFD-5E87-D004-D42E-F9869BBA46DE}"/>
          </ac:inkMkLst>
        </pc:inkChg>
        <pc:inkChg chg="add del">
          <ac:chgData name="Susan Dejoy" userId="79ec4ca6-5691-43a4-bd1b-436b96b6b2d2" providerId="ADAL" clId="{077D950E-B0CA-47AE-8E4E-CD9966BE229E}" dt="2025-02-18T15:36:18.355" v="7456" actId="9405"/>
          <ac:inkMkLst>
            <pc:docMk/>
            <pc:sldMk cId="2532614820" sldId="330"/>
            <ac:inkMk id="7" creationId="{1F95B1A6-26CF-860B-41E9-2AF267D03292}"/>
          </ac:inkMkLst>
        </pc:inkChg>
      </pc:sldChg>
      <pc:sldChg chg="addSp delSp modSp new mod modClrScheme chgLayout">
        <pc:chgData name="Susan Dejoy" userId="79ec4ca6-5691-43a4-bd1b-436b96b6b2d2" providerId="ADAL" clId="{077D950E-B0CA-47AE-8E4E-CD9966BE229E}" dt="2025-02-18T16:05:18.431" v="8766" actId="120"/>
        <pc:sldMkLst>
          <pc:docMk/>
          <pc:sldMk cId="4084045815" sldId="331"/>
        </pc:sldMkLst>
        <pc:spChg chg="del mod ord">
          <ac:chgData name="Susan Dejoy" userId="79ec4ca6-5691-43a4-bd1b-436b96b6b2d2" providerId="ADAL" clId="{077D950E-B0CA-47AE-8E4E-CD9966BE229E}" dt="2025-02-18T15:49:30.859" v="7958" actId="700"/>
          <ac:spMkLst>
            <pc:docMk/>
            <pc:sldMk cId="4084045815" sldId="331"/>
            <ac:spMk id="2" creationId="{A8A0859C-44EC-2A4B-194C-54248D8F70A0}"/>
          </ac:spMkLst>
        </pc:spChg>
        <pc:spChg chg="del mod ord">
          <ac:chgData name="Susan Dejoy" userId="79ec4ca6-5691-43a4-bd1b-436b96b6b2d2" providerId="ADAL" clId="{077D950E-B0CA-47AE-8E4E-CD9966BE229E}" dt="2025-02-18T15:49:30.859" v="7958" actId="700"/>
          <ac:spMkLst>
            <pc:docMk/>
            <pc:sldMk cId="4084045815" sldId="331"/>
            <ac:spMk id="3" creationId="{35A00FD9-B04E-4CAB-C2DF-8445289198A2}"/>
          </ac:spMkLst>
        </pc:spChg>
        <pc:spChg chg="del">
          <ac:chgData name="Susan Dejoy" userId="79ec4ca6-5691-43a4-bd1b-436b96b6b2d2" providerId="ADAL" clId="{077D950E-B0CA-47AE-8E4E-CD9966BE229E}" dt="2025-02-18T15:49:30.859" v="7958" actId="700"/>
          <ac:spMkLst>
            <pc:docMk/>
            <pc:sldMk cId="4084045815" sldId="331"/>
            <ac:spMk id="4" creationId="{7585485F-2E8A-F84D-3849-B8BAEA89C037}"/>
          </ac:spMkLst>
        </pc:spChg>
        <pc:spChg chg="add mod ord">
          <ac:chgData name="Susan Dejoy" userId="79ec4ca6-5691-43a4-bd1b-436b96b6b2d2" providerId="ADAL" clId="{077D950E-B0CA-47AE-8E4E-CD9966BE229E}" dt="2025-02-18T16:05:18.431" v="8766" actId="120"/>
          <ac:spMkLst>
            <pc:docMk/>
            <pc:sldMk cId="4084045815" sldId="331"/>
            <ac:spMk id="5" creationId="{C1127A6B-2012-2EC3-A1C7-AD6A74DE2E16}"/>
          </ac:spMkLst>
        </pc:spChg>
        <pc:spChg chg="add mod ord">
          <ac:chgData name="Susan Dejoy" userId="79ec4ca6-5691-43a4-bd1b-436b96b6b2d2" providerId="ADAL" clId="{077D950E-B0CA-47AE-8E4E-CD9966BE229E}" dt="2025-02-18T15:59:35.192" v="8711" actId="20577"/>
          <ac:spMkLst>
            <pc:docMk/>
            <pc:sldMk cId="4084045815" sldId="331"/>
            <ac:spMk id="6" creationId="{ADE4F94E-EB0E-3F56-8509-B24265A0C2EF}"/>
          </ac:spMkLst>
        </pc:spChg>
        <pc:spChg chg="add mod ord">
          <ac:chgData name="Susan Dejoy" userId="79ec4ca6-5691-43a4-bd1b-436b96b6b2d2" providerId="ADAL" clId="{077D950E-B0CA-47AE-8E4E-CD9966BE229E}" dt="2025-02-18T15:59:11.136" v="8688" actId="14100"/>
          <ac:spMkLst>
            <pc:docMk/>
            <pc:sldMk cId="4084045815" sldId="331"/>
            <ac:spMk id="7" creationId="{23B02CF7-0589-9520-68BE-3042E0F04826}"/>
          </ac:spMkLst>
        </pc:spChg>
      </pc:sldChg>
      <pc:sldChg chg="addSp delSp modSp new mod modClrScheme chgLayout modNotesTx">
        <pc:chgData name="Susan Dejoy" userId="79ec4ca6-5691-43a4-bd1b-436b96b6b2d2" providerId="ADAL" clId="{077D950E-B0CA-47AE-8E4E-CD9966BE229E}" dt="2025-02-19T14:04:50.941" v="14609" actId="20577"/>
        <pc:sldMkLst>
          <pc:docMk/>
          <pc:sldMk cId="6272314" sldId="332"/>
        </pc:sldMkLst>
        <pc:spChg chg="del mod ord">
          <ac:chgData name="Susan Dejoy" userId="79ec4ca6-5691-43a4-bd1b-436b96b6b2d2" providerId="ADAL" clId="{077D950E-B0CA-47AE-8E4E-CD9966BE229E}" dt="2025-02-18T16:03:41.806" v="8715" actId="700"/>
          <ac:spMkLst>
            <pc:docMk/>
            <pc:sldMk cId="6272314" sldId="332"/>
            <ac:spMk id="2" creationId="{59494E19-1C30-9C3E-68BF-3F94F960BD64}"/>
          </ac:spMkLst>
        </pc:spChg>
        <pc:spChg chg="del mod ord">
          <ac:chgData name="Susan Dejoy" userId="79ec4ca6-5691-43a4-bd1b-436b96b6b2d2" providerId="ADAL" clId="{077D950E-B0CA-47AE-8E4E-CD9966BE229E}" dt="2025-02-18T16:03:41.806" v="8715" actId="700"/>
          <ac:spMkLst>
            <pc:docMk/>
            <pc:sldMk cId="6272314" sldId="332"/>
            <ac:spMk id="3" creationId="{29EB68D1-BCAB-5BCD-6128-1C59FB0954BC}"/>
          </ac:spMkLst>
        </pc:spChg>
        <pc:spChg chg="del">
          <ac:chgData name="Susan Dejoy" userId="79ec4ca6-5691-43a4-bd1b-436b96b6b2d2" providerId="ADAL" clId="{077D950E-B0CA-47AE-8E4E-CD9966BE229E}" dt="2025-02-18T16:03:41.806" v="8715" actId="700"/>
          <ac:spMkLst>
            <pc:docMk/>
            <pc:sldMk cId="6272314" sldId="332"/>
            <ac:spMk id="4" creationId="{D304D71E-9A4A-54EB-7E30-929A73EB6288}"/>
          </ac:spMkLst>
        </pc:spChg>
        <pc:spChg chg="add mod ord">
          <ac:chgData name="Susan Dejoy" userId="79ec4ca6-5691-43a4-bd1b-436b96b6b2d2" providerId="ADAL" clId="{077D950E-B0CA-47AE-8E4E-CD9966BE229E}" dt="2025-02-18T16:04:05.169" v="8719" actId="20577"/>
          <ac:spMkLst>
            <pc:docMk/>
            <pc:sldMk cId="6272314" sldId="332"/>
            <ac:spMk id="5" creationId="{7D487A4F-29D6-0606-00C6-977DA6F9E1DE}"/>
          </ac:spMkLst>
        </pc:spChg>
        <pc:spChg chg="add del mod ord">
          <ac:chgData name="Susan Dejoy" userId="79ec4ca6-5691-43a4-bd1b-436b96b6b2d2" providerId="ADAL" clId="{077D950E-B0CA-47AE-8E4E-CD9966BE229E}" dt="2025-02-18T16:04:32.091" v="8721" actId="1032"/>
          <ac:spMkLst>
            <pc:docMk/>
            <pc:sldMk cId="6272314" sldId="332"/>
            <ac:spMk id="6" creationId="{0187B063-3475-0046-F276-D88270582E2D}"/>
          </ac:spMkLst>
        </pc:spChg>
        <pc:graphicFrameChg chg="add mod modGraphic">
          <ac:chgData name="Susan Dejoy" userId="79ec4ca6-5691-43a4-bd1b-436b96b6b2d2" providerId="ADAL" clId="{077D950E-B0CA-47AE-8E4E-CD9966BE229E}" dt="2025-02-18T16:05:57.173" v="8801" actId="14100"/>
          <ac:graphicFrameMkLst>
            <pc:docMk/>
            <pc:sldMk cId="6272314" sldId="332"/>
            <ac:graphicFrameMk id="7" creationId="{F252612B-E56E-E764-D5DA-ADF40CF549D1}"/>
          </ac:graphicFrameMkLst>
        </pc:graphicFrameChg>
      </pc:sldChg>
      <pc:sldChg chg="addSp delSp modSp new mod modClrScheme delAnim modAnim chgLayout">
        <pc:chgData name="Susan Dejoy" userId="79ec4ca6-5691-43a4-bd1b-436b96b6b2d2" providerId="ADAL" clId="{077D950E-B0CA-47AE-8E4E-CD9966BE229E}" dt="2025-02-18T16:21:49.038" v="8912" actId="1076"/>
        <pc:sldMkLst>
          <pc:docMk/>
          <pc:sldMk cId="232390264" sldId="333"/>
        </pc:sldMkLst>
        <pc:spChg chg="del mod ord">
          <ac:chgData name="Susan Dejoy" userId="79ec4ca6-5691-43a4-bd1b-436b96b6b2d2" providerId="ADAL" clId="{077D950E-B0CA-47AE-8E4E-CD9966BE229E}" dt="2025-02-18T16:07:06.707" v="8803" actId="700"/>
          <ac:spMkLst>
            <pc:docMk/>
            <pc:sldMk cId="232390264" sldId="333"/>
            <ac:spMk id="2" creationId="{AB4CCA86-0F84-D021-D2B7-D2639C0905B5}"/>
          </ac:spMkLst>
        </pc:spChg>
        <pc:spChg chg="del mod ord">
          <ac:chgData name="Susan Dejoy" userId="79ec4ca6-5691-43a4-bd1b-436b96b6b2d2" providerId="ADAL" clId="{077D950E-B0CA-47AE-8E4E-CD9966BE229E}" dt="2025-02-18T16:07:06.707" v="8803" actId="700"/>
          <ac:spMkLst>
            <pc:docMk/>
            <pc:sldMk cId="232390264" sldId="333"/>
            <ac:spMk id="3" creationId="{82ED9B16-AC95-2D1B-3E47-F16154D3ACD0}"/>
          </ac:spMkLst>
        </pc:spChg>
        <pc:spChg chg="del">
          <ac:chgData name="Susan Dejoy" userId="79ec4ca6-5691-43a4-bd1b-436b96b6b2d2" providerId="ADAL" clId="{077D950E-B0CA-47AE-8E4E-CD9966BE229E}" dt="2025-02-18T16:07:06.707" v="8803" actId="700"/>
          <ac:spMkLst>
            <pc:docMk/>
            <pc:sldMk cId="232390264" sldId="333"/>
            <ac:spMk id="4" creationId="{BB78BDEE-5154-353A-4C17-E610FD97FB25}"/>
          </ac:spMkLst>
        </pc:spChg>
        <pc:spChg chg="add del mod ord">
          <ac:chgData name="Susan Dejoy" userId="79ec4ca6-5691-43a4-bd1b-436b96b6b2d2" providerId="ADAL" clId="{077D950E-B0CA-47AE-8E4E-CD9966BE229E}" dt="2025-02-18T16:09:56.125" v="8827" actId="478"/>
          <ac:spMkLst>
            <pc:docMk/>
            <pc:sldMk cId="232390264" sldId="333"/>
            <ac:spMk id="5" creationId="{46044399-E10A-B990-7BF4-C29FCFAC1198}"/>
          </ac:spMkLst>
        </pc:spChg>
        <pc:spChg chg="add del mod ord">
          <ac:chgData name="Susan Dejoy" userId="79ec4ca6-5691-43a4-bd1b-436b96b6b2d2" providerId="ADAL" clId="{077D950E-B0CA-47AE-8E4E-CD9966BE229E}" dt="2025-02-18T16:07:13.485" v="8805"/>
          <ac:spMkLst>
            <pc:docMk/>
            <pc:sldMk cId="232390264" sldId="333"/>
            <ac:spMk id="6" creationId="{F86FB7FF-8C65-03CC-0082-4BA6D314BBB7}"/>
          </ac:spMkLst>
        </pc:spChg>
        <pc:spChg chg="add mod">
          <ac:chgData name="Susan Dejoy" userId="79ec4ca6-5691-43a4-bd1b-436b96b6b2d2" providerId="ADAL" clId="{077D950E-B0CA-47AE-8E4E-CD9966BE229E}" dt="2025-02-18T16:18:48.921" v="8875" actId="1076"/>
          <ac:spMkLst>
            <pc:docMk/>
            <pc:sldMk cId="232390264" sldId="333"/>
            <ac:spMk id="10" creationId="{08DA36D6-6D3A-B238-B638-009455DFCFE8}"/>
          </ac:spMkLst>
        </pc:spChg>
        <pc:spChg chg="add del">
          <ac:chgData name="Susan Dejoy" userId="79ec4ca6-5691-43a4-bd1b-436b96b6b2d2" providerId="ADAL" clId="{077D950E-B0CA-47AE-8E4E-CD9966BE229E}" dt="2025-02-18T16:12:58.795" v="8849" actId="11529"/>
          <ac:spMkLst>
            <pc:docMk/>
            <pc:sldMk cId="232390264" sldId="333"/>
            <ac:spMk id="13" creationId="{E5B106C0-6146-F687-CA1B-FEC90B2AEECB}"/>
          </ac:spMkLst>
        </pc:spChg>
        <pc:spChg chg="add del">
          <ac:chgData name="Susan Dejoy" userId="79ec4ca6-5691-43a4-bd1b-436b96b6b2d2" providerId="ADAL" clId="{077D950E-B0CA-47AE-8E4E-CD9966BE229E}" dt="2025-02-18T16:13:46.133" v="8851" actId="11529"/>
          <ac:spMkLst>
            <pc:docMk/>
            <pc:sldMk cId="232390264" sldId="333"/>
            <ac:spMk id="14" creationId="{35E41147-775B-17E8-BC17-973C47AAE98C}"/>
          </ac:spMkLst>
        </pc:spChg>
        <pc:spChg chg="add del">
          <ac:chgData name="Susan Dejoy" userId="79ec4ca6-5691-43a4-bd1b-436b96b6b2d2" providerId="ADAL" clId="{077D950E-B0CA-47AE-8E4E-CD9966BE229E}" dt="2025-02-18T16:14:20.681" v="8853" actId="11529"/>
          <ac:spMkLst>
            <pc:docMk/>
            <pc:sldMk cId="232390264" sldId="333"/>
            <ac:spMk id="15" creationId="{68D3CA2D-C280-6C89-741B-5AB6725B9CEC}"/>
          </ac:spMkLst>
        </pc:spChg>
        <pc:spChg chg="add del">
          <ac:chgData name="Susan Dejoy" userId="79ec4ca6-5691-43a4-bd1b-436b96b6b2d2" providerId="ADAL" clId="{077D950E-B0CA-47AE-8E4E-CD9966BE229E}" dt="2025-02-18T16:14:33.688" v="8855" actId="11529"/>
          <ac:spMkLst>
            <pc:docMk/>
            <pc:sldMk cId="232390264" sldId="333"/>
            <ac:spMk id="16" creationId="{26AD8AE0-7231-BD6F-4576-585AD9436866}"/>
          </ac:spMkLst>
        </pc:spChg>
        <pc:spChg chg="add del mod">
          <ac:chgData name="Susan Dejoy" userId="79ec4ca6-5691-43a4-bd1b-436b96b6b2d2" providerId="ADAL" clId="{077D950E-B0CA-47AE-8E4E-CD9966BE229E}" dt="2025-02-18T16:18:38.506" v="8874" actId="478"/>
          <ac:spMkLst>
            <pc:docMk/>
            <pc:sldMk cId="232390264" sldId="333"/>
            <ac:spMk id="18" creationId="{6D2C0A92-F63B-ACD8-BF31-12554B26CDE7}"/>
          </ac:spMkLst>
        </pc:spChg>
        <pc:spChg chg="add mod">
          <ac:chgData name="Susan Dejoy" userId="79ec4ca6-5691-43a4-bd1b-436b96b6b2d2" providerId="ADAL" clId="{077D950E-B0CA-47AE-8E4E-CD9966BE229E}" dt="2025-02-18T16:19:16.498" v="8879" actId="13822"/>
          <ac:spMkLst>
            <pc:docMk/>
            <pc:sldMk cId="232390264" sldId="333"/>
            <ac:spMk id="19" creationId="{CDC68C09-49B4-6ECC-7780-DC74022DCF22}"/>
          </ac:spMkLst>
        </pc:spChg>
        <pc:spChg chg="add mod">
          <ac:chgData name="Susan Dejoy" userId="79ec4ca6-5691-43a4-bd1b-436b96b6b2d2" providerId="ADAL" clId="{077D950E-B0CA-47AE-8E4E-CD9966BE229E}" dt="2025-02-18T16:21:49.038" v="8912" actId="1076"/>
          <ac:spMkLst>
            <pc:docMk/>
            <pc:sldMk cId="232390264" sldId="333"/>
            <ac:spMk id="20" creationId="{4F629B92-0C82-3A42-0009-35CA925DDFFC}"/>
          </ac:spMkLst>
        </pc:spChg>
        <pc:graphicFrameChg chg="add del mod">
          <ac:chgData name="Susan Dejoy" userId="79ec4ca6-5691-43a4-bd1b-436b96b6b2d2" providerId="ADAL" clId="{077D950E-B0CA-47AE-8E4E-CD9966BE229E}" dt="2025-02-18T16:18:08.578" v="8872" actId="478"/>
          <ac:graphicFrameMkLst>
            <pc:docMk/>
            <pc:sldMk cId="232390264" sldId="333"/>
            <ac:graphicFrameMk id="7" creationId="{BB6F517C-B6EE-0259-B9AD-E70ADD58E0BE}"/>
          </ac:graphicFrameMkLst>
        </pc:graphicFrameChg>
        <pc:graphicFrameChg chg="add mod">
          <ac:chgData name="Susan Dejoy" userId="79ec4ca6-5691-43a4-bd1b-436b96b6b2d2" providerId="ADAL" clId="{077D950E-B0CA-47AE-8E4E-CD9966BE229E}" dt="2025-02-18T16:11:34.843" v="8841" actId="1076"/>
          <ac:graphicFrameMkLst>
            <pc:docMk/>
            <pc:sldMk cId="232390264" sldId="333"/>
            <ac:graphicFrameMk id="8" creationId="{9543C687-0845-5492-BE66-E31A35D5D301}"/>
          </ac:graphicFrameMkLst>
        </pc:graphicFrameChg>
        <pc:graphicFrameChg chg="add mod">
          <ac:chgData name="Susan Dejoy" userId="79ec4ca6-5691-43a4-bd1b-436b96b6b2d2" providerId="ADAL" clId="{077D950E-B0CA-47AE-8E4E-CD9966BE229E}" dt="2025-02-18T16:11:30.607" v="8840" actId="1076"/>
          <ac:graphicFrameMkLst>
            <pc:docMk/>
            <pc:sldMk cId="232390264" sldId="333"/>
            <ac:graphicFrameMk id="9" creationId="{DE312CDB-73CC-8735-451D-1FC70C02C598}"/>
          </ac:graphicFrameMkLst>
        </pc:graphicFrameChg>
        <pc:cxnChg chg="add del mod">
          <ac:chgData name="Susan Dejoy" userId="79ec4ca6-5691-43a4-bd1b-436b96b6b2d2" providerId="ADAL" clId="{077D950E-B0CA-47AE-8E4E-CD9966BE229E}" dt="2025-02-18T16:12:47.032" v="8847" actId="11529"/>
          <ac:cxnSpMkLst>
            <pc:docMk/>
            <pc:sldMk cId="232390264" sldId="333"/>
            <ac:cxnSpMk id="12" creationId="{9106AAAD-6B53-C596-CE5C-758B2C320FC6}"/>
          </ac:cxnSpMkLst>
        </pc:cxnChg>
      </pc:sldChg>
      <pc:sldChg chg="addSp modSp new mod modAnim modNotesTx">
        <pc:chgData name="Susan Dejoy" userId="79ec4ca6-5691-43a4-bd1b-436b96b6b2d2" providerId="ADAL" clId="{077D950E-B0CA-47AE-8E4E-CD9966BE229E}" dt="2025-02-19T14:05:30.924" v="14614" actId="5793"/>
        <pc:sldMkLst>
          <pc:docMk/>
          <pc:sldMk cId="508110384" sldId="334"/>
        </pc:sldMkLst>
        <pc:spChg chg="mod">
          <ac:chgData name="Susan Dejoy" userId="79ec4ca6-5691-43a4-bd1b-436b96b6b2d2" providerId="ADAL" clId="{077D950E-B0CA-47AE-8E4E-CD9966BE229E}" dt="2025-02-19T14:05:30.924" v="14614" actId="5793"/>
          <ac:spMkLst>
            <pc:docMk/>
            <pc:sldMk cId="508110384" sldId="334"/>
            <ac:spMk id="2" creationId="{BEFB654B-18E2-0A69-C75C-0077F771A873}"/>
          </ac:spMkLst>
        </pc:spChg>
        <pc:spChg chg="mod">
          <ac:chgData name="Susan Dejoy" userId="79ec4ca6-5691-43a4-bd1b-436b96b6b2d2" providerId="ADAL" clId="{077D950E-B0CA-47AE-8E4E-CD9966BE229E}" dt="2025-02-18T17:10:42.327" v="11529" actId="6549"/>
          <ac:spMkLst>
            <pc:docMk/>
            <pc:sldMk cId="508110384" sldId="334"/>
            <ac:spMk id="3" creationId="{15C1FAC7-2157-C51E-1F38-C82D7B1C646D}"/>
          </ac:spMkLst>
        </pc:spChg>
        <pc:graphicFrameChg chg="add mod">
          <ac:chgData name="Susan Dejoy" userId="79ec4ca6-5691-43a4-bd1b-436b96b6b2d2" providerId="ADAL" clId="{077D950E-B0CA-47AE-8E4E-CD9966BE229E}" dt="2025-02-18T16:36:50.049" v="10245" actId="20577"/>
          <ac:graphicFrameMkLst>
            <pc:docMk/>
            <pc:sldMk cId="508110384" sldId="334"/>
            <ac:graphicFrameMk id="4" creationId="{D421750B-50A3-577B-0A2F-66880B06AC5B}"/>
          </ac:graphicFrameMkLst>
        </pc:graphicFrameChg>
      </pc:sldChg>
      <pc:sldChg chg="modSp new mod modAnim modNotesTx">
        <pc:chgData name="Susan Dejoy" userId="79ec4ca6-5691-43a4-bd1b-436b96b6b2d2" providerId="ADAL" clId="{077D950E-B0CA-47AE-8E4E-CD9966BE229E}" dt="2025-02-19T14:05:37.974" v="14619" actId="5793"/>
        <pc:sldMkLst>
          <pc:docMk/>
          <pc:sldMk cId="4163653618" sldId="335"/>
        </pc:sldMkLst>
        <pc:spChg chg="mod">
          <ac:chgData name="Susan Dejoy" userId="79ec4ca6-5691-43a4-bd1b-436b96b6b2d2" providerId="ADAL" clId="{077D950E-B0CA-47AE-8E4E-CD9966BE229E}" dt="2025-02-19T14:05:37.974" v="14619" actId="5793"/>
          <ac:spMkLst>
            <pc:docMk/>
            <pc:sldMk cId="4163653618" sldId="335"/>
            <ac:spMk id="2" creationId="{26A0CCEC-40F7-E4A3-FCE2-0619E48B388F}"/>
          </ac:spMkLst>
        </pc:spChg>
        <pc:spChg chg="mod">
          <ac:chgData name="Susan Dejoy" userId="79ec4ca6-5691-43a4-bd1b-436b96b6b2d2" providerId="ADAL" clId="{077D950E-B0CA-47AE-8E4E-CD9966BE229E}" dt="2025-02-18T17:09:01.301" v="11511" actId="20577"/>
          <ac:spMkLst>
            <pc:docMk/>
            <pc:sldMk cId="4163653618" sldId="335"/>
            <ac:spMk id="3" creationId="{F637AB1B-2F03-58DF-BCD7-AE6977EAB329}"/>
          </ac:spMkLst>
        </pc:spChg>
      </pc:sldChg>
      <pc:sldChg chg="modSp new mod modNotesTx">
        <pc:chgData name="Susan Dejoy" userId="79ec4ca6-5691-43a4-bd1b-436b96b6b2d2" providerId="ADAL" clId="{077D950E-B0CA-47AE-8E4E-CD9966BE229E}" dt="2025-02-18T17:42:29.775" v="13035" actId="20577"/>
        <pc:sldMkLst>
          <pc:docMk/>
          <pc:sldMk cId="490629648" sldId="336"/>
        </pc:sldMkLst>
        <pc:spChg chg="mod">
          <ac:chgData name="Susan Dejoy" userId="79ec4ca6-5691-43a4-bd1b-436b96b6b2d2" providerId="ADAL" clId="{077D950E-B0CA-47AE-8E4E-CD9966BE229E}" dt="2025-02-18T17:01:00.344" v="10741" actId="113"/>
          <ac:spMkLst>
            <pc:docMk/>
            <pc:sldMk cId="490629648" sldId="336"/>
            <ac:spMk id="2" creationId="{2AAB0296-5E44-6D39-B2D1-022FC9F98776}"/>
          </ac:spMkLst>
        </pc:spChg>
      </pc:sldChg>
      <pc:sldChg chg="addSp delSp modSp new mod modAnim modNotesTx">
        <pc:chgData name="Susan Dejoy" userId="79ec4ca6-5691-43a4-bd1b-436b96b6b2d2" providerId="ADAL" clId="{077D950E-B0CA-47AE-8E4E-CD9966BE229E}" dt="2025-02-18T17:11:03.700" v="11541" actId="20577"/>
        <pc:sldMkLst>
          <pc:docMk/>
          <pc:sldMk cId="258794944" sldId="337"/>
        </pc:sldMkLst>
        <pc:spChg chg="mod">
          <ac:chgData name="Susan Dejoy" userId="79ec4ca6-5691-43a4-bd1b-436b96b6b2d2" providerId="ADAL" clId="{077D950E-B0CA-47AE-8E4E-CD9966BE229E}" dt="2025-02-18T17:02:49.655" v="10837" actId="113"/>
          <ac:spMkLst>
            <pc:docMk/>
            <pc:sldMk cId="258794944" sldId="337"/>
            <ac:spMk id="2" creationId="{942E8FA9-AB78-C7F9-D44F-2ED7348C7847}"/>
          </ac:spMkLst>
        </pc:spChg>
        <pc:spChg chg="del">
          <ac:chgData name="Susan Dejoy" userId="79ec4ca6-5691-43a4-bd1b-436b96b6b2d2" providerId="ADAL" clId="{077D950E-B0CA-47AE-8E4E-CD9966BE229E}" dt="2025-02-18T17:02:27.053" v="10828"/>
          <ac:spMkLst>
            <pc:docMk/>
            <pc:sldMk cId="258794944" sldId="337"/>
            <ac:spMk id="3" creationId="{7EF36F82-12F7-548C-7A76-5DFEBB78152D}"/>
          </ac:spMkLst>
        </pc:spChg>
        <pc:grpChg chg="mod">
          <ac:chgData name="Susan Dejoy" userId="79ec4ca6-5691-43a4-bd1b-436b96b6b2d2" providerId="ADAL" clId="{077D950E-B0CA-47AE-8E4E-CD9966BE229E}" dt="2025-02-18T17:03:03.150" v="10842"/>
          <ac:grpSpMkLst>
            <pc:docMk/>
            <pc:sldMk cId="258794944" sldId="337"/>
            <ac:grpSpMk id="7" creationId="{1D072474-E002-E86E-4D51-79C05D1B4388}"/>
          </ac:grpSpMkLst>
        </pc:grpChg>
        <pc:graphicFrameChg chg="add mod">
          <ac:chgData name="Susan Dejoy" userId="79ec4ca6-5691-43a4-bd1b-436b96b6b2d2" providerId="ADAL" clId="{077D950E-B0CA-47AE-8E4E-CD9966BE229E}" dt="2025-02-18T17:02:27.053" v="10828"/>
          <ac:graphicFrameMkLst>
            <pc:docMk/>
            <pc:sldMk cId="258794944" sldId="337"/>
            <ac:graphicFrameMk id="4" creationId="{31BEA4AE-F6B4-D1DA-59E6-73CDB8BCCDAD}"/>
          </ac:graphicFrameMkLst>
        </pc:graphicFrameChg>
        <pc:inkChg chg="add del mod">
          <ac:chgData name="Susan Dejoy" userId="79ec4ca6-5691-43a4-bd1b-436b96b6b2d2" providerId="ADAL" clId="{077D950E-B0CA-47AE-8E4E-CD9966BE229E}" dt="2025-02-18T17:03:04.325" v="10843" actId="9405"/>
          <ac:inkMkLst>
            <pc:docMk/>
            <pc:sldMk cId="258794944" sldId="337"/>
            <ac:inkMk id="5" creationId="{02B6B931-D5EB-15BA-7FF4-9746C6605570}"/>
          </ac:inkMkLst>
        </pc:inkChg>
        <pc:inkChg chg="add del mod">
          <ac:chgData name="Susan Dejoy" userId="79ec4ca6-5691-43a4-bd1b-436b96b6b2d2" providerId="ADAL" clId="{077D950E-B0CA-47AE-8E4E-CD9966BE229E}" dt="2025-02-18T17:03:03.150" v="10842"/>
          <ac:inkMkLst>
            <pc:docMk/>
            <pc:sldMk cId="258794944" sldId="337"/>
            <ac:inkMk id="6" creationId="{39D48D7A-85A7-359F-C75E-76E0F61117F2}"/>
          </ac:inkMkLst>
        </pc:inkChg>
        <pc:inkChg chg="add del">
          <ac:chgData name="Susan Dejoy" userId="79ec4ca6-5691-43a4-bd1b-436b96b6b2d2" providerId="ADAL" clId="{077D950E-B0CA-47AE-8E4E-CD9966BE229E}" dt="2025-02-18T17:03:08.808" v="10845"/>
          <ac:inkMkLst>
            <pc:docMk/>
            <pc:sldMk cId="258794944" sldId="337"/>
            <ac:inkMk id="8" creationId="{BD5D25FB-5960-025C-3498-1BFD6DAAD818}"/>
          </ac:inkMkLst>
        </pc:inkChg>
        <pc:inkChg chg="add">
          <ac:chgData name="Susan Dejoy" userId="79ec4ca6-5691-43a4-bd1b-436b96b6b2d2" providerId="ADAL" clId="{077D950E-B0CA-47AE-8E4E-CD9966BE229E}" dt="2025-02-18T17:03:08.808" v="10845"/>
          <ac:inkMkLst>
            <pc:docMk/>
            <pc:sldMk cId="258794944" sldId="337"/>
            <ac:inkMk id="9" creationId="{7593349A-F0BD-202D-82F6-3107539B2D10}"/>
          </ac:inkMkLst>
        </pc:inkChg>
      </pc:sldChg>
      <pc:sldChg chg="addSp delSp modSp new mod modNotesTx">
        <pc:chgData name="Susan Dejoy" userId="79ec4ca6-5691-43a4-bd1b-436b96b6b2d2" providerId="ADAL" clId="{077D950E-B0CA-47AE-8E4E-CD9966BE229E}" dt="2025-02-19T14:18:04.645" v="15456" actId="20577"/>
        <pc:sldMkLst>
          <pc:docMk/>
          <pc:sldMk cId="3145137798" sldId="338"/>
        </pc:sldMkLst>
        <pc:spChg chg="mod">
          <ac:chgData name="Susan Dejoy" userId="79ec4ca6-5691-43a4-bd1b-436b96b6b2d2" providerId="ADAL" clId="{077D950E-B0CA-47AE-8E4E-CD9966BE229E}" dt="2025-02-19T14:11:12.033" v="14628" actId="114"/>
          <ac:spMkLst>
            <pc:docMk/>
            <pc:sldMk cId="3145137798" sldId="338"/>
            <ac:spMk id="2" creationId="{E7811812-39D2-4B25-0943-2C34031E805B}"/>
          </ac:spMkLst>
        </pc:spChg>
        <pc:spChg chg="del mod">
          <ac:chgData name="Susan Dejoy" userId="79ec4ca6-5691-43a4-bd1b-436b96b6b2d2" providerId="ADAL" clId="{077D950E-B0CA-47AE-8E4E-CD9966BE229E}" dt="2025-02-18T17:13:10.733" v="11604" actId="1032"/>
          <ac:spMkLst>
            <pc:docMk/>
            <pc:sldMk cId="3145137798" sldId="338"/>
            <ac:spMk id="3" creationId="{93CFA7AB-7470-2312-53BD-4E2D6730DB81}"/>
          </ac:spMkLst>
        </pc:spChg>
        <pc:graphicFrameChg chg="add mod modGraphic">
          <ac:chgData name="Susan Dejoy" userId="79ec4ca6-5691-43a4-bd1b-436b96b6b2d2" providerId="ADAL" clId="{077D950E-B0CA-47AE-8E4E-CD9966BE229E}" dt="2025-02-18T17:19:51.679" v="11770"/>
          <ac:graphicFrameMkLst>
            <pc:docMk/>
            <pc:sldMk cId="3145137798" sldId="338"/>
            <ac:graphicFrameMk id="4" creationId="{A7D4D0E0-BDB0-9256-9053-7B061080E540}"/>
          </ac:graphicFrameMkLst>
        </pc:graphicFrameChg>
      </pc:sldChg>
      <pc:sldChg chg="modSp new mod modNotesTx">
        <pc:chgData name="Susan Dejoy" userId="79ec4ca6-5691-43a4-bd1b-436b96b6b2d2" providerId="ADAL" clId="{077D950E-B0CA-47AE-8E4E-CD9966BE229E}" dt="2025-02-19T14:21:29.541" v="15578" actId="14100"/>
        <pc:sldMkLst>
          <pc:docMk/>
          <pc:sldMk cId="2579995392" sldId="339"/>
        </pc:sldMkLst>
        <pc:spChg chg="mod">
          <ac:chgData name="Susan Dejoy" userId="79ec4ca6-5691-43a4-bd1b-436b96b6b2d2" providerId="ADAL" clId="{077D950E-B0CA-47AE-8E4E-CD9966BE229E}" dt="2025-02-19T14:21:29.541" v="15578" actId="14100"/>
          <ac:spMkLst>
            <pc:docMk/>
            <pc:sldMk cId="2579995392" sldId="339"/>
            <ac:spMk id="2" creationId="{F5152304-F6B9-0386-CB95-81BC1C7DE780}"/>
          </ac:spMkLst>
        </pc:spChg>
        <pc:spChg chg="mod">
          <ac:chgData name="Susan Dejoy" userId="79ec4ca6-5691-43a4-bd1b-436b96b6b2d2" providerId="ADAL" clId="{077D950E-B0CA-47AE-8E4E-CD9966BE229E}" dt="2025-02-18T17:27:08.640" v="12200" actId="20577"/>
          <ac:spMkLst>
            <pc:docMk/>
            <pc:sldMk cId="2579995392" sldId="339"/>
            <ac:spMk id="3" creationId="{A23D31A7-3510-0E98-6984-07B408C25896}"/>
          </ac:spMkLst>
        </pc:spChg>
      </pc:sldChg>
      <pc:sldChg chg="modSp new mod">
        <pc:chgData name="Susan Dejoy" userId="79ec4ca6-5691-43a4-bd1b-436b96b6b2d2" providerId="ADAL" clId="{077D950E-B0CA-47AE-8E4E-CD9966BE229E}" dt="2025-02-18T17:35:00.875" v="12698" actId="20577"/>
        <pc:sldMkLst>
          <pc:docMk/>
          <pc:sldMk cId="2015367503" sldId="340"/>
        </pc:sldMkLst>
        <pc:spChg chg="mod">
          <ac:chgData name="Susan Dejoy" userId="79ec4ca6-5691-43a4-bd1b-436b96b6b2d2" providerId="ADAL" clId="{077D950E-B0CA-47AE-8E4E-CD9966BE229E}" dt="2025-02-18T17:27:25.593" v="12203" actId="27636"/>
          <ac:spMkLst>
            <pc:docMk/>
            <pc:sldMk cId="2015367503" sldId="340"/>
            <ac:spMk id="2" creationId="{67C0B79B-5AC2-F082-E094-4ABE1ECF7DCF}"/>
          </ac:spMkLst>
        </pc:spChg>
        <pc:spChg chg="mod">
          <ac:chgData name="Susan Dejoy" userId="79ec4ca6-5691-43a4-bd1b-436b96b6b2d2" providerId="ADAL" clId="{077D950E-B0CA-47AE-8E4E-CD9966BE229E}" dt="2025-02-18T17:35:00.875" v="12698" actId="20577"/>
          <ac:spMkLst>
            <pc:docMk/>
            <pc:sldMk cId="2015367503" sldId="340"/>
            <ac:spMk id="3" creationId="{9AD5386A-7A55-9EFB-0518-D60C83A24DC1}"/>
          </ac:spMkLst>
        </pc:spChg>
      </pc:sldChg>
      <pc:sldChg chg="modSp new mod modNotesTx">
        <pc:chgData name="Susan Dejoy" userId="79ec4ca6-5691-43a4-bd1b-436b96b6b2d2" providerId="ADAL" clId="{077D950E-B0CA-47AE-8E4E-CD9966BE229E}" dt="2025-02-19T14:22:10.082" v="15597" actId="20577"/>
        <pc:sldMkLst>
          <pc:docMk/>
          <pc:sldMk cId="2325013317" sldId="341"/>
        </pc:sldMkLst>
        <pc:spChg chg="mod">
          <ac:chgData name="Susan Dejoy" userId="79ec4ca6-5691-43a4-bd1b-436b96b6b2d2" providerId="ADAL" clId="{077D950E-B0CA-47AE-8E4E-CD9966BE229E}" dt="2025-02-19T14:07:11.890" v="14625" actId="113"/>
          <ac:spMkLst>
            <pc:docMk/>
            <pc:sldMk cId="2325013317" sldId="341"/>
            <ac:spMk id="2" creationId="{34DD9AD8-2B67-C09A-99A6-F23A8645881C}"/>
          </ac:spMkLst>
        </pc:spChg>
        <pc:spChg chg="mod">
          <ac:chgData name="Susan Dejoy" userId="79ec4ca6-5691-43a4-bd1b-436b96b6b2d2" providerId="ADAL" clId="{077D950E-B0CA-47AE-8E4E-CD9966BE229E}" dt="2025-02-19T14:22:10.082" v="15597" actId="20577"/>
          <ac:spMkLst>
            <pc:docMk/>
            <pc:sldMk cId="2325013317" sldId="341"/>
            <ac:spMk id="3" creationId="{B1DAAFEA-9E7E-A275-22CF-AE11D6151F23}"/>
          </ac:spMkLst>
        </pc:spChg>
      </pc:sldChg>
      <pc:sldChg chg="addSp delSp modSp new mod modClrScheme chgLayout modNotesTx">
        <pc:chgData name="Susan Dejoy" userId="79ec4ca6-5691-43a4-bd1b-436b96b6b2d2" providerId="ADAL" clId="{077D950E-B0CA-47AE-8E4E-CD9966BE229E}" dt="2025-02-19T13:36:56.549" v="14051" actId="20577"/>
        <pc:sldMkLst>
          <pc:docMk/>
          <pc:sldMk cId="1983513998" sldId="342"/>
        </pc:sldMkLst>
        <pc:spChg chg="del">
          <ac:chgData name="Susan Dejoy" userId="79ec4ca6-5691-43a4-bd1b-436b96b6b2d2" providerId="ADAL" clId="{077D950E-B0CA-47AE-8E4E-CD9966BE229E}" dt="2025-02-19T13:25:59.652" v="13588" actId="700"/>
          <ac:spMkLst>
            <pc:docMk/>
            <pc:sldMk cId="1983513998" sldId="342"/>
            <ac:spMk id="2" creationId="{F67D655C-2979-ED4B-9361-4A8B3D2D4250}"/>
          </ac:spMkLst>
        </pc:spChg>
        <pc:spChg chg="del">
          <ac:chgData name="Susan Dejoy" userId="79ec4ca6-5691-43a4-bd1b-436b96b6b2d2" providerId="ADAL" clId="{077D950E-B0CA-47AE-8E4E-CD9966BE229E}" dt="2025-02-19T13:25:59.652" v="13588" actId="700"/>
          <ac:spMkLst>
            <pc:docMk/>
            <pc:sldMk cId="1983513998" sldId="342"/>
            <ac:spMk id="3" creationId="{DB90F9D4-9F5B-AF88-CAAA-F2098955699B}"/>
          </ac:spMkLst>
        </pc:spChg>
        <pc:graphicFrameChg chg="add mod modGraphic">
          <ac:chgData name="Susan Dejoy" userId="79ec4ca6-5691-43a4-bd1b-436b96b6b2d2" providerId="ADAL" clId="{077D950E-B0CA-47AE-8E4E-CD9966BE229E}" dt="2025-02-19T13:35:55.860" v="13928"/>
          <ac:graphicFrameMkLst>
            <pc:docMk/>
            <pc:sldMk cId="1983513998" sldId="342"/>
            <ac:graphicFrameMk id="4" creationId="{486BDB7F-D0E1-3244-20B9-CCEC578FC8B0}"/>
          </ac:graphicFrameMkLst>
        </pc:graphicFrameChg>
      </pc:sldChg>
      <pc:sldChg chg="addSp delSp modSp new mod modNotesTx">
        <pc:chgData name="Susan Dejoy" userId="79ec4ca6-5691-43a4-bd1b-436b96b6b2d2" providerId="ADAL" clId="{077D950E-B0CA-47AE-8E4E-CD9966BE229E}" dt="2025-02-19T13:49:29.796" v="14440" actId="20577"/>
        <pc:sldMkLst>
          <pc:docMk/>
          <pc:sldMk cId="2937390255" sldId="343"/>
        </pc:sldMkLst>
        <pc:spChg chg="mod">
          <ac:chgData name="Susan Dejoy" userId="79ec4ca6-5691-43a4-bd1b-436b96b6b2d2" providerId="ADAL" clId="{077D950E-B0CA-47AE-8E4E-CD9966BE229E}" dt="2025-02-19T13:39:58.292" v="14100" actId="14100"/>
          <ac:spMkLst>
            <pc:docMk/>
            <pc:sldMk cId="2937390255" sldId="343"/>
            <ac:spMk id="2" creationId="{ED6B0126-1B4B-F3CA-0E65-E79426E1E7E7}"/>
          </ac:spMkLst>
        </pc:spChg>
        <pc:spChg chg="del">
          <ac:chgData name="Susan Dejoy" userId="79ec4ca6-5691-43a4-bd1b-436b96b6b2d2" providerId="ADAL" clId="{077D950E-B0CA-47AE-8E4E-CD9966BE229E}" dt="2025-02-19T13:42:41.568" v="14101" actId="3680"/>
          <ac:spMkLst>
            <pc:docMk/>
            <pc:sldMk cId="2937390255" sldId="343"/>
            <ac:spMk id="3" creationId="{3A64CDB7-4FC0-DC59-0E2C-7AB5A29745DC}"/>
          </ac:spMkLst>
        </pc:spChg>
        <pc:spChg chg="add mod">
          <ac:chgData name="Susan Dejoy" userId="79ec4ca6-5691-43a4-bd1b-436b96b6b2d2" providerId="ADAL" clId="{077D950E-B0CA-47AE-8E4E-CD9966BE229E}" dt="2025-02-19T13:44:35.913" v="14173" actId="14100"/>
          <ac:spMkLst>
            <pc:docMk/>
            <pc:sldMk cId="2937390255" sldId="343"/>
            <ac:spMk id="5" creationId="{533A50C2-5B05-BCFD-B8BD-DCC38C06FC20}"/>
          </ac:spMkLst>
        </pc:spChg>
        <pc:graphicFrameChg chg="add mod ord modGraphic">
          <ac:chgData name="Susan Dejoy" userId="79ec4ca6-5691-43a4-bd1b-436b96b6b2d2" providerId="ADAL" clId="{077D950E-B0CA-47AE-8E4E-CD9966BE229E}" dt="2025-02-19T13:49:05.953" v="14400" actId="20577"/>
          <ac:graphicFrameMkLst>
            <pc:docMk/>
            <pc:sldMk cId="2937390255" sldId="343"/>
            <ac:graphicFrameMk id="4" creationId="{682AF942-D264-10D6-5F9B-581F151EC28E}"/>
          </ac:graphicFrameMkLst>
        </pc:graphicFrameChg>
      </pc:sldChg>
      <pc:sldChg chg="modSp add mod modNotesTx">
        <pc:chgData name="Susan Dejoy" userId="79ec4ca6-5691-43a4-bd1b-436b96b6b2d2" providerId="ADAL" clId="{077D950E-B0CA-47AE-8E4E-CD9966BE229E}" dt="2025-02-19T14:21:09.845" v="15570" actId="20577"/>
        <pc:sldMkLst>
          <pc:docMk/>
          <pc:sldMk cId="3161840128" sldId="344"/>
        </pc:sldMkLst>
        <pc:spChg chg="mod">
          <ac:chgData name="Susan Dejoy" userId="79ec4ca6-5691-43a4-bd1b-436b96b6b2d2" providerId="ADAL" clId="{077D950E-B0CA-47AE-8E4E-CD9966BE229E}" dt="2025-02-19T14:20:16.312" v="15463" actId="20577"/>
          <ac:spMkLst>
            <pc:docMk/>
            <pc:sldMk cId="3161840128" sldId="344"/>
            <ac:spMk id="2" creationId="{057F7FC4-FC6E-EAB9-769C-5CC670458F67}"/>
          </ac:spMkLst>
        </pc:spChg>
      </pc:sldChg>
      <pc:sldChg chg="modSp new mod modNotesTx">
        <pc:chgData name="Susan Dejoy" userId="79ec4ca6-5691-43a4-bd1b-436b96b6b2d2" providerId="ADAL" clId="{077D950E-B0CA-47AE-8E4E-CD9966BE229E}" dt="2025-02-19T14:25:35.936" v="15861" actId="20577"/>
        <pc:sldMkLst>
          <pc:docMk/>
          <pc:sldMk cId="738257741" sldId="345"/>
        </pc:sldMkLst>
        <pc:spChg chg="mod">
          <ac:chgData name="Susan Dejoy" userId="79ec4ca6-5691-43a4-bd1b-436b96b6b2d2" providerId="ADAL" clId="{077D950E-B0CA-47AE-8E4E-CD9966BE229E}" dt="2025-02-19T14:23:55.640" v="15612" actId="20577"/>
          <ac:spMkLst>
            <pc:docMk/>
            <pc:sldMk cId="738257741" sldId="345"/>
            <ac:spMk id="2" creationId="{28F708EF-B4CE-C12E-6AEF-AC30AF330BE1}"/>
          </ac:spMkLst>
        </pc:spChg>
      </pc:sldChg>
      <pc:sldChg chg="modSp new mod modNotesTx">
        <pc:chgData name="Susan Dejoy" userId="79ec4ca6-5691-43a4-bd1b-436b96b6b2d2" providerId="ADAL" clId="{077D950E-B0CA-47AE-8E4E-CD9966BE229E}" dt="2025-02-19T14:30:35.937" v="16307" actId="20577"/>
        <pc:sldMkLst>
          <pc:docMk/>
          <pc:sldMk cId="351551854" sldId="346"/>
        </pc:sldMkLst>
        <pc:spChg chg="mod">
          <ac:chgData name="Susan Dejoy" userId="79ec4ca6-5691-43a4-bd1b-436b96b6b2d2" providerId="ADAL" clId="{077D950E-B0CA-47AE-8E4E-CD9966BE229E}" dt="2025-02-19T14:27:06.791" v="15910" actId="20577"/>
          <ac:spMkLst>
            <pc:docMk/>
            <pc:sldMk cId="351551854" sldId="346"/>
            <ac:spMk id="2" creationId="{20A14407-9057-2F9A-B72D-C87F22A6E8E9}"/>
          </ac:spMkLst>
        </pc:spChg>
        <pc:spChg chg="mod">
          <ac:chgData name="Susan Dejoy" userId="79ec4ca6-5691-43a4-bd1b-436b96b6b2d2" providerId="ADAL" clId="{077D950E-B0CA-47AE-8E4E-CD9966BE229E}" dt="2025-02-19T14:29:26.786" v="16180" actId="20577"/>
          <ac:spMkLst>
            <pc:docMk/>
            <pc:sldMk cId="351551854" sldId="346"/>
            <ac:spMk id="3" creationId="{36C60A0D-774F-251E-CC0D-F9C8ED4E2099}"/>
          </ac:spMkLst>
        </pc:spChg>
      </pc:sldChg>
      <pc:sldChg chg="addSp delSp modSp new mod">
        <pc:chgData name="Susan Dejoy" userId="79ec4ca6-5691-43a4-bd1b-436b96b6b2d2" providerId="ADAL" clId="{077D950E-B0CA-47AE-8E4E-CD9966BE229E}" dt="2025-02-19T15:00:42.251" v="17673" actId="20577"/>
        <pc:sldMkLst>
          <pc:docMk/>
          <pc:sldMk cId="1252145719" sldId="347"/>
        </pc:sldMkLst>
        <pc:spChg chg="mod">
          <ac:chgData name="Susan Dejoy" userId="79ec4ca6-5691-43a4-bd1b-436b96b6b2d2" providerId="ADAL" clId="{077D950E-B0CA-47AE-8E4E-CD9966BE229E}" dt="2025-02-19T14:55:22.659" v="17349" actId="27636"/>
          <ac:spMkLst>
            <pc:docMk/>
            <pc:sldMk cId="1252145719" sldId="347"/>
            <ac:spMk id="2" creationId="{EDD28C0B-CA42-A23A-0AD1-E8BDC9B5F788}"/>
          </ac:spMkLst>
        </pc:spChg>
        <pc:spChg chg="del mod">
          <ac:chgData name="Susan Dejoy" userId="79ec4ca6-5691-43a4-bd1b-436b96b6b2d2" providerId="ADAL" clId="{077D950E-B0CA-47AE-8E4E-CD9966BE229E}" dt="2025-02-19T14:48:48.994" v="16944" actId="3680"/>
          <ac:spMkLst>
            <pc:docMk/>
            <pc:sldMk cId="1252145719" sldId="347"/>
            <ac:spMk id="3" creationId="{85417C00-F797-8F7D-CEFA-A2980D8DE3F6}"/>
          </ac:spMkLst>
        </pc:spChg>
        <pc:spChg chg="add mod">
          <ac:chgData name="Susan Dejoy" userId="79ec4ca6-5691-43a4-bd1b-436b96b6b2d2" providerId="ADAL" clId="{077D950E-B0CA-47AE-8E4E-CD9966BE229E}" dt="2025-02-19T14:55:27.120" v="17350" actId="1076"/>
          <ac:spMkLst>
            <pc:docMk/>
            <pc:sldMk cId="1252145719" sldId="347"/>
            <ac:spMk id="4" creationId="{A49D4BAD-50EE-F08F-FF3F-379F1E1CE680}"/>
          </ac:spMkLst>
        </pc:spChg>
        <pc:graphicFrameChg chg="add mod ord modGraphic">
          <ac:chgData name="Susan Dejoy" userId="79ec4ca6-5691-43a4-bd1b-436b96b6b2d2" providerId="ADAL" clId="{077D950E-B0CA-47AE-8E4E-CD9966BE229E}" dt="2025-02-19T15:00:42.251" v="17673" actId="20577"/>
          <ac:graphicFrameMkLst>
            <pc:docMk/>
            <pc:sldMk cId="1252145719" sldId="347"/>
            <ac:graphicFrameMk id="5" creationId="{83EA9100-7C86-146B-AF80-49D65C971E29}"/>
          </ac:graphicFrameMkLst>
        </pc:graphicFrameChg>
      </pc:sldChg>
      <pc:sldChg chg="addSp delSp modSp new mod">
        <pc:chgData name="Susan Dejoy" userId="79ec4ca6-5691-43a4-bd1b-436b96b6b2d2" providerId="ADAL" clId="{077D950E-B0CA-47AE-8E4E-CD9966BE229E}" dt="2025-02-19T15:41:12.517" v="19156" actId="20577"/>
        <pc:sldMkLst>
          <pc:docMk/>
          <pc:sldMk cId="4267350022" sldId="348"/>
        </pc:sldMkLst>
        <pc:spChg chg="del">
          <ac:chgData name="Susan Dejoy" userId="79ec4ca6-5691-43a4-bd1b-436b96b6b2d2" providerId="ADAL" clId="{077D950E-B0CA-47AE-8E4E-CD9966BE229E}" dt="2025-02-19T15:34:57.291" v="18933" actId="478"/>
          <ac:spMkLst>
            <pc:docMk/>
            <pc:sldMk cId="4267350022" sldId="348"/>
            <ac:spMk id="2" creationId="{01A71634-91E2-D662-6AA6-9F8813848C35}"/>
          </ac:spMkLst>
        </pc:spChg>
        <pc:spChg chg="del mod">
          <ac:chgData name="Susan Dejoy" userId="79ec4ca6-5691-43a4-bd1b-436b96b6b2d2" providerId="ADAL" clId="{077D950E-B0CA-47AE-8E4E-CD9966BE229E}" dt="2025-02-19T15:33:27.552" v="18855" actId="3680"/>
          <ac:spMkLst>
            <pc:docMk/>
            <pc:sldMk cId="4267350022" sldId="348"/>
            <ac:spMk id="3" creationId="{5CA0C491-15FE-4203-C137-72C4E9F303A4}"/>
          </ac:spMkLst>
        </pc:spChg>
        <pc:graphicFrameChg chg="add mod ord modGraphic">
          <ac:chgData name="Susan Dejoy" userId="79ec4ca6-5691-43a4-bd1b-436b96b6b2d2" providerId="ADAL" clId="{077D950E-B0CA-47AE-8E4E-CD9966BE229E}" dt="2025-02-19T15:41:12.517" v="19156" actId="20577"/>
          <ac:graphicFrameMkLst>
            <pc:docMk/>
            <pc:sldMk cId="4267350022" sldId="348"/>
            <ac:graphicFrameMk id="4" creationId="{BB4C3343-A6F2-B1F8-96E8-A24384652992}"/>
          </ac:graphicFrameMkLst>
        </pc:graphicFrameChg>
      </pc:sldChg>
      <pc:sldChg chg="modSp new mod modNotesTx">
        <pc:chgData name="Susan Dejoy" userId="79ec4ca6-5691-43a4-bd1b-436b96b6b2d2" providerId="ADAL" clId="{077D950E-B0CA-47AE-8E4E-CD9966BE229E}" dt="2025-02-19T15:50:22.803" v="19719" actId="313"/>
        <pc:sldMkLst>
          <pc:docMk/>
          <pc:sldMk cId="2405406314" sldId="349"/>
        </pc:sldMkLst>
        <pc:spChg chg="mod">
          <ac:chgData name="Susan Dejoy" userId="79ec4ca6-5691-43a4-bd1b-436b96b6b2d2" providerId="ADAL" clId="{077D950E-B0CA-47AE-8E4E-CD9966BE229E}" dt="2025-02-19T15:42:33.858" v="19209" actId="113"/>
          <ac:spMkLst>
            <pc:docMk/>
            <pc:sldMk cId="2405406314" sldId="349"/>
            <ac:spMk id="2" creationId="{726D1D8B-65DD-4711-055B-79E1D1391FA8}"/>
          </ac:spMkLst>
        </pc:spChg>
        <pc:spChg chg="mod">
          <ac:chgData name="Susan Dejoy" userId="79ec4ca6-5691-43a4-bd1b-436b96b6b2d2" providerId="ADAL" clId="{077D950E-B0CA-47AE-8E4E-CD9966BE229E}" dt="2025-02-19T15:50:22.803" v="19719" actId="313"/>
          <ac:spMkLst>
            <pc:docMk/>
            <pc:sldMk cId="2405406314" sldId="349"/>
            <ac:spMk id="3" creationId="{9BA56675-6A16-CEB1-C87B-7587E41394EE}"/>
          </ac:spMkLst>
        </pc:spChg>
      </pc:sldChg>
      <pc:sldChg chg="modSp new mod">
        <pc:chgData name="Susan Dejoy" userId="79ec4ca6-5691-43a4-bd1b-436b96b6b2d2" providerId="ADAL" clId="{077D950E-B0CA-47AE-8E4E-CD9966BE229E}" dt="2025-02-19T15:56:29.059" v="19771" actId="20577"/>
        <pc:sldMkLst>
          <pc:docMk/>
          <pc:sldMk cId="2869138170" sldId="350"/>
        </pc:sldMkLst>
        <pc:spChg chg="mod">
          <ac:chgData name="Susan Dejoy" userId="79ec4ca6-5691-43a4-bd1b-436b96b6b2d2" providerId="ADAL" clId="{077D950E-B0CA-47AE-8E4E-CD9966BE229E}" dt="2025-02-19T15:51:09.416" v="19738" actId="20577"/>
          <ac:spMkLst>
            <pc:docMk/>
            <pc:sldMk cId="2869138170" sldId="350"/>
            <ac:spMk id="2" creationId="{830EAECE-4CF6-1558-58E4-4E99D2442D8A}"/>
          </ac:spMkLst>
        </pc:spChg>
        <pc:spChg chg="mod">
          <ac:chgData name="Susan Dejoy" userId="79ec4ca6-5691-43a4-bd1b-436b96b6b2d2" providerId="ADAL" clId="{077D950E-B0CA-47AE-8E4E-CD9966BE229E}" dt="2025-02-19T15:56:29.059" v="19771" actId="20577"/>
          <ac:spMkLst>
            <pc:docMk/>
            <pc:sldMk cId="2869138170" sldId="350"/>
            <ac:spMk id="3" creationId="{F1ED7DDF-2971-2CB4-B080-AD75F28BB73E}"/>
          </ac:spMkLst>
        </pc:spChg>
      </pc:sldChg>
      <pc:sldMasterChg chg="modSp modSldLayout">
        <pc:chgData name="Susan Dejoy" userId="79ec4ca6-5691-43a4-bd1b-436b96b6b2d2" providerId="ADAL" clId="{077D950E-B0CA-47AE-8E4E-CD9966BE229E}" dt="2025-02-17T20:14:53.799" v="1424"/>
        <pc:sldMasterMkLst>
          <pc:docMk/>
          <pc:sldMasterMk cId="2568701020" sldId="2147483648"/>
        </pc:sldMasterMkLst>
        <pc:sldLayoutChg chg="modSp">
          <pc:chgData name="Susan Dejoy" userId="79ec4ca6-5691-43a4-bd1b-436b96b6b2d2" providerId="ADAL" clId="{077D950E-B0CA-47AE-8E4E-CD9966BE229E}" dt="2025-02-17T20:14:53.799" v="1424"/>
          <pc:sldLayoutMkLst>
            <pc:docMk/>
            <pc:sldMasterMk cId="2568701020" sldId="2147483648"/>
            <pc:sldLayoutMk cId="2711877292" sldId="2147483649"/>
          </pc:sldLayoutMkLst>
        </pc:sldLayoutChg>
        <pc:sldLayoutChg chg="modSp">
          <pc:chgData name="Susan Dejoy" userId="79ec4ca6-5691-43a4-bd1b-436b96b6b2d2" providerId="ADAL" clId="{077D950E-B0CA-47AE-8E4E-CD9966BE229E}" dt="2025-02-17T20:14:53.799" v="1424"/>
          <pc:sldLayoutMkLst>
            <pc:docMk/>
            <pc:sldMasterMk cId="2568701020" sldId="2147483648"/>
            <pc:sldLayoutMk cId="2294910369" sldId="2147483651"/>
          </pc:sldLayoutMkLst>
        </pc:sldLayoutChg>
        <pc:sldLayoutChg chg="modSp">
          <pc:chgData name="Susan Dejoy" userId="79ec4ca6-5691-43a4-bd1b-436b96b6b2d2" providerId="ADAL" clId="{077D950E-B0CA-47AE-8E4E-CD9966BE229E}" dt="2025-02-17T20:14:53.799" v="1424"/>
          <pc:sldLayoutMkLst>
            <pc:docMk/>
            <pc:sldMasterMk cId="2568701020" sldId="2147483648"/>
            <pc:sldLayoutMk cId="285324164" sldId="2147483652"/>
          </pc:sldLayoutMkLst>
        </pc:sldLayoutChg>
        <pc:sldLayoutChg chg="modSp">
          <pc:chgData name="Susan Dejoy" userId="79ec4ca6-5691-43a4-bd1b-436b96b6b2d2" providerId="ADAL" clId="{077D950E-B0CA-47AE-8E4E-CD9966BE229E}" dt="2025-02-17T20:14:53.799" v="1424"/>
          <pc:sldLayoutMkLst>
            <pc:docMk/>
            <pc:sldMasterMk cId="2568701020" sldId="2147483648"/>
            <pc:sldLayoutMk cId="4053445830" sldId="2147483653"/>
          </pc:sldLayoutMkLst>
        </pc:sldLayoutChg>
        <pc:sldLayoutChg chg="modSp">
          <pc:chgData name="Susan Dejoy" userId="79ec4ca6-5691-43a4-bd1b-436b96b6b2d2" providerId="ADAL" clId="{077D950E-B0CA-47AE-8E4E-CD9966BE229E}" dt="2025-02-17T20:14:53.799" v="1424"/>
          <pc:sldLayoutMkLst>
            <pc:docMk/>
            <pc:sldMasterMk cId="2568701020" sldId="2147483648"/>
            <pc:sldLayoutMk cId="348827577" sldId="2147483656"/>
          </pc:sldLayoutMkLst>
        </pc:sldLayoutChg>
        <pc:sldLayoutChg chg="modSp">
          <pc:chgData name="Susan Dejoy" userId="79ec4ca6-5691-43a4-bd1b-436b96b6b2d2" providerId="ADAL" clId="{077D950E-B0CA-47AE-8E4E-CD9966BE229E}" dt="2025-02-17T20:14:53.799" v="1424"/>
          <pc:sldLayoutMkLst>
            <pc:docMk/>
            <pc:sldMasterMk cId="2568701020" sldId="2147483648"/>
            <pc:sldLayoutMk cId="4052003811" sldId="2147483657"/>
          </pc:sldLayoutMkLst>
        </pc:sldLayoutChg>
        <pc:sldLayoutChg chg="modSp">
          <pc:chgData name="Susan Dejoy" userId="79ec4ca6-5691-43a4-bd1b-436b96b6b2d2" providerId="ADAL" clId="{077D950E-B0CA-47AE-8E4E-CD9966BE229E}" dt="2025-02-17T20:14:53.799" v="1424"/>
          <pc:sldLayoutMkLst>
            <pc:docMk/>
            <pc:sldMasterMk cId="2568701020" sldId="2147483648"/>
            <pc:sldLayoutMk cId="956486351" sldId="2147483659"/>
          </pc:sldLayoutMkLst>
        </pc:sldLayoutChg>
      </pc:sldMasterChg>
      <pc:sldMasterChg chg="addSp modSp modSldLayout">
        <pc:chgData name="Susan Dejoy" userId="79ec4ca6-5691-43a4-bd1b-436b96b6b2d2" providerId="ADAL" clId="{077D950E-B0CA-47AE-8E4E-CD9966BE229E}" dt="2025-02-17T20:17:45.011" v="1470"/>
        <pc:sldMasterMkLst>
          <pc:docMk/>
          <pc:sldMasterMk cId="2529547546" sldId="2147483660"/>
        </pc:sldMasterMkLst>
        <pc:sldLayoutChg chg="addSp modSp">
          <pc:chgData name="Susan Dejoy" userId="79ec4ca6-5691-43a4-bd1b-436b96b6b2d2" providerId="ADAL" clId="{077D950E-B0CA-47AE-8E4E-CD9966BE229E}" dt="2025-02-17T20:17:45.011" v="1470"/>
          <pc:sldLayoutMkLst>
            <pc:docMk/>
            <pc:sldMasterMk cId="2529547546" sldId="2147483660"/>
            <pc:sldLayoutMk cId="1203635054" sldId="2147483661"/>
          </pc:sldLayoutMkLst>
        </pc:sldLayoutChg>
        <pc:sldLayoutChg chg="modSp">
          <pc:chgData name="Susan Dejoy" userId="79ec4ca6-5691-43a4-bd1b-436b96b6b2d2" providerId="ADAL" clId="{077D950E-B0CA-47AE-8E4E-CD9966BE229E}" dt="2025-02-17T20:17:45.011" v="1470"/>
          <pc:sldLayoutMkLst>
            <pc:docMk/>
            <pc:sldMasterMk cId="2529547546" sldId="2147483660"/>
            <pc:sldLayoutMk cId="1385821165" sldId="2147483663"/>
          </pc:sldLayoutMkLst>
        </pc:sldLayoutChg>
        <pc:sldLayoutChg chg="modSp">
          <pc:chgData name="Susan Dejoy" userId="79ec4ca6-5691-43a4-bd1b-436b96b6b2d2" providerId="ADAL" clId="{077D950E-B0CA-47AE-8E4E-CD9966BE229E}" dt="2025-02-17T20:17:45.011" v="1470"/>
          <pc:sldLayoutMkLst>
            <pc:docMk/>
            <pc:sldMasterMk cId="2529547546" sldId="2147483660"/>
            <pc:sldLayoutMk cId="268214061" sldId="2147483664"/>
          </pc:sldLayoutMkLst>
        </pc:sldLayoutChg>
        <pc:sldLayoutChg chg="modSp">
          <pc:chgData name="Susan Dejoy" userId="79ec4ca6-5691-43a4-bd1b-436b96b6b2d2" providerId="ADAL" clId="{077D950E-B0CA-47AE-8E4E-CD9966BE229E}" dt="2025-02-17T20:17:45.011" v="1470"/>
          <pc:sldLayoutMkLst>
            <pc:docMk/>
            <pc:sldMasterMk cId="2529547546" sldId="2147483660"/>
            <pc:sldLayoutMk cId="3792051929" sldId="2147483665"/>
          </pc:sldLayoutMkLst>
        </pc:sldLayoutChg>
        <pc:sldLayoutChg chg="modSp">
          <pc:chgData name="Susan Dejoy" userId="79ec4ca6-5691-43a4-bd1b-436b96b6b2d2" providerId="ADAL" clId="{077D950E-B0CA-47AE-8E4E-CD9966BE229E}" dt="2025-02-17T20:17:45.011" v="1470"/>
          <pc:sldLayoutMkLst>
            <pc:docMk/>
            <pc:sldMasterMk cId="2529547546" sldId="2147483660"/>
            <pc:sldLayoutMk cId="1519916182" sldId="2147483668"/>
          </pc:sldLayoutMkLst>
        </pc:sldLayoutChg>
        <pc:sldLayoutChg chg="modSp">
          <pc:chgData name="Susan Dejoy" userId="79ec4ca6-5691-43a4-bd1b-436b96b6b2d2" providerId="ADAL" clId="{077D950E-B0CA-47AE-8E4E-CD9966BE229E}" dt="2025-02-17T20:17:45.011" v="1470"/>
          <pc:sldLayoutMkLst>
            <pc:docMk/>
            <pc:sldMasterMk cId="2529547546" sldId="2147483660"/>
            <pc:sldLayoutMk cId="3062591778" sldId="2147483669"/>
          </pc:sldLayoutMkLst>
        </pc:sldLayoutChg>
        <pc:sldLayoutChg chg="modSp">
          <pc:chgData name="Susan Dejoy" userId="79ec4ca6-5691-43a4-bd1b-436b96b6b2d2" providerId="ADAL" clId="{077D950E-B0CA-47AE-8E4E-CD9966BE229E}" dt="2025-02-17T20:17:45.011" v="1470"/>
          <pc:sldLayoutMkLst>
            <pc:docMk/>
            <pc:sldMasterMk cId="2529547546" sldId="2147483660"/>
            <pc:sldLayoutMk cId="2986184481" sldId="2147483671"/>
          </pc:sldLayoutMkLst>
        </pc:sldLayoutChg>
      </pc:sldMasterChg>
      <pc:sldMasterChg chg="addSp modSldLayout">
        <pc:chgData name="Susan Dejoy" userId="79ec4ca6-5691-43a4-bd1b-436b96b6b2d2" providerId="ADAL" clId="{077D950E-B0CA-47AE-8E4E-CD9966BE229E}" dt="2025-02-17T20:17:45.011" v="1470"/>
        <pc:sldMasterMkLst>
          <pc:docMk/>
          <pc:sldMasterMk cId="1430488485" sldId="2147483672"/>
        </pc:sldMasterMkLst>
        <pc:spChg chg="add">
          <ac:chgData name="Susan Dejoy" userId="79ec4ca6-5691-43a4-bd1b-436b96b6b2d2" providerId="ADAL" clId="{077D950E-B0CA-47AE-8E4E-CD9966BE229E}" dt="2025-02-17T20:17:45.011" v="1470"/>
          <ac:spMkLst>
            <pc:docMk/>
            <pc:sldMasterMk cId="1430488485" sldId="2147483672"/>
            <ac:spMk id="7" creationId="{246B3621-DDE1-465F-BE02-9B2E496F4665}"/>
          </ac:spMkLst>
        </pc:spChg>
        <pc:picChg chg="add">
          <ac:chgData name="Susan Dejoy" userId="79ec4ca6-5691-43a4-bd1b-436b96b6b2d2" providerId="ADAL" clId="{077D950E-B0CA-47AE-8E4E-CD9966BE229E}" dt="2025-02-17T20:17:45.011" v="1470"/>
          <ac:picMkLst>
            <pc:docMk/>
            <pc:sldMasterMk cId="1430488485" sldId="2147483672"/>
            <ac:picMk id="8" creationId="{C745A5E9-02CB-BE2E-1BC1-7A9793111900}"/>
          </ac:picMkLst>
        </pc:picChg>
        <pc:picChg chg="add">
          <ac:chgData name="Susan Dejoy" userId="79ec4ca6-5691-43a4-bd1b-436b96b6b2d2" providerId="ADAL" clId="{077D950E-B0CA-47AE-8E4E-CD9966BE229E}" dt="2025-02-17T20:17:45.011" v="1470"/>
          <ac:picMkLst>
            <pc:docMk/>
            <pc:sldMasterMk cId="1430488485" sldId="2147483672"/>
            <ac:picMk id="9" creationId="{BC6B8639-5BDD-1E88-0C8F-ED3C478691A2}"/>
          </ac:picMkLst>
        </pc:picChg>
        <pc:sldLayoutChg chg="addSp">
          <pc:chgData name="Susan Dejoy" userId="79ec4ca6-5691-43a4-bd1b-436b96b6b2d2" providerId="ADAL" clId="{077D950E-B0CA-47AE-8E4E-CD9966BE229E}" dt="2025-02-17T20:17:45.011" v="1470"/>
          <pc:sldLayoutMkLst>
            <pc:docMk/>
            <pc:sldMasterMk cId="1430488485" sldId="2147483672"/>
            <pc:sldLayoutMk cId="2368825390" sldId="2147483673"/>
          </pc:sldLayoutMkLst>
          <pc:picChg chg="add">
            <ac:chgData name="Susan Dejoy" userId="79ec4ca6-5691-43a4-bd1b-436b96b6b2d2" providerId="ADAL" clId="{077D950E-B0CA-47AE-8E4E-CD9966BE229E}" dt="2025-02-17T20:17:45.011" v="1470"/>
            <ac:picMkLst>
              <pc:docMk/>
              <pc:sldMasterMk cId="1430488485" sldId="2147483672"/>
              <pc:sldLayoutMk cId="2368825390" sldId="2147483673"/>
              <ac:picMk id="7" creationId="{395F0232-BFB5-803D-C761-8BFAF4A4668E}"/>
            </ac:picMkLst>
          </pc:picChg>
          <pc:picChg chg="add">
            <ac:chgData name="Susan Dejoy" userId="79ec4ca6-5691-43a4-bd1b-436b96b6b2d2" providerId="ADAL" clId="{077D950E-B0CA-47AE-8E4E-CD9966BE229E}" dt="2025-02-17T20:17:45.011" v="1470"/>
            <ac:picMkLst>
              <pc:docMk/>
              <pc:sldMasterMk cId="1430488485" sldId="2147483672"/>
              <pc:sldLayoutMk cId="2368825390" sldId="2147483673"/>
              <ac:picMk id="8" creationId="{71899CFC-04BB-FB16-2CA6-C9BACE39A458}"/>
            </ac:picMkLst>
          </pc:pic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1744B2-A1B5-45B1-910E-2599ED9E20D0}" type="doc">
      <dgm:prSet loTypeId="urn:microsoft.com/office/officeart/2005/8/layout/process1" loCatId="process" qsTypeId="urn:microsoft.com/office/officeart/2005/8/quickstyle/simple1" qsCatId="simple" csTypeId="urn:microsoft.com/office/officeart/2005/8/colors/accent1_2" csCatId="accent1" phldr="1"/>
      <dgm:spPr/>
    </dgm:pt>
    <dgm:pt modelId="{FF5387B4-4A7D-4B2D-966A-D12B35A1D9FD}">
      <dgm:prSet phldrT="[Text]"/>
      <dgm:spPr/>
      <dgm:t>
        <a:bodyPr/>
        <a:lstStyle/>
        <a:p>
          <a:r>
            <a:rPr lang="en-US" dirty="0"/>
            <a:t>Where you are now</a:t>
          </a:r>
        </a:p>
      </dgm:t>
    </dgm:pt>
    <dgm:pt modelId="{DA2E9C52-B583-45E6-9C20-471AD4A0A86D}" type="parTrans" cxnId="{185FC52A-CB9A-4DFC-B8AB-DE92B4400739}">
      <dgm:prSet/>
      <dgm:spPr/>
      <dgm:t>
        <a:bodyPr/>
        <a:lstStyle/>
        <a:p>
          <a:endParaRPr lang="en-US"/>
        </a:p>
      </dgm:t>
    </dgm:pt>
    <dgm:pt modelId="{F9E0CBE5-0C33-4311-9DDD-6B4907685401}" type="sibTrans" cxnId="{185FC52A-CB9A-4DFC-B8AB-DE92B4400739}">
      <dgm:prSet/>
      <dgm:spPr/>
      <dgm:t>
        <a:bodyPr/>
        <a:lstStyle/>
        <a:p>
          <a:endParaRPr lang="en-US"/>
        </a:p>
      </dgm:t>
    </dgm:pt>
    <dgm:pt modelId="{1FD389B0-D72C-4CEE-9E16-5D6431A336FF}">
      <dgm:prSet phldrT="[Text]"/>
      <dgm:spPr/>
      <dgm:t>
        <a:bodyPr/>
        <a:lstStyle/>
        <a:p>
          <a:r>
            <a:rPr lang="en-US" dirty="0"/>
            <a:t>How to get there, what is needed</a:t>
          </a:r>
        </a:p>
      </dgm:t>
    </dgm:pt>
    <dgm:pt modelId="{4394808F-1832-436D-BB28-E9ADB852F69C}" type="parTrans" cxnId="{BE11CCFF-36D7-41D2-9EE1-4908BE6EE609}">
      <dgm:prSet/>
      <dgm:spPr/>
      <dgm:t>
        <a:bodyPr/>
        <a:lstStyle/>
        <a:p>
          <a:endParaRPr lang="en-US"/>
        </a:p>
      </dgm:t>
    </dgm:pt>
    <dgm:pt modelId="{B4849868-14E4-4350-B0BB-D7450E224C26}" type="sibTrans" cxnId="{BE11CCFF-36D7-41D2-9EE1-4908BE6EE609}">
      <dgm:prSet/>
      <dgm:spPr/>
      <dgm:t>
        <a:bodyPr/>
        <a:lstStyle/>
        <a:p>
          <a:endParaRPr lang="en-US"/>
        </a:p>
      </dgm:t>
    </dgm:pt>
    <dgm:pt modelId="{5483F79E-83FA-4848-899C-6BCDA7F32F14}">
      <dgm:prSet phldrT="[Text]"/>
      <dgm:spPr/>
      <dgm:t>
        <a:bodyPr/>
        <a:lstStyle/>
        <a:p>
          <a:r>
            <a:rPr lang="en-US" dirty="0"/>
            <a:t>Where you want to be</a:t>
          </a:r>
        </a:p>
      </dgm:t>
    </dgm:pt>
    <dgm:pt modelId="{2E6B1102-3FAE-4004-ADBC-0C84F6B3CEAD}" type="parTrans" cxnId="{ED0EA7A4-0FAD-44FB-9527-1D5E8A68BD6C}">
      <dgm:prSet/>
      <dgm:spPr/>
      <dgm:t>
        <a:bodyPr/>
        <a:lstStyle/>
        <a:p>
          <a:endParaRPr lang="en-US"/>
        </a:p>
      </dgm:t>
    </dgm:pt>
    <dgm:pt modelId="{F2CAE175-1A08-4E2E-9A19-987B89492B1E}" type="sibTrans" cxnId="{ED0EA7A4-0FAD-44FB-9527-1D5E8A68BD6C}">
      <dgm:prSet/>
      <dgm:spPr/>
      <dgm:t>
        <a:bodyPr/>
        <a:lstStyle/>
        <a:p>
          <a:endParaRPr lang="en-US"/>
        </a:p>
      </dgm:t>
    </dgm:pt>
    <dgm:pt modelId="{61C2C05C-69B6-4672-92FD-E950CCA0EC64}" type="pres">
      <dgm:prSet presAssocID="{7A1744B2-A1B5-45B1-910E-2599ED9E20D0}" presName="Name0" presStyleCnt="0">
        <dgm:presLayoutVars>
          <dgm:dir/>
          <dgm:resizeHandles val="exact"/>
        </dgm:presLayoutVars>
      </dgm:prSet>
      <dgm:spPr/>
    </dgm:pt>
    <dgm:pt modelId="{E00D4E1A-D11C-46CA-879F-9F2BD3A05BD4}" type="pres">
      <dgm:prSet presAssocID="{FF5387B4-4A7D-4B2D-966A-D12B35A1D9FD}" presName="node" presStyleLbl="node1" presStyleIdx="0" presStyleCnt="3" custLinFactY="4415" custLinFactNeighborX="776" custLinFactNeighborY="100000">
        <dgm:presLayoutVars>
          <dgm:bulletEnabled val="1"/>
        </dgm:presLayoutVars>
      </dgm:prSet>
      <dgm:spPr/>
    </dgm:pt>
    <dgm:pt modelId="{EC1A08EB-86FB-48A2-8804-F57F248AD124}" type="pres">
      <dgm:prSet presAssocID="{F9E0CBE5-0C33-4311-9DDD-6B4907685401}" presName="sibTrans" presStyleLbl="sibTrans2D1" presStyleIdx="0" presStyleCnt="2"/>
      <dgm:spPr/>
    </dgm:pt>
    <dgm:pt modelId="{ADDE3CF7-1CF6-4DED-9941-B6794D0B1944}" type="pres">
      <dgm:prSet presAssocID="{F9E0CBE5-0C33-4311-9DDD-6B4907685401}" presName="connectorText" presStyleLbl="sibTrans2D1" presStyleIdx="0" presStyleCnt="2"/>
      <dgm:spPr/>
    </dgm:pt>
    <dgm:pt modelId="{224D89F7-3175-40BA-B54A-52A33BF264D2}" type="pres">
      <dgm:prSet presAssocID="{1FD389B0-D72C-4CEE-9E16-5D6431A336FF}" presName="node" presStyleLbl="node1" presStyleIdx="1" presStyleCnt="3">
        <dgm:presLayoutVars>
          <dgm:bulletEnabled val="1"/>
        </dgm:presLayoutVars>
      </dgm:prSet>
      <dgm:spPr/>
    </dgm:pt>
    <dgm:pt modelId="{BE387FD6-D534-4670-A875-A9A3310F638C}" type="pres">
      <dgm:prSet presAssocID="{B4849868-14E4-4350-B0BB-D7450E224C26}" presName="sibTrans" presStyleLbl="sibTrans2D1" presStyleIdx="1" presStyleCnt="2"/>
      <dgm:spPr/>
    </dgm:pt>
    <dgm:pt modelId="{0536D1E2-0C5E-4F24-A4F9-76596E7C8CD7}" type="pres">
      <dgm:prSet presAssocID="{B4849868-14E4-4350-B0BB-D7450E224C26}" presName="connectorText" presStyleLbl="sibTrans2D1" presStyleIdx="1" presStyleCnt="2"/>
      <dgm:spPr/>
    </dgm:pt>
    <dgm:pt modelId="{75C10784-843A-491A-86E6-93CCAF72965E}" type="pres">
      <dgm:prSet presAssocID="{5483F79E-83FA-4848-899C-6BCDA7F32F14}" presName="node" presStyleLbl="node1" presStyleIdx="2" presStyleCnt="3">
        <dgm:presLayoutVars>
          <dgm:bulletEnabled val="1"/>
        </dgm:presLayoutVars>
      </dgm:prSet>
      <dgm:spPr/>
    </dgm:pt>
  </dgm:ptLst>
  <dgm:cxnLst>
    <dgm:cxn modelId="{6C07F826-E82F-40C6-8264-9590D2DCB122}" type="presOf" srcId="{FF5387B4-4A7D-4B2D-966A-D12B35A1D9FD}" destId="{E00D4E1A-D11C-46CA-879F-9F2BD3A05BD4}" srcOrd="0" destOrd="0" presId="urn:microsoft.com/office/officeart/2005/8/layout/process1"/>
    <dgm:cxn modelId="{9C63A529-BFDE-48A4-81E8-F416142A8323}" type="presOf" srcId="{7A1744B2-A1B5-45B1-910E-2599ED9E20D0}" destId="{61C2C05C-69B6-4672-92FD-E950CCA0EC64}" srcOrd="0" destOrd="0" presId="urn:microsoft.com/office/officeart/2005/8/layout/process1"/>
    <dgm:cxn modelId="{185FC52A-CB9A-4DFC-B8AB-DE92B4400739}" srcId="{7A1744B2-A1B5-45B1-910E-2599ED9E20D0}" destId="{FF5387B4-4A7D-4B2D-966A-D12B35A1D9FD}" srcOrd="0" destOrd="0" parTransId="{DA2E9C52-B583-45E6-9C20-471AD4A0A86D}" sibTransId="{F9E0CBE5-0C33-4311-9DDD-6B4907685401}"/>
    <dgm:cxn modelId="{F2CE8845-23DD-4A9B-BD65-07076D4F7107}" type="presOf" srcId="{F9E0CBE5-0C33-4311-9DDD-6B4907685401}" destId="{ADDE3CF7-1CF6-4DED-9941-B6794D0B1944}" srcOrd="1" destOrd="0" presId="urn:microsoft.com/office/officeart/2005/8/layout/process1"/>
    <dgm:cxn modelId="{76F28679-7E15-482F-8402-A412581840C1}" type="presOf" srcId="{B4849868-14E4-4350-B0BB-D7450E224C26}" destId="{0536D1E2-0C5E-4F24-A4F9-76596E7C8CD7}" srcOrd="1" destOrd="0" presId="urn:microsoft.com/office/officeart/2005/8/layout/process1"/>
    <dgm:cxn modelId="{1D679FA1-BF6E-4CA7-B3F5-2907FDBD19A5}" type="presOf" srcId="{1FD389B0-D72C-4CEE-9E16-5D6431A336FF}" destId="{224D89F7-3175-40BA-B54A-52A33BF264D2}" srcOrd="0" destOrd="0" presId="urn:microsoft.com/office/officeart/2005/8/layout/process1"/>
    <dgm:cxn modelId="{ED0EA7A4-0FAD-44FB-9527-1D5E8A68BD6C}" srcId="{7A1744B2-A1B5-45B1-910E-2599ED9E20D0}" destId="{5483F79E-83FA-4848-899C-6BCDA7F32F14}" srcOrd="2" destOrd="0" parTransId="{2E6B1102-3FAE-4004-ADBC-0C84F6B3CEAD}" sibTransId="{F2CAE175-1A08-4E2E-9A19-987B89492B1E}"/>
    <dgm:cxn modelId="{2B918BA5-8767-44D1-BF02-B9936211653F}" type="presOf" srcId="{B4849868-14E4-4350-B0BB-D7450E224C26}" destId="{BE387FD6-D534-4670-A875-A9A3310F638C}" srcOrd="0" destOrd="0" presId="urn:microsoft.com/office/officeart/2005/8/layout/process1"/>
    <dgm:cxn modelId="{B11E83CF-AAC1-4CDD-BDF2-D60A615723F6}" type="presOf" srcId="{F9E0CBE5-0C33-4311-9DDD-6B4907685401}" destId="{EC1A08EB-86FB-48A2-8804-F57F248AD124}" srcOrd="0" destOrd="0" presId="urn:microsoft.com/office/officeart/2005/8/layout/process1"/>
    <dgm:cxn modelId="{A41DD8FD-76F1-4AA7-A9B6-1123811EBFF9}" type="presOf" srcId="{5483F79E-83FA-4848-899C-6BCDA7F32F14}" destId="{75C10784-843A-491A-86E6-93CCAF72965E}" srcOrd="0" destOrd="0" presId="urn:microsoft.com/office/officeart/2005/8/layout/process1"/>
    <dgm:cxn modelId="{BE11CCFF-36D7-41D2-9EE1-4908BE6EE609}" srcId="{7A1744B2-A1B5-45B1-910E-2599ED9E20D0}" destId="{1FD389B0-D72C-4CEE-9E16-5D6431A336FF}" srcOrd="1" destOrd="0" parTransId="{4394808F-1832-436D-BB28-E9ADB852F69C}" sibTransId="{B4849868-14E4-4350-B0BB-D7450E224C26}"/>
    <dgm:cxn modelId="{D0E26AB2-5995-4D20-BB8C-F72C615E099A}" type="presParOf" srcId="{61C2C05C-69B6-4672-92FD-E950CCA0EC64}" destId="{E00D4E1A-D11C-46CA-879F-9F2BD3A05BD4}" srcOrd="0" destOrd="0" presId="urn:microsoft.com/office/officeart/2005/8/layout/process1"/>
    <dgm:cxn modelId="{45B296F5-1CE6-4467-9203-085D5C983982}" type="presParOf" srcId="{61C2C05C-69B6-4672-92FD-E950CCA0EC64}" destId="{EC1A08EB-86FB-48A2-8804-F57F248AD124}" srcOrd="1" destOrd="0" presId="urn:microsoft.com/office/officeart/2005/8/layout/process1"/>
    <dgm:cxn modelId="{0C56627F-7929-4428-8E57-1AD74EA4FD8B}" type="presParOf" srcId="{EC1A08EB-86FB-48A2-8804-F57F248AD124}" destId="{ADDE3CF7-1CF6-4DED-9941-B6794D0B1944}" srcOrd="0" destOrd="0" presId="urn:microsoft.com/office/officeart/2005/8/layout/process1"/>
    <dgm:cxn modelId="{DAB890C8-6D88-48D5-B6AF-ED5CB64F7030}" type="presParOf" srcId="{61C2C05C-69B6-4672-92FD-E950CCA0EC64}" destId="{224D89F7-3175-40BA-B54A-52A33BF264D2}" srcOrd="2" destOrd="0" presId="urn:microsoft.com/office/officeart/2005/8/layout/process1"/>
    <dgm:cxn modelId="{17FDBE39-1C96-4EAA-80B6-D4F91E767659}" type="presParOf" srcId="{61C2C05C-69B6-4672-92FD-E950CCA0EC64}" destId="{BE387FD6-D534-4670-A875-A9A3310F638C}" srcOrd="3" destOrd="0" presId="urn:microsoft.com/office/officeart/2005/8/layout/process1"/>
    <dgm:cxn modelId="{4EE2F7A2-4F13-4B17-BF51-2C95706983B7}" type="presParOf" srcId="{BE387FD6-D534-4670-A875-A9A3310F638C}" destId="{0536D1E2-0C5E-4F24-A4F9-76596E7C8CD7}" srcOrd="0" destOrd="0" presId="urn:microsoft.com/office/officeart/2005/8/layout/process1"/>
    <dgm:cxn modelId="{E5561DFB-7405-4E58-9B16-3D0EEA22F623}" type="presParOf" srcId="{61C2C05C-69B6-4672-92FD-E950CCA0EC64}" destId="{75C10784-843A-491A-86E6-93CCAF72965E}"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FACA272-4980-408F-9E0A-389B353E8206}"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67C9A396-3A6D-40B0-9EE1-1ED8F30122BC}">
      <dgm:prSet phldrT="[Text]" custT="1"/>
      <dgm:spPr/>
      <dgm:t>
        <a:bodyPr/>
        <a:lstStyle/>
        <a:p>
          <a:r>
            <a:rPr lang="en-US" sz="2400" dirty="0"/>
            <a:t>Values</a:t>
          </a:r>
        </a:p>
      </dgm:t>
    </dgm:pt>
    <dgm:pt modelId="{540E7C01-8012-4F32-BD35-DD500BC5BFE2}" type="parTrans" cxnId="{F6725D20-CE6F-4FA9-AA2C-C71FE367E044}">
      <dgm:prSet/>
      <dgm:spPr/>
      <dgm:t>
        <a:bodyPr/>
        <a:lstStyle/>
        <a:p>
          <a:endParaRPr lang="en-US"/>
        </a:p>
      </dgm:t>
    </dgm:pt>
    <dgm:pt modelId="{F47E0B81-DBF8-4A82-A492-61F828C53591}" type="sibTrans" cxnId="{F6725D20-CE6F-4FA9-AA2C-C71FE367E044}">
      <dgm:prSet/>
      <dgm:spPr/>
      <dgm:t>
        <a:bodyPr/>
        <a:lstStyle/>
        <a:p>
          <a:endParaRPr lang="en-US"/>
        </a:p>
      </dgm:t>
    </dgm:pt>
    <dgm:pt modelId="{E6206434-7BDD-45DA-99FA-171CE3899864}">
      <dgm:prSet phldrT="[Text]" custT="1"/>
      <dgm:spPr/>
      <dgm:t>
        <a:bodyPr/>
        <a:lstStyle/>
        <a:p>
          <a:r>
            <a:rPr lang="en-US" sz="2400" dirty="0"/>
            <a:t>Vision</a:t>
          </a:r>
        </a:p>
      </dgm:t>
    </dgm:pt>
    <dgm:pt modelId="{3E92462B-BF64-47BF-A430-2CDDD35D7B1F}" type="parTrans" cxnId="{AAE42D3A-F5A0-4620-81E2-D41B2E3524F1}">
      <dgm:prSet/>
      <dgm:spPr/>
      <dgm:t>
        <a:bodyPr/>
        <a:lstStyle/>
        <a:p>
          <a:endParaRPr lang="en-US"/>
        </a:p>
      </dgm:t>
    </dgm:pt>
    <dgm:pt modelId="{BC4F172A-40BC-419C-9EB7-F8ED60C1D08A}" type="sibTrans" cxnId="{AAE42D3A-F5A0-4620-81E2-D41B2E3524F1}">
      <dgm:prSet/>
      <dgm:spPr/>
      <dgm:t>
        <a:bodyPr/>
        <a:lstStyle/>
        <a:p>
          <a:endParaRPr lang="en-US"/>
        </a:p>
      </dgm:t>
    </dgm:pt>
    <dgm:pt modelId="{64A16483-468B-403B-BFB2-E336EE836492}">
      <dgm:prSet phldrT="[Text]" custT="1"/>
      <dgm:spPr/>
      <dgm:t>
        <a:bodyPr/>
        <a:lstStyle/>
        <a:p>
          <a:r>
            <a:rPr lang="en-US" sz="1800" dirty="0"/>
            <a:t>Environmentally Compatible</a:t>
          </a:r>
        </a:p>
      </dgm:t>
    </dgm:pt>
    <dgm:pt modelId="{344BE9D3-6679-4C09-BBBA-8B9FB60356AA}" type="parTrans" cxnId="{FF26C0FA-E3D6-417C-8BB5-ED8186491CC7}">
      <dgm:prSet/>
      <dgm:spPr/>
      <dgm:t>
        <a:bodyPr/>
        <a:lstStyle/>
        <a:p>
          <a:endParaRPr lang="en-US"/>
        </a:p>
      </dgm:t>
    </dgm:pt>
    <dgm:pt modelId="{F1CA52EC-F7D7-4060-A27D-9CAAAFCFB763}" type="sibTrans" cxnId="{FF26C0FA-E3D6-417C-8BB5-ED8186491CC7}">
      <dgm:prSet/>
      <dgm:spPr/>
      <dgm:t>
        <a:bodyPr/>
        <a:lstStyle/>
        <a:p>
          <a:endParaRPr lang="en-US"/>
        </a:p>
      </dgm:t>
    </dgm:pt>
    <dgm:pt modelId="{E73350C0-6055-4DA6-8F58-186F9D779DB3}">
      <dgm:prSet phldrT="[Text]"/>
      <dgm:spPr>
        <a:solidFill>
          <a:schemeClr val="tx2">
            <a:lumMod val="75000"/>
            <a:lumOff val="25000"/>
          </a:schemeClr>
        </a:solidFill>
      </dgm:spPr>
      <dgm:t>
        <a:bodyPr/>
        <a:lstStyle/>
        <a:p>
          <a:r>
            <a:rPr lang="en-US" dirty="0">
              <a:solidFill>
                <a:schemeClr val="bg1"/>
              </a:solidFill>
            </a:rPr>
            <a:t>Where Your Practice Could Be</a:t>
          </a:r>
        </a:p>
      </dgm:t>
    </dgm:pt>
    <dgm:pt modelId="{9E6C3E79-3C03-4F74-8CA8-03E44EC563AC}" type="parTrans" cxnId="{BFF8295D-B0F3-483A-B6FB-38DCD4CA2DCA}">
      <dgm:prSet/>
      <dgm:spPr/>
      <dgm:t>
        <a:bodyPr/>
        <a:lstStyle/>
        <a:p>
          <a:endParaRPr lang="en-US"/>
        </a:p>
      </dgm:t>
    </dgm:pt>
    <dgm:pt modelId="{D7E88E21-0E4A-4E52-870A-7CF0F16D98D0}" type="sibTrans" cxnId="{BFF8295D-B0F3-483A-B6FB-38DCD4CA2DCA}">
      <dgm:prSet/>
      <dgm:spPr/>
      <dgm:t>
        <a:bodyPr/>
        <a:lstStyle/>
        <a:p>
          <a:endParaRPr lang="en-US"/>
        </a:p>
      </dgm:t>
    </dgm:pt>
    <dgm:pt modelId="{0F966E37-8D1D-4340-BBDF-17E8FA3AFC61}" type="pres">
      <dgm:prSet presAssocID="{CFACA272-4980-408F-9E0A-389B353E8206}" presName="Name0" presStyleCnt="0">
        <dgm:presLayoutVars>
          <dgm:chMax val="4"/>
          <dgm:resizeHandles val="exact"/>
        </dgm:presLayoutVars>
      </dgm:prSet>
      <dgm:spPr/>
    </dgm:pt>
    <dgm:pt modelId="{9C0449A4-3A93-476A-9F35-F02EC56A876A}" type="pres">
      <dgm:prSet presAssocID="{CFACA272-4980-408F-9E0A-389B353E8206}" presName="ellipse" presStyleLbl="trBgShp" presStyleIdx="0" presStyleCnt="1"/>
      <dgm:spPr/>
    </dgm:pt>
    <dgm:pt modelId="{5BB76224-EBAA-4BC8-8984-2F59B642F0CC}" type="pres">
      <dgm:prSet presAssocID="{CFACA272-4980-408F-9E0A-389B353E8206}" presName="arrow1" presStyleLbl="fgShp" presStyleIdx="0" presStyleCnt="1"/>
      <dgm:spPr/>
    </dgm:pt>
    <dgm:pt modelId="{9E6AB71C-3136-47A2-B583-DC9400127F6B}" type="pres">
      <dgm:prSet presAssocID="{CFACA272-4980-408F-9E0A-389B353E8206}" presName="rectangle" presStyleLbl="revTx" presStyleIdx="0" presStyleCnt="1" custScaleX="137069">
        <dgm:presLayoutVars>
          <dgm:bulletEnabled val="1"/>
        </dgm:presLayoutVars>
      </dgm:prSet>
      <dgm:spPr/>
    </dgm:pt>
    <dgm:pt modelId="{DCD3C37C-1702-4195-9517-8056F523514A}" type="pres">
      <dgm:prSet presAssocID="{E6206434-7BDD-45DA-99FA-171CE3899864}" presName="item1" presStyleLbl="node1" presStyleIdx="0" presStyleCnt="3" custScaleX="167165" custScaleY="130556">
        <dgm:presLayoutVars>
          <dgm:bulletEnabled val="1"/>
        </dgm:presLayoutVars>
      </dgm:prSet>
      <dgm:spPr/>
    </dgm:pt>
    <dgm:pt modelId="{AD17ABF7-0089-48F2-9717-D39AFBADB54A}" type="pres">
      <dgm:prSet presAssocID="{64A16483-468B-403B-BFB2-E336EE836492}" presName="item2" presStyleLbl="node1" presStyleIdx="1" presStyleCnt="3" custScaleX="119882" custScaleY="108580" custLinFactNeighborX="10093" custLinFactNeighborY="-20186">
        <dgm:presLayoutVars>
          <dgm:bulletEnabled val="1"/>
        </dgm:presLayoutVars>
      </dgm:prSet>
      <dgm:spPr/>
    </dgm:pt>
    <dgm:pt modelId="{139E9BEC-AB8E-4FF7-8BA6-A8D4E65C696E}" type="pres">
      <dgm:prSet presAssocID="{E73350C0-6055-4DA6-8F58-186F9D779DB3}" presName="item3" presStyleLbl="node1" presStyleIdx="2" presStyleCnt="3" custScaleX="128708" custScaleY="108994" custLinFactNeighborX="39934" custLinFactNeighborY="4388">
        <dgm:presLayoutVars>
          <dgm:bulletEnabled val="1"/>
        </dgm:presLayoutVars>
      </dgm:prSet>
      <dgm:spPr/>
    </dgm:pt>
    <dgm:pt modelId="{79E2D174-E3B8-49ED-97A9-2591934B7969}" type="pres">
      <dgm:prSet presAssocID="{CFACA272-4980-408F-9E0A-389B353E8206}" presName="funnel" presStyleLbl="trAlignAcc1" presStyleIdx="0" presStyleCnt="1" custLinFactNeighborX="2116" custLinFactNeighborY="6701"/>
      <dgm:spPr/>
    </dgm:pt>
  </dgm:ptLst>
  <dgm:cxnLst>
    <dgm:cxn modelId="{00BA8901-A6F1-49EB-810B-4B1654C6A546}" type="presOf" srcId="{E6206434-7BDD-45DA-99FA-171CE3899864}" destId="{AD17ABF7-0089-48F2-9717-D39AFBADB54A}" srcOrd="0" destOrd="0" presId="urn:microsoft.com/office/officeart/2005/8/layout/funnel1"/>
    <dgm:cxn modelId="{F6725D20-CE6F-4FA9-AA2C-C71FE367E044}" srcId="{CFACA272-4980-408F-9E0A-389B353E8206}" destId="{67C9A396-3A6D-40B0-9EE1-1ED8F30122BC}" srcOrd="0" destOrd="0" parTransId="{540E7C01-8012-4F32-BD35-DD500BC5BFE2}" sibTransId="{F47E0B81-DBF8-4A82-A492-61F828C53591}"/>
    <dgm:cxn modelId="{AAE42D3A-F5A0-4620-81E2-D41B2E3524F1}" srcId="{CFACA272-4980-408F-9E0A-389B353E8206}" destId="{E6206434-7BDD-45DA-99FA-171CE3899864}" srcOrd="1" destOrd="0" parTransId="{3E92462B-BF64-47BF-A430-2CDDD35D7B1F}" sibTransId="{BC4F172A-40BC-419C-9EB7-F8ED60C1D08A}"/>
    <dgm:cxn modelId="{BFF8295D-B0F3-483A-B6FB-38DCD4CA2DCA}" srcId="{CFACA272-4980-408F-9E0A-389B353E8206}" destId="{E73350C0-6055-4DA6-8F58-186F9D779DB3}" srcOrd="3" destOrd="0" parTransId="{9E6C3E79-3C03-4F74-8CA8-03E44EC563AC}" sibTransId="{D7E88E21-0E4A-4E52-870A-7CF0F16D98D0}"/>
    <dgm:cxn modelId="{D7E21547-A774-4692-AB87-696E42FEF899}" type="presOf" srcId="{67C9A396-3A6D-40B0-9EE1-1ED8F30122BC}" destId="{139E9BEC-AB8E-4FF7-8BA6-A8D4E65C696E}" srcOrd="0" destOrd="0" presId="urn:microsoft.com/office/officeart/2005/8/layout/funnel1"/>
    <dgm:cxn modelId="{4F762D7B-43FE-4CBE-B0B3-5ACD343A0958}" type="presOf" srcId="{CFACA272-4980-408F-9E0A-389B353E8206}" destId="{0F966E37-8D1D-4340-BBDF-17E8FA3AFC61}" srcOrd="0" destOrd="0" presId="urn:microsoft.com/office/officeart/2005/8/layout/funnel1"/>
    <dgm:cxn modelId="{AC039E99-0128-47CF-ADC4-ACC85A0ACF58}" type="presOf" srcId="{64A16483-468B-403B-BFB2-E336EE836492}" destId="{DCD3C37C-1702-4195-9517-8056F523514A}" srcOrd="0" destOrd="0" presId="urn:microsoft.com/office/officeart/2005/8/layout/funnel1"/>
    <dgm:cxn modelId="{F6C93DD6-4611-4BD2-B78E-010BF4DDC9A3}" type="presOf" srcId="{E73350C0-6055-4DA6-8F58-186F9D779DB3}" destId="{9E6AB71C-3136-47A2-B583-DC9400127F6B}" srcOrd="0" destOrd="0" presId="urn:microsoft.com/office/officeart/2005/8/layout/funnel1"/>
    <dgm:cxn modelId="{FF26C0FA-E3D6-417C-8BB5-ED8186491CC7}" srcId="{CFACA272-4980-408F-9E0A-389B353E8206}" destId="{64A16483-468B-403B-BFB2-E336EE836492}" srcOrd="2" destOrd="0" parTransId="{344BE9D3-6679-4C09-BBBA-8B9FB60356AA}" sibTransId="{F1CA52EC-F7D7-4060-A27D-9CAAAFCFB763}"/>
    <dgm:cxn modelId="{4229AA39-CD01-431B-8BD7-D8466E185AFB}" type="presParOf" srcId="{0F966E37-8D1D-4340-BBDF-17E8FA3AFC61}" destId="{9C0449A4-3A93-476A-9F35-F02EC56A876A}" srcOrd="0" destOrd="0" presId="urn:microsoft.com/office/officeart/2005/8/layout/funnel1"/>
    <dgm:cxn modelId="{5336FF3F-AFBA-4963-A931-8AD2EC48FD86}" type="presParOf" srcId="{0F966E37-8D1D-4340-BBDF-17E8FA3AFC61}" destId="{5BB76224-EBAA-4BC8-8984-2F59B642F0CC}" srcOrd="1" destOrd="0" presId="urn:microsoft.com/office/officeart/2005/8/layout/funnel1"/>
    <dgm:cxn modelId="{1E4854AB-01A5-4F03-8C52-6C34120AEC4E}" type="presParOf" srcId="{0F966E37-8D1D-4340-BBDF-17E8FA3AFC61}" destId="{9E6AB71C-3136-47A2-B583-DC9400127F6B}" srcOrd="2" destOrd="0" presId="urn:microsoft.com/office/officeart/2005/8/layout/funnel1"/>
    <dgm:cxn modelId="{C7770385-E75B-4E3A-86B1-31F4108305FD}" type="presParOf" srcId="{0F966E37-8D1D-4340-BBDF-17E8FA3AFC61}" destId="{DCD3C37C-1702-4195-9517-8056F523514A}" srcOrd="3" destOrd="0" presId="urn:microsoft.com/office/officeart/2005/8/layout/funnel1"/>
    <dgm:cxn modelId="{C4F2AA11-E1A8-4AEB-8489-B8D5D1B1E750}" type="presParOf" srcId="{0F966E37-8D1D-4340-BBDF-17E8FA3AFC61}" destId="{AD17ABF7-0089-48F2-9717-D39AFBADB54A}" srcOrd="4" destOrd="0" presId="urn:microsoft.com/office/officeart/2005/8/layout/funnel1"/>
    <dgm:cxn modelId="{588BF498-9A03-4D64-9174-F5EEFE75E9EF}" type="presParOf" srcId="{0F966E37-8D1D-4340-BBDF-17E8FA3AFC61}" destId="{139E9BEC-AB8E-4FF7-8BA6-A8D4E65C696E}" srcOrd="5" destOrd="0" presId="urn:microsoft.com/office/officeart/2005/8/layout/funnel1"/>
    <dgm:cxn modelId="{66237363-5B11-424B-87A8-95E2A3EB30DF}" type="presParOf" srcId="{0F966E37-8D1D-4340-BBDF-17E8FA3AFC61}" destId="{79E2D174-E3B8-49ED-97A9-2591934B7969}"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E46FFFB-37FA-445A-A00D-F7B6288E9B9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1F4A9BB-7B05-4DD9-8113-5C90FEBEC777}">
      <dgm:prSet custT="1"/>
      <dgm:spPr>
        <a:solidFill>
          <a:srgbClr val="3CA8A8"/>
        </a:solidFill>
      </dgm:spPr>
      <dgm:t>
        <a:bodyPr/>
        <a:lstStyle/>
        <a:p>
          <a:r>
            <a:rPr lang="en-US" sz="2400" dirty="0"/>
            <a:t>Gather existing documents from practice/institution/ACNM</a:t>
          </a:r>
        </a:p>
      </dgm:t>
    </dgm:pt>
    <dgm:pt modelId="{1C9038BA-2F3B-47D5-BC1E-91AFF90C87B2}" type="parTrans" cxnId="{601D46EC-530C-4B4A-AE8A-AC6D6AB27289}">
      <dgm:prSet/>
      <dgm:spPr/>
      <dgm:t>
        <a:bodyPr/>
        <a:lstStyle/>
        <a:p>
          <a:endParaRPr lang="en-US"/>
        </a:p>
      </dgm:t>
    </dgm:pt>
    <dgm:pt modelId="{1468A0B1-A163-476B-972F-6A2434E58610}" type="sibTrans" cxnId="{601D46EC-530C-4B4A-AE8A-AC6D6AB27289}">
      <dgm:prSet/>
      <dgm:spPr/>
      <dgm:t>
        <a:bodyPr/>
        <a:lstStyle/>
        <a:p>
          <a:endParaRPr lang="en-US"/>
        </a:p>
      </dgm:t>
    </dgm:pt>
    <dgm:pt modelId="{95FB4722-6201-4B5B-BA6E-9C588B91D43A}">
      <dgm:prSet custT="1"/>
      <dgm:spPr/>
      <dgm:t>
        <a:bodyPr/>
        <a:lstStyle/>
        <a:p>
          <a:r>
            <a:rPr lang="en-US" sz="2000" dirty="0"/>
            <a:t>Strategic Plans, Action Plans, Mission Statements</a:t>
          </a:r>
        </a:p>
      </dgm:t>
    </dgm:pt>
    <dgm:pt modelId="{79F762A4-A90E-4262-AABD-72250E8FCF35}" type="parTrans" cxnId="{C6F9EC19-4BB3-48DA-8E2E-5BACEDC90AA6}">
      <dgm:prSet/>
      <dgm:spPr/>
      <dgm:t>
        <a:bodyPr/>
        <a:lstStyle/>
        <a:p>
          <a:endParaRPr lang="en-US"/>
        </a:p>
      </dgm:t>
    </dgm:pt>
    <dgm:pt modelId="{D593C249-9944-4D33-8834-D77D1C31F661}" type="sibTrans" cxnId="{C6F9EC19-4BB3-48DA-8E2E-5BACEDC90AA6}">
      <dgm:prSet/>
      <dgm:spPr/>
      <dgm:t>
        <a:bodyPr/>
        <a:lstStyle/>
        <a:p>
          <a:endParaRPr lang="en-US"/>
        </a:p>
      </dgm:t>
    </dgm:pt>
    <dgm:pt modelId="{75FFC052-4805-4160-91BC-9E2D885D88DF}">
      <dgm:prSet custT="1"/>
      <dgm:spPr>
        <a:solidFill>
          <a:srgbClr val="3CA8A8"/>
        </a:solidFill>
      </dgm:spPr>
      <dgm:t>
        <a:bodyPr/>
        <a:lstStyle/>
        <a:p>
          <a:r>
            <a:rPr lang="en-US" sz="2400" dirty="0"/>
            <a:t>Discuss idea/value of strategic planning with colleagues/partners</a:t>
          </a:r>
        </a:p>
      </dgm:t>
    </dgm:pt>
    <dgm:pt modelId="{74936775-B92E-4263-81A4-04A987FE2BA8}" type="parTrans" cxnId="{CD596231-7BAC-4CEB-9CDE-79F5C0DDB41B}">
      <dgm:prSet/>
      <dgm:spPr/>
      <dgm:t>
        <a:bodyPr/>
        <a:lstStyle/>
        <a:p>
          <a:endParaRPr lang="en-US"/>
        </a:p>
      </dgm:t>
    </dgm:pt>
    <dgm:pt modelId="{F653B562-AD13-4F39-8152-3F8CC105F215}" type="sibTrans" cxnId="{CD596231-7BAC-4CEB-9CDE-79F5C0DDB41B}">
      <dgm:prSet/>
      <dgm:spPr/>
      <dgm:t>
        <a:bodyPr/>
        <a:lstStyle/>
        <a:p>
          <a:endParaRPr lang="en-US"/>
        </a:p>
      </dgm:t>
    </dgm:pt>
    <dgm:pt modelId="{C01D8117-7A41-49B3-9544-8C507F2E9DCB}">
      <dgm:prSet custT="1"/>
      <dgm:spPr>
        <a:solidFill>
          <a:srgbClr val="3CA8A8"/>
        </a:solidFill>
      </dgm:spPr>
      <dgm:t>
        <a:bodyPr/>
        <a:lstStyle/>
        <a:p>
          <a:r>
            <a:rPr lang="en-US" sz="2400" dirty="0"/>
            <a:t>Gather data – what are you already doing?</a:t>
          </a:r>
        </a:p>
      </dgm:t>
    </dgm:pt>
    <dgm:pt modelId="{B342160A-7F93-4CDE-AEBB-79E1CE6FE8AB}" type="parTrans" cxnId="{4236BECB-AB5C-497C-9C4C-41EDA04FF3D3}">
      <dgm:prSet/>
      <dgm:spPr/>
      <dgm:t>
        <a:bodyPr/>
        <a:lstStyle/>
        <a:p>
          <a:endParaRPr lang="en-US"/>
        </a:p>
      </dgm:t>
    </dgm:pt>
    <dgm:pt modelId="{665B362F-CBC0-4C3E-8B39-6B506A2FB169}" type="sibTrans" cxnId="{4236BECB-AB5C-497C-9C4C-41EDA04FF3D3}">
      <dgm:prSet/>
      <dgm:spPr/>
      <dgm:t>
        <a:bodyPr/>
        <a:lstStyle/>
        <a:p>
          <a:endParaRPr lang="en-US"/>
        </a:p>
      </dgm:t>
    </dgm:pt>
    <dgm:pt modelId="{BC64446E-B458-49AE-8E62-745C269B9EA2}">
      <dgm:prSet custT="1"/>
      <dgm:spPr/>
      <dgm:t>
        <a:bodyPr/>
        <a:lstStyle/>
        <a:p>
          <a:r>
            <a:rPr lang="en-US" sz="2000" dirty="0"/>
            <a:t>Practice volume, income/expense, payor mix, outcomes of care</a:t>
          </a:r>
        </a:p>
      </dgm:t>
    </dgm:pt>
    <dgm:pt modelId="{5529CA73-4FF5-4B6E-9BE4-DF9562E9E6D5}" type="sibTrans" cxnId="{CAE98AEA-4A9C-42F3-836C-B8309026BC59}">
      <dgm:prSet/>
      <dgm:spPr/>
      <dgm:t>
        <a:bodyPr/>
        <a:lstStyle/>
        <a:p>
          <a:endParaRPr lang="en-US"/>
        </a:p>
      </dgm:t>
    </dgm:pt>
    <dgm:pt modelId="{454BC0A3-B9CD-4292-A6FB-1C090628DDC3}" type="parTrans" cxnId="{CAE98AEA-4A9C-42F3-836C-B8309026BC59}">
      <dgm:prSet/>
      <dgm:spPr/>
      <dgm:t>
        <a:bodyPr/>
        <a:lstStyle/>
        <a:p>
          <a:endParaRPr lang="en-US"/>
        </a:p>
      </dgm:t>
    </dgm:pt>
    <dgm:pt modelId="{674A5EE6-AE24-4A5A-B54B-F01C7BA2B17B}">
      <dgm:prSet custT="1"/>
      <dgm:spPr/>
      <dgm:t>
        <a:bodyPr/>
        <a:lstStyle/>
        <a:p>
          <a:r>
            <a:rPr lang="en-US" sz="2000" dirty="0"/>
            <a:t>Analyze the environment – birth rate, patients’ age groups, types of populations, number practices, health outcomes, morbidity/mortality, public health priorities</a:t>
          </a:r>
        </a:p>
      </dgm:t>
    </dgm:pt>
    <dgm:pt modelId="{1A0AD43F-743D-4FCD-8240-F199BDFE9B57}" type="sibTrans" cxnId="{0B0B3E51-0394-46B9-8BAA-FED6F3343E5D}">
      <dgm:prSet/>
      <dgm:spPr/>
      <dgm:t>
        <a:bodyPr/>
        <a:lstStyle/>
        <a:p>
          <a:endParaRPr lang="en-US"/>
        </a:p>
      </dgm:t>
    </dgm:pt>
    <dgm:pt modelId="{8EEF34AA-5C69-4EC5-A839-9E1F6F435F44}" type="parTrans" cxnId="{0B0B3E51-0394-46B9-8BAA-FED6F3343E5D}">
      <dgm:prSet/>
      <dgm:spPr/>
      <dgm:t>
        <a:bodyPr/>
        <a:lstStyle/>
        <a:p>
          <a:endParaRPr lang="en-US"/>
        </a:p>
      </dgm:t>
    </dgm:pt>
    <dgm:pt modelId="{0528BD82-0623-415D-AC44-1BC8343CC813}">
      <dgm:prSet custT="1"/>
      <dgm:spPr/>
      <dgm:t>
        <a:bodyPr/>
        <a:lstStyle/>
        <a:p>
          <a:r>
            <a:rPr lang="en-US" sz="2000" dirty="0"/>
            <a:t>Values &amp; priorities of influential players </a:t>
          </a:r>
        </a:p>
      </dgm:t>
    </dgm:pt>
    <dgm:pt modelId="{7DB0A332-8D28-452B-BD7B-4E7C6E0A6165}" type="sibTrans" cxnId="{61ED2014-6B48-434A-8AF4-FA960ADBEEDD}">
      <dgm:prSet/>
      <dgm:spPr/>
      <dgm:t>
        <a:bodyPr/>
        <a:lstStyle/>
        <a:p>
          <a:endParaRPr lang="en-US"/>
        </a:p>
      </dgm:t>
    </dgm:pt>
    <dgm:pt modelId="{308718E8-114E-4597-850F-83ED6A5D05EB}" type="parTrans" cxnId="{61ED2014-6B48-434A-8AF4-FA960ADBEEDD}">
      <dgm:prSet/>
      <dgm:spPr/>
      <dgm:t>
        <a:bodyPr/>
        <a:lstStyle/>
        <a:p>
          <a:endParaRPr lang="en-US"/>
        </a:p>
      </dgm:t>
    </dgm:pt>
    <dgm:pt modelId="{F913251A-8DBB-49CA-B07D-9411FF564851}">
      <dgm:prSet custT="1"/>
      <dgm:spPr/>
      <dgm:t>
        <a:bodyPr/>
        <a:lstStyle/>
        <a:p>
          <a:r>
            <a:rPr lang="en-US" sz="2000" dirty="0"/>
            <a:t>Staff midwives’ talents and interests</a:t>
          </a:r>
        </a:p>
      </dgm:t>
    </dgm:pt>
    <dgm:pt modelId="{BC946BE9-AB05-463B-84BE-4807CFF93802}" type="parTrans" cxnId="{010305F5-152F-44F3-A53F-62CA176AEA67}">
      <dgm:prSet/>
      <dgm:spPr/>
      <dgm:t>
        <a:bodyPr/>
        <a:lstStyle/>
        <a:p>
          <a:endParaRPr lang="en-US"/>
        </a:p>
      </dgm:t>
    </dgm:pt>
    <dgm:pt modelId="{713F25C2-8074-44C6-AFDA-1950BD3EE6CD}" type="sibTrans" cxnId="{010305F5-152F-44F3-A53F-62CA176AEA67}">
      <dgm:prSet/>
      <dgm:spPr/>
      <dgm:t>
        <a:bodyPr/>
        <a:lstStyle/>
        <a:p>
          <a:endParaRPr lang="en-US"/>
        </a:p>
      </dgm:t>
    </dgm:pt>
    <dgm:pt modelId="{DA298C8E-2E8C-43AA-9266-7BDE1260560A}">
      <dgm:prSet custT="1"/>
      <dgm:spPr/>
      <dgm:t>
        <a:bodyPr/>
        <a:lstStyle/>
        <a:p>
          <a:r>
            <a:rPr lang="en-US" sz="2000" dirty="0"/>
            <a:t>What are patient’s requesting?</a:t>
          </a:r>
        </a:p>
      </dgm:t>
    </dgm:pt>
    <dgm:pt modelId="{010E56FF-6D25-4835-A5CC-ED888B36E6FE}" type="parTrans" cxnId="{BE7373C2-A52A-4F2E-9D37-F0CF5E3A0DBF}">
      <dgm:prSet/>
      <dgm:spPr/>
      <dgm:t>
        <a:bodyPr/>
        <a:lstStyle/>
        <a:p>
          <a:endParaRPr lang="en-US"/>
        </a:p>
      </dgm:t>
    </dgm:pt>
    <dgm:pt modelId="{567E8D6E-0620-4A2D-9513-8451C5D49CD4}" type="sibTrans" cxnId="{BE7373C2-A52A-4F2E-9D37-F0CF5E3A0DBF}">
      <dgm:prSet/>
      <dgm:spPr/>
      <dgm:t>
        <a:bodyPr/>
        <a:lstStyle/>
        <a:p>
          <a:endParaRPr lang="en-US"/>
        </a:p>
      </dgm:t>
    </dgm:pt>
    <dgm:pt modelId="{56D0EBE4-FC15-434F-BD69-0B489D499E73}">
      <dgm:prSet custT="1"/>
      <dgm:spPr/>
      <dgm:t>
        <a:bodyPr/>
        <a:lstStyle/>
        <a:p>
          <a:r>
            <a:rPr lang="en-US" sz="2000" dirty="0"/>
            <a:t>What can your physical facilities, finances, and staff handle?</a:t>
          </a:r>
        </a:p>
      </dgm:t>
    </dgm:pt>
    <dgm:pt modelId="{5F04DB6F-BE52-4181-B392-222B026CD019}" type="parTrans" cxnId="{CE860B66-3238-4C28-A645-7396D84C05A2}">
      <dgm:prSet/>
      <dgm:spPr/>
      <dgm:t>
        <a:bodyPr/>
        <a:lstStyle/>
        <a:p>
          <a:endParaRPr lang="en-US"/>
        </a:p>
      </dgm:t>
    </dgm:pt>
    <dgm:pt modelId="{6FD4002B-88C5-4F06-9686-3415A72F1A0D}" type="sibTrans" cxnId="{CE860B66-3238-4C28-A645-7396D84C05A2}">
      <dgm:prSet/>
      <dgm:spPr/>
      <dgm:t>
        <a:bodyPr/>
        <a:lstStyle/>
        <a:p>
          <a:endParaRPr lang="en-US"/>
        </a:p>
      </dgm:t>
    </dgm:pt>
    <dgm:pt modelId="{074A1176-E0E1-4B76-AE23-B5ECABC0BF7A}" type="pres">
      <dgm:prSet presAssocID="{DE46FFFB-37FA-445A-A00D-F7B6288E9B9E}" presName="linear" presStyleCnt="0">
        <dgm:presLayoutVars>
          <dgm:animLvl val="lvl"/>
          <dgm:resizeHandles val="exact"/>
        </dgm:presLayoutVars>
      </dgm:prSet>
      <dgm:spPr/>
    </dgm:pt>
    <dgm:pt modelId="{B0D6856B-EBE0-4A5F-A890-F49FF28689CB}" type="pres">
      <dgm:prSet presAssocID="{81F4A9BB-7B05-4DD9-8113-5C90FEBEC777}" presName="parentText" presStyleLbl="node1" presStyleIdx="0" presStyleCnt="3" custScaleY="49790" custLinFactY="-1897" custLinFactNeighborX="-1268" custLinFactNeighborY="-100000">
        <dgm:presLayoutVars>
          <dgm:chMax val="0"/>
          <dgm:bulletEnabled val="1"/>
        </dgm:presLayoutVars>
      </dgm:prSet>
      <dgm:spPr/>
    </dgm:pt>
    <dgm:pt modelId="{AECC721B-9D20-40D2-BD31-066125CE999F}" type="pres">
      <dgm:prSet presAssocID="{81F4A9BB-7B05-4DD9-8113-5C90FEBEC777}" presName="childText" presStyleLbl="revTx" presStyleIdx="0" presStyleCnt="2" custScaleY="98482" custLinFactNeighborX="-231" custLinFactNeighborY="-16118">
        <dgm:presLayoutVars>
          <dgm:bulletEnabled val="1"/>
        </dgm:presLayoutVars>
      </dgm:prSet>
      <dgm:spPr/>
    </dgm:pt>
    <dgm:pt modelId="{E84EC920-B98E-46AE-ABEF-84DE2FBA1C2F}" type="pres">
      <dgm:prSet presAssocID="{75FFC052-4805-4160-91BC-9E2D885D88DF}" presName="parentText" presStyleLbl="node1" presStyleIdx="1" presStyleCnt="3" custScaleY="39917" custLinFactY="-48310" custLinFactNeighborX="-810" custLinFactNeighborY="-100000">
        <dgm:presLayoutVars>
          <dgm:chMax val="0"/>
          <dgm:bulletEnabled val="1"/>
        </dgm:presLayoutVars>
      </dgm:prSet>
      <dgm:spPr/>
    </dgm:pt>
    <dgm:pt modelId="{A798D0E0-70B2-4BB1-9F28-18B1F951FC57}" type="pres">
      <dgm:prSet presAssocID="{F653B562-AD13-4F39-8152-3F8CC105F215}" presName="spacer" presStyleCnt="0"/>
      <dgm:spPr/>
    </dgm:pt>
    <dgm:pt modelId="{411773E4-18A4-4ED4-97D3-EDFC8BC14D03}" type="pres">
      <dgm:prSet presAssocID="{C01D8117-7A41-49B3-9544-8C507F2E9DCB}" presName="parentText" presStyleLbl="node1" presStyleIdx="2" presStyleCnt="3" custScaleY="45029" custLinFactNeighborX="-944" custLinFactNeighborY="-4641">
        <dgm:presLayoutVars>
          <dgm:chMax val="0"/>
          <dgm:bulletEnabled val="1"/>
        </dgm:presLayoutVars>
      </dgm:prSet>
      <dgm:spPr/>
    </dgm:pt>
    <dgm:pt modelId="{B173A836-8EB1-4ECA-8E64-49AA944897B8}" type="pres">
      <dgm:prSet presAssocID="{C01D8117-7A41-49B3-9544-8C507F2E9DCB}" presName="childText" presStyleLbl="revTx" presStyleIdx="1" presStyleCnt="2" custLinFactNeighborX="-881" custLinFactNeighborY="-3929">
        <dgm:presLayoutVars>
          <dgm:bulletEnabled val="1"/>
        </dgm:presLayoutVars>
      </dgm:prSet>
      <dgm:spPr/>
    </dgm:pt>
  </dgm:ptLst>
  <dgm:cxnLst>
    <dgm:cxn modelId="{61ED2014-6B48-434A-8AF4-FA960ADBEEDD}" srcId="{C01D8117-7A41-49B3-9544-8C507F2E9DCB}" destId="{0528BD82-0623-415D-AC44-1BC8343CC813}" srcOrd="2" destOrd="0" parTransId="{308718E8-114E-4597-850F-83ED6A5D05EB}" sibTransId="{7DB0A332-8D28-452B-BD7B-4E7C6E0A6165}"/>
    <dgm:cxn modelId="{C6F9EC19-4BB3-48DA-8E2E-5BACEDC90AA6}" srcId="{81F4A9BB-7B05-4DD9-8113-5C90FEBEC777}" destId="{95FB4722-6201-4B5B-BA6E-9C588B91D43A}" srcOrd="0" destOrd="0" parTransId="{79F762A4-A90E-4262-AABD-72250E8FCF35}" sibTransId="{D593C249-9944-4D33-8834-D77D1C31F661}"/>
    <dgm:cxn modelId="{CD596231-7BAC-4CEB-9CDE-79F5C0DDB41B}" srcId="{DE46FFFB-37FA-445A-A00D-F7B6288E9B9E}" destId="{75FFC052-4805-4160-91BC-9E2D885D88DF}" srcOrd="1" destOrd="0" parTransId="{74936775-B92E-4263-81A4-04A987FE2BA8}" sibTransId="{F653B562-AD13-4F39-8152-3F8CC105F215}"/>
    <dgm:cxn modelId="{15567240-21A6-4D49-8B48-5AB348A6D275}" type="presOf" srcId="{BC64446E-B458-49AE-8E62-745C269B9EA2}" destId="{B173A836-8EB1-4ECA-8E64-49AA944897B8}" srcOrd="0" destOrd="0" presId="urn:microsoft.com/office/officeart/2005/8/layout/vList2"/>
    <dgm:cxn modelId="{CE860B66-3238-4C28-A645-7396D84C05A2}" srcId="{C01D8117-7A41-49B3-9544-8C507F2E9DCB}" destId="{56D0EBE4-FC15-434F-BD69-0B489D499E73}" srcOrd="5" destOrd="0" parTransId="{5F04DB6F-BE52-4181-B392-222B026CD019}" sibTransId="{6FD4002B-88C5-4F06-9686-3415A72F1A0D}"/>
    <dgm:cxn modelId="{E12B406C-605B-4D13-A108-682CFAA3B714}" type="presOf" srcId="{DE46FFFB-37FA-445A-A00D-F7B6288E9B9E}" destId="{074A1176-E0E1-4B76-AE23-B5ECABC0BF7A}" srcOrd="0" destOrd="0" presId="urn:microsoft.com/office/officeart/2005/8/layout/vList2"/>
    <dgm:cxn modelId="{0B0B3E51-0394-46B9-8BAA-FED6F3343E5D}" srcId="{C01D8117-7A41-49B3-9544-8C507F2E9DCB}" destId="{674A5EE6-AE24-4A5A-B54B-F01C7BA2B17B}" srcOrd="1" destOrd="0" parTransId="{8EEF34AA-5C69-4EC5-A839-9E1F6F435F44}" sibTransId="{1A0AD43F-743D-4FCD-8240-F199BDFE9B57}"/>
    <dgm:cxn modelId="{6BA10179-2887-484A-824B-7C7E65A19004}" type="presOf" srcId="{56D0EBE4-FC15-434F-BD69-0B489D499E73}" destId="{B173A836-8EB1-4ECA-8E64-49AA944897B8}" srcOrd="0" destOrd="5" presId="urn:microsoft.com/office/officeart/2005/8/layout/vList2"/>
    <dgm:cxn modelId="{1A010D85-99A6-4533-8C93-C411B447C29F}" type="presOf" srcId="{81F4A9BB-7B05-4DD9-8113-5C90FEBEC777}" destId="{B0D6856B-EBE0-4A5F-A890-F49FF28689CB}" srcOrd="0" destOrd="0" presId="urn:microsoft.com/office/officeart/2005/8/layout/vList2"/>
    <dgm:cxn modelId="{B34FEE8B-12F3-4E07-B713-700173E9CAAF}" type="presOf" srcId="{0528BD82-0623-415D-AC44-1BC8343CC813}" destId="{B173A836-8EB1-4ECA-8E64-49AA944897B8}" srcOrd="0" destOrd="2" presId="urn:microsoft.com/office/officeart/2005/8/layout/vList2"/>
    <dgm:cxn modelId="{055A889E-37AA-4B68-948C-4080D94B7D10}" type="presOf" srcId="{F913251A-8DBB-49CA-B07D-9411FF564851}" destId="{B173A836-8EB1-4ECA-8E64-49AA944897B8}" srcOrd="0" destOrd="3" presId="urn:microsoft.com/office/officeart/2005/8/layout/vList2"/>
    <dgm:cxn modelId="{97258E9E-2D81-4ED2-B860-9C52FB178B60}" type="presOf" srcId="{DA298C8E-2E8C-43AA-9266-7BDE1260560A}" destId="{B173A836-8EB1-4ECA-8E64-49AA944897B8}" srcOrd="0" destOrd="4" presId="urn:microsoft.com/office/officeart/2005/8/layout/vList2"/>
    <dgm:cxn modelId="{B99804B4-4F9A-429A-9781-80817AEAEA9B}" type="presOf" srcId="{C01D8117-7A41-49B3-9544-8C507F2E9DCB}" destId="{411773E4-18A4-4ED4-97D3-EDFC8BC14D03}" srcOrd="0" destOrd="0" presId="urn:microsoft.com/office/officeart/2005/8/layout/vList2"/>
    <dgm:cxn modelId="{078332BF-5769-4A87-926C-BFEE3E0F7199}" type="presOf" srcId="{95FB4722-6201-4B5B-BA6E-9C588B91D43A}" destId="{AECC721B-9D20-40D2-BD31-066125CE999F}" srcOrd="0" destOrd="0" presId="urn:microsoft.com/office/officeart/2005/8/layout/vList2"/>
    <dgm:cxn modelId="{BE7373C2-A52A-4F2E-9D37-F0CF5E3A0DBF}" srcId="{C01D8117-7A41-49B3-9544-8C507F2E9DCB}" destId="{DA298C8E-2E8C-43AA-9266-7BDE1260560A}" srcOrd="4" destOrd="0" parTransId="{010E56FF-6D25-4835-A5CC-ED888B36E6FE}" sibTransId="{567E8D6E-0620-4A2D-9513-8451C5D49CD4}"/>
    <dgm:cxn modelId="{4236BECB-AB5C-497C-9C4C-41EDA04FF3D3}" srcId="{DE46FFFB-37FA-445A-A00D-F7B6288E9B9E}" destId="{C01D8117-7A41-49B3-9544-8C507F2E9DCB}" srcOrd="2" destOrd="0" parTransId="{B342160A-7F93-4CDE-AEBB-79E1CE6FE8AB}" sibTransId="{665B362F-CBC0-4C3E-8B39-6B506A2FB169}"/>
    <dgm:cxn modelId="{664CA7E0-DB76-469D-8947-9BAC396F3358}" type="presOf" srcId="{674A5EE6-AE24-4A5A-B54B-F01C7BA2B17B}" destId="{B173A836-8EB1-4ECA-8E64-49AA944897B8}" srcOrd="0" destOrd="1" presId="urn:microsoft.com/office/officeart/2005/8/layout/vList2"/>
    <dgm:cxn modelId="{CAE98AEA-4A9C-42F3-836C-B8309026BC59}" srcId="{C01D8117-7A41-49B3-9544-8C507F2E9DCB}" destId="{BC64446E-B458-49AE-8E62-745C269B9EA2}" srcOrd="0" destOrd="0" parTransId="{454BC0A3-B9CD-4292-A6FB-1C090628DDC3}" sibTransId="{5529CA73-4FF5-4B6E-9BE4-DF9562E9E6D5}"/>
    <dgm:cxn modelId="{601D46EC-530C-4B4A-AE8A-AC6D6AB27289}" srcId="{DE46FFFB-37FA-445A-A00D-F7B6288E9B9E}" destId="{81F4A9BB-7B05-4DD9-8113-5C90FEBEC777}" srcOrd="0" destOrd="0" parTransId="{1C9038BA-2F3B-47D5-BC1E-91AFF90C87B2}" sibTransId="{1468A0B1-A163-476B-972F-6A2434E58610}"/>
    <dgm:cxn modelId="{45578CF0-8E14-4A32-9B8D-9774FDCFA502}" type="presOf" srcId="{75FFC052-4805-4160-91BC-9E2D885D88DF}" destId="{E84EC920-B98E-46AE-ABEF-84DE2FBA1C2F}" srcOrd="0" destOrd="0" presId="urn:microsoft.com/office/officeart/2005/8/layout/vList2"/>
    <dgm:cxn modelId="{010305F5-152F-44F3-A53F-62CA176AEA67}" srcId="{C01D8117-7A41-49B3-9544-8C507F2E9DCB}" destId="{F913251A-8DBB-49CA-B07D-9411FF564851}" srcOrd="3" destOrd="0" parTransId="{BC946BE9-AB05-463B-84BE-4807CFF93802}" sibTransId="{713F25C2-8074-44C6-AFDA-1950BD3EE6CD}"/>
    <dgm:cxn modelId="{0E19E609-44BE-407A-A837-F8016BEB3897}" type="presParOf" srcId="{074A1176-E0E1-4B76-AE23-B5ECABC0BF7A}" destId="{B0D6856B-EBE0-4A5F-A890-F49FF28689CB}" srcOrd="0" destOrd="0" presId="urn:microsoft.com/office/officeart/2005/8/layout/vList2"/>
    <dgm:cxn modelId="{561DF51A-35F5-41BA-AA86-F76E56751F0F}" type="presParOf" srcId="{074A1176-E0E1-4B76-AE23-B5ECABC0BF7A}" destId="{AECC721B-9D20-40D2-BD31-066125CE999F}" srcOrd="1" destOrd="0" presId="urn:microsoft.com/office/officeart/2005/8/layout/vList2"/>
    <dgm:cxn modelId="{8F18C03D-5899-4FCC-BB1B-54513178942D}" type="presParOf" srcId="{074A1176-E0E1-4B76-AE23-B5ECABC0BF7A}" destId="{E84EC920-B98E-46AE-ABEF-84DE2FBA1C2F}" srcOrd="2" destOrd="0" presId="urn:microsoft.com/office/officeart/2005/8/layout/vList2"/>
    <dgm:cxn modelId="{8F57D248-442E-40F5-9ACF-569AB3B29F5D}" type="presParOf" srcId="{074A1176-E0E1-4B76-AE23-B5ECABC0BF7A}" destId="{A798D0E0-70B2-4BB1-9F28-18B1F951FC57}" srcOrd="3" destOrd="0" presId="urn:microsoft.com/office/officeart/2005/8/layout/vList2"/>
    <dgm:cxn modelId="{197843ED-95A2-45C1-B378-3729CFD48073}" type="presParOf" srcId="{074A1176-E0E1-4B76-AE23-B5ECABC0BF7A}" destId="{411773E4-18A4-4ED4-97D3-EDFC8BC14D03}" srcOrd="4" destOrd="0" presId="urn:microsoft.com/office/officeart/2005/8/layout/vList2"/>
    <dgm:cxn modelId="{C35800AF-4A42-476C-8DB4-F5EF39203F57}" type="presParOf" srcId="{074A1176-E0E1-4B76-AE23-B5ECABC0BF7A}" destId="{B173A836-8EB1-4ECA-8E64-49AA944897B8}"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8BB40A2-C8C6-4BC8-A587-B6FBCE868087}"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3AB10407-3CA5-4A70-A438-1FD9F1CD6E03}">
      <dgm:prSet/>
      <dgm:spPr/>
      <dgm:t>
        <a:bodyPr/>
        <a:lstStyle/>
        <a:p>
          <a:pPr rtl="0"/>
          <a:r>
            <a:rPr lang="en-US" dirty="0">
              <a:latin typeface="Corbel" panose="020B0503020204020204"/>
            </a:rPr>
            <a:t>S – Specific</a:t>
          </a:r>
          <a:endParaRPr lang="en-US" dirty="0"/>
        </a:p>
      </dgm:t>
    </dgm:pt>
    <dgm:pt modelId="{1634F14C-7435-42A8-B8A1-09AC8FF4F8D2}" type="parTrans" cxnId="{902652C8-D6C3-4E14-9849-477B0F9A2852}">
      <dgm:prSet/>
      <dgm:spPr/>
      <dgm:t>
        <a:bodyPr/>
        <a:lstStyle/>
        <a:p>
          <a:endParaRPr lang="en-US"/>
        </a:p>
      </dgm:t>
    </dgm:pt>
    <dgm:pt modelId="{1353A6D7-7FF8-433A-88DE-36DD5047D4FC}" type="sibTrans" cxnId="{902652C8-D6C3-4E14-9849-477B0F9A2852}">
      <dgm:prSet/>
      <dgm:spPr/>
      <dgm:t>
        <a:bodyPr/>
        <a:lstStyle/>
        <a:p>
          <a:endParaRPr lang="en-US"/>
        </a:p>
      </dgm:t>
    </dgm:pt>
    <dgm:pt modelId="{DF517809-05FB-4A01-AC12-A6FC0D603BEB}">
      <dgm:prSet/>
      <dgm:spPr/>
      <dgm:t>
        <a:bodyPr/>
        <a:lstStyle/>
        <a:p>
          <a:r>
            <a:rPr lang="en-US" dirty="0"/>
            <a:t>M – Measurable</a:t>
          </a:r>
        </a:p>
      </dgm:t>
    </dgm:pt>
    <dgm:pt modelId="{D04C3E0D-E7E7-4AEE-87C4-D7B5076A1EB6}" type="parTrans" cxnId="{1D42921D-2777-4975-9CEB-15FDB67DF47F}">
      <dgm:prSet/>
      <dgm:spPr/>
      <dgm:t>
        <a:bodyPr/>
        <a:lstStyle/>
        <a:p>
          <a:endParaRPr lang="en-US"/>
        </a:p>
      </dgm:t>
    </dgm:pt>
    <dgm:pt modelId="{15129B2B-3834-4155-B3EA-C46896BD251A}" type="sibTrans" cxnId="{1D42921D-2777-4975-9CEB-15FDB67DF47F}">
      <dgm:prSet/>
      <dgm:spPr/>
      <dgm:t>
        <a:bodyPr/>
        <a:lstStyle/>
        <a:p>
          <a:endParaRPr lang="en-US"/>
        </a:p>
      </dgm:t>
    </dgm:pt>
    <dgm:pt modelId="{DE4A174C-407C-4727-A233-F28B910E515A}">
      <dgm:prSet/>
      <dgm:spPr/>
      <dgm:t>
        <a:bodyPr/>
        <a:lstStyle/>
        <a:p>
          <a:pPr rtl="0"/>
          <a:r>
            <a:rPr lang="en-US" dirty="0"/>
            <a:t>A –</a:t>
          </a:r>
          <a:r>
            <a:rPr lang="en-US" dirty="0">
              <a:latin typeface="Corbel" panose="020B0503020204020204"/>
            </a:rPr>
            <a:t> </a:t>
          </a:r>
          <a:r>
            <a:rPr lang="en-US" dirty="0"/>
            <a:t>Achievable</a:t>
          </a:r>
        </a:p>
      </dgm:t>
    </dgm:pt>
    <dgm:pt modelId="{D6EC199C-7528-4DC7-B80B-354E22248A0C}" type="parTrans" cxnId="{DE245AFE-1C2F-430B-AFF4-C23D902B1022}">
      <dgm:prSet/>
      <dgm:spPr/>
      <dgm:t>
        <a:bodyPr/>
        <a:lstStyle/>
        <a:p>
          <a:endParaRPr lang="en-US"/>
        </a:p>
      </dgm:t>
    </dgm:pt>
    <dgm:pt modelId="{F5269C85-5380-4937-AB07-5061ABF2A3B4}" type="sibTrans" cxnId="{DE245AFE-1C2F-430B-AFF4-C23D902B1022}">
      <dgm:prSet/>
      <dgm:spPr/>
      <dgm:t>
        <a:bodyPr/>
        <a:lstStyle/>
        <a:p>
          <a:endParaRPr lang="en-US"/>
        </a:p>
      </dgm:t>
    </dgm:pt>
    <dgm:pt modelId="{4B5FC64E-3E00-4465-8BB5-BA70FA1F3FE8}">
      <dgm:prSet/>
      <dgm:spPr/>
      <dgm:t>
        <a:bodyPr/>
        <a:lstStyle/>
        <a:p>
          <a:r>
            <a:rPr lang="en-US" dirty="0"/>
            <a:t>R – Realistic</a:t>
          </a:r>
        </a:p>
      </dgm:t>
    </dgm:pt>
    <dgm:pt modelId="{5431DF1F-E9A8-429A-AD39-506E50BC6822}" type="parTrans" cxnId="{5CC91FAE-F5C8-40BF-B1E4-7883183357AA}">
      <dgm:prSet/>
      <dgm:spPr/>
      <dgm:t>
        <a:bodyPr/>
        <a:lstStyle/>
        <a:p>
          <a:endParaRPr lang="en-US"/>
        </a:p>
      </dgm:t>
    </dgm:pt>
    <dgm:pt modelId="{265F631A-13D9-4D38-A2B8-5E22DA613C9F}" type="sibTrans" cxnId="{5CC91FAE-F5C8-40BF-B1E4-7883183357AA}">
      <dgm:prSet/>
      <dgm:spPr/>
      <dgm:t>
        <a:bodyPr/>
        <a:lstStyle/>
        <a:p>
          <a:endParaRPr lang="en-US"/>
        </a:p>
      </dgm:t>
    </dgm:pt>
    <dgm:pt modelId="{A40137E8-9648-42A1-8CAB-13B64C0C254E}">
      <dgm:prSet/>
      <dgm:spPr/>
      <dgm:t>
        <a:bodyPr/>
        <a:lstStyle/>
        <a:p>
          <a:r>
            <a:rPr lang="en-US" dirty="0"/>
            <a:t>T – Time-Bound</a:t>
          </a:r>
        </a:p>
      </dgm:t>
    </dgm:pt>
    <dgm:pt modelId="{E90FDC33-29D5-4C77-A0BA-1AEA0C63750E}" type="parTrans" cxnId="{C17571AA-F50F-48B5-85A1-CFEE33DE1646}">
      <dgm:prSet/>
      <dgm:spPr/>
      <dgm:t>
        <a:bodyPr/>
        <a:lstStyle/>
        <a:p>
          <a:endParaRPr lang="en-US"/>
        </a:p>
      </dgm:t>
    </dgm:pt>
    <dgm:pt modelId="{0D3AE59F-C80C-4575-8D3C-B3F214B5FB9D}" type="sibTrans" cxnId="{C17571AA-F50F-48B5-85A1-CFEE33DE1646}">
      <dgm:prSet/>
      <dgm:spPr/>
      <dgm:t>
        <a:bodyPr/>
        <a:lstStyle/>
        <a:p>
          <a:endParaRPr lang="en-US"/>
        </a:p>
      </dgm:t>
    </dgm:pt>
    <dgm:pt modelId="{2CF25051-7C00-41D1-80EC-115BC40B58D0}" type="pres">
      <dgm:prSet presAssocID="{D8BB40A2-C8C6-4BC8-A587-B6FBCE868087}" presName="vert0" presStyleCnt="0">
        <dgm:presLayoutVars>
          <dgm:dir/>
          <dgm:animOne val="branch"/>
          <dgm:animLvl val="lvl"/>
        </dgm:presLayoutVars>
      </dgm:prSet>
      <dgm:spPr/>
    </dgm:pt>
    <dgm:pt modelId="{8C96C428-D5C8-451A-805E-50C12141F708}" type="pres">
      <dgm:prSet presAssocID="{3AB10407-3CA5-4A70-A438-1FD9F1CD6E03}" presName="thickLine" presStyleLbl="alignNode1" presStyleIdx="0" presStyleCnt="5"/>
      <dgm:spPr/>
    </dgm:pt>
    <dgm:pt modelId="{6AA79976-EE58-44EA-A53E-5AAD522E0EE4}" type="pres">
      <dgm:prSet presAssocID="{3AB10407-3CA5-4A70-A438-1FD9F1CD6E03}" presName="horz1" presStyleCnt="0"/>
      <dgm:spPr/>
    </dgm:pt>
    <dgm:pt modelId="{3C33C9FC-3BCC-4C43-A355-C3B26034BCA2}" type="pres">
      <dgm:prSet presAssocID="{3AB10407-3CA5-4A70-A438-1FD9F1CD6E03}" presName="tx1" presStyleLbl="revTx" presStyleIdx="0" presStyleCnt="5"/>
      <dgm:spPr/>
    </dgm:pt>
    <dgm:pt modelId="{F3342D46-E3CB-4046-9993-1D79D0AFB405}" type="pres">
      <dgm:prSet presAssocID="{3AB10407-3CA5-4A70-A438-1FD9F1CD6E03}" presName="vert1" presStyleCnt="0"/>
      <dgm:spPr/>
    </dgm:pt>
    <dgm:pt modelId="{CEC2576E-E67A-4F7B-A64C-BC0FB3588ECD}" type="pres">
      <dgm:prSet presAssocID="{DF517809-05FB-4A01-AC12-A6FC0D603BEB}" presName="thickLine" presStyleLbl="alignNode1" presStyleIdx="1" presStyleCnt="5"/>
      <dgm:spPr/>
    </dgm:pt>
    <dgm:pt modelId="{B75330B8-3230-420B-8FA6-4B62162BB13E}" type="pres">
      <dgm:prSet presAssocID="{DF517809-05FB-4A01-AC12-A6FC0D603BEB}" presName="horz1" presStyleCnt="0"/>
      <dgm:spPr/>
    </dgm:pt>
    <dgm:pt modelId="{B69A1675-A1B1-4CDB-AE4E-2A3E465E70B2}" type="pres">
      <dgm:prSet presAssocID="{DF517809-05FB-4A01-AC12-A6FC0D603BEB}" presName="tx1" presStyleLbl="revTx" presStyleIdx="1" presStyleCnt="5"/>
      <dgm:spPr/>
    </dgm:pt>
    <dgm:pt modelId="{CC889E00-5FFA-48E7-98E6-679F2CDB6479}" type="pres">
      <dgm:prSet presAssocID="{DF517809-05FB-4A01-AC12-A6FC0D603BEB}" presName="vert1" presStyleCnt="0"/>
      <dgm:spPr/>
    </dgm:pt>
    <dgm:pt modelId="{A5D6FB08-E606-4B2F-8739-177C3D979A31}" type="pres">
      <dgm:prSet presAssocID="{DE4A174C-407C-4727-A233-F28B910E515A}" presName="thickLine" presStyleLbl="alignNode1" presStyleIdx="2" presStyleCnt="5"/>
      <dgm:spPr/>
    </dgm:pt>
    <dgm:pt modelId="{0015AC31-A1DD-467F-B8C2-9803F8E98504}" type="pres">
      <dgm:prSet presAssocID="{DE4A174C-407C-4727-A233-F28B910E515A}" presName="horz1" presStyleCnt="0"/>
      <dgm:spPr/>
    </dgm:pt>
    <dgm:pt modelId="{4BF27C8A-5737-466C-BBCB-437AB1EB7B6F}" type="pres">
      <dgm:prSet presAssocID="{DE4A174C-407C-4727-A233-F28B910E515A}" presName="tx1" presStyleLbl="revTx" presStyleIdx="2" presStyleCnt="5"/>
      <dgm:spPr/>
    </dgm:pt>
    <dgm:pt modelId="{4B25179C-5555-4C6C-BE71-D404935EDF75}" type="pres">
      <dgm:prSet presAssocID="{DE4A174C-407C-4727-A233-F28B910E515A}" presName="vert1" presStyleCnt="0"/>
      <dgm:spPr/>
    </dgm:pt>
    <dgm:pt modelId="{824ECEF8-C229-4BEE-9D77-5A8822871C35}" type="pres">
      <dgm:prSet presAssocID="{4B5FC64E-3E00-4465-8BB5-BA70FA1F3FE8}" presName="thickLine" presStyleLbl="alignNode1" presStyleIdx="3" presStyleCnt="5"/>
      <dgm:spPr/>
    </dgm:pt>
    <dgm:pt modelId="{85D69FC6-4F09-4A4D-86C4-C77951AA17CD}" type="pres">
      <dgm:prSet presAssocID="{4B5FC64E-3E00-4465-8BB5-BA70FA1F3FE8}" presName="horz1" presStyleCnt="0"/>
      <dgm:spPr/>
    </dgm:pt>
    <dgm:pt modelId="{AB4FCB8A-665E-43CE-9C56-1A98DED4099E}" type="pres">
      <dgm:prSet presAssocID="{4B5FC64E-3E00-4465-8BB5-BA70FA1F3FE8}" presName="tx1" presStyleLbl="revTx" presStyleIdx="3" presStyleCnt="5"/>
      <dgm:spPr/>
    </dgm:pt>
    <dgm:pt modelId="{25B0CC0E-F1F7-48A7-8D6F-101418813142}" type="pres">
      <dgm:prSet presAssocID="{4B5FC64E-3E00-4465-8BB5-BA70FA1F3FE8}" presName="vert1" presStyleCnt="0"/>
      <dgm:spPr/>
    </dgm:pt>
    <dgm:pt modelId="{F3717A09-4582-4BB2-9D4E-E39B096A5C32}" type="pres">
      <dgm:prSet presAssocID="{A40137E8-9648-42A1-8CAB-13B64C0C254E}" presName="thickLine" presStyleLbl="alignNode1" presStyleIdx="4" presStyleCnt="5"/>
      <dgm:spPr/>
    </dgm:pt>
    <dgm:pt modelId="{D5842158-ED31-4A9D-B6AC-3533CC4F0AB7}" type="pres">
      <dgm:prSet presAssocID="{A40137E8-9648-42A1-8CAB-13B64C0C254E}" presName="horz1" presStyleCnt="0"/>
      <dgm:spPr/>
    </dgm:pt>
    <dgm:pt modelId="{5E8B8739-9931-41BA-B1A2-7BAE8236C99B}" type="pres">
      <dgm:prSet presAssocID="{A40137E8-9648-42A1-8CAB-13B64C0C254E}" presName="tx1" presStyleLbl="revTx" presStyleIdx="4" presStyleCnt="5"/>
      <dgm:spPr/>
    </dgm:pt>
    <dgm:pt modelId="{D892C67D-98AA-4F08-AC2A-E250F0E130DA}" type="pres">
      <dgm:prSet presAssocID="{A40137E8-9648-42A1-8CAB-13B64C0C254E}" presName="vert1" presStyleCnt="0"/>
      <dgm:spPr/>
    </dgm:pt>
  </dgm:ptLst>
  <dgm:cxnLst>
    <dgm:cxn modelId="{5583BC04-736B-49CC-A247-6E90F4BC3EEF}" type="presOf" srcId="{D8BB40A2-C8C6-4BC8-A587-B6FBCE868087}" destId="{2CF25051-7C00-41D1-80EC-115BC40B58D0}" srcOrd="0" destOrd="0" presId="urn:microsoft.com/office/officeart/2008/layout/LinedList"/>
    <dgm:cxn modelId="{1D42921D-2777-4975-9CEB-15FDB67DF47F}" srcId="{D8BB40A2-C8C6-4BC8-A587-B6FBCE868087}" destId="{DF517809-05FB-4A01-AC12-A6FC0D603BEB}" srcOrd="1" destOrd="0" parTransId="{D04C3E0D-E7E7-4AEE-87C4-D7B5076A1EB6}" sibTransId="{15129B2B-3834-4155-B3EA-C46896BD251A}"/>
    <dgm:cxn modelId="{EA34B164-17EA-46D2-8453-E3B59D44DDA3}" type="presOf" srcId="{DE4A174C-407C-4727-A233-F28B910E515A}" destId="{4BF27C8A-5737-466C-BBCB-437AB1EB7B6F}" srcOrd="0" destOrd="0" presId="urn:microsoft.com/office/officeart/2008/layout/LinedList"/>
    <dgm:cxn modelId="{BEEDC0A0-FB48-4B99-9D1F-6CE619BCFF05}" type="presOf" srcId="{A40137E8-9648-42A1-8CAB-13B64C0C254E}" destId="{5E8B8739-9931-41BA-B1A2-7BAE8236C99B}" srcOrd="0" destOrd="0" presId="urn:microsoft.com/office/officeart/2008/layout/LinedList"/>
    <dgm:cxn modelId="{EB77E8A7-77D5-4C32-9A7F-D88DCC0E86E9}" type="presOf" srcId="{DF517809-05FB-4A01-AC12-A6FC0D603BEB}" destId="{B69A1675-A1B1-4CDB-AE4E-2A3E465E70B2}" srcOrd="0" destOrd="0" presId="urn:microsoft.com/office/officeart/2008/layout/LinedList"/>
    <dgm:cxn modelId="{C17571AA-F50F-48B5-85A1-CFEE33DE1646}" srcId="{D8BB40A2-C8C6-4BC8-A587-B6FBCE868087}" destId="{A40137E8-9648-42A1-8CAB-13B64C0C254E}" srcOrd="4" destOrd="0" parTransId="{E90FDC33-29D5-4C77-A0BA-1AEA0C63750E}" sibTransId="{0D3AE59F-C80C-4575-8D3C-B3F214B5FB9D}"/>
    <dgm:cxn modelId="{5CC91FAE-F5C8-40BF-B1E4-7883183357AA}" srcId="{D8BB40A2-C8C6-4BC8-A587-B6FBCE868087}" destId="{4B5FC64E-3E00-4465-8BB5-BA70FA1F3FE8}" srcOrd="3" destOrd="0" parTransId="{5431DF1F-E9A8-429A-AD39-506E50BC6822}" sibTransId="{265F631A-13D9-4D38-A2B8-5E22DA613C9F}"/>
    <dgm:cxn modelId="{123A6AC5-054A-46DD-97A7-38BB3121CB3E}" type="presOf" srcId="{4B5FC64E-3E00-4465-8BB5-BA70FA1F3FE8}" destId="{AB4FCB8A-665E-43CE-9C56-1A98DED4099E}" srcOrd="0" destOrd="0" presId="urn:microsoft.com/office/officeart/2008/layout/LinedList"/>
    <dgm:cxn modelId="{902652C8-D6C3-4E14-9849-477B0F9A2852}" srcId="{D8BB40A2-C8C6-4BC8-A587-B6FBCE868087}" destId="{3AB10407-3CA5-4A70-A438-1FD9F1CD6E03}" srcOrd="0" destOrd="0" parTransId="{1634F14C-7435-42A8-B8A1-09AC8FF4F8D2}" sibTransId="{1353A6D7-7FF8-433A-88DE-36DD5047D4FC}"/>
    <dgm:cxn modelId="{40C5ECE3-6505-47D3-9894-A35553049E50}" type="presOf" srcId="{3AB10407-3CA5-4A70-A438-1FD9F1CD6E03}" destId="{3C33C9FC-3BCC-4C43-A355-C3B26034BCA2}" srcOrd="0" destOrd="0" presId="urn:microsoft.com/office/officeart/2008/layout/LinedList"/>
    <dgm:cxn modelId="{DE245AFE-1C2F-430B-AFF4-C23D902B1022}" srcId="{D8BB40A2-C8C6-4BC8-A587-B6FBCE868087}" destId="{DE4A174C-407C-4727-A233-F28B910E515A}" srcOrd="2" destOrd="0" parTransId="{D6EC199C-7528-4DC7-B80B-354E22248A0C}" sibTransId="{F5269C85-5380-4937-AB07-5061ABF2A3B4}"/>
    <dgm:cxn modelId="{23FDA29F-5B54-4737-A1DE-C21952E68F2D}" type="presParOf" srcId="{2CF25051-7C00-41D1-80EC-115BC40B58D0}" destId="{8C96C428-D5C8-451A-805E-50C12141F708}" srcOrd="0" destOrd="0" presId="urn:microsoft.com/office/officeart/2008/layout/LinedList"/>
    <dgm:cxn modelId="{17CEC424-4132-472F-B74D-5D72805D1DFB}" type="presParOf" srcId="{2CF25051-7C00-41D1-80EC-115BC40B58D0}" destId="{6AA79976-EE58-44EA-A53E-5AAD522E0EE4}" srcOrd="1" destOrd="0" presId="urn:microsoft.com/office/officeart/2008/layout/LinedList"/>
    <dgm:cxn modelId="{7DA67165-9F68-4747-B338-50B5D793136F}" type="presParOf" srcId="{6AA79976-EE58-44EA-A53E-5AAD522E0EE4}" destId="{3C33C9FC-3BCC-4C43-A355-C3B26034BCA2}" srcOrd="0" destOrd="0" presId="urn:microsoft.com/office/officeart/2008/layout/LinedList"/>
    <dgm:cxn modelId="{D2FC13E6-378E-467B-A18C-F2C1505F063A}" type="presParOf" srcId="{6AA79976-EE58-44EA-A53E-5AAD522E0EE4}" destId="{F3342D46-E3CB-4046-9993-1D79D0AFB405}" srcOrd="1" destOrd="0" presId="urn:microsoft.com/office/officeart/2008/layout/LinedList"/>
    <dgm:cxn modelId="{BBB06ECA-5BE0-43D0-B870-96CAE1BFE75A}" type="presParOf" srcId="{2CF25051-7C00-41D1-80EC-115BC40B58D0}" destId="{CEC2576E-E67A-4F7B-A64C-BC0FB3588ECD}" srcOrd="2" destOrd="0" presId="urn:microsoft.com/office/officeart/2008/layout/LinedList"/>
    <dgm:cxn modelId="{35C4540E-C55B-4BF2-8ECC-A6CD999990DD}" type="presParOf" srcId="{2CF25051-7C00-41D1-80EC-115BC40B58D0}" destId="{B75330B8-3230-420B-8FA6-4B62162BB13E}" srcOrd="3" destOrd="0" presId="urn:microsoft.com/office/officeart/2008/layout/LinedList"/>
    <dgm:cxn modelId="{43A74FFE-A291-4719-B6F9-17804E78B54B}" type="presParOf" srcId="{B75330B8-3230-420B-8FA6-4B62162BB13E}" destId="{B69A1675-A1B1-4CDB-AE4E-2A3E465E70B2}" srcOrd="0" destOrd="0" presId="urn:microsoft.com/office/officeart/2008/layout/LinedList"/>
    <dgm:cxn modelId="{8903A223-31B2-4D41-A65E-65981A76860E}" type="presParOf" srcId="{B75330B8-3230-420B-8FA6-4B62162BB13E}" destId="{CC889E00-5FFA-48E7-98E6-679F2CDB6479}" srcOrd="1" destOrd="0" presId="urn:microsoft.com/office/officeart/2008/layout/LinedList"/>
    <dgm:cxn modelId="{664E68D4-8D6D-4D6C-8356-E8DBACD9A5F1}" type="presParOf" srcId="{2CF25051-7C00-41D1-80EC-115BC40B58D0}" destId="{A5D6FB08-E606-4B2F-8739-177C3D979A31}" srcOrd="4" destOrd="0" presId="urn:microsoft.com/office/officeart/2008/layout/LinedList"/>
    <dgm:cxn modelId="{8C24ACD7-D083-49DE-821A-5BEC8587DE6F}" type="presParOf" srcId="{2CF25051-7C00-41D1-80EC-115BC40B58D0}" destId="{0015AC31-A1DD-467F-B8C2-9803F8E98504}" srcOrd="5" destOrd="0" presId="urn:microsoft.com/office/officeart/2008/layout/LinedList"/>
    <dgm:cxn modelId="{A2B29FF8-2F2E-4495-BCB2-062C1C022011}" type="presParOf" srcId="{0015AC31-A1DD-467F-B8C2-9803F8E98504}" destId="{4BF27C8A-5737-466C-BBCB-437AB1EB7B6F}" srcOrd="0" destOrd="0" presId="urn:microsoft.com/office/officeart/2008/layout/LinedList"/>
    <dgm:cxn modelId="{63695BA5-4BAC-4B4D-8E3A-0A7C3BE6EC10}" type="presParOf" srcId="{0015AC31-A1DD-467F-B8C2-9803F8E98504}" destId="{4B25179C-5555-4C6C-BE71-D404935EDF75}" srcOrd="1" destOrd="0" presId="urn:microsoft.com/office/officeart/2008/layout/LinedList"/>
    <dgm:cxn modelId="{2AE7C6D7-D62B-4810-8993-FB748E1AF5BF}" type="presParOf" srcId="{2CF25051-7C00-41D1-80EC-115BC40B58D0}" destId="{824ECEF8-C229-4BEE-9D77-5A8822871C35}" srcOrd="6" destOrd="0" presId="urn:microsoft.com/office/officeart/2008/layout/LinedList"/>
    <dgm:cxn modelId="{F9B5F57D-1EA2-42B5-8830-74DA538C4374}" type="presParOf" srcId="{2CF25051-7C00-41D1-80EC-115BC40B58D0}" destId="{85D69FC6-4F09-4A4D-86C4-C77951AA17CD}" srcOrd="7" destOrd="0" presId="urn:microsoft.com/office/officeart/2008/layout/LinedList"/>
    <dgm:cxn modelId="{2B454723-B867-43A8-BAA6-660FD4772CDC}" type="presParOf" srcId="{85D69FC6-4F09-4A4D-86C4-C77951AA17CD}" destId="{AB4FCB8A-665E-43CE-9C56-1A98DED4099E}" srcOrd="0" destOrd="0" presId="urn:microsoft.com/office/officeart/2008/layout/LinedList"/>
    <dgm:cxn modelId="{81B33645-2728-4695-B616-7F77AD533B48}" type="presParOf" srcId="{85D69FC6-4F09-4A4D-86C4-C77951AA17CD}" destId="{25B0CC0E-F1F7-48A7-8D6F-101418813142}" srcOrd="1" destOrd="0" presId="urn:microsoft.com/office/officeart/2008/layout/LinedList"/>
    <dgm:cxn modelId="{4D64627E-F6DC-49FC-9824-7004CEE400FB}" type="presParOf" srcId="{2CF25051-7C00-41D1-80EC-115BC40B58D0}" destId="{F3717A09-4582-4BB2-9D4E-E39B096A5C32}" srcOrd="8" destOrd="0" presId="urn:microsoft.com/office/officeart/2008/layout/LinedList"/>
    <dgm:cxn modelId="{2E54A436-22D8-4CBD-A0DD-E9B4EA5D5347}" type="presParOf" srcId="{2CF25051-7C00-41D1-80EC-115BC40B58D0}" destId="{D5842158-ED31-4A9D-B6AC-3533CC4F0AB7}" srcOrd="9" destOrd="0" presId="urn:microsoft.com/office/officeart/2008/layout/LinedList"/>
    <dgm:cxn modelId="{C072F70E-F2D8-44D0-BDBC-6858DEE3EC33}" type="presParOf" srcId="{D5842158-ED31-4A9D-B6AC-3533CC4F0AB7}" destId="{5E8B8739-9931-41BA-B1A2-7BAE8236C99B}" srcOrd="0" destOrd="0" presId="urn:microsoft.com/office/officeart/2008/layout/LinedList"/>
    <dgm:cxn modelId="{C4DF9148-3401-4437-9AF7-6D5C90BB6F37}" type="presParOf" srcId="{D5842158-ED31-4A9D-B6AC-3533CC4F0AB7}" destId="{D892C67D-98AA-4F08-AC2A-E250F0E130D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1744B2-A1B5-45B1-910E-2599ED9E20D0}" type="doc">
      <dgm:prSet loTypeId="urn:microsoft.com/office/officeart/2005/8/layout/process1" loCatId="process" qsTypeId="urn:microsoft.com/office/officeart/2005/8/quickstyle/simple1" qsCatId="simple" csTypeId="urn:microsoft.com/office/officeart/2005/8/colors/accent1_2" csCatId="accent1" phldr="1"/>
      <dgm:spPr/>
    </dgm:pt>
    <dgm:pt modelId="{FF5387B4-4A7D-4B2D-966A-D12B35A1D9FD}">
      <dgm:prSet phldrT="[Text]"/>
      <dgm:spPr/>
      <dgm:t>
        <a:bodyPr/>
        <a:lstStyle/>
        <a:p>
          <a:r>
            <a:rPr lang="en-US" dirty="0"/>
            <a:t>Where you are now</a:t>
          </a:r>
        </a:p>
      </dgm:t>
    </dgm:pt>
    <dgm:pt modelId="{DA2E9C52-B583-45E6-9C20-471AD4A0A86D}" type="parTrans" cxnId="{185FC52A-CB9A-4DFC-B8AB-DE92B4400739}">
      <dgm:prSet/>
      <dgm:spPr/>
      <dgm:t>
        <a:bodyPr/>
        <a:lstStyle/>
        <a:p>
          <a:endParaRPr lang="en-US"/>
        </a:p>
      </dgm:t>
    </dgm:pt>
    <dgm:pt modelId="{F9E0CBE5-0C33-4311-9DDD-6B4907685401}" type="sibTrans" cxnId="{185FC52A-CB9A-4DFC-B8AB-DE92B4400739}">
      <dgm:prSet/>
      <dgm:spPr/>
      <dgm:t>
        <a:bodyPr/>
        <a:lstStyle/>
        <a:p>
          <a:endParaRPr lang="en-US"/>
        </a:p>
      </dgm:t>
    </dgm:pt>
    <dgm:pt modelId="{1FD389B0-D72C-4CEE-9E16-5D6431A336FF}">
      <dgm:prSet phldrT="[Text]"/>
      <dgm:spPr/>
      <dgm:t>
        <a:bodyPr/>
        <a:lstStyle/>
        <a:p>
          <a:r>
            <a:rPr lang="en-US" dirty="0"/>
            <a:t>How to get there, what is needed</a:t>
          </a:r>
        </a:p>
      </dgm:t>
    </dgm:pt>
    <dgm:pt modelId="{4394808F-1832-436D-BB28-E9ADB852F69C}" type="parTrans" cxnId="{BE11CCFF-36D7-41D2-9EE1-4908BE6EE609}">
      <dgm:prSet/>
      <dgm:spPr/>
      <dgm:t>
        <a:bodyPr/>
        <a:lstStyle/>
        <a:p>
          <a:endParaRPr lang="en-US"/>
        </a:p>
      </dgm:t>
    </dgm:pt>
    <dgm:pt modelId="{B4849868-14E4-4350-B0BB-D7450E224C26}" type="sibTrans" cxnId="{BE11CCFF-36D7-41D2-9EE1-4908BE6EE609}">
      <dgm:prSet/>
      <dgm:spPr/>
      <dgm:t>
        <a:bodyPr/>
        <a:lstStyle/>
        <a:p>
          <a:endParaRPr lang="en-US"/>
        </a:p>
      </dgm:t>
    </dgm:pt>
    <dgm:pt modelId="{5483F79E-83FA-4848-899C-6BCDA7F32F14}">
      <dgm:prSet phldrT="[Text]"/>
      <dgm:spPr/>
      <dgm:t>
        <a:bodyPr/>
        <a:lstStyle/>
        <a:p>
          <a:r>
            <a:rPr lang="en-US" dirty="0"/>
            <a:t>Where you want to be</a:t>
          </a:r>
        </a:p>
      </dgm:t>
    </dgm:pt>
    <dgm:pt modelId="{2E6B1102-3FAE-4004-ADBC-0C84F6B3CEAD}" type="parTrans" cxnId="{ED0EA7A4-0FAD-44FB-9527-1D5E8A68BD6C}">
      <dgm:prSet/>
      <dgm:spPr/>
      <dgm:t>
        <a:bodyPr/>
        <a:lstStyle/>
        <a:p>
          <a:endParaRPr lang="en-US"/>
        </a:p>
      </dgm:t>
    </dgm:pt>
    <dgm:pt modelId="{F2CAE175-1A08-4E2E-9A19-987B89492B1E}" type="sibTrans" cxnId="{ED0EA7A4-0FAD-44FB-9527-1D5E8A68BD6C}">
      <dgm:prSet/>
      <dgm:spPr/>
      <dgm:t>
        <a:bodyPr/>
        <a:lstStyle/>
        <a:p>
          <a:endParaRPr lang="en-US"/>
        </a:p>
      </dgm:t>
    </dgm:pt>
    <dgm:pt modelId="{61C2C05C-69B6-4672-92FD-E950CCA0EC64}" type="pres">
      <dgm:prSet presAssocID="{7A1744B2-A1B5-45B1-910E-2599ED9E20D0}" presName="Name0" presStyleCnt="0">
        <dgm:presLayoutVars>
          <dgm:dir/>
          <dgm:resizeHandles val="exact"/>
        </dgm:presLayoutVars>
      </dgm:prSet>
      <dgm:spPr/>
    </dgm:pt>
    <dgm:pt modelId="{E00D4E1A-D11C-46CA-879F-9F2BD3A05BD4}" type="pres">
      <dgm:prSet presAssocID="{FF5387B4-4A7D-4B2D-966A-D12B35A1D9FD}" presName="node" presStyleLbl="node1" presStyleIdx="0" presStyleCnt="3" custLinFactNeighborX="-836" custLinFactNeighborY="-1488">
        <dgm:presLayoutVars>
          <dgm:bulletEnabled val="1"/>
        </dgm:presLayoutVars>
      </dgm:prSet>
      <dgm:spPr/>
    </dgm:pt>
    <dgm:pt modelId="{EC1A08EB-86FB-48A2-8804-F57F248AD124}" type="pres">
      <dgm:prSet presAssocID="{F9E0CBE5-0C33-4311-9DDD-6B4907685401}" presName="sibTrans" presStyleLbl="sibTrans2D1" presStyleIdx="0" presStyleCnt="2"/>
      <dgm:spPr/>
    </dgm:pt>
    <dgm:pt modelId="{ADDE3CF7-1CF6-4DED-9941-B6794D0B1944}" type="pres">
      <dgm:prSet presAssocID="{F9E0CBE5-0C33-4311-9DDD-6B4907685401}" presName="connectorText" presStyleLbl="sibTrans2D1" presStyleIdx="0" presStyleCnt="2"/>
      <dgm:spPr/>
    </dgm:pt>
    <dgm:pt modelId="{224D89F7-3175-40BA-B54A-52A33BF264D2}" type="pres">
      <dgm:prSet presAssocID="{1FD389B0-D72C-4CEE-9E16-5D6431A336FF}" presName="node" presStyleLbl="node1" presStyleIdx="1" presStyleCnt="3">
        <dgm:presLayoutVars>
          <dgm:bulletEnabled val="1"/>
        </dgm:presLayoutVars>
      </dgm:prSet>
      <dgm:spPr/>
    </dgm:pt>
    <dgm:pt modelId="{BE387FD6-D534-4670-A875-A9A3310F638C}" type="pres">
      <dgm:prSet presAssocID="{B4849868-14E4-4350-B0BB-D7450E224C26}" presName="sibTrans" presStyleLbl="sibTrans2D1" presStyleIdx="1" presStyleCnt="2"/>
      <dgm:spPr/>
    </dgm:pt>
    <dgm:pt modelId="{0536D1E2-0C5E-4F24-A4F9-76596E7C8CD7}" type="pres">
      <dgm:prSet presAssocID="{B4849868-14E4-4350-B0BB-D7450E224C26}" presName="connectorText" presStyleLbl="sibTrans2D1" presStyleIdx="1" presStyleCnt="2"/>
      <dgm:spPr/>
    </dgm:pt>
    <dgm:pt modelId="{75C10784-843A-491A-86E6-93CCAF72965E}" type="pres">
      <dgm:prSet presAssocID="{5483F79E-83FA-4848-899C-6BCDA7F32F14}" presName="node" presStyleLbl="node1" presStyleIdx="2" presStyleCnt="3">
        <dgm:presLayoutVars>
          <dgm:bulletEnabled val="1"/>
        </dgm:presLayoutVars>
      </dgm:prSet>
      <dgm:spPr/>
    </dgm:pt>
  </dgm:ptLst>
  <dgm:cxnLst>
    <dgm:cxn modelId="{6C07F826-E82F-40C6-8264-9590D2DCB122}" type="presOf" srcId="{FF5387B4-4A7D-4B2D-966A-D12B35A1D9FD}" destId="{E00D4E1A-D11C-46CA-879F-9F2BD3A05BD4}" srcOrd="0" destOrd="0" presId="urn:microsoft.com/office/officeart/2005/8/layout/process1"/>
    <dgm:cxn modelId="{9C63A529-BFDE-48A4-81E8-F416142A8323}" type="presOf" srcId="{7A1744B2-A1B5-45B1-910E-2599ED9E20D0}" destId="{61C2C05C-69B6-4672-92FD-E950CCA0EC64}" srcOrd="0" destOrd="0" presId="urn:microsoft.com/office/officeart/2005/8/layout/process1"/>
    <dgm:cxn modelId="{185FC52A-CB9A-4DFC-B8AB-DE92B4400739}" srcId="{7A1744B2-A1B5-45B1-910E-2599ED9E20D0}" destId="{FF5387B4-4A7D-4B2D-966A-D12B35A1D9FD}" srcOrd="0" destOrd="0" parTransId="{DA2E9C52-B583-45E6-9C20-471AD4A0A86D}" sibTransId="{F9E0CBE5-0C33-4311-9DDD-6B4907685401}"/>
    <dgm:cxn modelId="{F2CE8845-23DD-4A9B-BD65-07076D4F7107}" type="presOf" srcId="{F9E0CBE5-0C33-4311-9DDD-6B4907685401}" destId="{ADDE3CF7-1CF6-4DED-9941-B6794D0B1944}" srcOrd="1" destOrd="0" presId="urn:microsoft.com/office/officeart/2005/8/layout/process1"/>
    <dgm:cxn modelId="{76F28679-7E15-482F-8402-A412581840C1}" type="presOf" srcId="{B4849868-14E4-4350-B0BB-D7450E224C26}" destId="{0536D1E2-0C5E-4F24-A4F9-76596E7C8CD7}" srcOrd="1" destOrd="0" presId="urn:microsoft.com/office/officeart/2005/8/layout/process1"/>
    <dgm:cxn modelId="{1D679FA1-BF6E-4CA7-B3F5-2907FDBD19A5}" type="presOf" srcId="{1FD389B0-D72C-4CEE-9E16-5D6431A336FF}" destId="{224D89F7-3175-40BA-B54A-52A33BF264D2}" srcOrd="0" destOrd="0" presId="urn:microsoft.com/office/officeart/2005/8/layout/process1"/>
    <dgm:cxn modelId="{ED0EA7A4-0FAD-44FB-9527-1D5E8A68BD6C}" srcId="{7A1744B2-A1B5-45B1-910E-2599ED9E20D0}" destId="{5483F79E-83FA-4848-899C-6BCDA7F32F14}" srcOrd="2" destOrd="0" parTransId="{2E6B1102-3FAE-4004-ADBC-0C84F6B3CEAD}" sibTransId="{F2CAE175-1A08-4E2E-9A19-987B89492B1E}"/>
    <dgm:cxn modelId="{2B918BA5-8767-44D1-BF02-B9936211653F}" type="presOf" srcId="{B4849868-14E4-4350-B0BB-D7450E224C26}" destId="{BE387FD6-D534-4670-A875-A9A3310F638C}" srcOrd="0" destOrd="0" presId="urn:microsoft.com/office/officeart/2005/8/layout/process1"/>
    <dgm:cxn modelId="{B11E83CF-AAC1-4CDD-BDF2-D60A615723F6}" type="presOf" srcId="{F9E0CBE5-0C33-4311-9DDD-6B4907685401}" destId="{EC1A08EB-86FB-48A2-8804-F57F248AD124}" srcOrd="0" destOrd="0" presId="urn:microsoft.com/office/officeart/2005/8/layout/process1"/>
    <dgm:cxn modelId="{A41DD8FD-76F1-4AA7-A9B6-1123811EBFF9}" type="presOf" srcId="{5483F79E-83FA-4848-899C-6BCDA7F32F14}" destId="{75C10784-843A-491A-86E6-93CCAF72965E}" srcOrd="0" destOrd="0" presId="urn:microsoft.com/office/officeart/2005/8/layout/process1"/>
    <dgm:cxn modelId="{BE11CCFF-36D7-41D2-9EE1-4908BE6EE609}" srcId="{7A1744B2-A1B5-45B1-910E-2599ED9E20D0}" destId="{1FD389B0-D72C-4CEE-9E16-5D6431A336FF}" srcOrd="1" destOrd="0" parTransId="{4394808F-1832-436D-BB28-E9ADB852F69C}" sibTransId="{B4849868-14E4-4350-B0BB-D7450E224C26}"/>
    <dgm:cxn modelId="{D0E26AB2-5995-4D20-BB8C-F72C615E099A}" type="presParOf" srcId="{61C2C05C-69B6-4672-92FD-E950CCA0EC64}" destId="{E00D4E1A-D11C-46CA-879F-9F2BD3A05BD4}" srcOrd="0" destOrd="0" presId="urn:microsoft.com/office/officeart/2005/8/layout/process1"/>
    <dgm:cxn modelId="{45B296F5-1CE6-4467-9203-085D5C983982}" type="presParOf" srcId="{61C2C05C-69B6-4672-92FD-E950CCA0EC64}" destId="{EC1A08EB-86FB-48A2-8804-F57F248AD124}" srcOrd="1" destOrd="0" presId="urn:microsoft.com/office/officeart/2005/8/layout/process1"/>
    <dgm:cxn modelId="{0C56627F-7929-4428-8E57-1AD74EA4FD8B}" type="presParOf" srcId="{EC1A08EB-86FB-48A2-8804-F57F248AD124}" destId="{ADDE3CF7-1CF6-4DED-9941-B6794D0B1944}" srcOrd="0" destOrd="0" presId="urn:microsoft.com/office/officeart/2005/8/layout/process1"/>
    <dgm:cxn modelId="{DAB890C8-6D88-48D5-B6AF-ED5CB64F7030}" type="presParOf" srcId="{61C2C05C-69B6-4672-92FD-E950CCA0EC64}" destId="{224D89F7-3175-40BA-B54A-52A33BF264D2}" srcOrd="2" destOrd="0" presId="urn:microsoft.com/office/officeart/2005/8/layout/process1"/>
    <dgm:cxn modelId="{17FDBE39-1C96-4EAA-80B6-D4F91E767659}" type="presParOf" srcId="{61C2C05C-69B6-4672-92FD-E950CCA0EC64}" destId="{BE387FD6-D534-4670-A875-A9A3310F638C}" srcOrd="3" destOrd="0" presId="urn:microsoft.com/office/officeart/2005/8/layout/process1"/>
    <dgm:cxn modelId="{4EE2F7A2-4F13-4B17-BF51-2C95706983B7}" type="presParOf" srcId="{BE387FD6-D534-4670-A875-A9A3310F638C}" destId="{0536D1E2-0C5E-4F24-A4F9-76596E7C8CD7}" srcOrd="0" destOrd="0" presId="urn:microsoft.com/office/officeart/2005/8/layout/process1"/>
    <dgm:cxn modelId="{E5561DFB-7405-4E58-9B16-3D0EEA22F623}" type="presParOf" srcId="{61C2C05C-69B6-4672-92FD-E950CCA0EC64}" destId="{75C10784-843A-491A-86E6-93CCAF72965E}"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1290A2-BC0D-42D0-9FCA-C7E55FC567ED}"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9F051FFF-C4BB-4955-9D5C-B4BA73E8CB08}">
      <dgm:prSet phldrT="[Text]"/>
      <dgm:spPr/>
      <dgm:t>
        <a:bodyPr/>
        <a:lstStyle/>
        <a:p>
          <a:r>
            <a:rPr lang="en-US" dirty="0"/>
            <a:t>Mission</a:t>
          </a:r>
        </a:p>
      </dgm:t>
    </dgm:pt>
    <dgm:pt modelId="{3C993470-2FD2-4C0E-9C6C-F678DD45D596}" type="parTrans" cxnId="{0382100F-522A-4D56-A25B-020AB5EE4353}">
      <dgm:prSet/>
      <dgm:spPr/>
      <dgm:t>
        <a:bodyPr/>
        <a:lstStyle/>
        <a:p>
          <a:endParaRPr lang="en-US"/>
        </a:p>
      </dgm:t>
    </dgm:pt>
    <dgm:pt modelId="{F7BF43D4-752B-468D-A065-1D86DEA6FC59}" type="sibTrans" cxnId="{0382100F-522A-4D56-A25B-020AB5EE4353}">
      <dgm:prSet/>
      <dgm:spPr/>
      <dgm:t>
        <a:bodyPr/>
        <a:lstStyle/>
        <a:p>
          <a:endParaRPr lang="en-US"/>
        </a:p>
      </dgm:t>
    </dgm:pt>
    <dgm:pt modelId="{822943DC-0345-43B5-A1CB-0EFC97F5D222}">
      <dgm:prSet phldrT="[Text]"/>
      <dgm:spPr/>
      <dgm:t>
        <a:bodyPr/>
        <a:lstStyle/>
        <a:p>
          <a:r>
            <a:rPr lang="en-US" dirty="0"/>
            <a:t>Vision</a:t>
          </a:r>
        </a:p>
      </dgm:t>
    </dgm:pt>
    <dgm:pt modelId="{BBAD7E90-FD09-459A-ACCA-5521D282E068}" type="parTrans" cxnId="{58D6F466-2D19-46AA-A0D4-698772DBE1B3}">
      <dgm:prSet/>
      <dgm:spPr/>
      <dgm:t>
        <a:bodyPr/>
        <a:lstStyle/>
        <a:p>
          <a:endParaRPr lang="en-US"/>
        </a:p>
      </dgm:t>
    </dgm:pt>
    <dgm:pt modelId="{302B5587-3638-4C3F-96A3-6203BDF7972B}" type="sibTrans" cxnId="{58D6F466-2D19-46AA-A0D4-698772DBE1B3}">
      <dgm:prSet/>
      <dgm:spPr/>
      <dgm:t>
        <a:bodyPr/>
        <a:lstStyle/>
        <a:p>
          <a:endParaRPr lang="en-US"/>
        </a:p>
      </dgm:t>
    </dgm:pt>
    <dgm:pt modelId="{651D15D8-650E-4B35-8358-F40AD1C9A6A9}">
      <dgm:prSet phldrT="[Text]"/>
      <dgm:spPr/>
      <dgm:t>
        <a:bodyPr/>
        <a:lstStyle/>
        <a:p>
          <a:r>
            <a:rPr lang="en-US" dirty="0"/>
            <a:t>Values</a:t>
          </a:r>
        </a:p>
      </dgm:t>
    </dgm:pt>
    <dgm:pt modelId="{BF02468F-AA88-4BD5-8CF4-17F2DBEC3F60}" type="parTrans" cxnId="{447E97F0-D197-4E0C-8AE5-D480FC3FF8AA}">
      <dgm:prSet/>
      <dgm:spPr/>
      <dgm:t>
        <a:bodyPr/>
        <a:lstStyle/>
        <a:p>
          <a:endParaRPr lang="en-US"/>
        </a:p>
      </dgm:t>
    </dgm:pt>
    <dgm:pt modelId="{BC6B9A12-5377-4EE3-8CD5-D1BEB0E2E454}" type="sibTrans" cxnId="{447E97F0-D197-4E0C-8AE5-D480FC3FF8AA}">
      <dgm:prSet/>
      <dgm:spPr/>
      <dgm:t>
        <a:bodyPr/>
        <a:lstStyle/>
        <a:p>
          <a:endParaRPr lang="en-US"/>
        </a:p>
      </dgm:t>
    </dgm:pt>
    <dgm:pt modelId="{61C30DFE-9703-4821-BA3F-77B419315CA5}">
      <dgm:prSet phldrT="[Text]"/>
      <dgm:spPr>
        <a:solidFill>
          <a:schemeClr val="accent4">
            <a:lumMod val="75000"/>
          </a:schemeClr>
        </a:solidFill>
      </dgm:spPr>
      <dgm:t>
        <a:bodyPr/>
        <a:lstStyle/>
        <a:p>
          <a:r>
            <a:rPr lang="en-US" dirty="0"/>
            <a:t>Drive the Strategic Plan</a:t>
          </a:r>
        </a:p>
      </dgm:t>
    </dgm:pt>
    <dgm:pt modelId="{DC1D9070-7D31-4936-AD8A-85033ECC4DDB}" type="parTrans" cxnId="{24DE6A11-291E-488F-A0F6-823A7A4CB9AD}">
      <dgm:prSet/>
      <dgm:spPr/>
      <dgm:t>
        <a:bodyPr/>
        <a:lstStyle/>
        <a:p>
          <a:endParaRPr lang="en-US"/>
        </a:p>
      </dgm:t>
    </dgm:pt>
    <dgm:pt modelId="{1863D081-D1F5-4DF0-AD65-6452A4A0005E}" type="sibTrans" cxnId="{24DE6A11-291E-488F-A0F6-823A7A4CB9AD}">
      <dgm:prSet/>
      <dgm:spPr/>
      <dgm:t>
        <a:bodyPr/>
        <a:lstStyle/>
        <a:p>
          <a:endParaRPr lang="en-US"/>
        </a:p>
      </dgm:t>
    </dgm:pt>
    <dgm:pt modelId="{DEA7382E-2E8C-4800-8BCF-B8853E66B4DA}" type="pres">
      <dgm:prSet presAssocID="{4F1290A2-BC0D-42D0-9FCA-C7E55FC567ED}" presName="Name0" presStyleCnt="0">
        <dgm:presLayoutVars>
          <dgm:chMax val="4"/>
          <dgm:resizeHandles val="exact"/>
        </dgm:presLayoutVars>
      </dgm:prSet>
      <dgm:spPr/>
    </dgm:pt>
    <dgm:pt modelId="{07DB5A92-DE51-4158-AD4F-B9D9AD7D3012}" type="pres">
      <dgm:prSet presAssocID="{4F1290A2-BC0D-42D0-9FCA-C7E55FC567ED}" presName="ellipse" presStyleLbl="trBgShp" presStyleIdx="0" presStyleCnt="1"/>
      <dgm:spPr/>
    </dgm:pt>
    <dgm:pt modelId="{9A1772E1-3701-4D2C-9FE6-C5475E7E0767}" type="pres">
      <dgm:prSet presAssocID="{4F1290A2-BC0D-42D0-9FCA-C7E55FC567ED}" presName="arrow1" presStyleLbl="fgShp" presStyleIdx="0" presStyleCnt="1"/>
      <dgm:spPr/>
    </dgm:pt>
    <dgm:pt modelId="{A279B6BD-5814-4608-B329-93419DF03473}" type="pres">
      <dgm:prSet presAssocID="{4F1290A2-BC0D-42D0-9FCA-C7E55FC567ED}" presName="rectangle" presStyleLbl="revTx" presStyleIdx="0" presStyleCnt="1" custScaleX="142200">
        <dgm:presLayoutVars>
          <dgm:bulletEnabled val="1"/>
        </dgm:presLayoutVars>
      </dgm:prSet>
      <dgm:spPr/>
    </dgm:pt>
    <dgm:pt modelId="{5BDD506B-6E65-4C33-A875-D0C70A89C132}" type="pres">
      <dgm:prSet presAssocID="{822943DC-0345-43B5-A1CB-0EFC97F5D222}" presName="item1" presStyleLbl="node1" presStyleIdx="0" presStyleCnt="3">
        <dgm:presLayoutVars>
          <dgm:bulletEnabled val="1"/>
        </dgm:presLayoutVars>
      </dgm:prSet>
      <dgm:spPr/>
    </dgm:pt>
    <dgm:pt modelId="{FD3F3CC4-9A64-4A95-A98C-D928B556E8AA}" type="pres">
      <dgm:prSet presAssocID="{651D15D8-650E-4B35-8358-F40AD1C9A6A9}" presName="item2" presStyleLbl="node1" presStyleIdx="1" presStyleCnt="3">
        <dgm:presLayoutVars>
          <dgm:bulletEnabled val="1"/>
        </dgm:presLayoutVars>
      </dgm:prSet>
      <dgm:spPr/>
    </dgm:pt>
    <dgm:pt modelId="{2B01E3FA-F5BD-411E-B1A7-42994D0EA6E5}" type="pres">
      <dgm:prSet presAssocID="{61C30DFE-9703-4821-BA3F-77B419315CA5}" presName="item3" presStyleLbl="node1" presStyleIdx="2" presStyleCnt="3">
        <dgm:presLayoutVars>
          <dgm:bulletEnabled val="1"/>
        </dgm:presLayoutVars>
      </dgm:prSet>
      <dgm:spPr/>
    </dgm:pt>
    <dgm:pt modelId="{C09E692D-1270-4070-895E-B91671DBAC0E}" type="pres">
      <dgm:prSet presAssocID="{4F1290A2-BC0D-42D0-9FCA-C7E55FC567ED}" presName="funnel" presStyleLbl="trAlignAcc1" presStyleIdx="0" presStyleCnt="1"/>
      <dgm:spPr/>
    </dgm:pt>
  </dgm:ptLst>
  <dgm:cxnLst>
    <dgm:cxn modelId="{0382100F-522A-4D56-A25B-020AB5EE4353}" srcId="{4F1290A2-BC0D-42D0-9FCA-C7E55FC567ED}" destId="{9F051FFF-C4BB-4955-9D5C-B4BA73E8CB08}" srcOrd="0" destOrd="0" parTransId="{3C993470-2FD2-4C0E-9C6C-F678DD45D596}" sibTransId="{F7BF43D4-752B-468D-A065-1D86DEA6FC59}"/>
    <dgm:cxn modelId="{24DE6A11-291E-488F-A0F6-823A7A4CB9AD}" srcId="{4F1290A2-BC0D-42D0-9FCA-C7E55FC567ED}" destId="{61C30DFE-9703-4821-BA3F-77B419315CA5}" srcOrd="3" destOrd="0" parTransId="{DC1D9070-7D31-4936-AD8A-85033ECC4DDB}" sibTransId="{1863D081-D1F5-4DF0-AD65-6452A4A0005E}"/>
    <dgm:cxn modelId="{88D39525-710B-4F5C-88BB-C45DD9D65695}" type="presOf" srcId="{9F051FFF-C4BB-4955-9D5C-B4BA73E8CB08}" destId="{2B01E3FA-F5BD-411E-B1A7-42994D0EA6E5}" srcOrd="0" destOrd="0" presId="urn:microsoft.com/office/officeart/2005/8/layout/funnel1"/>
    <dgm:cxn modelId="{58D6F466-2D19-46AA-A0D4-698772DBE1B3}" srcId="{4F1290A2-BC0D-42D0-9FCA-C7E55FC567ED}" destId="{822943DC-0345-43B5-A1CB-0EFC97F5D222}" srcOrd="1" destOrd="0" parTransId="{BBAD7E90-FD09-459A-ACCA-5521D282E068}" sibTransId="{302B5587-3638-4C3F-96A3-6203BDF7972B}"/>
    <dgm:cxn modelId="{38C4D449-B591-42F2-A569-E6B624806E34}" type="presOf" srcId="{822943DC-0345-43B5-A1CB-0EFC97F5D222}" destId="{FD3F3CC4-9A64-4A95-A98C-D928B556E8AA}" srcOrd="0" destOrd="0" presId="urn:microsoft.com/office/officeart/2005/8/layout/funnel1"/>
    <dgm:cxn modelId="{F3FED470-5E92-4DF4-8C7D-73772B1969C9}" type="presOf" srcId="{61C30DFE-9703-4821-BA3F-77B419315CA5}" destId="{A279B6BD-5814-4608-B329-93419DF03473}" srcOrd="0" destOrd="0" presId="urn:microsoft.com/office/officeart/2005/8/layout/funnel1"/>
    <dgm:cxn modelId="{6DDC2578-D5BF-4235-A6B6-EB2A6E60BAB9}" type="presOf" srcId="{4F1290A2-BC0D-42D0-9FCA-C7E55FC567ED}" destId="{DEA7382E-2E8C-4800-8BCF-B8853E66B4DA}" srcOrd="0" destOrd="0" presId="urn:microsoft.com/office/officeart/2005/8/layout/funnel1"/>
    <dgm:cxn modelId="{5E6D8FC7-8268-439A-8FF3-2B5DC5710E16}" type="presOf" srcId="{651D15D8-650E-4B35-8358-F40AD1C9A6A9}" destId="{5BDD506B-6E65-4C33-A875-D0C70A89C132}" srcOrd="0" destOrd="0" presId="urn:microsoft.com/office/officeart/2005/8/layout/funnel1"/>
    <dgm:cxn modelId="{447E97F0-D197-4E0C-8AE5-D480FC3FF8AA}" srcId="{4F1290A2-BC0D-42D0-9FCA-C7E55FC567ED}" destId="{651D15D8-650E-4B35-8358-F40AD1C9A6A9}" srcOrd="2" destOrd="0" parTransId="{BF02468F-AA88-4BD5-8CF4-17F2DBEC3F60}" sibTransId="{BC6B9A12-5377-4EE3-8CD5-D1BEB0E2E454}"/>
    <dgm:cxn modelId="{D170EE0A-483E-4B42-823D-07B33C5A67D4}" type="presParOf" srcId="{DEA7382E-2E8C-4800-8BCF-B8853E66B4DA}" destId="{07DB5A92-DE51-4158-AD4F-B9D9AD7D3012}" srcOrd="0" destOrd="0" presId="urn:microsoft.com/office/officeart/2005/8/layout/funnel1"/>
    <dgm:cxn modelId="{52D98A98-7E9C-46D5-8220-0769DB887263}" type="presParOf" srcId="{DEA7382E-2E8C-4800-8BCF-B8853E66B4DA}" destId="{9A1772E1-3701-4D2C-9FE6-C5475E7E0767}" srcOrd="1" destOrd="0" presId="urn:microsoft.com/office/officeart/2005/8/layout/funnel1"/>
    <dgm:cxn modelId="{3216DDAF-19DF-4E79-A43A-032442EA8521}" type="presParOf" srcId="{DEA7382E-2E8C-4800-8BCF-B8853E66B4DA}" destId="{A279B6BD-5814-4608-B329-93419DF03473}" srcOrd="2" destOrd="0" presId="urn:microsoft.com/office/officeart/2005/8/layout/funnel1"/>
    <dgm:cxn modelId="{BBBA9409-03DB-4C82-A845-742EA7A49787}" type="presParOf" srcId="{DEA7382E-2E8C-4800-8BCF-B8853E66B4DA}" destId="{5BDD506B-6E65-4C33-A875-D0C70A89C132}" srcOrd="3" destOrd="0" presId="urn:microsoft.com/office/officeart/2005/8/layout/funnel1"/>
    <dgm:cxn modelId="{6A97D578-F4E9-41A3-B488-283087C5AC77}" type="presParOf" srcId="{DEA7382E-2E8C-4800-8BCF-B8853E66B4DA}" destId="{FD3F3CC4-9A64-4A95-A98C-D928B556E8AA}" srcOrd="4" destOrd="0" presId="urn:microsoft.com/office/officeart/2005/8/layout/funnel1"/>
    <dgm:cxn modelId="{706AB852-863A-4882-B774-B4C7BCD8CA22}" type="presParOf" srcId="{DEA7382E-2E8C-4800-8BCF-B8853E66B4DA}" destId="{2B01E3FA-F5BD-411E-B1A7-42994D0EA6E5}" srcOrd="5" destOrd="0" presId="urn:microsoft.com/office/officeart/2005/8/layout/funnel1"/>
    <dgm:cxn modelId="{1B213784-7D62-4DEE-8F66-DC16D2C631B0}" type="presParOf" srcId="{DEA7382E-2E8C-4800-8BCF-B8853E66B4DA}" destId="{C09E692D-1270-4070-895E-B91671DBAC0E}"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C62A90-40AA-4E61-A31D-E3D6BD2866F3}" type="doc">
      <dgm:prSet loTypeId="urn:microsoft.com/office/officeart/2005/8/layout/process3" loCatId="process" qsTypeId="urn:microsoft.com/office/officeart/2005/8/quickstyle/simple1" qsCatId="simple" csTypeId="urn:microsoft.com/office/officeart/2005/8/colors/accent1_2" csCatId="accent1" phldr="1"/>
      <dgm:spPr/>
    </dgm:pt>
    <dgm:pt modelId="{44DCBDA9-1F06-4D7E-897B-79682B082F44}">
      <dgm:prSet phldrT="[Text]" custT="1"/>
      <dgm:spPr/>
      <dgm:t>
        <a:bodyPr/>
        <a:lstStyle/>
        <a:p>
          <a:r>
            <a:rPr lang="en-US" sz="3200" dirty="0"/>
            <a:t>Mission</a:t>
          </a:r>
        </a:p>
      </dgm:t>
    </dgm:pt>
    <dgm:pt modelId="{F9577FCD-50E6-42A4-956C-A821002E14B3}" type="parTrans" cxnId="{E32178F0-AF04-47D5-9EEB-CD7D9FAC8BD5}">
      <dgm:prSet/>
      <dgm:spPr/>
      <dgm:t>
        <a:bodyPr/>
        <a:lstStyle/>
        <a:p>
          <a:endParaRPr lang="en-US"/>
        </a:p>
      </dgm:t>
    </dgm:pt>
    <dgm:pt modelId="{3F39993F-25F2-4755-9101-6D9F81088703}" type="sibTrans" cxnId="{E32178F0-AF04-47D5-9EEB-CD7D9FAC8BD5}">
      <dgm:prSet/>
      <dgm:spPr/>
      <dgm:t>
        <a:bodyPr/>
        <a:lstStyle/>
        <a:p>
          <a:endParaRPr lang="en-US"/>
        </a:p>
      </dgm:t>
    </dgm:pt>
    <dgm:pt modelId="{8D654ED4-3569-4BBB-855C-E977BB76166D}">
      <dgm:prSet phldrT="[Text]" custT="1"/>
      <dgm:spPr/>
      <dgm:t>
        <a:bodyPr/>
        <a:lstStyle/>
        <a:p>
          <a:r>
            <a:rPr lang="en-US" sz="3200" dirty="0"/>
            <a:t>Values</a:t>
          </a:r>
        </a:p>
      </dgm:t>
    </dgm:pt>
    <dgm:pt modelId="{F477B032-6454-4F7B-989A-2EFB83765BD1}" type="parTrans" cxnId="{5DFA2F5E-6D02-43AF-AF2C-B95CE49EC653}">
      <dgm:prSet/>
      <dgm:spPr/>
      <dgm:t>
        <a:bodyPr/>
        <a:lstStyle/>
        <a:p>
          <a:endParaRPr lang="en-US"/>
        </a:p>
      </dgm:t>
    </dgm:pt>
    <dgm:pt modelId="{C834754C-1015-4032-A111-BDED6CE45A7E}" type="sibTrans" cxnId="{5DFA2F5E-6D02-43AF-AF2C-B95CE49EC653}">
      <dgm:prSet/>
      <dgm:spPr/>
      <dgm:t>
        <a:bodyPr/>
        <a:lstStyle/>
        <a:p>
          <a:endParaRPr lang="en-US"/>
        </a:p>
      </dgm:t>
    </dgm:pt>
    <dgm:pt modelId="{9286E3C1-60BA-44AC-BF69-A1245067EF79}">
      <dgm:prSet phldrT="[Text]" custT="1"/>
      <dgm:spPr/>
      <dgm:t>
        <a:bodyPr/>
        <a:lstStyle/>
        <a:p>
          <a:r>
            <a:rPr lang="en-US" sz="3200" dirty="0"/>
            <a:t>Vision</a:t>
          </a:r>
        </a:p>
      </dgm:t>
    </dgm:pt>
    <dgm:pt modelId="{89C4B7CF-699F-40CC-98E7-E03C2AF0EA08}" type="parTrans" cxnId="{AB0D02F5-E417-4498-B9D5-75CBBE1E7C78}">
      <dgm:prSet/>
      <dgm:spPr/>
      <dgm:t>
        <a:bodyPr/>
        <a:lstStyle/>
        <a:p>
          <a:endParaRPr lang="en-US"/>
        </a:p>
      </dgm:t>
    </dgm:pt>
    <dgm:pt modelId="{00013746-BE10-4C4C-BDD5-B75646D6B032}" type="sibTrans" cxnId="{AB0D02F5-E417-4498-B9D5-75CBBE1E7C78}">
      <dgm:prSet/>
      <dgm:spPr/>
      <dgm:t>
        <a:bodyPr/>
        <a:lstStyle/>
        <a:p>
          <a:endParaRPr lang="en-US"/>
        </a:p>
      </dgm:t>
    </dgm:pt>
    <dgm:pt modelId="{A3B4858B-129F-4F18-ADD2-8316F74CC588}">
      <dgm:prSet/>
      <dgm:spPr/>
      <dgm:t>
        <a:bodyPr/>
        <a:lstStyle/>
        <a:p>
          <a:pPr algn="l">
            <a:buNone/>
          </a:pPr>
          <a:r>
            <a:rPr lang="en-US" i="1" dirty="0"/>
            <a:t>Why we are here</a:t>
          </a:r>
        </a:p>
      </dgm:t>
    </dgm:pt>
    <dgm:pt modelId="{135544CA-6D7F-4FAA-A2DF-528306A099AE}" type="parTrans" cxnId="{F930856E-190D-4655-95FF-2286565916BA}">
      <dgm:prSet/>
      <dgm:spPr/>
      <dgm:t>
        <a:bodyPr/>
        <a:lstStyle/>
        <a:p>
          <a:endParaRPr lang="en-US"/>
        </a:p>
      </dgm:t>
    </dgm:pt>
    <dgm:pt modelId="{26131BF8-B40C-4269-BBD1-5204BBFDB193}" type="sibTrans" cxnId="{F930856E-190D-4655-95FF-2286565916BA}">
      <dgm:prSet/>
      <dgm:spPr/>
      <dgm:t>
        <a:bodyPr/>
        <a:lstStyle/>
        <a:p>
          <a:endParaRPr lang="en-US"/>
        </a:p>
      </dgm:t>
    </dgm:pt>
    <dgm:pt modelId="{95D5712E-5A90-4E79-82E3-79E38CD2754C}">
      <dgm:prSet/>
      <dgm:spPr/>
      <dgm:t>
        <a:bodyPr/>
        <a:lstStyle/>
        <a:p>
          <a:pPr>
            <a:buNone/>
          </a:pPr>
          <a:r>
            <a:rPr lang="en-US" dirty="0"/>
            <a:t>Quality</a:t>
          </a:r>
        </a:p>
      </dgm:t>
    </dgm:pt>
    <dgm:pt modelId="{8483A024-AD46-4533-AA96-720C5CF06052}" type="parTrans" cxnId="{C2C300B8-8B95-4343-8405-AC7689F194F8}">
      <dgm:prSet/>
      <dgm:spPr/>
      <dgm:t>
        <a:bodyPr/>
        <a:lstStyle/>
        <a:p>
          <a:endParaRPr lang="en-US"/>
        </a:p>
      </dgm:t>
    </dgm:pt>
    <dgm:pt modelId="{31E5ECF9-2536-46F5-B526-CE9A8BA39696}" type="sibTrans" cxnId="{C2C300B8-8B95-4343-8405-AC7689F194F8}">
      <dgm:prSet/>
      <dgm:spPr/>
      <dgm:t>
        <a:bodyPr/>
        <a:lstStyle/>
        <a:p>
          <a:endParaRPr lang="en-US"/>
        </a:p>
      </dgm:t>
    </dgm:pt>
    <dgm:pt modelId="{D49EEADE-D830-4E35-9E23-AC46D788A124}">
      <dgm:prSet/>
      <dgm:spPr/>
      <dgm:t>
        <a:bodyPr/>
        <a:lstStyle/>
        <a:p>
          <a:pPr>
            <a:buNone/>
          </a:pPr>
          <a:r>
            <a:rPr lang="en-US" dirty="0"/>
            <a:t>Inclusion</a:t>
          </a:r>
        </a:p>
      </dgm:t>
    </dgm:pt>
    <dgm:pt modelId="{D13D6AD5-B77A-42C6-B350-ABA2057B3B02}" type="parTrans" cxnId="{FF0C2FDA-3CBE-491F-88F4-6D77F5D68B36}">
      <dgm:prSet/>
      <dgm:spPr/>
      <dgm:t>
        <a:bodyPr/>
        <a:lstStyle/>
        <a:p>
          <a:endParaRPr lang="en-US"/>
        </a:p>
      </dgm:t>
    </dgm:pt>
    <dgm:pt modelId="{25055271-CAC9-45CC-B573-FF80C7EBA6DD}" type="sibTrans" cxnId="{FF0C2FDA-3CBE-491F-88F4-6D77F5D68B36}">
      <dgm:prSet/>
      <dgm:spPr/>
      <dgm:t>
        <a:bodyPr/>
        <a:lstStyle/>
        <a:p>
          <a:endParaRPr lang="en-US"/>
        </a:p>
      </dgm:t>
    </dgm:pt>
    <dgm:pt modelId="{D0C53102-57F4-4CC2-A9BD-43017325FEBE}">
      <dgm:prSet/>
      <dgm:spPr/>
      <dgm:t>
        <a:bodyPr/>
        <a:lstStyle/>
        <a:p>
          <a:pPr>
            <a:buNone/>
          </a:pPr>
          <a:r>
            <a:rPr lang="en-US" dirty="0"/>
            <a:t>Compassion</a:t>
          </a:r>
        </a:p>
      </dgm:t>
    </dgm:pt>
    <dgm:pt modelId="{C3F380FC-6303-4E88-A7EC-505F3E5C201C}" type="parTrans" cxnId="{3FCA65CF-2F6E-4EA3-A997-B9880C34010B}">
      <dgm:prSet/>
      <dgm:spPr/>
      <dgm:t>
        <a:bodyPr/>
        <a:lstStyle/>
        <a:p>
          <a:endParaRPr lang="en-US"/>
        </a:p>
      </dgm:t>
    </dgm:pt>
    <dgm:pt modelId="{31608C53-8699-49F6-951B-7BC1940C939F}" type="sibTrans" cxnId="{3FCA65CF-2F6E-4EA3-A997-B9880C34010B}">
      <dgm:prSet/>
      <dgm:spPr/>
      <dgm:t>
        <a:bodyPr/>
        <a:lstStyle/>
        <a:p>
          <a:endParaRPr lang="en-US"/>
        </a:p>
      </dgm:t>
    </dgm:pt>
    <dgm:pt modelId="{ED1AC84A-005C-4988-BCC9-236F9F6EAD5F}">
      <dgm:prSet/>
      <dgm:spPr/>
      <dgm:t>
        <a:bodyPr/>
        <a:lstStyle/>
        <a:p>
          <a:pPr algn="l">
            <a:buNone/>
          </a:pPr>
          <a:r>
            <a:rPr lang="en-US" dirty="0"/>
            <a:t>Provide midwifery care to our community</a:t>
          </a:r>
        </a:p>
      </dgm:t>
    </dgm:pt>
    <dgm:pt modelId="{52964CF8-31F6-434B-B811-952D107AB70D}" type="parTrans" cxnId="{AC8847FC-30AD-4ABB-9A79-A1746E00D2AE}">
      <dgm:prSet/>
      <dgm:spPr/>
      <dgm:t>
        <a:bodyPr/>
        <a:lstStyle/>
        <a:p>
          <a:endParaRPr lang="en-US"/>
        </a:p>
      </dgm:t>
    </dgm:pt>
    <dgm:pt modelId="{856FDF27-FB01-4062-9BB3-DBE1B5E168EC}" type="sibTrans" cxnId="{AC8847FC-30AD-4ABB-9A79-A1746E00D2AE}">
      <dgm:prSet/>
      <dgm:spPr/>
      <dgm:t>
        <a:bodyPr/>
        <a:lstStyle/>
        <a:p>
          <a:endParaRPr lang="en-US"/>
        </a:p>
      </dgm:t>
    </dgm:pt>
    <dgm:pt modelId="{2F907296-423D-479E-854D-5FD0DA35C440}">
      <dgm:prSet/>
      <dgm:spPr/>
      <dgm:t>
        <a:bodyPr/>
        <a:lstStyle/>
        <a:p>
          <a:pPr>
            <a:buNone/>
          </a:pPr>
          <a:r>
            <a:rPr lang="en-US" i="1" dirty="0"/>
            <a:t>How we do it</a:t>
          </a:r>
        </a:p>
      </dgm:t>
    </dgm:pt>
    <dgm:pt modelId="{62D995C4-203B-434F-AAFC-F2C69CECE622}" type="parTrans" cxnId="{65937ACD-DE6F-4DA9-ACB6-6FF9C6FBB0E4}">
      <dgm:prSet/>
      <dgm:spPr/>
      <dgm:t>
        <a:bodyPr/>
        <a:lstStyle/>
        <a:p>
          <a:endParaRPr lang="en-US"/>
        </a:p>
      </dgm:t>
    </dgm:pt>
    <dgm:pt modelId="{726CC7F4-B9A5-4879-861C-C5C1832A2732}" type="sibTrans" cxnId="{65937ACD-DE6F-4DA9-ACB6-6FF9C6FBB0E4}">
      <dgm:prSet/>
      <dgm:spPr/>
      <dgm:t>
        <a:bodyPr/>
        <a:lstStyle/>
        <a:p>
          <a:endParaRPr lang="en-US"/>
        </a:p>
      </dgm:t>
    </dgm:pt>
    <dgm:pt modelId="{F7E7A224-0F02-48FD-A648-9D2967292E53}">
      <dgm:prSet/>
      <dgm:spPr/>
      <dgm:t>
        <a:bodyPr/>
        <a:lstStyle/>
        <a:p>
          <a:pPr>
            <a:buNone/>
          </a:pPr>
          <a:r>
            <a:rPr lang="en-US" i="1" dirty="0"/>
            <a:t>What we want to see</a:t>
          </a:r>
        </a:p>
      </dgm:t>
    </dgm:pt>
    <dgm:pt modelId="{5CF303AF-FC08-4A9A-9E24-F0C6EF6C29B7}" type="parTrans" cxnId="{787D08B2-20D7-47D5-BFFF-4F8CA291413F}">
      <dgm:prSet/>
      <dgm:spPr/>
      <dgm:t>
        <a:bodyPr/>
        <a:lstStyle/>
        <a:p>
          <a:endParaRPr lang="en-US"/>
        </a:p>
      </dgm:t>
    </dgm:pt>
    <dgm:pt modelId="{EF81C8DC-2E32-4EFE-A412-C41DD6FEEFBF}" type="sibTrans" cxnId="{787D08B2-20D7-47D5-BFFF-4F8CA291413F}">
      <dgm:prSet/>
      <dgm:spPr/>
      <dgm:t>
        <a:bodyPr/>
        <a:lstStyle/>
        <a:p>
          <a:endParaRPr lang="en-US"/>
        </a:p>
      </dgm:t>
    </dgm:pt>
    <dgm:pt modelId="{4D0D9FD5-F471-4AD3-B574-3C5FE3942119}">
      <dgm:prSet/>
      <dgm:spPr/>
      <dgm:t>
        <a:bodyPr/>
        <a:lstStyle/>
        <a:p>
          <a:pPr>
            <a:buNone/>
          </a:pPr>
          <a:r>
            <a:rPr lang="en-US" i="0" dirty="0"/>
            <a:t>Access to midwifery for everyone in our community</a:t>
          </a:r>
        </a:p>
      </dgm:t>
    </dgm:pt>
    <dgm:pt modelId="{50AA3C83-9408-431C-A7E8-303C480BD6D0}" type="parTrans" cxnId="{8A8B0C48-7616-44CC-B712-0D831064AECD}">
      <dgm:prSet/>
      <dgm:spPr/>
      <dgm:t>
        <a:bodyPr/>
        <a:lstStyle/>
        <a:p>
          <a:endParaRPr lang="en-US"/>
        </a:p>
      </dgm:t>
    </dgm:pt>
    <dgm:pt modelId="{E0F77B84-CCF4-4696-A65C-3E429744CDD7}" type="sibTrans" cxnId="{8A8B0C48-7616-44CC-B712-0D831064AECD}">
      <dgm:prSet/>
      <dgm:spPr/>
      <dgm:t>
        <a:bodyPr/>
        <a:lstStyle/>
        <a:p>
          <a:endParaRPr lang="en-US"/>
        </a:p>
      </dgm:t>
    </dgm:pt>
    <dgm:pt modelId="{3D216ECD-AEDE-4924-9ED4-95BBCDD2CF46}" type="pres">
      <dgm:prSet presAssocID="{77C62A90-40AA-4E61-A31D-E3D6BD2866F3}" presName="linearFlow" presStyleCnt="0">
        <dgm:presLayoutVars>
          <dgm:dir/>
          <dgm:animLvl val="lvl"/>
          <dgm:resizeHandles val="exact"/>
        </dgm:presLayoutVars>
      </dgm:prSet>
      <dgm:spPr/>
    </dgm:pt>
    <dgm:pt modelId="{CB3749D0-F085-4712-BBE3-B70D108597E2}" type="pres">
      <dgm:prSet presAssocID="{44DCBDA9-1F06-4D7E-897B-79682B082F44}" presName="composite" presStyleCnt="0"/>
      <dgm:spPr/>
    </dgm:pt>
    <dgm:pt modelId="{1F6D320A-83D6-43EE-A486-2D8A096460A0}" type="pres">
      <dgm:prSet presAssocID="{44DCBDA9-1F06-4D7E-897B-79682B082F44}" presName="parTx" presStyleLbl="node1" presStyleIdx="0" presStyleCnt="3">
        <dgm:presLayoutVars>
          <dgm:chMax val="0"/>
          <dgm:chPref val="0"/>
          <dgm:bulletEnabled val="1"/>
        </dgm:presLayoutVars>
      </dgm:prSet>
      <dgm:spPr/>
    </dgm:pt>
    <dgm:pt modelId="{8144B073-D602-4978-9E74-DA4BC2CF3F43}" type="pres">
      <dgm:prSet presAssocID="{44DCBDA9-1F06-4D7E-897B-79682B082F44}" presName="parSh" presStyleLbl="node1" presStyleIdx="0" presStyleCnt="3"/>
      <dgm:spPr/>
    </dgm:pt>
    <dgm:pt modelId="{FAB21D7A-58BA-4A90-B48A-FFFAAE8C4A25}" type="pres">
      <dgm:prSet presAssocID="{44DCBDA9-1F06-4D7E-897B-79682B082F44}" presName="desTx" presStyleLbl="fgAcc1" presStyleIdx="0" presStyleCnt="3" custScaleX="125342" custLinFactNeighborX="-370" custLinFactNeighborY="9032">
        <dgm:presLayoutVars>
          <dgm:bulletEnabled val="1"/>
        </dgm:presLayoutVars>
      </dgm:prSet>
      <dgm:spPr/>
    </dgm:pt>
    <dgm:pt modelId="{4DD8A895-7944-43EA-99A2-DC2B6F8D8C66}" type="pres">
      <dgm:prSet presAssocID="{3F39993F-25F2-4755-9101-6D9F81088703}" presName="sibTrans" presStyleLbl="sibTrans2D1" presStyleIdx="0" presStyleCnt="2"/>
      <dgm:spPr/>
    </dgm:pt>
    <dgm:pt modelId="{CE946E4D-342E-40E7-88BB-0F8B33029087}" type="pres">
      <dgm:prSet presAssocID="{3F39993F-25F2-4755-9101-6D9F81088703}" presName="connTx" presStyleLbl="sibTrans2D1" presStyleIdx="0" presStyleCnt="2"/>
      <dgm:spPr/>
    </dgm:pt>
    <dgm:pt modelId="{32B58366-BC4B-42E0-888D-0264099108BB}" type="pres">
      <dgm:prSet presAssocID="{8D654ED4-3569-4BBB-855C-E977BB76166D}" presName="composite" presStyleCnt="0"/>
      <dgm:spPr/>
    </dgm:pt>
    <dgm:pt modelId="{D9B8F7B4-9442-40A5-95D5-23B5EE53B836}" type="pres">
      <dgm:prSet presAssocID="{8D654ED4-3569-4BBB-855C-E977BB76166D}" presName="parTx" presStyleLbl="node1" presStyleIdx="0" presStyleCnt="3">
        <dgm:presLayoutVars>
          <dgm:chMax val="0"/>
          <dgm:chPref val="0"/>
          <dgm:bulletEnabled val="1"/>
        </dgm:presLayoutVars>
      </dgm:prSet>
      <dgm:spPr/>
    </dgm:pt>
    <dgm:pt modelId="{9A543D40-19A7-4315-9E31-7E8A560F9BC1}" type="pres">
      <dgm:prSet presAssocID="{8D654ED4-3569-4BBB-855C-E977BB76166D}" presName="parSh" presStyleLbl="node1" presStyleIdx="1" presStyleCnt="3"/>
      <dgm:spPr/>
    </dgm:pt>
    <dgm:pt modelId="{27281163-FC93-47D1-A47D-113107093F4E}" type="pres">
      <dgm:prSet presAssocID="{8D654ED4-3569-4BBB-855C-E977BB76166D}" presName="desTx" presStyleLbl="fgAcc1" presStyleIdx="1" presStyleCnt="3" custLinFactNeighborX="-370" custLinFactNeighborY="10065">
        <dgm:presLayoutVars>
          <dgm:bulletEnabled val="1"/>
        </dgm:presLayoutVars>
      </dgm:prSet>
      <dgm:spPr/>
    </dgm:pt>
    <dgm:pt modelId="{815D8E1E-8AED-4359-9577-D064F52612BD}" type="pres">
      <dgm:prSet presAssocID="{C834754C-1015-4032-A111-BDED6CE45A7E}" presName="sibTrans" presStyleLbl="sibTrans2D1" presStyleIdx="1" presStyleCnt="2"/>
      <dgm:spPr/>
    </dgm:pt>
    <dgm:pt modelId="{976B79C6-1939-4BBC-8C91-E446935D895B}" type="pres">
      <dgm:prSet presAssocID="{C834754C-1015-4032-A111-BDED6CE45A7E}" presName="connTx" presStyleLbl="sibTrans2D1" presStyleIdx="1" presStyleCnt="2"/>
      <dgm:spPr/>
    </dgm:pt>
    <dgm:pt modelId="{E39E9A81-4327-49AD-B7CB-04D45E69CC9F}" type="pres">
      <dgm:prSet presAssocID="{9286E3C1-60BA-44AC-BF69-A1245067EF79}" presName="composite" presStyleCnt="0"/>
      <dgm:spPr/>
    </dgm:pt>
    <dgm:pt modelId="{3A13886D-2B1B-4086-8CFD-8E26A8B219A6}" type="pres">
      <dgm:prSet presAssocID="{9286E3C1-60BA-44AC-BF69-A1245067EF79}" presName="parTx" presStyleLbl="node1" presStyleIdx="1" presStyleCnt="3">
        <dgm:presLayoutVars>
          <dgm:chMax val="0"/>
          <dgm:chPref val="0"/>
          <dgm:bulletEnabled val="1"/>
        </dgm:presLayoutVars>
      </dgm:prSet>
      <dgm:spPr/>
    </dgm:pt>
    <dgm:pt modelId="{4F982726-7A4C-40FC-BF49-E06CFC4C5D09}" type="pres">
      <dgm:prSet presAssocID="{9286E3C1-60BA-44AC-BF69-A1245067EF79}" presName="parSh" presStyleLbl="node1" presStyleIdx="2" presStyleCnt="3"/>
      <dgm:spPr/>
    </dgm:pt>
    <dgm:pt modelId="{3707EC42-91C5-43C9-AE4E-DE2C76A2E396}" type="pres">
      <dgm:prSet presAssocID="{9286E3C1-60BA-44AC-BF69-A1245067EF79}" presName="desTx" presStyleLbl="fgAcc1" presStyleIdx="2" presStyleCnt="3" custLinFactNeighborX="-740" custLinFactNeighborY="9549">
        <dgm:presLayoutVars>
          <dgm:bulletEnabled val="1"/>
        </dgm:presLayoutVars>
      </dgm:prSet>
      <dgm:spPr/>
    </dgm:pt>
  </dgm:ptLst>
  <dgm:cxnLst>
    <dgm:cxn modelId="{27606929-28D8-49DC-A214-2F9ACE2940B7}" type="presOf" srcId="{9286E3C1-60BA-44AC-BF69-A1245067EF79}" destId="{4F982726-7A4C-40FC-BF49-E06CFC4C5D09}" srcOrd="1" destOrd="0" presId="urn:microsoft.com/office/officeart/2005/8/layout/process3"/>
    <dgm:cxn modelId="{0119A82D-963D-4BFB-BC1B-6FF24E290D84}" type="presOf" srcId="{8D654ED4-3569-4BBB-855C-E977BB76166D}" destId="{9A543D40-19A7-4315-9E31-7E8A560F9BC1}" srcOrd="1" destOrd="0" presId="urn:microsoft.com/office/officeart/2005/8/layout/process3"/>
    <dgm:cxn modelId="{50C7FE3F-2F8B-4D41-A032-B00DBCB1586C}" type="presOf" srcId="{A3B4858B-129F-4F18-ADD2-8316F74CC588}" destId="{FAB21D7A-58BA-4A90-B48A-FFFAAE8C4A25}" srcOrd="0" destOrd="0" presId="urn:microsoft.com/office/officeart/2005/8/layout/process3"/>
    <dgm:cxn modelId="{5DFA2F5E-6D02-43AF-AF2C-B95CE49EC653}" srcId="{77C62A90-40AA-4E61-A31D-E3D6BD2866F3}" destId="{8D654ED4-3569-4BBB-855C-E977BB76166D}" srcOrd="1" destOrd="0" parTransId="{F477B032-6454-4F7B-989A-2EFB83765BD1}" sibTransId="{C834754C-1015-4032-A111-BDED6CE45A7E}"/>
    <dgm:cxn modelId="{4F27AA41-1953-40C6-AE63-2EC69E430A89}" type="presOf" srcId="{D49EEADE-D830-4E35-9E23-AC46D788A124}" destId="{27281163-FC93-47D1-A47D-113107093F4E}" srcOrd="0" destOrd="3" presId="urn:microsoft.com/office/officeart/2005/8/layout/process3"/>
    <dgm:cxn modelId="{2D235143-8C19-46BA-A55A-8AD18A331017}" type="presOf" srcId="{77C62A90-40AA-4E61-A31D-E3D6BD2866F3}" destId="{3D216ECD-AEDE-4924-9ED4-95BBCDD2CF46}" srcOrd="0" destOrd="0" presId="urn:microsoft.com/office/officeart/2005/8/layout/process3"/>
    <dgm:cxn modelId="{8A8B0C48-7616-44CC-B712-0D831064AECD}" srcId="{9286E3C1-60BA-44AC-BF69-A1245067EF79}" destId="{4D0D9FD5-F471-4AD3-B574-3C5FE3942119}" srcOrd="1" destOrd="0" parTransId="{50AA3C83-9408-431C-A7E8-303C480BD6D0}" sibTransId="{E0F77B84-CCF4-4696-A65C-3E429744CDD7}"/>
    <dgm:cxn modelId="{6F2AF168-F632-4634-89BC-89B81E35C7A9}" type="presOf" srcId="{4D0D9FD5-F471-4AD3-B574-3C5FE3942119}" destId="{3707EC42-91C5-43C9-AE4E-DE2C76A2E396}" srcOrd="0" destOrd="1" presId="urn:microsoft.com/office/officeart/2005/8/layout/process3"/>
    <dgm:cxn modelId="{05399749-43DB-4CCE-A5F5-D9C0B3351D0E}" type="presOf" srcId="{F7E7A224-0F02-48FD-A648-9D2967292E53}" destId="{3707EC42-91C5-43C9-AE4E-DE2C76A2E396}" srcOrd="0" destOrd="0" presId="urn:microsoft.com/office/officeart/2005/8/layout/process3"/>
    <dgm:cxn modelId="{450AED6A-9300-415E-8A26-926EBA01211E}" type="presOf" srcId="{3F39993F-25F2-4755-9101-6D9F81088703}" destId="{4DD8A895-7944-43EA-99A2-DC2B6F8D8C66}" srcOrd="0" destOrd="0" presId="urn:microsoft.com/office/officeart/2005/8/layout/process3"/>
    <dgm:cxn modelId="{8BCA334B-1800-4B1B-AC06-6EDA8B92E5F5}" type="presOf" srcId="{3F39993F-25F2-4755-9101-6D9F81088703}" destId="{CE946E4D-342E-40E7-88BB-0F8B33029087}" srcOrd="1" destOrd="0" presId="urn:microsoft.com/office/officeart/2005/8/layout/process3"/>
    <dgm:cxn modelId="{3CCCD46D-4C6E-4031-9B02-1D43C1BD5011}" type="presOf" srcId="{D0C53102-57F4-4CC2-A9BD-43017325FEBE}" destId="{27281163-FC93-47D1-A47D-113107093F4E}" srcOrd="0" destOrd="2" presId="urn:microsoft.com/office/officeart/2005/8/layout/process3"/>
    <dgm:cxn modelId="{F930856E-190D-4655-95FF-2286565916BA}" srcId="{44DCBDA9-1F06-4D7E-897B-79682B082F44}" destId="{A3B4858B-129F-4F18-ADD2-8316F74CC588}" srcOrd="0" destOrd="0" parTransId="{135544CA-6D7F-4FAA-A2DF-528306A099AE}" sibTransId="{26131BF8-B40C-4269-BBD1-5204BBFDB193}"/>
    <dgm:cxn modelId="{93C35D6F-38C8-4E27-8980-B993886AAC6F}" type="presOf" srcId="{2F907296-423D-479E-854D-5FD0DA35C440}" destId="{27281163-FC93-47D1-A47D-113107093F4E}" srcOrd="0" destOrd="0" presId="urn:microsoft.com/office/officeart/2005/8/layout/process3"/>
    <dgm:cxn modelId="{890B4676-1239-49CD-B807-3D7752D38B7A}" type="presOf" srcId="{C834754C-1015-4032-A111-BDED6CE45A7E}" destId="{815D8E1E-8AED-4359-9577-D064F52612BD}" srcOrd="0" destOrd="0" presId="urn:microsoft.com/office/officeart/2005/8/layout/process3"/>
    <dgm:cxn modelId="{A598C7A1-5FD8-41BD-84E2-A779336EA954}" type="presOf" srcId="{44DCBDA9-1F06-4D7E-897B-79682B082F44}" destId="{8144B073-D602-4978-9E74-DA4BC2CF3F43}" srcOrd="1" destOrd="0" presId="urn:microsoft.com/office/officeart/2005/8/layout/process3"/>
    <dgm:cxn modelId="{787D08B2-20D7-47D5-BFFF-4F8CA291413F}" srcId="{9286E3C1-60BA-44AC-BF69-A1245067EF79}" destId="{F7E7A224-0F02-48FD-A648-9D2967292E53}" srcOrd="0" destOrd="0" parTransId="{5CF303AF-FC08-4A9A-9E24-F0C6EF6C29B7}" sibTransId="{EF81C8DC-2E32-4EFE-A412-C41DD6FEEFBF}"/>
    <dgm:cxn modelId="{C2C300B8-8B95-4343-8405-AC7689F194F8}" srcId="{8D654ED4-3569-4BBB-855C-E977BB76166D}" destId="{95D5712E-5A90-4E79-82E3-79E38CD2754C}" srcOrd="1" destOrd="0" parTransId="{8483A024-AD46-4533-AA96-720C5CF06052}" sibTransId="{31E5ECF9-2536-46F5-B526-CE9A8BA39696}"/>
    <dgm:cxn modelId="{F53662B8-51FE-493D-8DBA-922DEF385C12}" type="presOf" srcId="{8D654ED4-3569-4BBB-855C-E977BB76166D}" destId="{D9B8F7B4-9442-40A5-95D5-23B5EE53B836}" srcOrd="0" destOrd="0" presId="urn:microsoft.com/office/officeart/2005/8/layout/process3"/>
    <dgm:cxn modelId="{65937ACD-DE6F-4DA9-ACB6-6FF9C6FBB0E4}" srcId="{8D654ED4-3569-4BBB-855C-E977BB76166D}" destId="{2F907296-423D-479E-854D-5FD0DA35C440}" srcOrd="0" destOrd="0" parTransId="{62D995C4-203B-434F-AAFC-F2C69CECE622}" sibTransId="{726CC7F4-B9A5-4879-861C-C5C1832A2732}"/>
    <dgm:cxn modelId="{3FCA65CF-2F6E-4EA3-A997-B9880C34010B}" srcId="{8D654ED4-3569-4BBB-855C-E977BB76166D}" destId="{D0C53102-57F4-4CC2-A9BD-43017325FEBE}" srcOrd="2" destOrd="0" parTransId="{C3F380FC-6303-4E88-A7EC-505F3E5C201C}" sibTransId="{31608C53-8699-49F6-951B-7BC1940C939F}"/>
    <dgm:cxn modelId="{743AE2D0-7189-4242-94EC-1FFD938B4BAF}" type="presOf" srcId="{ED1AC84A-005C-4988-BCC9-236F9F6EAD5F}" destId="{FAB21D7A-58BA-4A90-B48A-FFFAAE8C4A25}" srcOrd="0" destOrd="1" presId="urn:microsoft.com/office/officeart/2005/8/layout/process3"/>
    <dgm:cxn modelId="{FF0C2FDA-3CBE-491F-88F4-6D77F5D68B36}" srcId="{8D654ED4-3569-4BBB-855C-E977BB76166D}" destId="{D49EEADE-D830-4E35-9E23-AC46D788A124}" srcOrd="3" destOrd="0" parTransId="{D13D6AD5-B77A-42C6-B350-ABA2057B3B02}" sibTransId="{25055271-CAC9-45CC-B573-FF80C7EBA6DD}"/>
    <dgm:cxn modelId="{3CC669E0-6A1B-4BB6-9D40-F01B0C4F3300}" type="presOf" srcId="{95D5712E-5A90-4E79-82E3-79E38CD2754C}" destId="{27281163-FC93-47D1-A47D-113107093F4E}" srcOrd="0" destOrd="1" presId="urn:microsoft.com/office/officeart/2005/8/layout/process3"/>
    <dgm:cxn modelId="{E775A4EB-8FD9-4834-806B-B34FC1B56D0E}" type="presOf" srcId="{C834754C-1015-4032-A111-BDED6CE45A7E}" destId="{976B79C6-1939-4BBC-8C91-E446935D895B}" srcOrd="1" destOrd="0" presId="urn:microsoft.com/office/officeart/2005/8/layout/process3"/>
    <dgm:cxn modelId="{E32178F0-AF04-47D5-9EEB-CD7D9FAC8BD5}" srcId="{77C62A90-40AA-4E61-A31D-E3D6BD2866F3}" destId="{44DCBDA9-1F06-4D7E-897B-79682B082F44}" srcOrd="0" destOrd="0" parTransId="{F9577FCD-50E6-42A4-956C-A821002E14B3}" sibTransId="{3F39993F-25F2-4755-9101-6D9F81088703}"/>
    <dgm:cxn modelId="{AB0D02F5-E417-4498-B9D5-75CBBE1E7C78}" srcId="{77C62A90-40AA-4E61-A31D-E3D6BD2866F3}" destId="{9286E3C1-60BA-44AC-BF69-A1245067EF79}" srcOrd="2" destOrd="0" parTransId="{89C4B7CF-699F-40CC-98E7-E03C2AF0EA08}" sibTransId="{00013746-BE10-4C4C-BDD5-B75646D6B032}"/>
    <dgm:cxn modelId="{CEBF5EF7-7699-4BA4-817A-1E15979D80B5}" type="presOf" srcId="{44DCBDA9-1F06-4D7E-897B-79682B082F44}" destId="{1F6D320A-83D6-43EE-A486-2D8A096460A0}" srcOrd="0" destOrd="0" presId="urn:microsoft.com/office/officeart/2005/8/layout/process3"/>
    <dgm:cxn modelId="{AC8847FC-30AD-4ABB-9A79-A1746E00D2AE}" srcId="{44DCBDA9-1F06-4D7E-897B-79682B082F44}" destId="{ED1AC84A-005C-4988-BCC9-236F9F6EAD5F}" srcOrd="1" destOrd="0" parTransId="{52964CF8-31F6-434B-B811-952D107AB70D}" sibTransId="{856FDF27-FB01-4062-9BB3-DBE1B5E168EC}"/>
    <dgm:cxn modelId="{7656B8FE-FFA1-49EE-8E69-A19A85986A3E}" type="presOf" srcId="{9286E3C1-60BA-44AC-BF69-A1245067EF79}" destId="{3A13886D-2B1B-4086-8CFD-8E26A8B219A6}" srcOrd="0" destOrd="0" presId="urn:microsoft.com/office/officeart/2005/8/layout/process3"/>
    <dgm:cxn modelId="{9E9458E9-D3DA-4573-B01D-3291FD96188B}" type="presParOf" srcId="{3D216ECD-AEDE-4924-9ED4-95BBCDD2CF46}" destId="{CB3749D0-F085-4712-BBE3-B70D108597E2}" srcOrd="0" destOrd="0" presId="urn:microsoft.com/office/officeart/2005/8/layout/process3"/>
    <dgm:cxn modelId="{49D7D5ED-0934-471E-9AF5-AB870FFB551D}" type="presParOf" srcId="{CB3749D0-F085-4712-BBE3-B70D108597E2}" destId="{1F6D320A-83D6-43EE-A486-2D8A096460A0}" srcOrd="0" destOrd="0" presId="urn:microsoft.com/office/officeart/2005/8/layout/process3"/>
    <dgm:cxn modelId="{FBBB124C-CDCF-439B-8499-0C77904BA346}" type="presParOf" srcId="{CB3749D0-F085-4712-BBE3-B70D108597E2}" destId="{8144B073-D602-4978-9E74-DA4BC2CF3F43}" srcOrd="1" destOrd="0" presId="urn:microsoft.com/office/officeart/2005/8/layout/process3"/>
    <dgm:cxn modelId="{0C43DB75-55C0-49F1-9C93-575618095601}" type="presParOf" srcId="{CB3749D0-F085-4712-BBE3-B70D108597E2}" destId="{FAB21D7A-58BA-4A90-B48A-FFFAAE8C4A25}" srcOrd="2" destOrd="0" presId="urn:microsoft.com/office/officeart/2005/8/layout/process3"/>
    <dgm:cxn modelId="{E4BE2565-B2BC-416D-9E20-3017072959CF}" type="presParOf" srcId="{3D216ECD-AEDE-4924-9ED4-95BBCDD2CF46}" destId="{4DD8A895-7944-43EA-99A2-DC2B6F8D8C66}" srcOrd="1" destOrd="0" presId="urn:microsoft.com/office/officeart/2005/8/layout/process3"/>
    <dgm:cxn modelId="{D9485F15-9BB4-4AB7-9D3D-CC3B33446962}" type="presParOf" srcId="{4DD8A895-7944-43EA-99A2-DC2B6F8D8C66}" destId="{CE946E4D-342E-40E7-88BB-0F8B33029087}" srcOrd="0" destOrd="0" presId="urn:microsoft.com/office/officeart/2005/8/layout/process3"/>
    <dgm:cxn modelId="{672199F0-14D4-4422-AF2B-0638B9E66F3E}" type="presParOf" srcId="{3D216ECD-AEDE-4924-9ED4-95BBCDD2CF46}" destId="{32B58366-BC4B-42E0-888D-0264099108BB}" srcOrd="2" destOrd="0" presId="urn:microsoft.com/office/officeart/2005/8/layout/process3"/>
    <dgm:cxn modelId="{9D09EF19-AB07-4E47-B5EE-995346893CAC}" type="presParOf" srcId="{32B58366-BC4B-42E0-888D-0264099108BB}" destId="{D9B8F7B4-9442-40A5-95D5-23B5EE53B836}" srcOrd="0" destOrd="0" presId="urn:microsoft.com/office/officeart/2005/8/layout/process3"/>
    <dgm:cxn modelId="{A2C53D27-643A-4B14-B0E0-67977E6EBE22}" type="presParOf" srcId="{32B58366-BC4B-42E0-888D-0264099108BB}" destId="{9A543D40-19A7-4315-9E31-7E8A560F9BC1}" srcOrd="1" destOrd="0" presId="urn:microsoft.com/office/officeart/2005/8/layout/process3"/>
    <dgm:cxn modelId="{682A6653-FFCF-48E8-B6D3-1DB6C49630E2}" type="presParOf" srcId="{32B58366-BC4B-42E0-888D-0264099108BB}" destId="{27281163-FC93-47D1-A47D-113107093F4E}" srcOrd="2" destOrd="0" presId="urn:microsoft.com/office/officeart/2005/8/layout/process3"/>
    <dgm:cxn modelId="{943E8EEA-A949-4AA0-8468-19CBFABB477B}" type="presParOf" srcId="{3D216ECD-AEDE-4924-9ED4-95BBCDD2CF46}" destId="{815D8E1E-8AED-4359-9577-D064F52612BD}" srcOrd="3" destOrd="0" presId="urn:microsoft.com/office/officeart/2005/8/layout/process3"/>
    <dgm:cxn modelId="{4FB43E06-F3F3-4766-86DF-B06F4664AB50}" type="presParOf" srcId="{815D8E1E-8AED-4359-9577-D064F52612BD}" destId="{976B79C6-1939-4BBC-8C91-E446935D895B}" srcOrd="0" destOrd="0" presId="urn:microsoft.com/office/officeart/2005/8/layout/process3"/>
    <dgm:cxn modelId="{677CDD14-E03F-4972-8CC0-53AF89CF01F1}" type="presParOf" srcId="{3D216ECD-AEDE-4924-9ED4-95BBCDD2CF46}" destId="{E39E9A81-4327-49AD-B7CB-04D45E69CC9F}" srcOrd="4" destOrd="0" presId="urn:microsoft.com/office/officeart/2005/8/layout/process3"/>
    <dgm:cxn modelId="{471EAADE-2910-4097-982D-DE5CA151CF46}" type="presParOf" srcId="{E39E9A81-4327-49AD-B7CB-04D45E69CC9F}" destId="{3A13886D-2B1B-4086-8CFD-8E26A8B219A6}" srcOrd="0" destOrd="0" presId="urn:microsoft.com/office/officeart/2005/8/layout/process3"/>
    <dgm:cxn modelId="{E7153894-39D2-49AF-9189-F37F078E31E6}" type="presParOf" srcId="{E39E9A81-4327-49AD-B7CB-04D45E69CC9F}" destId="{4F982726-7A4C-40FC-BF49-E06CFC4C5D09}" srcOrd="1" destOrd="0" presId="urn:microsoft.com/office/officeart/2005/8/layout/process3"/>
    <dgm:cxn modelId="{BB4D31FB-6EAB-4C6A-BE1E-587DB4D126A3}" type="presParOf" srcId="{E39E9A81-4327-49AD-B7CB-04D45E69CC9F}" destId="{3707EC42-91C5-43C9-AE4E-DE2C76A2E396}"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C002BC-D14B-4CAE-8F0F-F35FFDF8DE2B}"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360DA886-C9CA-4091-94FC-71AF398F60A2}">
      <dgm:prSet phldrT="[Text]"/>
      <dgm:spPr/>
      <dgm:t>
        <a:bodyPr/>
        <a:lstStyle/>
        <a:p>
          <a:r>
            <a:rPr lang="en-US" dirty="0"/>
            <a:t>Data</a:t>
          </a:r>
        </a:p>
      </dgm:t>
    </dgm:pt>
    <dgm:pt modelId="{71CBE851-EB60-4805-9E68-303E354C9435}" type="parTrans" cxnId="{6186B7F0-E1CC-41CC-9337-CDEBA5C887E3}">
      <dgm:prSet/>
      <dgm:spPr/>
      <dgm:t>
        <a:bodyPr/>
        <a:lstStyle/>
        <a:p>
          <a:endParaRPr lang="en-US"/>
        </a:p>
      </dgm:t>
    </dgm:pt>
    <dgm:pt modelId="{45167E2D-C3C9-4B9A-933E-705501AAAF46}" type="sibTrans" cxnId="{6186B7F0-E1CC-41CC-9337-CDEBA5C887E3}">
      <dgm:prSet/>
      <dgm:spPr/>
      <dgm:t>
        <a:bodyPr/>
        <a:lstStyle/>
        <a:p>
          <a:endParaRPr lang="en-US"/>
        </a:p>
      </dgm:t>
    </dgm:pt>
    <dgm:pt modelId="{BD49E1B9-F21F-4B63-A9B8-7EF683495171}">
      <dgm:prSet phldrT="[Text]"/>
      <dgm:spPr/>
      <dgm:t>
        <a:bodyPr/>
        <a:lstStyle/>
        <a:p>
          <a:r>
            <a:rPr lang="en-US" dirty="0"/>
            <a:t>Data</a:t>
          </a:r>
        </a:p>
      </dgm:t>
    </dgm:pt>
    <dgm:pt modelId="{BF81B304-E566-41F9-AF40-12AA5D08E263}" type="parTrans" cxnId="{8DE954E0-154A-499A-8E0F-EBF7FB4A8AE4}">
      <dgm:prSet/>
      <dgm:spPr/>
      <dgm:t>
        <a:bodyPr/>
        <a:lstStyle/>
        <a:p>
          <a:endParaRPr lang="en-US"/>
        </a:p>
      </dgm:t>
    </dgm:pt>
    <dgm:pt modelId="{6037563F-B73A-43A6-9A8D-942A96C55FF1}" type="sibTrans" cxnId="{8DE954E0-154A-499A-8E0F-EBF7FB4A8AE4}">
      <dgm:prSet/>
      <dgm:spPr/>
      <dgm:t>
        <a:bodyPr/>
        <a:lstStyle/>
        <a:p>
          <a:endParaRPr lang="en-US"/>
        </a:p>
      </dgm:t>
    </dgm:pt>
    <dgm:pt modelId="{F33DF43C-6378-4FB4-9659-2459C5C9808E}">
      <dgm:prSet phldrT="[Text]"/>
      <dgm:spPr/>
      <dgm:t>
        <a:bodyPr/>
        <a:lstStyle/>
        <a:p>
          <a:r>
            <a:rPr lang="en-US" dirty="0"/>
            <a:t>Data</a:t>
          </a:r>
        </a:p>
      </dgm:t>
    </dgm:pt>
    <dgm:pt modelId="{E2DF3C21-60C4-42C2-9616-672EF9144B1F}" type="parTrans" cxnId="{BA35964C-BE35-461E-846E-9F0537DD938A}">
      <dgm:prSet/>
      <dgm:spPr/>
      <dgm:t>
        <a:bodyPr/>
        <a:lstStyle/>
        <a:p>
          <a:endParaRPr lang="en-US"/>
        </a:p>
      </dgm:t>
    </dgm:pt>
    <dgm:pt modelId="{F109EDDD-45EE-485B-8B3E-2F147F5FB990}" type="sibTrans" cxnId="{BA35964C-BE35-461E-846E-9F0537DD938A}">
      <dgm:prSet/>
      <dgm:spPr/>
      <dgm:t>
        <a:bodyPr/>
        <a:lstStyle/>
        <a:p>
          <a:endParaRPr lang="en-US"/>
        </a:p>
      </dgm:t>
    </dgm:pt>
    <dgm:pt modelId="{725EDE8E-CA67-414E-9A97-70BEDB83BAB6}">
      <dgm:prSet phldrT="[Text]"/>
      <dgm:spPr/>
      <dgm:t>
        <a:bodyPr/>
        <a:lstStyle/>
        <a:p>
          <a:r>
            <a:rPr lang="en-US" dirty="0"/>
            <a:t>Determines Practice’s Present Status</a:t>
          </a:r>
        </a:p>
      </dgm:t>
    </dgm:pt>
    <dgm:pt modelId="{F06982EC-10A3-46F5-9DBF-A19F6F4A9A06}" type="parTrans" cxnId="{53A033AB-5392-4A10-9DF0-B4682BC72E58}">
      <dgm:prSet/>
      <dgm:spPr/>
      <dgm:t>
        <a:bodyPr/>
        <a:lstStyle/>
        <a:p>
          <a:endParaRPr lang="en-US"/>
        </a:p>
      </dgm:t>
    </dgm:pt>
    <dgm:pt modelId="{C40BFF0D-C7DC-44D2-AB73-EED43179B140}" type="sibTrans" cxnId="{53A033AB-5392-4A10-9DF0-B4682BC72E58}">
      <dgm:prSet/>
      <dgm:spPr/>
      <dgm:t>
        <a:bodyPr/>
        <a:lstStyle/>
        <a:p>
          <a:endParaRPr lang="en-US"/>
        </a:p>
      </dgm:t>
    </dgm:pt>
    <dgm:pt modelId="{E143F60F-881A-4F72-9C62-3D45C0501192}" type="pres">
      <dgm:prSet presAssocID="{29C002BC-D14B-4CAE-8F0F-F35FFDF8DE2B}" presName="Name0" presStyleCnt="0">
        <dgm:presLayoutVars>
          <dgm:chMax val="4"/>
          <dgm:resizeHandles val="exact"/>
        </dgm:presLayoutVars>
      </dgm:prSet>
      <dgm:spPr/>
    </dgm:pt>
    <dgm:pt modelId="{D38E94A7-6FF4-4AF1-B13A-4BDB7BE530F6}" type="pres">
      <dgm:prSet presAssocID="{29C002BC-D14B-4CAE-8F0F-F35FFDF8DE2B}" presName="ellipse" presStyleLbl="trBgShp" presStyleIdx="0" presStyleCnt="1"/>
      <dgm:spPr/>
    </dgm:pt>
    <dgm:pt modelId="{F307487B-73A2-4134-A6EC-2099ABC8159C}" type="pres">
      <dgm:prSet presAssocID="{29C002BC-D14B-4CAE-8F0F-F35FFDF8DE2B}" presName="arrow1" presStyleLbl="fgShp" presStyleIdx="0" presStyleCnt="1"/>
      <dgm:spPr/>
    </dgm:pt>
    <dgm:pt modelId="{7D046CDE-202B-46A8-A9D0-09F130F1540A}" type="pres">
      <dgm:prSet presAssocID="{29C002BC-D14B-4CAE-8F0F-F35FFDF8DE2B}" presName="rectangle" presStyleLbl="revTx" presStyleIdx="0" presStyleCnt="1" custScaleX="194817">
        <dgm:presLayoutVars>
          <dgm:bulletEnabled val="1"/>
        </dgm:presLayoutVars>
      </dgm:prSet>
      <dgm:spPr/>
    </dgm:pt>
    <dgm:pt modelId="{5CA60D37-EF1C-4F20-BA65-4D2831B90478}" type="pres">
      <dgm:prSet presAssocID="{BD49E1B9-F21F-4B63-A9B8-7EF683495171}" presName="item1" presStyleLbl="node1" presStyleIdx="0" presStyleCnt="3">
        <dgm:presLayoutVars>
          <dgm:bulletEnabled val="1"/>
        </dgm:presLayoutVars>
      </dgm:prSet>
      <dgm:spPr/>
    </dgm:pt>
    <dgm:pt modelId="{244D05D3-42EF-4F73-98AE-9D8571472F4F}" type="pres">
      <dgm:prSet presAssocID="{F33DF43C-6378-4FB4-9659-2459C5C9808E}" presName="item2" presStyleLbl="node1" presStyleIdx="1" presStyleCnt="3">
        <dgm:presLayoutVars>
          <dgm:bulletEnabled val="1"/>
        </dgm:presLayoutVars>
      </dgm:prSet>
      <dgm:spPr/>
    </dgm:pt>
    <dgm:pt modelId="{6284DD3E-8365-4428-9E83-23F9D5CC09C9}" type="pres">
      <dgm:prSet presAssocID="{725EDE8E-CA67-414E-9A97-70BEDB83BAB6}" presName="item3" presStyleLbl="node1" presStyleIdx="2" presStyleCnt="3">
        <dgm:presLayoutVars>
          <dgm:bulletEnabled val="1"/>
        </dgm:presLayoutVars>
      </dgm:prSet>
      <dgm:spPr/>
    </dgm:pt>
    <dgm:pt modelId="{B1546A5B-1F5F-4677-A6EE-DAD606F2FD66}" type="pres">
      <dgm:prSet presAssocID="{29C002BC-D14B-4CAE-8F0F-F35FFDF8DE2B}" presName="funnel" presStyleLbl="trAlignAcc1" presStyleIdx="0" presStyleCnt="1"/>
      <dgm:spPr/>
    </dgm:pt>
  </dgm:ptLst>
  <dgm:cxnLst>
    <dgm:cxn modelId="{7AAA4366-5FE2-4738-A7AF-9351F61F4656}" type="presOf" srcId="{F33DF43C-6378-4FB4-9659-2459C5C9808E}" destId="{5CA60D37-EF1C-4F20-BA65-4D2831B90478}" srcOrd="0" destOrd="0" presId="urn:microsoft.com/office/officeart/2005/8/layout/funnel1"/>
    <dgm:cxn modelId="{BA35964C-BE35-461E-846E-9F0537DD938A}" srcId="{29C002BC-D14B-4CAE-8F0F-F35FFDF8DE2B}" destId="{F33DF43C-6378-4FB4-9659-2459C5C9808E}" srcOrd="2" destOrd="0" parTransId="{E2DF3C21-60C4-42C2-9616-672EF9144B1F}" sibTransId="{F109EDDD-45EE-485B-8B3E-2F147F5FB990}"/>
    <dgm:cxn modelId="{2CEFD07D-A8D9-4B6E-B6E1-EC1FF847B13E}" type="presOf" srcId="{360DA886-C9CA-4091-94FC-71AF398F60A2}" destId="{6284DD3E-8365-4428-9E83-23F9D5CC09C9}" srcOrd="0" destOrd="0" presId="urn:microsoft.com/office/officeart/2005/8/layout/funnel1"/>
    <dgm:cxn modelId="{53A033AB-5392-4A10-9DF0-B4682BC72E58}" srcId="{29C002BC-D14B-4CAE-8F0F-F35FFDF8DE2B}" destId="{725EDE8E-CA67-414E-9A97-70BEDB83BAB6}" srcOrd="3" destOrd="0" parTransId="{F06982EC-10A3-46F5-9DBF-A19F6F4A9A06}" sibTransId="{C40BFF0D-C7DC-44D2-AB73-EED43179B140}"/>
    <dgm:cxn modelId="{90C371CB-0A9D-4B82-B4F5-AE13B182F276}" type="presOf" srcId="{BD49E1B9-F21F-4B63-A9B8-7EF683495171}" destId="{244D05D3-42EF-4F73-98AE-9D8571472F4F}" srcOrd="0" destOrd="0" presId="urn:microsoft.com/office/officeart/2005/8/layout/funnel1"/>
    <dgm:cxn modelId="{8DE954E0-154A-499A-8E0F-EBF7FB4A8AE4}" srcId="{29C002BC-D14B-4CAE-8F0F-F35FFDF8DE2B}" destId="{BD49E1B9-F21F-4B63-A9B8-7EF683495171}" srcOrd="1" destOrd="0" parTransId="{BF81B304-E566-41F9-AF40-12AA5D08E263}" sibTransId="{6037563F-B73A-43A6-9A8D-942A96C55FF1}"/>
    <dgm:cxn modelId="{6186B7F0-E1CC-41CC-9337-CDEBA5C887E3}" srcId="{29C002BC-D14B-4CAE-8F0F-F35FFDF8DE2B}" destId="{360DA886-C9CA-4091-94FC-71AF398F60A2}" srcOrd="0" destOrd="0" parTransId="{71CBE851-EB60-4805-9E68-303E354C9435}" sibTransId="{45167E2D-C3C9-4B9A-933E-705501AAAF46}"/>
    <dgm:cxn modelId="{09F893F7-2908-4692-B1FF-7DC04460957A}" type="presOf" srcId="{725EDE8E-CA67-414E-9A97-70BEDB83BAB6}" destId="{7D046CDE-202B-46A8-A9D0-09F130F1540A}" srcOrd="0" destOrd="0" presId="urn:microsoft.com/office/officeart/2005/8/layout/funnel1"/>
    <dgm:cxn modelId="{5071BAFE-B674-42C3-BDA1-20E87AF4DC68}" type="presOf" srcId="{29C002BC-D14B-4CAE-8F0F-F35FFDF8DE2B}" destId="{E143F60F-881A-4F72-9C62-3D45C0501192}" srcOrd="0" destOrd="0" presId="urn:microsoft.com/office/officeart/2005/8/layout/funnel1"/>
    <dgm:cxn modelId="{2DE9DEE5-560D-40A1-94FB-9FCC247D1A60}" type="presParOf" srcId="{E143F60F-881A-4F72-9C62-3D45C0501192}" destId="{D38E94A7-6FF4-4AF1-B13A-4BDB7BE530F6}" srcOrd="0" destOrd="0" presId="urn:microsoft.com/office/officeart/2005/8/layout/funnel1"/>
    <dgm:cxn modelId="{031C2071-7074-45FF-A445-0572A03B52DC}" type="presParOf" srcId="{E143F60F-881A-4F72-9C62-3D45C0501192}" destId="{F307487B-73A2-4134-A6EC-2099ABC8159C}" srcOrd="1" destOrd="0" presId="urn:microsoft.com/office/officeart/2005/8/layout/funnel1"/>
    <dgm:cxn modelId="{7921B8DE-B945-4C33-94C2-7EFA340DAFB7}" type="presParOf" srcId="{E143F60F-881A-4F72-9C62-3D45C0501192}" destId="{7D046CDE-202B-46A8-A9D0-09F130F1540A}" srcOrd="2" destOrd="0" presId="urn:microsoft.com/office/officeart/2005/8/layout/funnel1"/>
    <dgm:cxn modelId="{CC84CC41-43CD-4154-8375-1F197BA74CDD}" type="presParOf" srcId="{E143F60F-881A-4F72-9C62-3D45C0501192}" destId="{5CA60D37-EF1C-4F20-BA65-4D2831B90478}" srcOrd="3" destOrd="0" presId="urn:microsoft.com/office/officeart/2005/8/layout/funnel1"/>
    <dgm:cxn modelId="{FE3CB1B8-121E-4EE9-900A-CE5502410CA7}" type="presParOf" srcId="{E143F60F-881A-4F72-9C62-3D45C0501192}" destId="{244D05D3-42EF-4F73-98AE-9D8571472F4F}" srcOrd="4" destOrd="0" presId="urn:microsoft.com/office/officeart/2005/8/layout/funnel1"/>
    <dgm:cxn modelId="{F0419F3D-C05A-4D07-8373-5153452FE9B1}" type="presParOf" srcId="{E143F60F-881A-4F72-9C62-3D45C0501192}" destId="{6284DD3E-8365-4428-9E83-23F9D5CC09C9}" srcOrd="5" destOrd="0" presId="urn:microsoft.com/office/officeart/2005/8/layout/funnel1"/>
    <dgm:cxn modelId="{00E0AE9B-FF79-422F-8CE8-1E0FF8BB0E42}" type="presParOf" srcId="{E143F60F-881A-4F72-9C62-3D45C0501192}" destId="{B1546A5B-1F5F-4677-A6EE-DAD606F2FD66}"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C002BC-D14B-4CAE-8F0F-F35FFDF8DE2B}"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360DA886-C9CA-4091-94FC-71AF398F60A2}">
      <dgm:prSet phldrT="[Text]"/>
      <dgm:spPr/>
      <dgm:t>
        <a:bodyPr/>
        <a:lstStyle/>
        <a:p>
          <a:r>
            <a:rPr lang="en-US" dirty="0"/>
            <a:t>Data</a:t>
          </a:r>
        </a:p>
      </dgm:t>
    </dgm:pt>
    <dgm:pt modelId="{71CBE851-EB60-4805-9E68-303E354C9435}" type="parTrans" cxnId="{6186B7F0-E1CC-41CC-9337-CDEBA5C887E3}">
      <dgm:prSet/>
      <dgm:spPr/>
      <dgm:t>
        <a:bodyPr/>
        <a:lstStyle/>
        <a:p>
          <a:endParaRPr lang="en-US"/>
        </a:p>
      </dgm:t>
    </dgm:pt>
    <dgm:pt modelId="{45167E2D-C3C9-4B9A-933E-705501AAAF46}" type="sibTrans" cxnId="{6186B7F0-E1CC-41CC-9337-CDEBA5C887E3}">
      <dgm:prSet/>
      <dgm:spPr/>
      <dgm:t>
        <a:bodyPr/>
        <a:lstStyle/>
        <a:p>
          <a:endParaRPr lang="en-US"/>
        </a:p>
      </dgm:t>
    </dgm:pt>
    <dgm:pt modelId="{BD49E1B9-F21F-4B63-A9B8-7EF683495171}">
      <dgm:prSet phldrT="[Text]"/>
      <dgm:spPr/>
      <dgm:t>
        <a:bodyPr/>
        <a:lstStyle/>
        <a:p>
          <a:r>
            <a:rPr lang="en-US" dirty="0"/>
            <a:t>Data</a:t>
          </a:r>
        </a:p>
      </dgm:t>
    </dgm:pt>
    <dgm:pt modelId="{BF81B304-E566-41F9-AF40-12AA5D08E263}" type="parTrans" cxnId="{8DE954E0-154A-499A-8E0F-EBF7FB4A8AE4}">
      <dgm:prSet/>
      <dgm:spPr/>
      <dgm:t>
        <a:bodyPr/>
        <a:lstStyle/>
        <a:p>
          <a:endParaRPr lang="en-US"/>
        </a:p>
      </dgm:t>
    </dgm:pt>
    <dgm:pt modelId="{6037563F-B73A-43A6-9A8D-942A96C55FF1}" type="sibTrans" cxnId="{8DE954E0-154A-499A-8E0F-EBF7FB4A8AE4}">
      <dgm:prSet/>
      <dgm:spPr/>
      <dgm:t>
        <a:bodyPr/>
        <a:lstStyle/>
        <a:p>
          <a:endParaRPr lang="en-US"/>
        </a:p>
      </dgm:t>
    </dgm:pt>
    <dgm:pt modelId="{F33DF43C-6378-4FB4-9659-2459C5C9808E}">
      <dgm:prSet phldrT="[Text]"/>
      <dgm:spPr/>
      <dgm:t>
        <a:bodyPr/>
        <a:lstStyle/>
        <a:p>
          <a:r>
            <a:rPr lang="en-US" dirty="0"/>
            <a:t>Data</a:t>
          </a:r>
        </a:p>
      </dgm:t>
    </dgm:pt>
    <dgm:pt modelId="{E2DF3C21-60C4-42C2-9616-672EF9144B1F}" type="parTrans" cxnId="{BA35964C-BE35-461E-846E-9F0537DD938A}">
      <dgm:prSet/>
      <dgm:spPr/>
      <dgm:t>
        <a:bodyPr/>
        <a:lstStyle/>
        <a:p>
          <a:endParaRPr lang="en-US"/>
        </a:p>
      </dgm:t>
    </dgm:pt>
    <dgm:pt modelId="{F109EDDD-45EE-485B-8B3E-2F147F5FB990}" type="sibTrans" cxnId="{BA35964C-BE35-461E-846E-9F0537DD938A}">
      <dgm:prSet/>
      <dgm:spPr/>
      <dgm:t>
        <a:bodyPr/>
        <a:lstStyle/>
        <a:p>
          <a:endParaRPr lang="en-US"/>
        </a:p>
      </dgm:t>
    </dgm:pt>
    <dgm:pt modelId="{725EDE8E-CA67-414E-9A97-70BEDB83BAB6}">
      <dgm:prSet phldrT="[Text]" custT="1"/>
      <dgm:spPr>
        <a:solidFill>
          <a:schemeClr val="accent1">
            <a:lumMod val="40000"/>
            <a:lumOff val="60000"/>
          </a:schemeClr>
        </a:solidFill>
      </dgm:spPr>
      <dgm:t>
        <a:bodyPr/>
        <a:lstStyle/>
        <a:p>
          <a:r>
            <a:rPr lang="en-US" sz="2200" dirty="0"/>
            <a:t>Determines Practice’s Present Status</a:t>
          </a:r>
        </a:p>
      </dgm:t>
    </dgm:pt>
    <dgm:pt modelId="{F06982EC-10A3-46F5-9DBF-A19F6F4A9A06}" type="parTrans" cxnId="{53A033AB-5392-4A10-9DF0-B4682BC72E58}">
      <dgm:prSet/>
      <dgm:spPr/>
      <dgm:t>
        <a:bodyPr/>
        <a:lstStyle/>
        <a:p>
          <a:endParaRPr lang="en-US"/>
        </a:p>
      </dgm:t>
    </dgm:pt>
    <dgm:pt modelId="{C40BFF0D-C7DC-44D2-AB73-EED43179B140}" type="sibTrans" cxnId="{53A033AB-5392-4A10-9DF0-B4682BC72E58}">
      <dgm:prSet/>
      <dgm:spPr/>
      <dgm:t>
        <a:bodyPr/>
        <a:lstStyle/>
        <a:p>
          <a:endParaRPr lang="en-US"/>
        </a:p>
      </dgm:t>
    </dgm:pt>
    <dgm:pt modelId="{E143F60F-881A-4F72-9C62-3D45C0501192}" type="pres">
      <dgm:prSet presAssocID="{29C002BC-D14B-4CAE-8F0F-F35FFDF8DE2B}" presName="Name0" presStyleCnt="0">
        <dgm:presLayoutVars>
          <dgm:chMax val="4"/>
          <dgm:resizeHandles val="exact"/>
        </dgm:presLayoutVars>
      </dgm:prSet>
      <dgm:spPr/>
    </dgm:pt>
    <dgm:pt modelId="{D38E94A7-6FF4-4AF1-B13A-4BDB7BE530F6}" type="pres">
      <dgm:prSet presAssocID="{29C002BC-D14B-4CAE-8F0F-F35FFDF8DE2B}" presName="ellipse" presStyleLbl="trBgShp" presStyleIdx="0" presStyleCnt="1"/>
      <dgm:spPr/>
    </dgm:pt>
    <dgm:pt modelId="{F307487B-73A2-4134-A6EC-2099ABC8159C}" type="pres">
      <dgm:prSet presAssocID="{29C002BC-D14B-4CAE-8F0F-F35FFDF8DE2B}" presName="arrow1" presStyleLbl="fgShp" presStyleIdx="0" presStyleCnt="1"/>
      <dgm:spPr/>
    </dgm:pt>
    <dgm:pt modelId="{7D046CDE-202B-46A8-A9D0-09F130F1540A}" type="pres">
      <dgm:prSet presAssocID="{29C002BC-D14B-4CAE-8F0F-F35FFDF8DE2B}" presName="rectangle" presStyleLbl="revTx" presStyleIdx="0" presStyleCnt="1" custScaleX="194817">
        <dgm:presLayoutVars>
          <dgm:bulletEnabled val="1"/>
        </dgm:presLayoutVars>
      </dgm:prSet>
      <dgm:spPr/>
    </dgm:pt>
    <dgm:pt modelId="{5CA60D37-EF1C-4F20-BA65-4D2831B90478}" type="pres">
      <dgm:prSet presAssocID="{BD49E1B9-F21F-4B63-A9B8-7EF683495171}" presName="item1" presStyleLbl="node1" presStyleIdx="0" presStyleCnt="3">
        <dgm:presLayoutVars>
          <dgm:bulletEnabled val="1"/>
        </dgm:presLayoutVars>
      </dgm:prSet>
      <dgm:spPr/>
    </dgm:pt>
    <dgm:pt modelId="{244D05D3-42EF-4F73-98AE-9D8571472F4F}" type="pres">
      <dgm:prSet presAssocID="{F33DF43C-6378-4FB4-9659-2459C5C9808E}" presName="item2" presStyleLbl="node1" presStyleIdx="1" presStyleCnt="3">
        <dgm:presLayoutVars>
          <dgm:bulletEnabled val="1"/>
        </dgm:presLayoutVars>
      </dgm:prSet>
      <dgm:spPr/>
    </dgm:pt>
    <dgm:pt modelId="{6284DD3E-8365-4428-9E83-23F9D5CC09C9}" type="pres">
      <dgm:prSet presAssocID="{725EDE8E-CA67-414E-9A97-70BEDB83BAB6}" presName="item3" presStyleLbl="node1" presStyleIdx="2" presStyleCnt="3">
        <dgm:presLayoutVars>
          <dgm:bulletEnabled val="1"/>
        </dgm:presLayoutVars>
      </dgm:prSet>
      <dgm:spPr/>
    </dgm:pt>
    <dgm:pt modelId="{B1546A5B-1F5F-4677-A6EE-DAD606F2FD66}" type="pres">
      <dgm:prSet presAssocID="{29C002BC-D14B-4CAE-8F0F-F35FFDF8DE2B}" presName="funnel" presStyleLbl="trAlignAcc1" presStyleIdx="0" presStyleCnt="1"/>
      <dgm:spPr/>
    </dgm:pt>
  </dgm:ptLst>
  <dgm:cxnLst>
    <dgm:cxn modelId="{7AAA4366-5FE2-4738-A7AF-9351F61F4656}" type="presOf" srcId="{F33DF43C-6378-4FB4-9659-2459C5C9808E}" destId="{5CA60D37-EF1C-4F20-BA65-4D2831B90478}" srcOrd="0" destOrd="0" presId="urn:microsoft.com/office/officeart/2005/8/layout/funnel1"/>
    <dgm:cxn modelId="{BA35964C-BE35-461E-846E-9F0537DD938A}" srcId="{29C002BC-D14B-4CAE-8F0F-F35FFDF8DE2B}" destId="{F33DF43C-6378-4FB4-9659-2459C5C9808E}" srcOrd="2" destOrd="0" parTransId="{E2DF3C21-60C4-42C2-9616-672EF9144B1F}" sibTransId="{F109EDDD-45EE-485B-8B3E-2F147F5FB990}"/>
    <dgm:cxn modelId="{2CEFD07D-A8D9-4B6E-B6E1-EC1FF847B13E}" type="presOf" srcId="{360DA886-C9CA-4091-94FC-71AF398F60A2}" destId="{6284DD3E-8365-4428-9E83-23F9D5CC09C9}" srcOrd="0" destOrd="0" presId="urn:microsoft.com/office/officeart/2005/8/layout/funnel1"/>
    <dgm:cxn modelId="{53A033AB-5392-4A10-9DF0-B4682BC72E58}" srcId="{29C002BC-D14B-4CAE-8F0F-F35FFDF8DE2B}" destId="{725EDE8E-CA67-414E-9A97-70BEDB83BAB6}" srcOrd="3" destOrd="0" parTransId="{F06982EC-10A3-46F5-9DBF-A19F6F4A9A06}" sibTransId="{C40BFF0D-C7DC-44D2-AB73-EED43179B140}"/>
    <dgm:cxn modelId="{90C371CB-0A9D-4B82-B4F5-AE13B182F276}" type="presOf" srcId="{BD49E1B9-F21F-4B63-A9B8-7EF683495171}" destId="{244D05D3-42EF-4F73-98AE-9D8571472F4F}" srcOrd="0" destOrd="0" presId="urn:microsoft.com/office/officeart/2005/8/layout/funnel1"/>
    <dgm:cxn modelId="{8DE954E0-154A-499A-8E0F-EBF7FB4A8AE4}" srcId="{29C002BC-D14B-4CAE-8F0F-F35FFDF8DE2B}" destId="{BD49E1B9-F21F-4B63-A9B8-7EF683495171}" srcOrd="1" destOrd="0" parTransId="{BF81B304-E566-41F9-AF40-12AA5D08E263}" sibTransId="{6037563F-B73A-43A6-9A8D-942A96C55FF1}"/>
    <dgm:cxn modelId="{6186B7F0-E1CC-41CC-9337-CDEBA5C887E3}" srcId="{29C002BC-D14B-4CAE-8F0F-F35FFDF8DE2B}" destId="{360DA886-C9CA-4091-94FC-71AF398F60A2}" srcOrd="0" destOrd="0" parTransId="{71CBE851-EB60-4805-9E68-303E354C9435}" sibTransId="{45167E2D-C3C9-4B9A-933E-705501AAAF46}"/>
    <dgm:cxn modelId="{09F893F7-2908-4692-B1FF-7DC04460957A}" type="presOf" srcId="{725EDE8E-CA67-414E-9A97-70BEDB83BAB6}" destId="{7D046CDE-202B-46A8-A9D0-09F130F1540A}" srcOrd="0" destOrd="0" presId="urn:microsoft.com/office/officeart/2005/8/layout/funnel1"/>
    <dgm:cxn modelId="{5071BAFE-B674-42C3-BDA1-20E87AF4DC68}" type="presOf" srcId="{29C002BC-D14B-4CAE-8F0F-F35FFDF8DE2B}" destId="{E143F60F-881A-4F72-9C62-3D45C0501192}" srcOrd="0" destOrd="0" presId="urn:microsoft.com/office/officeart/2005/8/layout/funnel1"/>
    <dgm:cxn modelId="{2DE9DEE5-560D-40A1-94FB-9FCC247D1A60}" type="presParOf" srcId="{E143F60F-881A-4F72-9C62-3D45C0501192}" destId="{D38E94A7-6FF4-4AF1-B13A-4BDB7BE530F6}" srcOrd="0" destOrd="0" presId="urn:microsoft.com/office/officeart/2005/8/layout/funnel1"/>
    <dgm:cxn modelId="{031C2071-7074-45FF-A445-0572A03B52DC}" type="presParOf" srcId="{E143F60F-881A-4F72-9C62-3D45C0501192}" destId="{F307487B-73A2-4134-A6EC-2099ABC8159C}" srcOrd="1" destOrd="0" presId="urn:microsoft.com/office/officeart/2005/8/layout/funnel1"/>
    <dgm:cxn modelId="{7921B8DE-B945-4C33-94C2-7EFA340DAFB7}" type="presParOf" srcId="{E143F60F-881A-4F72-9C62-3D45C0501192}" destId="{7D046CDE-202B-46A8-A9D0-09F130F1540A}" srcOrd="2" destOrd="0" presId="urn:microsoft.com/office/officeart/2005/8/layout/funnel1"/>
    <dgm:cxn modelId="{CC84CC41-43CD-4154-8375-1F197BA74CDD}" type="presParOf" srcId="{E143F60F-881A-4F72-9C62-3D45C0501192}" destId="{5CA60D37-EF1C-4F20-BA65-4D2831B90478}" srcOrd="3" destOrd="0" presId="urn:microsoft.com/office/officeart/2005/8/layout/funnel1"/>
    <dgm:cxn modelId="{FE3CB1B8-121E-4EE9-900A-CE5502410CA7}" type="presParOf" srcId="{E143F60F-881A-4F72-9C62-3D45C0501192}" destId="{244D05D3-42EF-4F73-98AE-9D8571472F4F}" srcOrd="4" destOrd="0" presId="urn:microsoft.com/office/officeart/2005/8/layout/funnel1"/>
    <dgm:cxn modelId="{F0419F3D-C05A-4D07-8373-5153452FE9B1}" type="presParOf" srcId="{E143F60F-881A-4F72-9C62-3D45C0501192}" destId="{6284DD3E-8365-4428-9E83-23F9D5CC09C9}" srcOrd="5" destOrd="0" presId="urn:microsoft.com/office/officeart/2005/8/layout/funnel1"/>
    <dgm:cxn modelId="{00E0AE9B-FF79-422F-8CE8-1E0FF8BB0E42}" type="presParOf" srcId="{E143F60F-881A-4F72-9C62-3D45C0501192}" destId="{B1546A5B-1F5F-4677-A6EE-DAD606F2FD66}"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F1290A2-BC0D-42D0-9FCA-C7E55FC567ED}"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9F051FFF-C4BB-4955-9D5C-B4BA73E8CB08}">
      <dgm:prSet phldrT="[Text]"/>
      <dgm:spPr/>
      <dgm:t>
        <a:bodyPr/>
        <a:lstStyle/>
        <a:p>
          <a:r>
            <a:rPr lang="en-US" dirty="0"/>
            <a:t>Mission</a:t>
          </a:r>
        </a:p>
      </dgm:t>
    </dgm:pt>
    <dgm:pt modelId="{3C993470-2FD2-4C0E-9C6C-F678DD45D596}" type="parTrans" cxnId="{0382100F-522A-4D56-A25B-020AB5EE4353}">
      <dgm:prSet/>
      <dgm:spPr/>
      <dgm:t>
        <a:bodyPr/>
        <a:lstStyle/>
        <a:p>
          <a:endParaRPr lang="en-US"/>
        </a:p>
      </dgm:t>
    </dgm:pt>
    <dgm:pt modelId="{F7BF43D4-752B-468D-A065-1D86DEA6FC59}" type="sibTrans" cxnId="{0382100F-522A-4D56-A25B-020AB5EE4353}">
      <dgm:prSet/>
      <dgm:spPr/>
      <dgm:t>
        <a:bodyPr/>
        <a:lstStyle/>
        <a:p>
          <a:endParaRPr lang="en-US"/>
        </a:p>
      </dgm:t>
    </dgm:pt>
    <dgm:pt modelId="{822943DC-0345-43B5-A1CB-0EFC97F5D222}">
      <dgm:prSet phldrT="[Text]"/>
      <dgm:spPr/>
      <dgm:t>
        <a:bodyPr/>
        <a:lstStyle/>
        <a:p>
          <a:r>
            <a:rPr lang="en-US" dirty="0"/>
            <a:t>Vision</a:t>
          </a:r>
        </a:p>
      </dgm:t>
    </dgm:pt>
    <dgm:pt modelId="{BBAD7E90-FD09-459A-ACCA-5521D282E068}" type="parTrans" cxnId="{58D6F466-2D19-46AA-A0D4-698772DBE1B3}">
      <dgm:prSet/>
      <dgm:spPr/>
      <dgm:t>
        <a:bodyPr/>
        <a:lstStyle/>
        <a:p>
          <a:endParaRPr lang="en-US"/>
        </a:p>
      </dgm:t>
    </dgm:pt>
    <dgm:pt modelId="{302B5587-3638-4C3F-96A3-6203BDF7972B}" type="sibTrans" cxnId="{58D6F466-2D19-46AA-A0D4-698772DBE1B3}">
      <dgm:prSet/>
      <dgm:spPr/>
      <dgm:t>
        <a:bodyPr/>
        <a:lstStyle/>
        <a:p>
          <a:endParaRPr lang="en-US"/>
        </a:p>
      </dgm:t>
    </dgm:pt>
    <dgm:pt modelId="{651D15D8-650E-4B35-8358-F40AD1C9A6A9}">
      <dgm:prSet phldrT="[Text]"/>
      <dgm:spPr/>
      <dgm:t>
        <a:bodyPr/>
        <a:lstStyle/>
        <a:p>
          <a:r>
            <a:rPr lang="en-US" dirty="0"/>
            <a:t>Values</a:t>
          </a:r>
        </a:p>
      </dgm:t>
    </dgm:pt>
    <dgm:pt modelId="{BF02468F-AA88-4BD5-8CF4-17F2DBEC3F60}" type="parTrans" cxnId="{447E97F0-D197-4E0C-8AE5-D480FC3FF8AA}">
      <dgm:prSet/>
      <dgm:spPr/>
      <dgm:t>
        <a:bodyPr/>
        <a:lstStyle/>
        <a:p>
          <a:endParaRPr lang="en-US"/>
        </a:p>
      </dgm:t>
    </dgm:pt>
    <dgm:pt modelId="{BC6B9A12-5377-4EE3-8CD5-D1BEB0E2E454}" type="sibTrans" cxnId="{447E97F0-D197-4E0C-8AE5-D480FC3FF8AA}">
      <dgm:prSet/>
      <dgm:spPr/>
      <dgm:t>
        <a:bodyPr/>
        <a:lstStyle/>
        <a:p>
          <a:endParaRPr lang="en-US"/>
        </a:p>
      </dgm:t>
    </dgm:pt>
    <dgm:pt modelId="{61C30DFE-9703-4821-BA3F-77B419315CA5}">
      <dgm:prSet phldrT="[Text]"/>
      <dgm:spPr>
        <a:solidFill>
          <a:schemeClr val="accent4">
            <a:lumMod val="60000"/>
            <a:lumOff val="40000"/>
          </a:schemeClr>
        </a:solidFill>
      </dgm:spPr>
      <dgm:t>
        <a:bodyPr/>
        <a:lstStyle/>
        <a:p>
          <a:r>
            <a:rPr lang="en-US" dirty="0"/>
            <a:t>Drive the Strategic Plan</a:t>
          </a:r>
        </a:p>
      </dgm:t>
    </dgm:pt>
    <dgm:pt modelId="{DC1D9070-7D31-4936-AD8A-85033ECC4DDB}" type="parTrans" cxnId="{24DE6A11-291E-488F-A0F6-823A7A4CB9AD}">
      <dgm:prSet/>
      <dgm:spPr/>
      <dgm:t>
        <a:bodyPr/>
        <a:lstStyle/>
        <a:p>
          <a:endParaRPr lang="en-US"/>
        </a:p>
      </dgm:t>
    </dgm:pt>
    <dgm:pt modelId="{1863D081-D1F5-4DF0-AD65-6452A4A0005E}" type="sibTrans" cxnId="{24DE6A11-291E-488F-A0F6-823A7A4CB9AD}">
      <dgm:prSet/>
      <dgm:spPr/>
      <dgm:t>
        <a:bodyPr/>
        <a:lstStyle/>
        <a:p>
          <a:endParaRPr lang="en-US"/>
        </a:p>
      </dgm:t>
    </dgm:pt>
    <dgm:pt modelId="{DEA7382E-2E8C-4800-8BCF-B8853E66B4DA}" type="pres">
      <dgm:prSet presAssocID="{4F1290A2-BC0D-42D0-9FCA-C7E55FC567ED}" presName="Name0" presStyleCnt="0">
        <dgm:presLayoutVars>
          <dgm:chMax val="4"/>
          <dgm:resizeHandles val="exact"/>
        </dgm:presLayoutVars>
      </dgm:prSet>
      <dgm:spPr/>
    </dgm:pt>
    <dgm:pt modelId="{07DB5A92-DE51-4158-AD4F-B9D9AD7D3012}" type="pres">
      <dgm:prSet presAssocID="{4F1290A2-BC0D-42D0-9FCA-C7E55FC567ED}" presName="ellipse" presStyleLbl="trBgShp" presStyleIdx="0" presStyleCnt="1"/>
      <dgm:spPr/>
    </dgm:pt>
    <dgm:pt modelId="{9A1772E1-3701-4D2C-9FE6-C5475E7E0767}" type="pres">
      <dgm:prSet presAssocID="{4F1290A2-BC0D-42D0-9FCA-C7E55FC567ED}" presName="arrow1" presStyleLbl="fgShp" presStyleIdx="0" presStyleCnt="1"/>
      <dgm:spPr/>
    </dgm:pt>
    <dgm:pt modelId="{A279B6BD-5814-4608-B329-93419DF03473}" type="pres">
      <dgm:prSet presAssocID="{4F1290A2-BC0D-42D0-9FCA-C7E55FC567ED}" presName="rectangle" presStyleLbl="revTx" presStyleIdx="0" presStyleCnt="1" custScaleX="142200">
        <dgm:presLayoutVars>
          <dgm:bulletEnabled val="1"/>
        </dgm:presLayoutVars>
      </dgm:prSet>
      <dgm:spPr/>
    </dgm:pt>
    <dgm:pt modelId="{5BDD506B-6E65-4C33-A875-D0C70A89C132}" type="pres">
      <dgm:prSet presAssocID="{822943DC-0345-43B5-A1CB-0EFC97F5D222}" presName="item1" presStyleLbl="node1" presStyleIdx="0" presStyleCnt="3">
        <dgm:presLayoutVars>
          <dgm:bulletEnabled val="1"/>
        </dgm:presLayoutVars>
      </dgm:prSet>
      <dgm:spPr/>
    </dgm:pt>
    <dgm:pt modelId="{FD3F3CC4-9A64-4A95-A98C-D928B556E8AA}" type="pres">
      <dgm:prSet presAssocID="{651D15D8-650E-4B35-8358-F40AD1C9A6A9}" presName="item2" presStyleLbl="node1" presStyleIdx="1" presStyleCnt="3">
        <dgm:presLayoutVars>
          <dgm:bulletEnabled val="1"/>
        </dgm:presLayoutVars>
      </dgm:prSet>
      <dgm:spPr/>
    </dgm:pt>
    <dgm:pt modelId="{2B01E3FA-F5BD-411E-B1A7-42994D0EA6E5}" type="pres">
      <dgm:prSet presAssocID="{61C30DFE-9703-4821-BA3F-77B419315CA5}" presName="item3" presStyleLbl="node1" presStyleIdx="2" presStyleCnt="3">
        <dgm:presLayoutVars>
          <dgm:bulletEnabled val="1"/>
        </dgm:presLayoutVars>
      </dgm:prSet>
      <dgm:spPr/>
    </dgm:pt>
    <dgm:pt modelId="{C09E692D-1270-4070-895E-B91671DBAC0E}" type="pres">
      <dgm:prSet presAssocID="{4F1290A2-BC0D-42D0-9FCA-C7E55FC567ED}" presName="funnel" presStyleLbl="trAlignAcc1" presStyleIdx="0" presStyleCnt="1"/>
      <dgm:spPr/>
    </dgm:pt>
  </dgm:ptLst>
  <dgm:cxnLst>
    <dgm:cxn modelId="{0382100F-522A-4D56-A25B-020AB5EE4353}" srcId="{4F1290A2-BC0D-42D0-9FCA-C7E55FC567ED}" destId="{9F051FFF-C4BB-4955-9D5C-B4BA73E8CB08}" srcOrd="0" destOrd="0" parTransId="{3C993470-2FD2-4C0E-9C6C-F678DD45D596}" sibTransId="{F7BF43D4-752B-468D-A065-1D86DEA6FC59}"/>
    <dgm:cxn modelId="{24DE6A11-291E-488F-A0F6-823A7A4CB9AD}" srcId="{4F1290A2-BC0D-42D0-9FCA-C7E55FC567ED}" destId="{61C30DFE-9703-4821-BA3F-77B419315CA5}" srcOrd="3" destOrd="0" parTransId="{DC1D9070-7D31-4936-AD8A-85033ECC4DDB}" sibTransId="{1863D081-D1F5-4DF0-AD65-6452A4A0005E}"/>
    <dgm:cxn modelId="{88D39525-710B-4F5C-88BB-C45DD9D65695}" type="presOf" srcId="{9F051FFF-C4BB-4955-9D5C-B4BA73E8CB08}" destId="{2B01E3FA-F5BD-411E-B1A7-42994D0EA6E5}" srcOrd="0" destOrd="0" presId="urn:microsoft.com/office/officeart/2005/8/layout/funnel1"/>
    <dgm:cxn modelId="{58D6F466-2D19-46AA-A0D4-698772DBE1B3}" srcId="{4F1290A2-BC0D-42D0-9FCA-C7E55FC567ED}" destId="{822943DC-0345-43B5-A1CB-0EFC97F5D222}" srcOrd="1" destOrd="0" parTransId="{BBAD7E90-FD09-459A-ACCA-5521D282E068}" sibTransId="{302B5587-3638-4C3F-96A3-6203BDF7972B}"/>
    <dgm:cxn modelId="{38C4D449-B591-42F2-A569-E6B624806E34}" type="presOf" srcId="{822943DC-0345-43B5-A1CB-0EFC97F5D222}" destId="{FD3F3CC4-9A64-4A95-A98C-D928B556E8AA}" srcOrd="0" destOrd="0" presId="urn:microsoft.com/office/officeart/2005/8/layout/funnel1"/>
    <dgm:cxn modelId="{F3FED470-5E92-4DF4-8C7D-73772B1969C9}" type="presOf" srcId="{61C30DFE-9703-4821-BA3F-77B419315CA5}" destId="{A279B6BD-5814-4608-B329-93419DF03473}" srcOrd="0" destOrd="0" presId="urn:microsoft.com/office/officeart/2005/8/layout/funnel1"/>
    <dgm:cxn modelId="{6DDC2578-D5BF-4235-A6B6-EB2A6E60BAB9}" type="presOf" srcId="{4F1290A2-BC0D-42D0-9FCA-C7E55FC567ED}" destId="{DEA7382E-2E8C-4800-8BCF-B8853E66B4DA}" srcOrd="0" destOrd="0" presId="urn:microsoft.com/office/officeart/2005/8/layout/funnel1"/>
    <dgm:cxn modelId="{5E6D8FC7-8268-439A-8FF3-2B5DC5710E16}" type="presOf" srcId="{651D15D8-650E-4B35-8358-F40AD1C9A6A9}" destId="{5BDD506B-6E65-4C33-A875-D0C70A89C132}" srcOrd="0" destOrd="0" presId="urn:microsoft.com/office/officeart/2005/8/layout/funnel1"/>
    <dgm:cxn modelId="{447E97F0-D197-4E0C-8AE5-D480FC3FF8AA}" srcId="{4F1290A2-BC0D-42D0-9FCA-C7E55FC567ED}" destId="{651D15D8-650E-4B35-8358-F40AD1C9A6A9}" srcOrd="2" destOrd="0" parTransId="{BF02468F-AA88-4BD5-8CF4-17F2DBEC3F60}" sibTransId="{BC6B9A12-5377-4EE3-8CD5-D1BEB0E2E454}"/>
    <dgm:cxn modelId="{D170EE0A-483E-4B42-823D-07B33C5A67D4}" type="presParOf" srcId="{DEA7382E-2E8C-4800-8BCF-B8853E66B4DA}" destId="{07DB5A92-DE51-4158-AD4F-B9D9AD7D3012}" srcOrd="0" destOrd="0" presId="urn:microsoft.com/office/officeart/2005/8/layout/funnel1"/>
    <dgm:cxn modelId="{52D98A98-7E9C-46D5-8220-0769DB887263}" type="presParOf" srcId="{DEA7382E-2E8C-4800-8BCF-B8853E66B4DA}" destId="{9A1772E1-3701-4D2C-9FE6-C5475E7E0767}" srcOrd="1" destOrd="0" presId="urn:microsoft.com/office/officeart/2005/8/layout/funnel1"/>
    <dgm:cxn modelId="{3216DDAF-19DF-4E79-A43A-032442EA8521}" type="presParOf" srcId="{DEA7382E-2E8C-4800-8BCF-B8853E66B4DA}" destId="{A279B6BD-5814-4608-B329-93419DF03473}" srcOrd="2" destOrd="0" presId="urn:microsoft.com/office/officeart/2005/8/layout/funnel1"/>
    <dgm:cxn modelId="{BBBA9409-03DB-4C82-A845-742EA7A49787}" type="presParOf" srcId="{DEA7382E-2E8C-4800-8BCF-B8853E66B4DA}" destId="{5BDD506B-6E65-4C33-A875-D0C70A89C132}" srcOrd="3" destOrd="0" presId="urn:microsoft.com/office/officeart/2005/8/layout/funnel1"/>
    <dgm:cxn modelId="{6A97D578-F4E9-41A3-B488-283087C5AC77}" type="presParOf" srcId="{DEA7382E-2E8C-4800-8BCF-B8853E66B4DA}" destId="{FD3F3CC4-9A64-4A95-A98C-D928B556E8AA}" srcOrd="4" destOrd="0" presId="urn:microsoft.com/office/officeart/2005/8/layout/funnel1"/>
    <dgm:cxn modelId="{706AB852-863A-4882-B774-B4C7BCD8CA22}" type="presParOf" srcId="{DEA7382E-2E8C-4800-8BCF-B8853E66B4DA}" destId="{2B01E3FA-F5BD-411E-B1A7-42994D0EA6E5}" srcOrd="5" destOrd="0" presId="urn:microsoft.com/office/officeart/2005/8/layout/funnel1"/>
    <dgm:cxn modelId="{1B213784-7D62-4DEE-8F66-DC16D2C631B0}" type="presParOf" srcId="{DEA7382E-2E8C-4800-8BCF-B8853E66B4DA}" destId="{C09E692D-1270-4070-895E-B91671DBAC0E}" srcOrd="6" destOrd="0" presId="urn:microsoft.com/office/officeart/2005/8/layout/funne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58AB31F-194D-44E1-AC7B-E6149E41FB1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E4267A5-434C-456E-A993-60E9F6C71769}">
      <dgm:prSet/>
      <dgm:spPr>
        <a:solidFill>
          <a:srgbClr val="37AD80"/>
        </a:solidFill>
      </dgm:spPr>
      <dgm:t>
        <a:bodyPr/>
        <a:lstStyle/>
        <a:p>
          <a:r>
            <a:rPr lang="en-US" dirty="0"/>
            <a:t>ACNM – expand access to midwifery care to all</a:t>
          </a:r>
        </a:p>
      </dgm:t>
    </dgm:pt>
    <dgm:pt modelId="{1BD88D89-AC4A-4A17-BC06-FA4D325CE188}" type="parTrans" cxnId="{9909A93C-3866-4601-9B87-B6E194CC12FA}">
      <dgm:prSet/>
      <dgm:spPr/>
      <dgm:t>
        <a:bodyPr/>
        <a:lstStyle/>
        <a:p>
          <a:endParaRPr lang="en-US"/>
        </a:p>
      </dgm:t>
    </dgm:pt>
    <dgm:pt modelId="{8B51A3A3-B5F4-48A1-AFB7-7DFED89DE2F4}" type="sibTrans" cxnId="{9909A93C-3866-4601-9B87-B6E194CC12FA}">
      <dgm:prSet/>
      <dgm:spPr/>
      <dgm:t>
        <a:bodyPr/>
        <a:lstStyle/>
        <a:p>
          <a:endParaRPr lang="en-US"/>
        </a:p>
      </dgm:t>
    </dgm:pt>
    <dgm:pt modelId="{198366E1-8F99-40D0-A1FB-BF67A899B9AD}">
      <dgm:prSet/>
      <dgm:spPr>
        <a:solidFill>
          <a:srgbClr val="37AD80"/>
        </a:solidFill>
      </dgm:spPr>
      <dgm:t>
        <a:bodyPr/>
        <a:lstStyle/>
        <a:p>
          <a:r>
            <a:rPr lang="en-US" dirty="0"/>
            <a:t>Your institution/business mission</a:t>
          </a:r>
        </a:p>
      </dgm:t>
    </dgm:pt>
    <dgm:pt modelId="{16C05AAC-4607-46FB-AF7D-FE93736F1A94}" type="parTrans" cxnId="{0C75880F-24C0-4300-8D42-54BD6B23CD8D}">
      <dgm:prSet/>
      <dgm:spPr/>
      <dgm:t>
        <a:bodyPr/>
        <a:lstStyle/>
        <a:p>
          <a:endParaRPr lang="en-US"/>
        </a:p>
      </dgm:t>
    </dgm:pt>
    <dgm:pt modelId="{D893BA90-A7A0-446D-9BB1-298D4C83A80E}" type="sibTrans" cxnId="{0C75880F-24C0-4300-8D42-54BD6B23CD8D}">
      <dgm:prSet/>
      <dgm:spPr/>
      <dgm:t>
        <a:bodyPr/>
        <a:lstStyle/>
        <a:p>
          <a:endParaRPr lang="en-US"/>
        </a:p>
      </dgm:t>
    </dgm:pt>
    <dgm:pt modelId="{9DBF90AF-B6AC-4580-A19A-8762C3C9597C}">
      <dgm:prSet/>
      <dgm:spPr>
        <a:solidFill>
          <a:srgbClr val="37AD80"/>
        </a:solidFill>
      </dgm:spPr>
      <dgm:t>
        <a:bodyPr/>
        <a:lstStyle/>
        <a:p>
          <a:r>
            <a:rPr lang="en-US" dirty="0"/>
            <a:t>Your department’s mission</a:t>
          </a:r>
        </a:p>
      </dgm:t>
    </dgm:pt>
    <dgm:pt modelId="{00A66728-ABF0-4E79-936E-7288BCAD05E4}" type="parTrans" cxnId="{3ED337CF-BA4B-4C3A-9770-6673B20362FF}">
      <dgm:prSet/>
      <dgm:spPr/>
      <dgm:t>
        <a:bodyPr/>
        <a:lstStyle/>
        <a:p>
          <a:endParaRPr lang="en-US"/>
        </a:p>
      </dgm:t>
    </dgm:pt>
    <dgm:pt modelId="{FBD3BB28-F891-4166-9392-36BABD51E30B}" type="sibTrans" cxnId="{3ED337CF-BA4B-4C3A-9770-6673B20362FF}">
      <dgm:prSet/>
      <dgm:spPr/>
      <dgm:t>
        <a:bodyPr/>
        <a:lstStyle/>
        <a:p>
          <a:endParaRPr lang="en-US"/>
        </a:p>
      </dgm:t>
    </dgm:pt>
    <dgm:pt modelId="{CE7B9278-8CB2-4262-9FFA-3BD31C92C126}">
      <dgm:prSet/>
      <dgm:spPr>
        <a:solidFill>
          <a:srgbClr val="37AD80"/>
        </a:solidFill>
      </dgm:spPr>
      <dgm:t>
        <a:bodyPr/>
        <a:lstStyle/>
        <a:p>
          <a:r>
            <a:rPr lang="en-US" dirty="0"/>
            <a:t>State/institution regulations</a:t>
          </a:r>
        </a:p>
      </dgm:t>
    </dgm:pt>
    <dgm:pt modelId="{DC4B598F-7F62-42A6-8413-29661A910E5D}" type="parTrans" cxnId="{365AF1A4-6D6F-4128-8842-21EBDD289815}">
      <dgm:prSet/>
      <dgm:spPr/>
      <dgm:t>
        <a:bodyPr/>
        <a:lstStyle/>
        <a:p>
          <a:endParaRPr lang="en-US"/>
        </a:p>
      </dgm:t>
    </dgm:pt>
    <dgm:pt modelId="{2AF0FFC4-7AF5-4C7B-89D4-DAF12D3D828F}" type="sibTrans" cxnId="{365AF1A4-6D6F-4128-8842-21EBDD289815}">
      <dgm:prSet/>
      <dgm:spPr/>
      <dgm:t>
        <a:bodyPr/>
        <a:lstStyle/>
        <a:p>
          <a:endParaRPr lang="en-US"/>
        </a:p>
      </dgm:t>
    </dgm:pt>
    <dgm:pt modelId="{88073DED-D64B-4F2A-83A0-0894D281C401}">
      <dgm:prSet/>
      <dgm:spPr>
        <a:solidFill>
          <a:srgbClr val="37AD80"/>
        </a:solidFill>
      </dgm:spPr>
      <dgm:t>
        <a:bodyPr/>
        <a:lstStyle/>
        <a:p>
          <a:r>
            <a:rPr lang="en-US"/>
            <a:t>Leadership goals</a:t>
          </a:r>
        </a:p>
      </dgm:t>
    </dgm:pt>
    <dgm:pt modelId="{57343EDF-C09E-45AD-A928-39D2B30AFE78}" type="parTrans" cxnId="{D162A058-377F-4CD1-BE2B-5310CDF452F9}">
      <dgm:prSet/>
      <dgm:spPr/>
      <dgm:t>
        <a:bodyPr/>
        <a:lstStyle/>
        <a:p>
          <a:endParaRPr lang="en-US"/>
        </a:p>
      </dgm:t>
    </dgm:pt>
    <dgm:pt modelId="{18E21281-ABDA-4721-BB81-5F088A4ECB75}" type="sibTrans" cxnId="{D162A058-377F-4CD1-BE2B-5310CDF452F9}">
      <dgm:prSet/>
      <dgm:spPr/>
      <dgm:t>
        <a:bodyPr/>
        <a:lstStyle/>
        <a:p>
          <a:endParaRPr lang="en-US"/>
        </a:p>
      </dgm:t>
    </dgm:pt>
    <dgm:pt modelId="{B0F3EE63-5E75-459A-ABD5-3F69681C8D36}">
      <dgm:prSet/>
      <dgm:spPr>
        <a:solidFill>
          <a:srgbClr val="37AD80"/>
        </a:solidFill>
      </dgm:spPr>
      <dgm:t>
        <a:bodyPr/>
        <a:lstStyle/>
        <a:p>
          <a:r>
            <a:rPr lang="en-US" dirty="0"/>
            <a:t>Your group’s interests</a:t>
          </a:r>
        </a:p>
      </dgm:t>
    </dgm:pt>
    <dgm:pt modelId="{8E2AFF6F-0231-4DCF-A455-03EDDD008CE4}" type="parTrans" cxnId="{93FDB629-BAD2-4E8E-8ED3-4B19B4D98BB5}">
      <dgm:prSet/>
      <dgm:spPr/>
      <dgm:t>
        <a:bodyPr/>
        <a:lstStyle/>
        <a:p>
          <a:endParaRPr lang="en-US"/>
        </a:p>
      </dgm:t>
    </dgm:pt>
    <dgm:pt modelId="{607659CB-A756-47AD-AF5B-B83178B8644F}" type="sibTrans" cxnId="{93FDB629-BAD2-4E8E-8ED3-4B19B4D98BB5}">
      <dgm:prSet/>
      <dgm:spPr/>
      <dgm:t>
        <a:bodyPr/>
        <a:lstStyle/>
        <a:p>
          <a:endParaRPr lang="en-US"/>
        </a:p>
      </dgm:t>
    </dgm:pt>
    <dgm:pt modelId="{8AC96DF7-08A9-4AEC-8E46-2C88A63F26B2}" type="pres">
      <dgm:prSet presAssocID="{F58AB31F-194D-44E1-AC7B-E6149E41FB13}" presName="diagram" presStyleCnt="0">
        <dgm:presLayoutVars>
          <dgm:dir/>
          <dgm:resizeHandles val="exact"/>
        </dgm:presLayoutVars>
      </dgm:prSet>
      <dgm:spPr/>
    </dgm:pt>
    <dgm:pt modelId="{726D7920-94A3-45DF-A8B4-4B184E43B76C}" type="pres">
      <dgm:prSet presAssocID="{FE4267A5-434C-456E-A993-60E9F6C71769}" presName="node" presStyleLbl="node1" presStyleIdx="0" presStyleCnt="6">
        <dgm:presLayoutVars>
          <dgm:bulletEnabled val="1"/>
        </dgm:presLayoutVars>
      </dgm:prSet>
      <dgm:spPr/>
    </dgm:pt>
    <dgm:pt modelId="{A4F60AD9-F973-4AC8-933C-C9EC4B70BFD3}" type="pres">
      <dgm:prSet presAssocID="{8B51A3A3-B5F4-48A1-AFB7-7DFED89DE2F4}" presName="sibTrans" presStyleCnt="0"/>
      <dgm:spPr/>
    </dgm:pt>
    <dgm:pt modelId="{8F6093CF-F401-42E4-86AE-3C1E7D51983D}" type="pres">
      <dgm:prSet presAssocID="{198366E1-8F99-40D0-A1FB-BF67A899B9AD}" presName="node" presStyleLbl="node1" presStyleIdx="1" presStyleCnt="6">
        <dgm:presLayoutVars>
          <dgm:bulletEnabled val="1"/>
        </dgm:presLayoutVars>
      </dgm:prSet>
      <dgm:spPr/>
    </dgm:pt>
    <dgm:pt modelId="{42202FDB-8A13-40D4-8B58-4AAB8EC31A0E}" type="pres">
      <dgm:prSet presAssocID="{D893BA90-A7A0-446D-9BB1-298D4C83A80E}" presName="sibTrans" presStyleCnt="0"/>
      <dgm:spPr/>
    </dgm:pt>
    <dgm:pt modelId="{5D37B237-FA70-4048-A94C-A1FC55EC7CF3}" type="pres">
      <dgm:prSet presAssocID="{9DBF90AF-B6AC-4580-A19A-8762C3C9597C}" presName="node" presStyleLbl="node1" presStyleIdx="2" presStyleCnt="6">
        <dgm:presLayoutVars>
          <dgm:bulletEnabled val="1"/>
        </dgm:presLayoutVars>
      </dgm:prSet>
      <dgm:spPr/>
    </dgm:pt>
    <dgm:pt modelId="{25326263-E3B6-46BF-A07D-1852FE10D463}" type="pres">
      <dgm:prSet presAssocID="{FBD3BB28-F891-4166-9392-36BABD51E30B}" presName="sibTrans" presStyleCnt="0"/>
      <dgm:spPr/>
    </dgm:pt>
    <dgm:pt modelId="{24346DDA-A45F-42D1-A1D5-5AE6C79E8B31}" type="pres">
      <dgm:prSet presAssocID="{CE7B9278-8CB2-4262-9FFA-3BD31C92C126}" presName="node" presStyleLbl="node1" presStyleIdx="3" presStyleCnt="6">
        <dgm:presLayoutVars>
          <dgm:bulletEnabled val="1"/>
        </dgm:presLayoutVars>
      </dgm:prSet>
      <dgm:spPr/>
    </dgm:pt>
    <dgm:pt modelId="{7745B7D4-6335-4B0B-9EB9-DE00641C4162}" type="pres">
      <dgm:prSet presAssocID="{2AF0FFC4-7AF5-4C7B-89D4-DAF12D3D828F}" presName="sibTrans" presStyleCnt="0"/>
      <dgm:spPr/>
    </dgm:pt>
    <dgm:pt modelId="{E4427790-C253-4BF3-AE47-44C8A6260108}" type="pres">
      <dgm:prSet presAssocID="{88073DED-D64B-4F2A-83A0-0894D281C401}" presName="node" presStyleLbl="node1" presStyleIdx="4" presStyleCnt="6">
        <dgm:presLayoutVars>
          <dgm:bulletEnabled val="1"/>
        </dgm:presLayoutVars>
      </dgm:prSet>
      <dgm:spPr/>
    </dgm:pt>
    <dgm:pt modelId="{3776B568-5B6A-4565-9CAB-900A0F53404F}" type="pres">
      <dgm:prSet presAssocID="{18E21281-ABDA-4721-BB81-5F088A4ECB75}" presName="sibTrans" presStyleCnt="0"/>
      <dgm:spPr/>
    </dgm:pt>
    <dgm:pt modelId="{08AAC0C7-277D-4FF4-822D-004CB9741CD6}" type="pres">
      <dgm:prSet presAssocID="{B0F3EE63-5E75-459A-ABD5-3F69681C8D36}" presName="node" presStyleLbl="node1" presStyleIdx="5" presStyleCnt="6">
        <dgm:presLayoutVars>
          <dgm:bulletEnabled val="1"/>
        </dgm:presLayoutVars>
      </dgm:prSet>
      <dgm:spPr/>
    </dgm:pt>
  </dgm:ptLst>
  <dgm:cxnLst>
    <dgm:cxn modelId="{9887090B-E0C7-49E8-8618-9F9B31D264B8}" type="presOf" srcId="{B0F3EE63-5E75-459A-ABD5-3F69681C8D36}" destId="{08AAC0C7-277D-4FF4-822D-004CB9741CD6}" srcOrd="0" destOrd="0" presId="urn:microsoft.com/office/officeart/2005/8/layout/default"/>
    <dgm:cxn modelId="{0C75880F-24C0-4300-8D42-54BD6B23CD8D}" srcId="{F58AB31F-194D-44E1-AC7B-E6149E41FB13}" destId="{198366E1-8F99-40D0-A1FB-BF67A899B9AD}" srcOrd="1" destOrd="0" parTransId="{16C05AAC-4607-46FB-AF7D-FE93736F1A94}" sibTransId="{D893BA90-A7A0-446D-9BB1-298D4C83A80E}"/>
    <dgm:cxn modelId="{1D3E2E12-4878-4C1A-8D0B-7EAD98F52B03}" type="presOf" srcId="{198366E1-8F99-40D0-A1FB-BF67A899B9AD}" destId="{8F6093CF-F401-42E4-86AE-3C1E7D51983D}" srcOrd="0" destOrd="0" presId="urn:microsoft.com/office/officeart/2005/8/layout/default"/>
    <dgm:cxn modelId="{DC783C22-BC75-40A5-8822-9E7E584D0130}" type="presOf" srcId="{9DBF90AF-B6AC-4580-A19A-8762C3C9597C}" destId="{5D37B237-FA70-4048-A94C-A1FC55EC7CF3}" srcOrd="0" destOrd="0" presId="urn:microsoft.com/office/officeart/2005/8/layout/default"/>
    <dgm:cxn modelId="{93FDB629-BAD2-4E8E-8ED3-4B19B4D98BB5}" srcId="{F58AB31F-194D-44E1-AC7B-E6149E41FB13}" destId="{B0F3EE63-5E75-459A-ABD5-3F69681C8D36}" srcOrd="5" destOrd="0" parTransId="{8E2AFF6F-0231-4DCF-A455-03EDDD008CE4}" sibTransId="{607659CB-A756-47AD-AF5B-B83178B8644F}"/>
    <dgm:cxn modelId="{25132331-ACB9-4833-844E-20922C995702}" type="presOf" srcId="{FE4267A5-434C-456E-A993-60E9F6C71769}" destId="{726D7920-94A3-45DF-A8B4-4B184E43B76C}" srcOrd="0" destOrd="0" presId="urn:microsoft.com/office/officeart/2005/8/layout/default"/>
    <dgm:cxn modelId="{9909A93C-3866-4601-9B87-B6E194CC12FA}" srcId="{F58AB31F-194D-44E1-AC7B-E6149E41FB13}" destId="{FE4267A5-434C-456E-A993-60E9F6C71769}" srcOrd="0" destOrd="0" parTransId="{1BD88D89-AC4A-4A17-BC06-FA4D325CE188}" sibTransId="{8B51A3A3-B5F4-48A1-AFB7-7DFED89DE2F4}"/>
    <dgm:cxn modelId="{457B096C-535D-44AA-9ED2-AB0D58FCFC9F}" type="presOf" srcId="{88073DED-D64B-4F2A-83A0-0894D281C401}" destId="{E4427790-C253-4BF3-AE47-44C8A6260108}" srcOrd="0" destOrd="0" presId="urn:microsoft.com/office/officeart/2005/8/layout/default"/>
    <dgm:cxn modelId="{D162A058-377F-4CD1-BE2B-5310CDF452F9}" srcId="{F58AB31F-194D-44E1-AC7B-E6149E41FB13}" destId="{88073DED-D64B-4F2A-83A0-0894D281C401}" srcOrd="4" destOrd="0" parTransId="{57343EDF-C09E-45AD-A928-39D2B30AFE78}" sibTransId="{18E21281-ABDA-4721-BB81-5F088A4ECB75}"/>
    <dgm:cxn modelId="{88394398-AC52-43BF-AD85-7D00F95E0B38}" type="presOf" srcId="{CE7B9278-8CB2-4262-9FFA-3BD31C92C126}" destId="{24346DDA-A45F-42D1-A1D5-5AE6C79E8B31}" srcOrd="0" destOrd="0" presId="urn:microsoft.com/office/officeart/2005/8/layout/default"/>
    <dgm:cxn modelId="{365AF1A4-6D6F-4128-8842-21EBDD289815}" srcId="{F58AB31F-194D-44E1-AC7B-E6149E41FB13}" destId="{CE7B9278-8CB2-4262-9FFA-3BD31C92C126}" srcOrd="3" destOrd="0" parTransId="{DC4B598F-7F62-42A6-8413-29661A910E5D}" sibTransId="{2AF0FFC4-7AF5-4C7B-89D4-DAF12D3D828F}"/>
    <dgm:cxn modelId="{3ED337CF-BA4B-4C3A-9770-6673B20362FF}" srcId="{F58AB31F-194D-44E1-AC7B-E6149E41FB13}" destId="{9DBF90AF-B6AC-4580-A19A-8762C3C9597C}" srcOrd="2" destOrd="0" parTransId="{00A66728-ABF0-4E79-936E-7288BCAD05E4}" sibTransId="{FBD3BB28-F891-4166-9392-36BABD51E30B}"/>
    <dgm:cxn modelId="{8078D0FE-9CA1-4475-AFC6-6038A557E10F}" type="presOf" srcId="{F58AB31F-194D-44E1-AC7B-E6149E41FB13}" destId="{8AC96DF7-08A9-4AEC-8E46-2C88A63F26B2}" srcOrd="0" destOrd="0" presId="urn:microsoft.com/office/officeart/2005/8/layout/default"/>
    <dgm:cxn modelId="{44BAC402-6790-46DE-A169-BFD51286C9AA}" type="presParOf" srcId="{8AC96DF7-08A9-4AEC-8E46-2C88A63F26B2}" destId="{726D7920-94A3-45DF-A8B4-4B184E43B76C}" srcOrd="0" destOrd="0" presId="urn:microsoft.com/office/officeart/2005/8/layout/default"/>
    <dgm:cxn modelId="{2D8D8199-A5D8-4A76-9609-08564C90CF72}" type="presParOf" srcId="{8AC96DF7-08A9-4AEC-8E46-2C88A63F26B2}" destId="{A4F60AD9-F973-4AC8-933C-C9EC4B70BFD3}" srcOrd="1" destOrd="0" presId="urn:microsoft.com/office/officeart/2005/8/layout/default"/>
    <dgm:cxn modelId="{32836927-FC5D-4821-8D42-5F217341C3B5}" type="presParOf" srcId="{8AC96DF7-08A9-4AEC-8E46-2C88A63F26B2}" destId="{8F6093CF-F401-42E4-86AE-3C1E7D51983D}" srcOrd="2" destOrd="0" presId="urn:microsoft.com/office/officeart/2005/8/layout/default"/>
    <dgm:cxn modelId="{BE6D3124-5A10-49A1-AE1B-FEF6130A8030}" type="presParOf" srcId="{8AC96DF7-08A9-4AEC-8E46-2C88A63F26B2}" destId="{42202FDB-8A13-40D4-8B58-4AAB8EC31A0E}" srcOrd="3" destOrd="0" presId="urn:microsoft.com/office/officeart/2005/8/layout/default"/>
    <dgm:cxn modelId="{8DAC9C07-E3A6-429C-AADF-658F863746C6}" type="presParOf" srcId="{8AC96DF7-08A9-4AEC-8E46-2C88A63F26B2}" destId="{5D37B237-FA70-4048-A94C-A1FC55EC7CF3}" srcOrd="4" destOrd="0" presId="urn:microsoft.com/office/officeart/2005/8/layout/default"/>
    <dgm:cxn modelId="{CD938A58-5C2F-4564-98F0-B92C82F0916C}" type="presParOf" srcId="{8AC96DF7-08A9-4AEC-8E46-2C88A63F26B2}" destId="{25326263-E3B6-46BF-A07D-1852FE10D463}" srcOrd="5" destOrd="0" presId="urn:microsoft.com/office/officeart/2005/8/layout/default"/>
    <dgm:cxn modelId="{22342310-FA62-4500-85BE-AABE1112940A}" type="presParOf" srcId="{8AC96DF7-08A9-4AEC-8E46-2C88A63F26B2}" destId="{24346DDA-A45F-42D1-A1D5-5AE6C79E8B31}" srcOrd="6" destOrd="0" presId="urn:microsoft.com/office/officeart/2005/8/layout/default"/>
    <dgm:cxn modelId="{F34D82C5-CD66-4241-9171-F893EBCD056F}" type="presParOf" srcId="{8AC96DF7-08A9-4AEC-8E46-2C88A63F26B2}" destId="{7745B7D4-6335-4B0B-9EB9-DE00641C4162}" srcOrd="7" destOrd="0" presId="urn:microsoft.com/office/officeart/2005/8/layout/default"/>
    <dgm:cxn modelId="{8A6BB00D-77A3-46A7-A6D3-F18993F6B317}" type="presParOf" srcId="{8AC96DF7-08A9-4AEC-8E46-2C88A63F26B2}" destId="{E4427790-C253-4BF3-AE47-44C8A6260108}" srcOrd="8" destOrd="0" presId="urn:microsoft.com/office/officeart/2005/8/layout/default"/>
    <dgm:cxn modelId="{798BE2A6-A666-4BEA-8D4B-7D98909136B7}" type="presParOf" srcId="{8AC96DF7-08A9-4AEC-8E46-2C88A63F26B2}" destId="{3776B568-5B6A-4565-9CAB-900A0F53404F}" srcOrd="9" destOrd="0" presId="urn:microsoft.com/office/officeart/2005/8/layout/default"/>
    <dgm:cxn modelId="{CED23A46-DC28-4EC2-83E9-7C864DB83AA8}" type="presParOf" srcId="{8AC96DF7-08A9-4AEC-8E46-2C88A63F26B2}" destId="{08AAC0C7-277D-4FF4-822D-004CB9741CD6}"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A1744B2-A1B5-45B1-910E-2599ED9E20D0}" type="doc">
      <dgm:prSet loTypeId="urn:microsoft.com/office/officeart/2005/8/layout/process1" loCatId="process" qsTypeId="urn:microsoft.com/office/officeart/2005/8/quickstyle/simple1" qsCatId="simple" csTypeId="urn:microsoft.com/office/officeart/2005/8/colors/accent1_2" csCatId="accent1" phldr="1"/>
      <dgm:spPr/>
    </dgm:pt>
    <dgm:pt modelId="{FF5387B4-4A7D-4B2D-966A-D12B35A1D9FD}">
      <dgm:prSet phldrT="[Text]"/>
      <dgm:spPr/>
      <dgm:t>
        <a:bodyPr/>
        <a:lstStyle/>
        <a:p>
          <a:r>
            <a:rPr lang="en-US" dirty="0"/>
            <a:t>Where you are now</a:t>
          </a:r>
        </a:p>
      </dgm:t>
    </dgm:pt>
    <dgm:pt modelId="{DA2E9C52-B583-45E6-9C20-471AD4A0A86D}" type="parTrans" cxnId="{185FC52A-CB9A-4DFC-B8AB-DE92B4400739}">
      <dgm:prSet/>
      <dgm:spPr/>
      <dgm:t>
        <a:bodyPr/>
        <a:lstStyle/>
        <a:p>
          <a:endParaRPr lang="en-US"/>
        </a:p>
      </dgm:t>
    </dgm:pt>
    <dgm:pt modelId="{F9E0CBE5-0C33-4311-9DDD-6B4907685401}" type="sibTrans" cxnId="{185FC52A-CB9A-4DFC-B8AB-DE92B4400739}">
      <dgm:prSet/>
      <dgm:spPr/>
      <dgm:t>
        <a:bodyPr/>
        <a:lstStyle/>
        <a:p>
          <a:endParaRPr lang="en-US"/>
        </a:p>
      </dgm:t>
    </dgm:pt>
    <dgm:pt modelId="{1FD389B0-D72C-4CEE-9E16-5D6431A336FF}">
      <dgm:prSet phldrT="[Text]"/>
      <dgm:spPr/>
      <dgm:t>
        <a:bodyPr/>
        <a:lstStyle/>
        <a:p>
          <a:r>
            <a:rPr lang="en-US" dirty="0"/>
            <a:t>How to get there, what is needed</a:t>
          </a:r>
        </a:p>
      </dgm:t>
    </dgm:pt>
    <dgm:pt modelId="{4394808F-1832-436D-BB28-E9ADB852F69C}" type="parTrans" cxnId="{BE11CCFF-36D7-41D2-9EE1-4908BE6EE609}">
      <dgm:prSet/>
      <dgm:spPr/>
      <dgm:t>
        <a:bodyPr/>
        <a:lstStyle/>
        <a:p>
          <a:endParaRPr lang="en-US"/>
        </a:p>
      </dgm:t>
    </dgm:pt>
    <dgm:pt modelId="{B4849868-14E4-4350-B0BB-D7450E224C26}" type="sibTrans" cxnId="{BE11CCFF-36D7-41D2-9EE1-4908BE6EE609}">
      <dgm:prSet/>
      <dgm:spPr/>
      <dgm:t>
        <a:bodyPr/>
        <a:lstStyle/>
        <a:p>
          <a:endParaRPr lang="en-US"/>
        </a:p>
      </dgm:t>
    </dgm:pt>
    <dgm:pt modelId="{5483F79E-83FA-4848-899C-6BCDA7F32F14}">
      <dgm:prSet phldrT="[Text]"/>
      <dgm:spPr/>
      <dgm:t>
        <a:bodyPr/>
        <a:lstStyle/>
        <a:p>
          <a:r>
            <a:rPr lang="en-US" dirty="0"/>
            <a:t>Where you want to be</a:t>
          </a:r>
        </a:p>
      </dgm:t>
    </dgm:pt>
    <dgm:pt modelId="{2E6B1102-3FAE-4004-ADBC-0C84F6B3CEAD}" type="parTrans" cxnId="{ED0EA7A4-0FAD-44FB-9527-1D5E8A68BD6C}">
      <dgm:prSet/>
      <dgm:spPr/>
      <dgm:t>
        <a:bodyPr/>
        <a:lstStyle/>
        <a:p>
          <a:endParaRPr lang="en-US"/>
        </a:p>
      </dgm:t>
    </dgm:pt>
    <dgm:pt modelId="{F2CAE175-1A08-4E2E-9A19-987B89492B1E}" type="sibTrans" cxnId="{ED0EA7A4-0FAD-44FB-9527-1D5E8A68BD6C}">
      <dgm:prSet/>
      <dgm:spPr/>
      <dgm:t>
        <a:bodyPr/>
        <a:lstStyle/>
        <a:p>
          <a:endParaRPr lang="en-US"/>
        </a:p>
      </dgm:t>
    </dgm:pt>
    <dgm:pt modelId="{61C2C05C-69B6-4672-92FD-E950CCA0EC64}" type="pres">
      <dgm:prSet presAssocID="{7A1744B2-A1B5-45B1-910E-2599ED9E20D0}" presName="Name0" presStyleCnt="0">
        <dgm:presLayoutVars>
          <dgm:dir/>
          <dgm:resizeHandles val="exact"/>
        </dgm:presLayoutVars>
      </dgm:prSet>
      <dgm:spPr/>
    </dgm:pt>
    <dgm:pt modelId="{E00D4E1A-D11C-46CA-879F-9F2BD3A05BD4}" type="pres">
      <dgm:prSet presAssocID="{FF5387B4-4A7D-4B2D-966A-D12B35A1D9FD}" presName="node" presStyleLbl="node1" presStyleIdx="0" presStyleCnt="3" custLinFactNeighborX="-836" custLinFactNeighborY="-1488">
        <dgm:presLayoutVars>
          <dgm:bulletEnabled val="1"/>
        </dgm:presLayoutVars>
      </dgm:prSet>
      <dgm:spPr/>
    </dgm:pt>
    <dgm:pt modelId="{EC1A08EB-86FB-48A2-8804-F57F248AD124}" type="pres">
      <dgm:prSet presAssocID="{F9E0CBE5-0C33-4311-9DDD-6B4907685401}" presName="sibTrans" presStyleLbl="sibTrans2D1" presStyleIdx="0" presStyleCnt="2"/>
      <dgm:spPr/>
    </dgm:pt>
    <dgm:pt modelId="{ADDE3CF7-1CF6-4DED-9941-B6794D0B1944}" type="pres">
      <dgm:prSet presAssocID="{F9E0CBE5-0C33-4311-9DDD-6B4907685401}" presName="connectorText" presStyleLbl="sibTrans2D1" presStyleIdx="0" presStyleCnt="2"/>
      <dgm:spPr/>
    </dgm:pt>
    <dgm:pt modelId="{224D89F7-3175-40BA-B54A-52A33BF264D2}" type="pres">
      <dgm:prSet presAssocID="{1FD389B0-D72C-4CEE-9E16-5D6431A336FF}" presName="node" presStyleLbl="node1" presStyleIdx="1" presStyleCnt="3">
        <dgm:presLayoutVars>
          <dgm:bulletEnabled val="1"/>
        </dgm:presLayoutVars>
      </dgm:prSet>
      <dgm:spPr/>
    </dgm:pt>
    <dgm:pt modelId="{BE387FD6-D534-4670-A875-A9A3310F638C}" type="pres">
      <dgm:prSet presAssocID="{B4849868-14E4-4350-B0BB-D7450E224C26}" presName="sibTrans" presStyleLbl="sibTrans2D1" presStyleIdx="1" presStyleCnt="2"/>
      <dgm:spPr/>
    </dgm:pt>
    <dgm:pt modelId="{0536D1E2-0C5E-4F24-A4F9-76596E7C8CD7}" type="pres">
      <dgm:prSet presAssocID="{B4849868-14E4-4350-B0BB-D7450E224C26}" presName="connectorText" presStyleLbl="sibTrans2D1" presStyleIdx="1" presStyleCnt="2"/>
      <dgm:spPr/>
    </dgm:pt>
    <dgm:pt modelId="{75C10784-843A-491A-86E6-93CCAF72965E}" type="pres">
      <dgm:prSet presAssocID="{5483F79E-83FA-4848-899C-6BCDA7F32F14}" presName="node" presStyleLbl="node1" presStyleIdx="2" presStyleCnt="3">
        <dgm:presLayoutVars>
          <dgm:bulletEnabled val="1"/>
        </dgm:presLayoutVars>
      </dgm:prSet>
      <dgm:spPr/>
    </dgm:pt>
  </dgm:ptLst>
  <dgm:cxnLst>
    <dgm:cxn modelId="{6C07F826-E82F-40C6-8264-9590D2DCB122}" type="presOf" srcId="{FF5387B4-4A7D-4B2D-966A-D12B35A1D9FD}" destId="{E00D4E1A-D11C-46CA-879F-9F2BD3A05BD4}" srcOrd="0" destOrd="0" presId="urn:microsoft.com/office/officeart/2005/8/layout/process1"/>
    <dgm:cxn modelId="{9C63A529-BFDE-48A4-81E8-F416142A8323}" type="presOf" srcId="{7A1744B2-A1B5-45B1-910E-2599ED9E20D0}" destId="{61C2C05C-69B6-4672-92FD-E950CCA0EC64}" srcOrd="0" destOrd="0" presId="urn:microsoft.com/office/officeart/2005/8/layout/process1"/>
    <dgm:cxn modelId="{185FC52A-CB9A-4DFC-B8AB-DE92B4400739}" srcId="{7A1744B2-A1B5-45B1-910E-2599ED9E20D0}" destId="{FF5387B4-4A7D-4B2D-966A-D12B35A1D9FD}" srcOrd="0" destOrd="0" parTransId="{DA2E9C52-B583-45E6-9C20-471AD4A0A86D}" sibTransId="{F9E0CBE5-0C33-4311-9DDD-6B4907685401}"/>
    <dgm:cxn modelId="{F2CE8845-23DD-4A9B-BD65-07076D4F7107}" type="presOf" srcId="{F9E0CBE5-0C33-4311-9DDD-6B4907685401}" destId="{ADDE3CF7-1CF6-4DED-9941-B6794D0B1944}" srcOrd="1" destOrd="0" presId="urn:microsoft.com/office/officeart/2005/8/layout/process1"/>
    <dgm:cxn modelId="{76F28679-7E15-482F-8402-A412581840C1}" type="presOf" srcId="{B4849868-14E4-4350-B0BB-D7450E224C26}" destId="{0536D1E2-0C5E-4F24-A4F9-76596E7C8CD7}" srcOrd="1" destOrd="0" presId="urn:microsoft.com/office/officeart/2005/8/layout/process1"/>
    <dgm:cxn modelId="{1D679FA1-BF6E-4CA7-B3F5-2907FDBD19A5}" type="presOf" srcId="{1FD389B0-D72C-4CEE-9E16-5D6431A336FF}" destId="{224D89F7-3175-40BA-B54A-52A33BF264D2}" srcOrd="0" destOrd="0" presId="urn:microsoft.com/office/officeart/2005/8/layout/process1"/>
    <dgm:cxn modelId="{ED0EA7A4-0FAD-44FB-9527-1D5E8A68BD6C}" srcId="{7A1744B2-A1B5-45B1-910E-2599ED9E20D0}" destId="{5483F79E-83FA-4848-899C-6BCDA7F32F14}" srcOrd="2" destOrd="0" parTransId="{2E6B1102-3FAE-4004-ADBC-0C84F6B3CEAD}" sibTransId="{F2CAE175-1A08-4E2E-9A19-987B89492B1E}"/>
    <dgm:cxn modelId="{2B918BA5-8767-44D1-BF02-B9936211653F}" type="presOf" srcId="{B4849868-14E4-4350-B0BB-D7450E224C26}" destId="{BE387FD6-D534-4670-A875-A9A3310F638C}" srcOrd="0" destOrd="0" presId="urn:microsoft.com/office/officeart/2005/8/layout/process1"/>
    <dgm:cxn modelId="{B11E83CF-AAC1-4CDD-BDF2-D60A615723F6}" type="presOf" srcId="{F9E0CBE5-0C33-4311-9DDD-6B4907685401}" destId="{EC1A08EB-86FB-48A2-8804-F57F248AD124}" srcOrd="0" destOrd="0" presId="urn:microsoft.com/office/officeart/2005/8/layout/process1"/>
    <dgm:cxn modelId="{A41DD8FD-76F1-4AA7-A9B6-1123811EBFF9}" type="presOf" srcId="{5483F79E-83FA-4848-899C-6BCDA7F32F14}" destId="{75C10784-843A-491A-86E6-93CCAF72965E}" srcOrd="0" destOrd="0" presId="urn:microsoft.com/office/officeart/2005/8/layout/process1"/>
    <dgm:cxn modelId="{BE11CCFF-36D7-41D2-9EE1-4908BE6EE609}" srcId="{7A1744B2-A1B5-45B1-910E-2599ED9E20D0}" destId="{1FD389B0-D72C-4CEE-9E16-5D6431A336FF}" srcOrd="1" destOrd="0" parTransId="{4394808F-1832-436D-BB28-E9ADB852F69C}" sibTransId="{B4849868-14E4-4350-B0BB-D7450E224C26}"/>
    <dgm:cxn modelId="{D0E26AB2-5995-4D20-BB8C-F72C615E099A}" type="presParOf" srcId="{61C2C05C-69B6-4672-92FD-E950CCA0EC64}" destId="{E00D4E1A-D11C-46CA-879F-9F2BD3A05BD4}" srcOrd="0" destOrd="0" presId="urn:microsoft.com/office/officeart/2005/8/layout/process1"/>
    <dgm:cxn modelId="{45B296F5-1CE6-4467-9203-085D5C983982}" type="presParOf" srcId="{61C2C05C-69B6-4672-92FD-E950CCA0EC64}" destId="{EC1A08EB-86FB-48A2-8804-F57F248AD124}" srcOrd="1" destOrd="0" presId="urn:microsoft.com/office/officeart/2005/8/layout/process1"/>
    <dgm:cxn modelId="{0C56627F-7929-4428-8E57-1AD74EA4FD8B}" type="presParOf" srcId="{EC1A08EB-86FB-48A2-8804-F57F248AD124}" destId="{ADDE3CF7-1CF6-4DED-9941-B6794D0B1944}" srcOrd="0" destOrd="0" presId="urn:microsoft.com/office/officeart/2005/8/layout/process1"/>
    <dgm:cxn modelId="{DAB890C8-6D88-48D5-B6AF-ED5CB64F7030}" type="presParOf" srcId="{61C2C05C-69B6-4672-92FD-E950CCA0EC64}" destId="{224D89F7-3175-40BA-B54A-52A33BF264D2}" srcOrd="2" destOrd="0" presId="urn:microsoft.com/office/officeart/2005/8/layout/process1"/>
    <dgm:cxn modelId="{17FDBE39-1C96-4EAA-80B6-D4F91E767659}" type="presParOf" srcId="{61C2C05C-69B6-4672-92FD-E950CCA0EC64}" destId="{BE387FD6-D534-4670-A875-A9A3310F638C}" srcOrd="3" destOrd="0" presId="urn:microsoft.com/office/officeart/2005/8/layout/process1"/>
    <dgm:cxn modelId="{4EE2F7A2-4F13-4B17-BF51-2C95706983B7}" type="presParOf" srcId="{BE387FD6-D534-4670-A875-A9A3310F638C}" destId="{0536D1E2-0C5E-4F24-A4F9-76596E7C8CD7}" srcOrd="0" destOrd="0" presId="urn:microsoft.com/office/officeart/2005/8/layout/process1"/>
    <dgm:cxn modelId="{E5561DFB-7405-4E58-9B16-3D0EEA22F623}" type="presParOf" srcId="{61C2C05C-69B6-4672-92FD-E950CCA0EC64}" destId="{75C10784-843A-491A-86E6-93CCAF72965E}"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D4E1A-D11C-46CA-879F-9F2BD3A05BD4}">
      <dsp:nvSpPr>
        <dsp:cNvPr id="0" name=""/>
        <dsp:cNvSpPr/>
      </dsp:nvSpPr>
      <dsp:spPr>
        <a:xfrm>
          <a:off x="11808" y="0"/>
          <a:ext cx="1830820" cy="76151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Where you are now</a:t>
          </a:r>
        </a:p>
      </dsp:txBody>
      <dsp:txXfrm>
        <a:off x="34112" y="22304"/>
        <a:ext cx="1786212" cy="716903"/>
      </dsp:txXfrm>
    </dsp:sp>
    <dsp:sp modelId="{EC1A08EB-86FB-48A2-8804-F57F248AD124}">
      <dsp:nvSpPr>
        <dsp:cNvPr id="0" name=""/>
        <dsp:cNvSpPr/>
      </dsp:nvSpPr>
      <dsp:spPr>
        <a:xfrm>
          <a:off x="2024290" y="153733"/>
          <a:ext cx="385122" cy="4540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024290" y="244542"/>
        <a:ext cx="269585" cy="272425"/>
      </dsp:txXfrm>
    </dsp:sp>
    <dsp:sp modelId="{224D89F7-3175-40BA-B54A-52A33BF264D2}">
      <dsp:nvSpPr>
        <dsp:cNvPr id="0" name=""/>
        <dsp:cNvSpPr/>
      </dsp:nvSpPr>
      <dsp:spPr>
        <a:xfrm>
          <a:off x="2569274" y="0"/>
          <a:ext cx="1830820" cy="76151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How to get there, what is needed</a:t>
          </a:r>
        </a:p>
      </dsp:txBody>
      <dsp:txXfrm>
        <a:off x="2591578" y="22304"/>
        <a:ext cx="1786212" cy="716903"/>
      </dsp:txXfrm>
    </dsp:sp>
    <dsp:sp modelId="{BE387FD6-D534-4670-A875-A9A3310F638C}">
      <dsp:nvSpPr>
        <dsp:cNvPr id="0" name=""/>
        <dsp:cNvSpPr/>
      </dsp:nvSpPr>
      <dsp:spPr>
        <a:xfrm>
          <a:off x="4583176" y="153733"/>
          <a:ext cx="388133" cy="4540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583176" y="244542"/>
        <a:ext cx="271693" cy="272425"/>
      </dsp:txXfrm>
    </dsp:sp>
    <dsp:sp modelId="{75C10784-843A-491A-86E6-93CCAF72965E}">
      <dsp:nvSpPr>
        <dsp:cNvPr id="0" name=""/>
        <dsp:cNvSpPr/>
      </dsp:nvSpPr>
      <dsp:spPr>
        <a:xfrm>
          <a:off x="5132423" y="0"/>
          <a:ext cx="1830820" cy="76151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Where you want to be</a:t>
          </a:r>
        </a:p>
      </dsp:txBody>
      <dsp:txXfrm>
        <a:off x="5154727" y="22304"/>
        <a:ext cx="1786212" cy="71690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0449A4-3A93-476A-9F35-F02EC56A876A}">
      <dsp:nvSpPr>
        <dsp:cNvPr id="0" name=""/>
        <dsp:cNvSpPr/>
      </dsp:nvSpPr>
      <dsp:spPr>
        <a:xfrm>
          <a:off x="3147978" y="211960"/>
          <a:ext cx="4206598" cy="1460896"/>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B76224-EBAA-4BC8-8984-2F59B642F0CC}">
      <dsp:nvSpPr>
        <dsp:cNvPr id="0" name=""/>
        <dsp:cNvSpPr/>
      </dsp:nvSpPr>
      <dsp:spPr>
        <a:xfrm>
          <a:off x="4850183" y="3789199"/>
          <a:ext cx="815232" cy="521748"/>
        </a:xfrm>
        <a:prstGeom prst="downArrow">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6AB71C-3136-47A2-B583-DC9400127F6B}">
      <dsp:nvSpPr>
        <dsp:cNvPr id="0" name=""/>
        <dsp:cNvSpPr/>
      </dsp:nvSpPr>
      <dsp:spPr>
        <a:xfrm>
          <a:off x="2575966" y="4206598"/>
          <a:ext cx="5363667" cy="978278"/>
        </a:xfrm>
        <a:prstGeom prst="rect">
          <a:avLst/>
        </a:prstGeom>
        <a:solidFill>
          <a:schemeClr val="tx2">
            <a:lumMod val="75000"/>
            <a:lumOff val="2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bg1"/>
              </a:solidFill>
            </a:rPr>
            <a:t>Where Your Practice Could Be</a:t>
          </a:r>
        </a:p>
      </dsp:txBody>
      <dsp:txXfrm>
        <a:off x="2575966" y="4206598"/>
        <a:ext cx="5363667" cy="978278"/>
      </dsp:txXfrm>
    </dsp:sp>
    <dsp:sp modelId="{DCD3C37C-1702-4195-9517-8056F523514A}">
      <dsp:nvSpPr>
        <dsp:cNvPr id="0" name=""/>
        <dsp:cNvSpPr/>
      </dsp:nvSpPr>
      <dsp:spPr>
        <a:xfrm>
          <a:off x="4184558" y="1561492"/>
          <a:ext cx="2453009" cy="191580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Environmentally Compatible</a:t>
          </a:r>
        </a:p>
      </dsp:txBody>
      <dsp:txXfrm>
        <a:off x="4543793" y="1842055"/>
        <a:ext cx="1734539" cy="1354676"/>
      </dsp:txXfrm>
    </dsp:sp>
    <dsp:sp modelId="{AD17ABF7-0089-48F2-9717-D39AFBADB54A}">
      <dsp:nvSpPr>
        <dsp:cNvPr id="0" name=""/>
        <dsp:cNvSpPr/>
      </dsp:nvSpPr>
      <dsp:spPr>
        <a:xfrm>
          <a:off x="3629565" y="325629"/>
          <a:ext cx="1759170" cy="159332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Vision</a:t>
          </a:r>
        </a:p>
      </dsp:txBody>
      <dsp:txXfrm>
        <a:off x="3887189" y="558966"/>
        <a:ext cx="1243922" cy="1126648"/>
      </dsp:txXfrm>
    </dsp:sp>
    <dsp:sp modelId="{139E9BEC-AB8E-4FF7-8BA6-A8D4E65C696E}">
      <dsp:nvSpPr>
        <dsp:cNvPr id="0" name=""/>
        <dsp:cNvSpPr/>
      </dsp:nvSpPr>
      <dsp:spPr>
        <a:xfrm>
          <a:off x="5502728" y="328406"/>
          <a:ext cx="1888684" cy="159939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Values</a:t>
          </a:r>
        </a:p>
      </dsp:txBody>
      <dsp:txXfrm>
        <a:off x="5779319" y="562632"/>
        <a:ext cx="1335502" cy="1130945"/>
      </dsp:txXfrm>
    </dsp:sp>
    <dsp:sp modelId="{79E2D174-E3B8-49ED-97A9-2591934B7969}">
      <dsp:nvSpPr>
        <dsp:cNvPr id="0" name=""/>
        <dsp:cNvSpPr/>
      </dsp:nvSpPr>
      <dsp:spPr>
        <a:xfrm>
          <a:off x="3071751" y="277345"/>
          <a:ext cx="4565301" cy="3652240"/>
        </a:xfrm>
        <a:prstGeom prst="funnel">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D6856B-EBE0-4A5F-A890-F49FF28689CB}">
      <dsp:nvSpPr>
        <dsp:cNvPr id="0" name=""/>
        <dsp:cNvSpPr/>
      </dsp:nvSpPr>
      <dsp:spPr>
        <a:xfrm>
          <a:off x="0" y="0"/>
          <a:ext cx="9814181" cy="596524"/>
        </a:xfrm>
        <a:prstGeom prst="roundRect">
          <a:avLst/>
        </a:prstGeom>
        <a:solidFill>
          <a:srgbClr val="3CA8A8"/>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Gather existing documents from practice/institution/ACNM</a:t>
          </a:r>
        </a:p>
      </dsp:txBody>
      <dsp:txXfrm>
        <a:off x="29120" y="29120"/>
        <a:ext cx="9755941" cy="538284"/>
      </dsp:txXfrm>
    </dsp:sp>
    <dsp:sp modelId="{AECC721B-9D20-40D2-BD31-066125CE999F}">
      <dsp:nvSpPr>
        <dsp:cNvPr id="0" name=""/>
        <dsp:cNvSpPr/>
      </dsp:nvSpPr>
      <dsp:spPr>
        <a:xfrm>
          <a:off x="0" y="614713"/>
          <a:ext cx="9814181" cy="1043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160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Strategic Plans, Action Plans, Mission Statements</a:t>
          </a:r>
        </a:p>
      </dsp:txBody>
      <dsp:txXfrm>
        <a:off x="0" y="614713"/>
        <a:ext cx="9814181" cy="1043751"/>
      </dsp:txXfrm>
    </dsp:sp>
    <dsp:sp modelId="{E84EC920-B98E-46AE-ABEF-84DE2FBA1C2F}">
      <dsp:nvSpPr>
        <dsp:cNvPr id="0" name=""/>
        <dsp:cNvSpPr/>
      </dsp:nvSpPr>
      <dsp:spPr>
        <a:xfrm>
          <a:off x="0" y="1088459"/>
          <a:ext cx="9814181" cy="478237"/>
        </a:xfrm>
        <a:prstGeom prst="roundRect">
          <a:avLst/>
        </a:prstGeom>
        <a:solidFill>
          <a:srgbClr val="3CA8A8"/>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Discuss idea/value of strategic planning with colleagues/partners</a:t>
          </a:r>
        </a:p>
      </dsp:txBody>
      <dsp:txXfrm>
        <a:off x="23346" y="1111805"/>
        <a:ext cx="9767489" cy="431545"/>
      </dsp:txXfrm>
    </dsp:sp>
    <dsp:sp modelId="{411773E4-18A4-4ED4-97D3-EDFC8BC14D03}">
      <dsp:nvSpPr>
        <dsp:cNvPr id="0" name=""/>
        <dsp:cNvSpPr/>
      </dsp:nvSpPr>
      <dsp:spPr>
        <a:xfrm>
          <a:off x="0" y="2406532"/>
          <a:ext cx="9814181" cy="539483"/>
        </a:xfrm>
        <a:prstGeom prst="roundRect">
          <a:avLst/>
        </a:prstGeom>
        <a:solidFill>
          <a:srgbClr val="3CA8A8"/>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Gather data – what are you already doing?</a:t>
          </a:r>
        </a:p>
      </dsp:txBody>
      <dsp:txXfrm>
        <a:off x="26335" y="2432867"/>
        <a:ext cx="9761511" cy="486813"/>
      </dsp:txXfrm>
    </dsp:sp>
    <dsp:sp modelId="{B173A836-8EB1-4ECA-8E64-49AA944897B8}">
      <dsp:nvSpPr>
        <dsp:cNvPr id="0" name=""/>
        <dsp:cNvSpPr/>
      </dsp:nvSpPr>
      <dsp:spPr>
        <a:xfrm>
          <a:off x="0" y="3006540"/>
          <a:ext cx="9814181" cy="231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160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Practice volume, income/expense, payor mix, outcomes of care</a:t>
          </a:r>
        </a:p>
        <a:p>
          <a:pPr marL="228600" lvl="1" indent="-228600" algn="l" defTabSz="889000">
            <a:lnSpc>
              <a:spcPct val="90000"/>
            </a:lnSpc>
            <a:spcBef>
              <a:spcPct val="0"/>
            </a:spcBef>
            <a:spcAft>
              <a:spcPct val="20000"/>
            </a:spcAft>
            <a:buChar char="•"/>
          </a:pPr>
          <a:r>
            <a:rPr lang="en-US" sz="2000" kern="1200" dirty="0"/>
            <a:t>Analyze the environment – birth rate, patients’ age groups, types of populations, number practices, health outcomes, morbidity/mortality, public health priorities</a:t>
          </a:r>
        </a:p>
        <a:p>
          <a:pPr marL="228600" lvl="1" indent="-228600" algn="l" defTabSz="889000">
            <a:lnSpc>
              <a:spcPct val="90000"/>
            </a:lnSpc>
            <a:spcBef>
              <a:spcPct val="0"/>
            </a:spcBef>
            <a:spcAft>
              <a:spcPct val="20000"/>
            </a:spcAft>
            <a:buChar char="•"/>
          </a:pPr>
          <a:r>
            <a:rPr lang="en-US" sz="2000" kern="1200" dirty="0"/>
            <a:t>Values &amp; priorities of influential players </a:t>
          </a:r>
        </a:p>
        <a:p>
          <a:pPr marL="228600" lvl="1" indent="-228600" algn="l" defTabSz="889000">
            <a:lnSpc>
              <a:spcPct val="90000"/>
            </a:lnSpc>
            <a:spcBef>
              <a:spcPct val="0"/>
            </a:spcBef>
            <a:spcAft>
              <a:spcPct val="20000"/>
            </a:spcAft>
            <a:buChar char="•"/>
          </a:pPr>
          <a:r>
            <a:rPr lang="en-US" sz="2000" kern="1200" dirty="0"/>
            <a:t>Staff midwives’ talents and interests</a:t>
          </a:r>
        </a:p>
        <a:p>
          <a:pPr marL="228600" lvl="1" indent="-228600" algn="l" defTabSz="889000">
            <a:lnSpc>
              <a:spcPct val="90000"/>
            </a:lnSpc>
            <a:spcBef>
              <a:spcPct val="0"/>
            </a:spcBef>
            <a:spcAft>
              <a:spcPct val="20000"/>
            </a:spcAft>
            <a:buChar char="•"/>
          </a:pPr>
          <a:r>
            <a:rPr lang="en-US" sz="2000" kern="1200" dirty="0"/>
            <a:t>What are patient’s requesting?</a:t>
          </a:r>
        </a:p>
        <a:p>
          <a:pPr marL="228600" lvl="1" indent="-228600" algn="l" defTabSz="889000">
            <a:lnSpc>
              <a:spcPct val="90000"/>
            </a:lnSpc>
            <a:spcBef>
              <a:spcPct val="0"/>
            </a:spcBef>
            <a:spcAft>
              <a:spcPct val="20000"/>
            </a:spcAft>
            <a:buChar char="•"/>
          </a:pPr>
          <a:r>
            <a:rPr lang="en-US" sz="2000" kern="1200" dirty="0"/>
            <a:t>What can your physical facilities, finances, and staff handle?</a:t>
          </a:r>
        </a:p>
      </dsp:txBody>
      <dsp:txXfrm>
        <a:off x="0" y="3006540"/>
        <a:ext cx="9814181" cy="23184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96C428-D5C8-451A-805E-50C12141F708}">
      <dsp:nvSpPr>
        <dsp:cNvPr id="0" name=""/>
        <dsp:cNvSpPr/>
      </dsp:nvSpPr>
      <dsp:spPr>
        <a:xfrm>
          <a:off x="0" y="531"/>
          <a:ext cx="1051560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33C9FC-3BCC-4C43-A355-C3B26034BCA2}">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rtl="0">
            <a:lnSpc>
              <a:spcPct val="90000"/>
            </a:lnSpc>
            <a:spcBef>
              <a:spcPct val="0"/>
            </a:spcBef>
            <a:spcAft>
              <a:spcPct val="35000"/>
            </a:spcAft>
            <a:buNone/>
          </a:pPr>
          <a:r>
            <a:rPr lang="en-US" sz="3900" kern="1200" dirty="0">
              <a:latin typeface="Corbel" panose="020B0503020204020204"/>
            </a:rPr>
            <a:t>S – Specific</a:t>
          </a:r>
          <a:endParaRPr lang="en-US" sz="3900" kern="1200" dirty="0"/>
        </a:p>
      </dsp:txBody>
      <dsp:txXfrm>
        <a:off x="0" y="531"/>
        <a:ext cx="10515600" cy="870055"/>
      </dsp:txXfrm>
    </dsp:sp>
    <dsp:sp modelId="{CEC2576E-E67A-4F7B-A64C-BC0FB3588ECD}">
      <dsp:nvSpPr>
        <dsp:cNvPr id="0" name=""/>
        <dsp:cNvSpPr/>
      </dsp:nvSpPr>
      <dsp:spPr>
        <a:xfrm>
          <a:off x="0" y="870586"/>
          <a:ext cx="10515600" cy="0"/>
        </a:xfrm>
        <a:prstGeom prst="line">
          <a:avLst/>
        </a:prstGeom>
        <a:solidFill>
          <a:schemeClr val="accent2">
            <a:hueOff val="1610903"/>
            <a:satOff val="-4623"/>
            <a:lumOff val="-7402"/>
            <a:alphaOff val="0"/>
          </a:schemeClr>
        </a:solidFill>
        <a:ln w="19050" cap="flat" cmpd="sng" algn="ctr">
          <a:solidFill>
            <a:schemeClr val="accent2">
              <a:hueOff val="1610903"/>
              <a:satOff val="-4623"/>
              <a:lumOff val="-74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9A1675-A1B1-4CDB-AE4E-2A3E465E70B2}">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dirty="0"/>
            <a:t>M – Measurable</a:t>
          </a:r>
        </a:p>
      </dsp:txBody>
      <dsp:txXfrm>
        <a:off x="0" y="870586"/>
        <a:ext cx="10515600" cy="870055"/>
      </dsp:txXfrm>
    </dsp:sp>
    <dsp:sp modelId="{A5D6FB08-E606-4B2F-8739-177C3D979A31}">
      <dsp:nvSpPr>
        <dsp:cNvPr id="0" name=""/>
        <dsp:cNvSpPr/>
      </dsp:nvSpPr>
      <dsp:spPr>
        <a:xfrm>
          <a:off x="0" y="1740641"/>
          <a:ext cx="10515600" cy="0"/>
        </a:xfrm>
        <a:prstGeom prst="line">
          <a:avLst/>
        </a:prstGeom>
        <a:solidFill>
          <a:schemeClr val="accent2">
            <a:hueOff val="3221807"/>
            <a:satOff val="-9246"/>
            <a:lumOff val="-14805"/>
            <a:alphaOff val="0"/>
          </a:schemeClr>
        </a:solidFill>
        <a:ln w="19050" cap="flat" cmpd="sng" algn="ctr">
          <a:solidFill>
            <a:schemeClr val="accent2">
              <a:hueOff val="3221807"/>
              <a:satOff val="-9246"/>
              <a:lumOff val="-148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F27C8A-5737-466C-BBCB-437AB1EB7B6F}">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rtl="0">
            <a:lnSpc>
              <a:spcPct val="90000"/>
            </a:lnSpc>
            <a:spcBef>
              <a:spcPct val="0"/>
            </a:spcBef>
            <a:spcAft>
              <a:spcPct val="35000"/>
            </a:spcAft>
            <a:buNone/>
          </a:pPr>
          <a:r>
            <a:rPr lang="en-US" sz="3900" kern="1200" dirty="0"/>
            <a:t>A –</a:t>
          </a:r>
          <a:r>
            <a:rPr lang="en-US" sz="3900" kern="1200" dirty="0">
              <a:latin typeface="Corbel" panose="020B0503020204020204"/>
            </a:rPr>
            <a:t> </a:t>
          </a:r>
          <a:r>
            <a:rPr lang="en-US" sz="3900" kern="1200" dirty="0"/>
            <a:t>Achievable</a:t>
          </a:r>
        </a:p>
      </dsp:txBody>
      <dsp:txXfrm>
        <a:off x="0" y="1740641"/>
        <a:ext cx="10515600" cy="870055"/>
      </dsp:txXfrm>
    </dsp:sp>
    <dsp:sp modelId="{824ECEF8-C229-4BEE-9D77-5A8822871C35}">
      <dsp:nvSpPr>
        <dsp:cNvPr id="0" name=""/>
        <dsp:cNvSpPr/>
      </dsp:nvSpPr>
      <dsp:spPr>
        <a:xfrm>
          <a:off x="0" y="2610696"/>
          <a:ext cx="10515600" cy="0"/>
        </a:xfrm>
        <a:prstGeom prst="line">
          <a:avLst/>
        </a:prstGeom>
        <a:solidFill>
          <a:schemeClr val="accent2">
            <a:hueOff val="4832710"/>
            <a:satOff val="-13870"/>
            <a:lumOff val="-22207"/>
            <a:alphaOff val="0"/>
          </a:schemeClr>
        </a:solidFill>
        <a:ln w="19050" cap="flat" cmpd="sng" algn="ctr">
          <a:solidFill>
            <a:schemeClr val="accent2">
              <a:hueOff val="4832710"/>
              <a:satOff val="-13870"/>
              <a:lumOff val="-222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4FCB8A-665E-43CE-9C56-1A98DED4099E}">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dirty="0"/>
            <a:t>R – Realistic</a:t>
          </a:r>
        </a:p>
      </dsp:txBody>
      <dsp:txXfrm>
        <a:off x="0" y="2610696"/>
        <a:ext cx="10515600" cy="870055"/>
      </dsp:txXfrm>
    </dsp:sp>
    <dsp:sp modelId="{F3717A09-4582-4BB2-9D4E-E39B096A5C32}">
      <dsp:nvSpPr>
        <dsp:cNvPr id="0" name=""/>
        <dsp:cNvSpPr/>
      </dsp:nvSpPr>
      <dsp:spPr>
        <a:xfrm>
          <a:off x="0" y="3480751"/>
          <a:ext cx="10515600" cy="0"/>
        </a:xfrm>
        <a:prstGeom prst="line">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8B8739-9931-41BA-B1A2-7BAE8236C99B}">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dirty="0"/>
            <a:t>T – Time-Bound</a:t>
          </a:r>
        </a:p>
      </dsp:txBody>
      <dsp:txXfrm>
        <a:off x="0" y="3480751"/>
        <a:ext cx="10515600" cy="8700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D4E1A-D11C-46CA-879F-9F2BD3A05BD4}">
      <dsp:nvSpPr>
        <dsp:cNvPr id="0" name=""/>
        <dsp:cNvSpPr/>
      </dsp:nvSpPr>
      <dsp:spPr>
        <a:xfrm>
          <a:off x="4" y="1322286"/>
          <a:ext cx="2762398" cy="165743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Where you are now</a:t>
          </a:r>
        </a:p>
      </dsp:txBody>
      <dsp:txXfrm>
        <a:off x="48549" y="1370831"/>
        <a:ext cx="2665308" cy="1560349"/>
      </dsp:txXfrm>
    </dsp:sp>
    <dsp:sp modelId="{EC1A08EB-86FB-48A2-8804-F57F248AD124}">
      <dsp:nvSpPr>
        <dsp:cNvPr id="0" name=""/>
        <dsp:cNvSpPr/>
      </dsp:nvSpPr>
      <dsp:spPr>
        <a:xfrm rot="21870">
          <a:off x="3040946" y="1820906"/>
          <a:ext cx="590536" cy="68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3040948" y="1957357"/>
        <a:ext cx="413375" cy="411044"/>
      </dsp:txXfrm>
    </dsp:sp>
    <dsp:sp modelId="{224D89F7-3175-40BA-B54A-52A33BF264D2}">
      <dsp:nvSpPr>
        <dsp:cNvPr id="0" name=""/>
        <dsp:cNvSpPr/>
      </dsp:nvSpPr>
      <dsp:spPr>
        <a:xfrm>
          <a:off x="3876600" y="1346949"/>
          <a:ext cx="2762398" cy="165743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How to get there, what is needed</a:t>
          </a:r>
        </a:p>
      </dsp:txBody>
      <dsp:txXfrm>
        <a:off x="3925145" y="1395494"/>
        <a:ext cx="2665308" cy="1560349"/>
      </dsp:txXfrm>
    </dsp:sp>
    <dsp:sp modelId="{BE387FD6-D534-4670-A875-A9A3310F638C}">
      <dsp:nvSpPr>
        <dsp:cNvPr id="0" name=""/>
        <dsp:cNvSpPr/>
      </dsp:nvSpPr>
      <dsp:spPr>
        <a:xfrm>
          <a:off x="6915239" y="1833131"/>
          <a:ext cx="585628" cy="68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6915239" y="1970146"/>
        <a:ext cx="409940" cy="411044"/>
      </dsp:txXfrm>
    </dsp:sp>
    <dsp:sp modelId="{75C10784-843A-491A-86E6-93CCAF72965E}">
      <dsp:nvSpPr>
        <dsp:cNvPr id="0" name=""/>
        <dsp:cNvSpPr/>
      </dsp:nvSpPr>
      <dsp:spPr>
        <a:xfrm>
          <a:off x="7743958" y="1346949"/>
          <a:ext cx="2762398" cy="165743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Where you want to be</a:t>
          </a:r>
        </a:p>
      </dsp:txBody>
      <dsp:txXfrm>
        <a:off x="7792503" y="1395494"/>
        <a:ext cx="2665308" cy="15603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DB5A92-DE51-4158-AD4F-B9D9AD7D3012}">
      <dsp:nvSpPr>
        <dsp:cNvPr id="0" name=""/>
        <dsp:cNvSpPr/>
      </dsp:nvSpPr>
      <dsp:spPr>
        <a:xfrm>
          <a:off x="3348482" y="191817"/>
          <a:ext cx="3806830" cy="132206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1772E1-3701-4D2C-9FE6-C5475E7E0767}">
      <dsp:nvSpPr>
        <dsp:cNvPr id="0" name=""/>
        <dsp:cNvSpPr/>
      </dsp:nvSpPr>
      <dsp:spPr>
        <a:xfrm>
          <a:off x="4888921" y="3429098"/>
          <a:ext cx="737757" cy="472165"/>
        </a:xfrm>
        <a:prstGeom prst="downArrow">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79B6BD-5814-4608-B329-93419DF03473}">
      <dsp:nvSpPr>
        <dsp:cNvPr id="0" name=""/>
        <dsp:cNvSpPr/>
      </dsp:nvSpPr>
      <dsp:spPr>
        <a:xfrm>
          <a:off x="2739980" y="3806830"/>
          <a:ext cx="5035639" cy="885309"/>
        </a:xfrm>
        <a:prstGeom prst="rect">
          <a:avLst/>
        </a:prstGeom>
        <a:solidFill>
          <a:schemeClr val="accent4">
            <a:lumMod val="7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dirty="0"/>
            <a:t>Drive the Strategic Plan</a:t>
          </a:r>
        </a:p>
      </dsp:txBody>
      <dsp:txXfrm>
        <a:off x="2739980" y="3806830"/>
        <a:ext cx="5035639" cy="885309"/>
      </dsp:txXfrm>
    </dsp:sp>
    <dsp:sp modelId="{5BDD506B-6E65-4C33-A875-D0C70A89C132}">
      <dsp:nvSpPr>
        <dsp:cNvPr id="0" name=""/>
        <dsp:cNvSpPr/>
      </dsp:nvSpPr>
      <dsp:spPr>
        <a:xfrm>
          <a:off x="4732516" y="1615984"/>
          <a:ext cx="1327964" cy="132796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Values</a:t>
          </a:r>
        </a:p>
      </dsp:txBody>
      <dsp:txXfrm>
        <a:off x="4926992" y="1810460"/>
        <a:ext cx="939012" cy="939012"/>
      </dsp:txXfrm>
    </dsp:sp>
    <dsp:sp modelId="{FD3F3CC4-9A64-4A95-A98C-D928B556E8AA}">
      <dsp:nvSpPr>
        <dsp:cNvPr id="0" name=""/>
        <dsp:cNvSpPr/>
      </dsp:nvSpPr>
      <dsp:spPr>
        <a:xfrm>
          <a:off x="3782284" y="619716"/>
          <a:ext cx="1327964" cy="132796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Vision</a:t>
          </a:r>
        </a:p>
      </dsp:txBody>
      <dsp:txXfrm>
        <a:off x="3976760" y="814192"/>
        <a:ext cx="939012" cy="939012"/>
      </dsp:txXfrm>
    </dsp:sp>
    <dsp:sp modelId="{2B01E3FA-F5BD-411E-B1A7-42994D0EA6E5}">
      <dsp:nvSpPr>
        <dsp:cNvPr id="0" name=""/>
        <dsp:cNvSpPr/>
      </dsp:nvSpPr>
      <dsp:spPr>
        <a:xfrm>
          <a:off x="5139758" y="298644"/>
          <a:ext cx="1327964" cy="132796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Mission</a:t>
          </a:r>
        </a:p>
      </dsp:txBody>
      <dsp:txXfrm>
        <a:off x="5334234" y="493120"/>
        <a:ext cx="939012" cy="939012"/>
      </dsp:txXfrm>
    </dsp:sp>
    <dsp:sp modelId="{C09E692D-1270-4070-895E-B91671DBAC0E}">
      <dsp:nvSpPr>
        <dsp:cNvPr id="0" name=""/>
        <dsp:cNvSpPr/>
      </dsp:nvSpPr>
      <dsp:spPr>
        <a:xfrm>
          <a:off x="3192078" y="29510"/>
          <a:ext cx="4131443" cy="3305155"/>
        </a:xfrm>
        <a:prstGeom prst="funnel">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44B073-D602-4978-9E74-DA4BC2CF3F43}">
      <dsp:nvSpPr>
        <dsp:cNvPr id="0" name=""/>
        <dsp:cNvSpPr/>
      </dsp:nvSpPr>
      <dsp:spPr>
        <a:xfrm>
          <a:off x="8200" y="1225929"/>
          <a:ext cx="1993616" cy="9072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121920" numCol="1" spcCol="1270" anchor="t" anchorCtr="0">
          <a:noAutofit/>
        </a:bodyPr>
        <a:lstStyle/>
        <a:p>
          <a:pPr marL="0" lvl="0" indent="0" algn="l" defTabSz="1422400">
            <a:lnSpc>
              <a:spcPct val="90000"/>
            </a:lnSpc>
            <a:spcBef>
              <a:spcPct val="0"/>
            </a:spcBef>
            <a:spcAft>
              <a:spcPct val="35000"/>
            </a:spcAft>
            <a:buNone/>
          </a:pPr>
          <a:r>
            <a:rPr lang="en-US" sz="3200" kern="1200" dirty="0"/>
            <a:t>Mission</a:t>
          </a:r>
        </a:p>
      </dsp:txBody>
      <dsp:txXfrm>
        <a:off x="8200" y="1225929"/>
        <a:ext cx="1993616" cy="604800"/>
      </dsp:txXfrm>
    </dsp:sp>
    <dsp:sp modelId="{FAB21D7A-58BA-4A90-B48A-FFFAAE8C4A25}">
      <dsp:nvSpPr>
        <dsp:cNvPr id="0" name=""/>
        <dsp:cNvSpPr/>
      </dsp:nvSpPr>
      <dsp:spPr>
        <a:xfrm>
          <a:off x="156544" y="2088813"/>
          <a:ext cx="2498838" cy="285744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49352" bIns="149352" numCol="1" spcCol="1270" anchor="t" anchorCtr="0">
          <a:noAutofit/>
        </a:bodyPr>
        <a:lstStyle/>
        <a:p>
          <a:pPr marL="228600" lvl="1" indent="-228600" algn="l" defTabSz="933450">
            <a:lnSpc>
              <a:spcPct val="90000"/>
            </a:lnSpc>
            <a:spcBef>
              <a:spcPct val="0"/>
            </a:spcBef>
            <a:spcAft>
              <a:spcPct val="15000"/>
            </a:spcAft>
            <a:buNone/>
          </a:pPr>
          <a:r>
            <a:rPr lang="en-US" sz="2100" i="1" kern="1200" dirty="0"/>
            <a:t>Why we are here</a:t>
          </a:r>
        </a:p>
        <a:p>
          <a:pPr marL="228600" lvl="1" indent="-228600" algn="l" defTabSz="933450">
            <a:lnSpc>
              <a:spcPct val="90000"/>
            </a:lnSpc>
            <a:spcBef>
              <a:spcPct val="0"/>
            </a:spcBef>
            <a:spcAft>
              <a:spcPct val="15000"/>
            </a:spcAft>
            <a:buNone/>
          </a:pPr>
          <a:r>
            <a:rPr lang="en-US" sz="2100" kern="1200" dirty="0"/>
            <a:t>Provide midwifery care to our community</a:t>
          </a:r>
        </a:p>
      </dsp:txBody>
      <dsp:txXfrm>
        <a:off x="229732" y="2162001"/>
        <a:ext cx="2352462" cy="2711067"/>
      </dsp:txXfrm>
    </dsp:sp>
    <dsp:sp modelId="{4DD8A895-7944-43EA-99A2-DC2B6F8D8C66}">
      <dsp:nvSpPr>
        <dsp:cNvPr id="0" name=""/>
        <dsp:cNvSpPr/>
      </dsp:nvSpPr>
      <dsp:spPr>
        <a:xfrm>
          <a:off x="2367195" y="1280152"/>
          <a:ext cx="774601" cy="4963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367195" y="1379422"/>
        <a:ext cx="625695" cy="297812"/>
      </dsp:txXfrm>
    </dsp:sp>
    <dsp:sp modelId="{9A543D40-19A7-4315-9E31-7E8A560F9BC1}">
      <dsp:nvSpPr>
        <dsp:cNvPr id="0" name=""/>
        <dsp:cNvSpPr/>
      </dsp:nvSpPr>
      <dsp:spPr>
        <a:xfrm>
          <a:off x="3463328" y="1225929"/>
          <a:ext cx="1993616" cy="9072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121920" numCol="1" spcCol="1270" anchor="t" anchorCtr="0">
          <a:noAutofit/>
        </a:bodyPr>
        <a:lstStyle/>
        <a:p>
          <a:pPr marL="0" lvl="0" indent="0" algn="l" defTabSz="1422400">
            <a:lnSpc>
              <a:spcPct val="90000"/>
            </a:lnSpc>
            <a:spcBef>
              <a:spcPct val="0"/>
            </a:spcBef>
            <a:spcAft>
              <a:spcPct val="35000"/>
            </a:spcAft>
            <a:buNone/>
          </a:pPr>
          <a:r>
            <a:rPr lang="en-US" sz="3200" kern="1200" dirty="0"/>
            <a:t>Values</a:t>
          </a:r>
        </a:p>
      </dsp:txBody>
      <dsp:txXfrm>
        <a:off x="3463328" y="1225929"/>
        <a:ext cx="1993616" cy="604800"/>
      </dsp:txXfrm>
    </dsp:sp>
    <dsp:sp modelId="{27281163-FC93-47D1-A47D-113107093F4E}">
      <dsp:nvSpPr>
        <dsp:cNvPr id="0" name=""/>
        <dsp:cNvSpPr/>
      </dsp:nvSpPr>
      <dsp:spPr>
        <a:xfrm>
          <a:off x="3864283" y="2118330"/>
          <a:ext cx="1993616" cy="285744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49352" bIns="149352" numCol="1" spcCol="1270" anchor="t" anchorCtr="0">
          <a:noAutofit/>
        </a:bodyPr>
        <a:lstStyle/>
        <a:p>
          <a:pPr marL="228600" lvl="1" indent="-228600" algn="l" defTabSz="933450">
            <a:lnSpc>
              <a:spcPct val="90000"/>
            </a:lnSpc>
            <a:spcBef>
              <a:spcPct val="0"/>
            </a:spcBef>
            <a:spcAft>
              <a:spcPct val="15000"/>
            </a:spcAft>
            <a:buNone/>
          </a:pPr>
          <a:r>
            <a:rPr lang="en-US" sz="2100" i="1" kern="1200" dirty="0"/>
            <a:t>How we do it</a:t>
          </a:r>
        </a:p>
        <a:p>
          <a:pPr marL="228600" lvl="1" indent="-228600" algn="l" defTabSz="933450">
            <a:lnSpc>
              <a:spcPct val="90000"/>
            </a:lnSpc>
            <a:spcBef>
              <a:spcPct val="0"/>
            </a:spcBef>
            <a:spcAft>
              <a:spcPct val="15000"/>
            </a:spcAft>
            <a:buNone/>
          </a:pPr>
          <a:r>
            <a:rPr lang="en-US" sz="2100" kern="1200" dirty="0"/>
            <a:t>Quality</a:t>
          </a:r>
        </a:p>
        <a:p>
          <a:pPr marL="228600" lvl="1" indent="-228600" algn="l" defTabSz="933450">
            <a:lnSpc>
              <a:spcPct val="90000"/>
            </a:lnSpc>
            <a:spcBef>
              <a:spcPct val="0"/>
            </a:spcBef>
            <a:spcAft>
              <a:spcPct val="15000"/>
            </a:spcAft>
            <a:buNone/>
          </a:pPr>
          <a:r>
            <a:rPr lang="en-US" sz="2100" kern="1200" dirty="0"/>
            <a:t>Compassion</a:t>
          </a:r>
        </a:p>
        <a:p>
          <a:pPr marL="228600" lvl="1" indent="-228600" algn="l" defTabSz="933450">
            <a:lnSpc>
              <a:spcPct val="90000"/>
            </a:lnSpc>
            <a:spcBef>
              <a:spcPct val="0"/>
            </a:spcBef>
            <a:spcAft>
              <a:spcPct val="15000"/>
            </a:spcAft>
            <a:buNone/>
          </a:pPr>
          <a:r>
            <a:rPr lang="en-US" sz="2100" kern="1200" dirty="0"/>
            <a:t>Inclusion</a:t>
          </a:r>
        </a:p>
      </dsp:txBody>
      <dsp:txXfrm>
        <a:off x="3922674" y="2176721"/>
        <a:ext cx="1876834" cy="2740661"/>
      </dsp:txXfrm>
    </dsp:sp>
    <dsp:sp modelId="{815D8E1E-8AED-4359-9577-D064F52612BD}">
      <dsp:nvSpPr>
        <dsp:cNvPr id="0" name=""/>
        <dsp:cNvSpPr/>
      </dsp:nvSpPr>
      <dsp:spPr>
        <a:xfrm>
          <a:off x="5759170" y="1280152"/>
          <a:ext cx="640717" cy="4963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5759170" y="1379422"/>
        <a:ext cx="491811" cy="297812"/>
      </dsp:txXfrm>
    </dsp:sp>
    <dsp:sp modelId="{4F982726-7A4C-40FC-BF49-E06CFC4C5D09}">
      <dsp:nvSpPr>
        <dsp:cNvPr id="0" name=""/>
        <dsp:cNvSpPr/>
      </dsp:nvSpPr>
      <dsp:spPr>
        <a:xfrm>
          <a:off x="6665845" y="1225929"/>
          <a:ext cx="1993616" cy="9072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121920" numCol="1" spcCol="1270" anchor="t" anchorCtr="0">
          <a:noAutofit/>
        </a:bodyPr>
        <a:lstStyle/>
        <a:p>
          <a:pPr marL="0" lvl="0" indent="0" algn="l" defTabSz="1422400">
            <a:lnSpc>
              <a:spcPct val="90000"/>
            </a:lnSpc>
            <a:spcBef>
              <a:spcPct val="0"/>
            </a:spcBef>
            <a:spcAft>
              <a:spcPct val="35000"/>
            </a:spcAft>
            <a:buNone/>
          </a:pPr>
          <a:r>
            <a:rPr lang="en-US" sz="3200" kern="1200" dirty="0"/>
            <a:t>Vision</a:t>
          </a:r>
        </a:p>
      </dsp:txBody>
      <dsp:txXfrm>
        <a:off x="6665845" y="1225929"/>
        <a:ext cx="1993616" cy="604800"/>
      </dsp:txXfrm>
    </dsp:sp>
    <dsp:sp modelId="{3707EC42-91C5-43C9-AE4E-DE2C76A2E396}">
      <dsp:nvSpPr>
        <dsp:cNvPr id="0" name=""/>
        <dsp:cNvSpPr/>
      </dsp:nvSpPr>
      <dsp:spPr>
        <a:xfrm>
          <a:off x="7059423" y="2103586"/>
          <a:ext cx="1993616" cy="285744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49352" bIns="149352" numCol="1" spcCol="1270" anchor="t" anchorCtr="0">
          <a:noAutofit/>
        </a:bodyPr>
        <a:lstStyle/>
        <a:p>
          <a:pPr marL="228600" lvl="1" indent="-228600" algn="l" defTabSz="933450">
            <a:lnSpc>
              <a:spcPct val="90000"/>
            </a:lnSpc>
            <a:spcBef>
              <a:spcPct val="0"/>
            </a:spcBef>
            <a:spcAft>
              <a:spcPct val="15000"/>
            </a:spcAft>
            <a:buNone/>
          </a:pPr>
          <a:r>
            <a:rPr lang="en-US" sz="2100" i="1" kern="1200" dirty="0"/>
            <a:t>What we want to see</a:t>
          </a:r>
        </a:p>
        <a:p>
          <a:pPr marL="228600" lvl="1" indent="-228600" algn="l" defTabSz="933450">
            <a:lnSpc>
              <a:spcPct val="90000"/>
            </a:lnSpc>
            <a:spcBef>
              <a:spcPct val="0"/>
            </a:spcBef>
            <a:spcAft>
              <a:spcPct val="15000"/>
            </a:spcAft>
            <a:buNone/>
          </a:pPr>
          <a:r>
            <a:rPr lang="en-US" sz="2100" i="0" kern="1200" dirty="0"/>
            <a:t>Access to midwifery for everyone in our community</a:t>
          </a:r>
        </a:p>
      </dsp:txBody>
      <dsp:txXfrm>
        <a:off x="7117814" y="2161977"/>
        <a:ext cx="1876834" cy="27406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8E94A7-6FF4-4AF1-B13A-4BDB7BE530F6}">
      <dsp:nvSpPr>
        <dsp:cNvPr id="0" name=""/>
        <dsp:cNvSpPr/>
      </dsp:nvSpPr>
      <dsp:spPr>
        <a:xfrm>
          <a:off x="3408373" y="185800"/>
          <a:ext cx="3687419" cy="1280592"/>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07487B-73A2-4134-A6EC-2099ABC8159C}">
      <dsp:nvSpPr>
        <dsp:cNvPr id="0" name=""/>
        <dsp:cNvSpPr/>
      </dsp:nvSpPr>
      <dsp:spPr>
        <a:xfrm>
          <a:off x="4900491" y="3321535"/>
          <a:ext cx="714616" cy="457354"/>
        </a:xfrm>
        <a:prstGeom prst="downArrow">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046CDE-202B-46A8-A9D0-09F130F1540A}">
      <dsp:nvSpPr>
        <dsp:cNvPr id="0" name=""/>
        <dsp:cNvSpPr/>
      </dsp:nvSpPr>
      <dsp:spPr>
        <a:xfrm>
          <a:off x="1916535" y="3687419"/>
          <a:ext cx="6682529" cy="857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t>Determines Practice’s Present Status</a:t>
          </a:r>
        </a:p>
      </dsp:txBody>
      <dsp:txXfrm>
        <a:off x="1916535" y="3687419"/>
        <a:ext cx="6682529" cy="857539"/>
      </dsp:txXfrm>
    </dsp:sp>
    <dsp:sp modelId="{5CA60D37-EF1C-4F20-BA65-4D2831B90478}">
      <dsp:nvSpPr>
        <dsp:cNvPr id="0" name=""/>
        <dsp:cNvSpPr/>
      </dsp:nvSpPr>
      <dsp:spPr>
        <a:xfrm>
          <a:off x="4748993" y="1565295"/>
          <a:ext cx="1286308" cy="128630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US" sz="3100" kern="1200" dirty="0"/>
            <a:t>Data</a:t>
          </a:r>
        </a:p>
      </dsp:txBody>
      <dsp:txXfrm>
        <a:off x="4937368" y="1753670"/>
        <a:ext cx="909558" cy="909558"/>
      </dsp:txXfrm>
    </dsp:sp>
    <dsp:sp modelId="{244D05D3-42EF-4F73-98AE-9D8571472F4F}">
      <dsp:nvSpPr>
        <dsp:cNvPr id="0" name=""/>
        <dsp:cNvSpPr/>
      </dsp:nvSpPr>
      <dsp:spPr>
        <a:xfrm>
          <a:off x="3828567" y="600277"/>
          <a:ext cx="1286308" cy="128630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US" sz="3100" kern="1200" dirty="0"/>
            <a:t>Data</a:t>
          </a:r>
        </a:p>
      </dsp:txBody>
      <dsp:txXfrm>
        <a:off x="4016942" y="788652"/>
        <a:ext cx="909558" cy="909558"/>
      </dsp:txXfrm>
    </dsp:sp>
    <dsp:sp modelId="{6284DD3E-8365-4428-9E83-23F9D5CC09C9}">
      <dsp:nvSpPr>
        <dsp:cNvPr id="0" name=""/>
        <dsp:cNvSpPr/>
      </dsp:nvSpPr>
      <dsp:spPr>
        <a:xfrm>
          <a:off x="5143461" y="289276"/>
          <a:ext cx="1286308" cy="128630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US" sz="3100" kern="1200" dirty="0"/>
            <a:t>Data</a:t>
          </a:r>
        </a:p>
      </dsp:txBody>
      <dsp:txXfrm>
        <a:off x="5331836" y="477651"/>
        <a:ext cx="909558" cy="909558"/>
      </dsp:txXfrm>
    </dsp:sp>
    <dsp:sp modelId="{B1546A5B-1F5F-4677-A6EE-DAD606F2FD66}">
      <dsp:nvSpPr>
        <dsp:cNvPr id="0" name=""/>
        <dsp:cNvSpPr/>
      </dsp:nvSpPr>
      <dsp:spPr>
        <a:xfrm>
          <a:off x="3256874" y="28584"/>
          <a:ext cx="4001850" cy="3201480"/>
        </a:xfrm>
        <a:prstGeom prst="funnel">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8E94A7-6FF4-4AF1-B13A-4BDB7BE530F6}">
      <dsp:nvSpPr>
        <dsp:cNvPr id="0" name=""/>
        <dsp:cNvSpPr/>
      </dsp:nvSpPr>
      <dsp:spPr>
        <a:xfrm>
          <a:off x="1166595" y="144482"/>
          <a:ext cx="2867420" cy="995817"/>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07487B-73A2-4134-A6EC-2099ABC8159C}">
      <dsp:nvSpPr>
        <dsp:cNvPr id="0" name=""/>
        <dsp:cNvSpPr/>
      </dsp:nvSpPr>
      <dsp:spPr>
        <a:xfrm>
          <a:off x="2326900" y="2582901"/>
          <a:ext cx="555701" cy="355649"/>
        </a:xfrm>
        <a:prstGeom prst="downArrow">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046CDE-202B-46A8-A9D0-09F130F1540A}">
      <dsp:nvSpPr>
        <dsp:cNvPr id="0" name=""/>
        <dsp:cNvSpPr/>
      </dsp:nvSpPr>
      <dsp:spPr>
        <a:xfrm>
          <a:off x="6508" y="2867420"/>
          <a:ext cx="5196486" cy="666842"/>
        </a:xfrm>
        <a:prstGeom prst="rect">
          <a:avLst/>
        </a:prstGeom>
        <a:solidFill>
          <a:schemeClr val="accent1">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Determines Practice’s Present Status</a:t>
          </a:r>
        </a:p>
      </dsp:txBody>
      <dsp:txXfrm>
        <a:off x="6508" y="2867420"/>
        <a:ext cx="5196486" cy="666842"/>
      </dsp:txXfrm>
    </dsp:sp>
    <dsp:sp modelId="{5CA60D37-EF1C-4F20-BA65-4D2831B90478}">
      <dsp:nvSpPr>
        <dsp:cNvPr id="0" name=""/>
        <dsp:cNvSpPr/>
      </dsp:nvSpPr>
      <dsp:spPr>
        <a:xfrm>
          <a:off x="2209091" y="1217209"/>
          <a:ext cx="1000263" cy="100026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Data</a:t>
          </a:r>
        </a:p>
      </dsp:txBody>
      <dsp:txXfrm>
        <a:off x="2355576" y="1363694"/>
        <a:ext cx="707293" cy="707293"/>
      </dsp:txXfrm>
    </dsp:sp>
    <dsp:sp modelId="{244D05D3-42EF-4F73-98AE-9D8571472F4F}">
      <dsp:nvSpPr>
        <dsp:cNvPr id="0" name=""/>
        <dsp:cNvSpPr/>
      </dsp:nvSpPr>
      <dsp:spPr>
        <a:xfrm>
          <a:off x="1493348" y="466789"/>
          <a:ext cx="1000263" cy="100026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Data</a:t>
          </a:r>
        </a:p>
      </dsp:txBody>
      <dsp:txXfrm>
        <a:off x="1639833" y="613274"/>
        <a:ext cx="707293" cy="707293"/>
      </dsp:txXfrm>
    </dsp:sp>
    <dsp:sp modelId="{6284DD3E-8365-4428-9E83-23F9D5CC09C9}">
      <dsp:nvSpPr>
        <dsp:cNvPr id="0" name=""/>
        <dsp:cNvSpPr/>
      </dsp:nvSpPr>
      <dsp:spPr>
        <a:xfrm>
          <a:off x="2515839" y="224948"/>
          <a:ext cx="1000263" cy="100026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Data</a:t>
          </a:r>
        </a:p>
      </dsp:txBody>
      <dsp:txXfrm>
        <a:off x="2662324" y="371433"/>
        <a:ext cx="707293" cy="707293"/>
      </dsp:txXfrm>
    </dsp:sp>
    <dsp:sp modelId="{B1546A5B-1F5F-4677-A6EE-DAD606F2FD66}">
      <dsp:nvSpPr>
        <dsp:cNvPr id="0" name=""/>
        <dsp:cNvSpPr/>
      </dsp:nvSpPr>
      <dsp:spPr>
        <a:xfrm>
          <a:off x="1048786" y="22228"/>
          <a:ext cx="3111929" cy="2489543"/>
        </a:xfrm>
        <a:prstGeom prst="funnel">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DB5A92-DE51-4158-AD4F-B9D9AD7D3012}">
      <dsp:nvSpPr>
        <dsp:cNvPr id="0" name=""/>
        <dsp:cNvSpPr/>
      </dsp:nvSpPr>
      <dsp:spPr>
        <a:xfrm>
          <a:off x="1140525" y="142573"/>
          <a:ext cx="2829528" cy="98265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1772E1-3701-4D2C-9FE6-C5475E7E0767}">
      <dsp:nvSpPr>
        <dsp:cNvPr id="0" name=""/>
        <dsp:cNvSpPr/>
      </dsp:nvSpPr>
      <dsp:spPr>
        <a:xfrm>
          <a:off x="2285497" y="2548769"/>
          <a:ext cx="548358" cy="350949"/>
        </a:xfrm>
        <a:prstGeom prst="downArrow">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79B6BD-5814-4608-B329-93419DF03473}">
      <dsp:nvSpPr>
        <dsp:cNvPr id="0" name=""/>
        <dsp:cNvSpPr/>
      </dsp:nvSpPr>
      <dsp:spPr>
        <a:xfrm>
          <a:off x="688239" y="2829528"/>
          <a:ext cx="3742874" cy="658029"/>
        </a:xfrm>
        <a:prstGeom prst="rect">
          <a:avLst/>
        </a:prstGeom>
        <a:solidFill>
          <a:schemeClr val="accent4">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Drive the Strategic Plan</a:t>
          </a:r>
        </a:p>
      </dsp:txBody>
      <dsp:txXfrm>
        <a:off x="688239" y="2829528"/>
        <a:ext cx="3742874" cy="658029"/>
      </dsp:txXfrm>
    </dsp:sp>
    <dsp:sp modelId="{5BDD506B-6E65-4C33-A875-D0C70A89C132}">
      <dsp:nvSpPr>
        <dsp:cNvPr id="0" name=""/>
        <dsp:cNvSpPr/>
      </dsp:nvSpPr>
      <dsp:spPr>
        <a:xfrm>
          <a:off x="2169245" y="1201123"/>
          <a:ext cx="987044" cy="98704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Values</a:t>
          </a:r>
        </a:p>
      </dsp:txBody>
      <dsp:txXfrm>
        <a:off x="2313794" y="1345672"/>
        <a:ext cx="697946" cy="697946"/>
      </dsp:txXfrm>
    </dsp:sp>
    <dsp:sp modelId="{FD3F3CC4-9A64-4A95-A98C-D928B556E8AA}">
      <dsp:nvSpPr>
        <dsp:cNvPr id="0" name=""/>
        <dsp:cNvSpPr/>
      </dsp:nvSpPr>
      <dsp:spPr>
        <a:xfrm>
          <a:off x="1462959" y="460620"/>
          <a:ext cx="987044" cy="98704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Vision</a:t>
          </a:r>
        </a:p>
      </dsp:txBody>
      <dsp:txXfrm>
        <a:off x="1607508" y="605169"/>
        <a:ext cx="697946" cy="697946"/>
      </dsp:txXfrm>
    </dsp:sp>
    <dsp:sp modelId="{2B01E3FA-F5BD-411E-B1A7-42994D0EA6E5}">
      <dsp:nvSpPr>
        <dsp:cNvPr id="0" name=""/>
        <dsp:cNvSpPr/>
      </dsp:nvSpPr>
      <dsp:spPr>
        <a:xfrm>
          <a:off x="2471939" y="221975"/>
          <a:ext cx="987044" cy="98704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Mission</a:t>
          </a:r>
        </a:p>
      </dsp:txBody>
      <dsp:txXfrm>
        <a:off x="2616488" y="366524"/>
        <a:ext cx="697946" cy="697946"/>
      </dsp:txXfrm>
    </dsp:sp>
    <dsp:sp modelId="{C09E692D-1270-4070-895E-B91671DBAC0E}">
      <dsp:nvSpPr>
        <dsp:cNvPr id="0" name=""/>
        <dsp:cNvSpPr/>
      </dsp:nvSpPr>
      <dsp:spPr>
        <a:xfrm>
          <a:off x="1024273" y="21934"/>
          <a:ext cx="3070806" cy="2456645"/>
        </a:xfrm>
        <a:prstGeom prst="funnel">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6D7920-94A3-45DF-A8B4-4B184E43B76C}">
      <dsp:nvSpPr>
        <dsp:cNvPr id="0" name=""/>
        <dsp:cNvSpPr/>
      </dsp:nvSpPr>
      <dsp:spPr>
        <a:xfrm>
          <a:off x="0" y="30218"/>
          <a:ext cx="2464593" cy="1478756"/>
        </a:xfrm>
        <a:prstGeom prst="rect">
          <a:avLst/>
        </a:prstGeom>
        <a:solidFill>
          <a:srgbClr val="37AD8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ACNM – expand access to midwifery care to all</a:t>
          </a:r>
        </a:p>
      </dsp:txBody>
      <dsp:txXfrm>
        <a:off x="0" y="30218"/>
        <a:ext cx="2464593" cy="1478756"/>
      </dsp:txXfrm>
    </dsp:sp>
    <dsp:sp modelId="{8F6093CF-F401-42E4-86AE-3C1E7D51983D}">
      <dsp:nvSpPr>
        <dsp:cNvPr id="0" name=""/>
        <dsp:cNvSpPr/>
      </dsp:nvSpPr>
      <dsp:spPr>
        <a:xfrm>
          <a:off x="2711053" y="30218"/>
          <a:ext cx="2464593" cy="1478756"/>
        </a:xfrm>
        <a:prstGeom prst="rect">
          <a:avLst/>
        </a:prstGeom>
        <a:solidFill>
          <a:srgbClr val="37AD8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Your institution/business mission</a:t>
          </a:r>
        </a:p>
      </dsp:txBody>
      <dsp:txXfrm>
        <a:off x="2711053" y="30218"/>
        <a:ext cx="2464593" cy="1478756"/>
      </dsp:txXfrm>
    </dsp:sp>
    <dsp:sp modelId="{5D37B237-FA70-4048-A94C-A1FC55EC7CF3}">
      <dsp:nvSpPr>
        <dsp:cNvPr id="0" name=""/>
        <dsp:cNvSpPr/>
      </dsp:nvSpPr>
      <dsp:spPr>
        <a:xfrm>
          <a:off x="5422106" y="30218"/>
          <a:ext cx="2464593" cy="1478756"/>
        </a:xfrm>
        <a:prstGeom prst="rect">
          <a:avLst/>
        </a:prstGeom>
        <a:solidFill>
          <a:srgbClr val="37AD8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Your department’s mission</a:t>
          </a:r>
        </a:p>
      </dsp:txBody>
      <dsp:txXfrm>
        <a:off x="5422106" y="30218"/>
        <a:ext cx="2464593" cy="1478756"/>
      </dsp:txXfrm>
    </dsp:sp>
    <dsp:sp modelId="{24346DDA-A45F-42D1-A1D5-5AE6C79E8B31}">
      <dsp:nvSpPr>
        <dsp:cNvPr id="0" name=""/>
        <dsp:cNvSpPr/>
      </dsp:nvSpPr>
      <dsp:spPr>
        <a:xfrm>
          <a:off x="0" y="1755433"/>
          <a:ext cx="2464593" cy="1478756"/>
        </a:xfrm>
        <a:prstGeom prst="rect">
          <a:avLst/>
        </a:prstGeom>
        <a:solidFill>
          <a:srgbClr val="37AD8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State/institution regulations</a:t>
          </a:r>
        </a:p>
      </dsp:txBody>
      <dsp:txXfrm>
        <a:off x="0" y="1755433"/>
        <a:ext cx="2464593" cy="1478756"/>
      </dsp:txXfrm>
    </dsp:sp>
    <dsp:sp modelId="{E4427790-C253-4BF3-AE47-44C8A6260108}">
      <dsp:nvSpPr>
        <dsp:cNvPr id="0" name=""/>
        <dsp:cNvSpPr/>
      </dsp:nvSpPr>
      <dsp:spPr>
        <a:xfrm>
          <a:off x="2711053" y="1755433"/>
          <a:ext cx="2464593" cy="1478756"/>
        </a:xfrm>
        <a:prstGeom prst="rect">
          <a:avLst/>
        </a:prstGeom>
        <a:solidFill>
          <a:srgbClr val="37AD8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Leadership goals</a:t>
          </a:r>
        </a:p>
      </dsp:txBody>
      <dsp:txXfrm>
        <a:off x="2711053" y="1755433"/>
        <a:ext cx="2464593" cy="1478756"/>
      </dsp:txXfrm>
    </dsp:sp>
    <dsp:sp modelId="{08AAC0C7-277D-4FF4-822D-004CB9741CD6}">
      <dsp:nvSpPr>
        <dsp:cNvPr id="0" name=""/>
        <dsp:cNvSpPr/>
      </dsp:nvSpPr>
      <dsp:spPr>
        <a:xfrm>
          <a:off x="5422106" y="1755433"/>
          <a:ext cx="2464593" cy="1478756"/>
        </a:xfrm>
        <a:prstGeom prst="rect">
          <a:avLst/>
        </a:prstGeom>
        <a:solidFill>
          <a:srgbClr val="37AD8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Your group’s interests</a:t>
          </a:r>
        </a:p>
      </dsp:txBody>
      <dsp:txXfrm>
        <a:off x="5422106" y="1755433"/>
        <a:ext cx="2464593" cy="147875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D4E1A-D11C-46CA-879F-9F2BD3A05BD4}">
      <dsp:nvSpPr>
        <dsp:cNvPr id="0" name=""/>
        <dsp:cNvSpPr/>
      </dsp:nvSpPr>
      <dsp:spPr>
        <a:xfrm>
          <a:off x="4" y="1322286"/>
          <a:ext cx="2762398" cy="165743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Where you are now</a:t>
          </a:r>
        </a:p>
      </dsp:txBody>
      <dsp:txXfrm>
        <a:off x="48549" y="1370831"/>
        <a:ext cx="2665308" cy="1560349"/>
      </dsp:txXfrm>
    </dsp:sp>
    <dsp:sp modelId="{EC1A08EB-86FB-48A2-8804-F57F248AD124}">
      <dsp:nvSpPr>
        <dsp:cNvPr id="0" name=""/>
        <dsp:cNvSpPr/>
      </dsp:nvSpPr>
      <dsp:spPr>
        <a:xfrm rot="21870">
          <a:off x="3040946" y="1820906"/>
          <a:ext cx="590536" cy="68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3040948" y="1957357"/>
        <a:ext cx="413375" cy="411044"/>
      </dsp:txXfrm>
    </dsp:sp>
    <dsp:sp modelId="{224D89F7-3175-40BA-B54A-52A33BF264D2}">
      <dsp:nvSpPr>
        <dsp:cNvPr id="0" name=""/>
        <dsp:cNvSpPr/>
      </dsp:nvSpPr>
      <dsp:spPr>
        <a:xfrm>
          <a:off x="3876600" y="1346949"/>
          <a:ext cx="2762398" cy="165743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How to get there, what is needed</a:t>
          </a:r>
        </a:p>
      </dsp:txBody>
      <dsp:txXfrm>
        <a:off x="3925145" y="1395494"/>
        <a:ext cx="2665308" cy="1560349"/>
      </dsp:txXfrm>
    </dsp:sp>
    <dsp:sp modelId="{BE387FD6-D534-4670-A875-A9A3310F638C}">
      <dsp:nvSpPr>
        <dsp:cNvPr id="0" name=""/>
        <dsp:cNvSpPr/>
      </dsp:nvSpPr>
      <dsp:spPr>
        <a:xfrm>
          <a:off x="6915239" y="1833131"/>
          <a:ext cx="585628" cy="68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6915239" y="1970146"/>
        <a:ext cx="409940" cy="411044"/>
      </dsp:txXfrm>
    </dsp:sp>
    <dsp:sp modelId="{75C10784-843A-491A-86E6-93CCAF72965E}">
      <dsp:nvSpPr>
        <dsp:cNvPr id="0" name=""/>
        <dsp:cNvSpPr/>
      </dsp:nvSpPr>
      <dsp:spPr>
        <a:xfrm>
          <a:off x="7743958" y="1346949"/>
          <a:ext cx="2762398" cy="165743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Where you want to be</a:t>
          </a:r>
        </a:p>
      </dsp:txBody>
      <dsp:txXfrm>
        <a:off x="7792503" y="1395494"/>
        <a:ext cx="2665308" cy="156034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7.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8T14:50:26.784"/>
    </inkml:context>
    <inkml:brush xml:id="br0">
      <inkml:brushProperty name="width" value="0.2" units="cm"/>
      <inkml:brushProperty name="height" value="0.2" units="cm"/>
      <inkml:brushProperty name="color" value="#E71224"/>
    </inkml:brush>
  </inkml:definitions>
  <inkml:trace contextRef="#ctx0" brushRef="#br0">1059 224 24575,'-62'1'0,"-107"13"0,47 10 0,97-17 0,1 0 0,-45 22 0,45-19 0,-40 13 0,-8 2 0,52-16 0,-31 18 0,45-22 0,-1 0 0,0 0 0,1 1 0,-1-1 0,2 1 0,-1 0 0,-6 10 0,1 0 0,-14 23 0,-32 60 0,6-10 0,43-73 0,-8 23 0,10-22 0,-10 20 0,7-17 0,1-1 0,1 1 0,1 0 0,-6 35 0,-9 32 0,15-65 0,0 0 0,-2 28 0,-5 23 0,8-50 0,1 0 0,-1 40 0,5 48 0,2-45 0,-3-20 0,3 1 0,8 44 0,0-32 0,72 330 0,-34-229 0,-16-56 0,-27-91 0,0 1 0,0-1 0,12 17 0,26 38 0,-18-31 0,0-1 0,1-1 0,2-1 0,0-2 0,55 46 0,-8-18 0,82 50 0,-36-35-1474,173 77-1,-181-98 177,125 55-1190,43-8 1230,-219-80 1215,302 84 30,-98-32 14,-147-36-9,372 101-80,-195-84-390,-175-35 479,517 59 982,-151-69 5873,-405-9-6074,-58-1-782,-1-1 0,34-7 0,43-15 0,-57 13 0,64-17 0,0-6 0,130-59 0,-211 81 0,-1-2 0,0 0 0,0-1 0,41-36 0,-58 43 0,-1 0 0,8-11 0,-9 11 0,-1 1 0,2-1 0,10-8 0,149-127 0,-45 30 0,-66 61 0,-20 16 0,-1 0 0,-2-2 0,38-59 0,-20 22 0,110-181 0,-142 215 0,25-78 0,-23 57 0,-11 34 0,-2 0 0,4-29 0,3-60 0,-2 15 0,-2 14 0,1-8 0,-2 26 0,1-77 0,-11-71 0,0 83 0,2 88 0,0 12 0,-4-35 0,1 57 0,-2 0 0,0 0 0,1 0 0,-13-23 0,5 8 0,0 3 0,-31-72 0,35 86 0,-1 0 0,0 1 0,-13-14 0,-2-2 0,-3-5 0,-2 2 0,-1 1 0,-39-29 0,-106-61 0,17 28 0,81 47 0,16 9 0,-2 4 0,-80-28 0,78 35 0,-155-53 0,-5 14 0,149 47 0,-137-6 0,173 18 0,-141-8 0,95-2 15,3-1-194,-313-33-3338,-20-2-26,335 40 3543,-294-22 0,40 30-61,-60-4 238,31-25 4574,248 17-3572,-153 1-1,2 13-1178,258 0 0,0 0 0,1 0 0,-1 0 0,1 1 0,-14 4 0,-35 18 0,22-8 0,-69 33 0,71-33 0,-26 11 0,53-25 0,0 0 0,1 0 0,-1 1 0,2 0 0,-2 0 0,1 0 0,1 0 0,-1 0 0,0 0 0,0 1 0,1 0 0,0 0 0,0 0 0,0 1 0,1-1 0,0 1 0,0-1 0,-1 1 0,2 0 0,-1-1 0,1 1 0,-1 0 0,2 0 0,-1 0 0,1 0 0,-1 0 0,2 9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8T15:36:06.371"/>
    </inkml:context>
    <inkml:brush xml:id="br0">
      <inkml:brushProperty name="width" value="0.2" units="cm"/>
      <inkml:brushProperty name="height" value="0.2" units="cm"/>
      <inkml:brushProperty name="color" value="#E71224"/>
    </inkml:brush>
  </inkml:definitions>
  <inkml:trace contextRef="#ctx0" brushRef="#br0">9826 4914 23589,'-4'192'0,"-7"1"0,-8-1 0,-7-1 0,-8-1 0,-8-2 0,-6-1 0,-8-2 0,-8-3 0,-6-2 0,-7-4 0,-7-2 0,-7-4 0,-7-3 0,-6-5 0,-6-4 0,-7-4 0,-5-5 0,-6-5 0,-6-4 0,-5-7 0,-5-5 0,-5-5 0,-5-7 0,-4-5 0,-5-7 0,-3-7 0,-5-6 0,-2-7 0,-4-6 0,-3-8 0,-2-7 0,-2-7 0,-3-7 0,-2-8 0,0-7 0,-3-8 0,0-7 0,0-7 0,-1-8 0,0-8 0,1-8 0,0-7 0,0-7 0,3-8 0,0-7 0,2-8 0,3-7 0,2-7 0,2-7 0,3-8 0,4-6 0,2-7 0,5-6 0,3-7 0,5-7 0,4-5 0,5-7 0,5-5 0,5-5 0,5-7 0,6-4 0,6-5 0,5-5 0,7-4 0,6-4 0,6-5 0,7-3 0,7-4 0,7-2 0,7-4 0,6-2 0,8-3 0,8-2 0,6-1 0,8-2 0,8-1 0,7-1 0,8-1 0,7 1 0,8-1 0,7 0 0,8 1 0,7 1 0,8 1 0,8 2 0,6 1 0,8 2 0,8 3 0,6 2 0,7 4 0,7 2 0,7 4 0,7 3 0,6 5 0,6 4 0,7 4 0,5 5 0,6 5 0,6 4 0,5 7 0,5 5 0,5 5 0,5 7 0,4 5 0,5 7 0,3 7 0,5 6 0,2 7 0,4 6 0,3 8 0,2 7 0,2 7 0,3 7 0,2 8 0,0 7 0,3 8 0,0 7 0,0 7 0,1 9 0,0 6 0,-1 9 0,0 7 0,0 7 0,-3 8 0,0 7 0,-2 8 0,-3 7 0,-2 7 0,-2 7 0,-3 8 0,-4 6 0,-2 7 0,-5 6 0,-3 7 0,-5 7 0,-4 5 0,-5 7 0,-5 5 0,-5 5 0,-5 7 0,-6 4 0,-6 5 0,-5 5 0,-7 4 0,-6 4 0,-6 5 0,-7 3 0,-7 4 0,-7 2 0,-7 4 0,-6 2 0,-8 3 0,-8 2 0,-6 1 0,-8 2 0,-8 1 0,-7 1 0,-8 1 0,-7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8T17:03:08.809"/>
    </inkml:context>
    <inkml:brush xml:id="br0">
      <inkml:brushProperty name="width" value="0.2" units="cm"/>
      <inkml:brushProperty name="height" value="0.2" units="cm"/>
      <inkml:brushProperty name="color" value="#E71224"/>
    </inkml:brush>
  </inkml:definitions>
  <inkml:trace contextRef="#ctx0" brushRef="#br0">12282 4000 23263,'-5'157'0,"-9"0"0,-10-1 0,-9-1 0,-9 0 0,-10-2 0,-9-1 0,-9-1 0,-9-3 0,-9-2 0,-9-2 0,-8-2 0,-8-4 0,-9-2 0,-8-4 0,-8-3 0,-8-4 0,-7-4 0,-7-3 0,-7-5 0,-7-4 0,-6-5 0,-7-4 0,-5-5 0,-6-6 0,-5-4 0,-5-5 0,-4-6 0,-5-6 0,-4-5 0,-4-6 0,-3-5 0,-2-7 0,-4-5 0,-1-6 0,-3-7 0,0-5 0,-2-7 0,-1-6 0,0-5 0,0-8 0,0-5 0,1-6 0,1-7 0,2-5 0,1-7 0,3-6 0,2-5 0,3-7 0,4-5 0,3-6 0,4-5 0,4-6 0,5-6 0,5-5 0,5-4 0,6-6 0,6-5 0,5-4 0,8-5 0,5-4 0,8-5 0,7-3 0,8-4 0,7-4 0,8-3 0,8-4 0,8-2 0,9-4 0,8-2 0,10-2 0,8-2 0,9-3 0,9-1 0,9-1 0,10-2 0,9 0 0,9-1 0,10-1 0,9 0 0,10 0 0,9 0 0,10 1 0,9 0 0,9 1 0,10 2 0,9 1 0,9 2 0,9 1 0,8 3 0,10 2 0,8 3 0,9 2 0,8 4 0,8 3 0,8 3 0,7 4 0,8 3 0,7 5 0,8 3 0,5 6 0,8 3 0,5 6 0,6 4 0,6 5 0,5 5 0,5 6 0,5 5 0,4 5 0,4 6 0,3 6 0,4 6 0,3 5 0,2 7 0,3 5 0,1 6 0,2 7 0,1 5 0,1 7 0,0 6 0,0 6 0,0 6 0,-1 7 0,-2 5 0,0 7 0,-3 6 0,-1 5 0,-4 7 0,-2 5 0,-3 6 0,-4 6 0,-4 6 0,-5 5 0,-4 5 0,-5 6 0,-5 5 0,-6 5 0,-5 4 0,-7 6 0,-6 4 0,-7 4 0,-7 4 0,-7 5 0,-7 3 0,-8 4 0,-8 3 0,-8 3 0,-9 4 0,-8 2 0,-8 3 0,-9 2 0,-9 3 0,-9 1 0,-9 2 0,-9 1 0,-10 2 0,-9 1 0,-9 0 0,-10 1 0,-9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D51DDF-37D0-47F4-828A-2A16DE5A80C0}" type="datetimeFigureOut">
              <a:rPr lang="en-US" smtClean="0"/>
              <a:t>2/19/2025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5E4901-9AEA-417C-BA15-B928F3C07C6C}" type="slidenum">
              <a:rPr lang="en-US" smtClean="0"/>
              <a:t>‹#›</a:t>
            </a:fld>
            <a:endParaRPr lang="en-US"/>
          </a:p>
        </p:txBody>
      </p:sp>
    </p:spTree>
    <p:extLst>
      <p:ext uri="{BB962C8B-B14F-4D97-AF65-F5344CB8AC3E}">
        <p14:creationId xmlns:p14="http://schemas.microsoft.com/office/powerpoint/2010/main" val="2558720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Good evening everyone, and welcome to this webinar on strategic planning for midwifery clinical practices.  </a:t>
            </a:r>
          </a:p>
          <a:p>
            <a:r>
              <a:rPr lang="en-US" dirty="0"/>
              <a:t>A little bit about me.  I was the Director of the Div of MW at BMC for 30 years, before stepping back to a staff CNM and faculty position for several years.  In my Director role, I utilized formal strategic planning processes for the development, expansion and maintenance of the 4 midwifery programs in the Division:  a large, full scope midwifery clinical practice, a midwifery triage practice, an interdisciplinary resident teaching service, and a basic midwifery education program.  I also participated in regular strategic planning efforts in the Dept of Ob/Gyn in my department leadership role.  I have investigated and experimented with various approaches to strategic planning, and am pleased to share with you my experience tonight.</a:t>
            </a:r>
          </a:p>
          <a:p>
            <a:r>
              <a:rPr lang="en-US" dirty="0"/>
              <a:t>A couple of housekeeping details.  You may ask questions via audio or chat.  Just be aware that I can’t monitor the chat function and present at the same time.  There are a couple pause breaks for questions, and ample time at the end for discussion.  Since this is a small group, we can discuss your specific clinical practice situation, if you want to share that.</a:t>
            </a:r>
          </a:p>
          <a:p>
            <a:r>
              <a:rPr lang="en-US" dirty="0"/>
              <a:t>You will receive an evaluation form later this week.  Once you complete that, you will get your CEUs.</a:t>
            </a:r>
          </a:p>
          <a:p>
            <a:r>
              <a:rPr lang="en-US" dirty="0"/>
              <a:t>Let’s get started.</a:t>
            </a:r>
          </a:p>
        </p:txBody>
      </p:sp>
      <p:sp>
        <p:nvSpPr>
          <p:cNvPr id="4" name="Slide Number Placeholder 3"/>
          <p:cNvSpPr>
            <a:spLocks noGrp="1"/>
          </p:cNvSpPr>
          <p:nvPr>
            <p:ph type="sldNum" sz="quarter" idx="5"/>
          </p:nvPr>
        </p:nvSpPr>
        <p:spPr/>
        <p:txBody>
          <a:bodyPr/>
          <a:lstStyle/>
          <a:p>
            <a:fld id="{745E4901-9AEA-417C-BA15-B928F3C07C6C}" type="slidenum">
              <a:rPr lang="en-US" smtClean="0"/>
              <a:t>1</a:t>
            </a:fld>
            <a:endParaRPr lang="en-US"/>
          </a:p>
        </p:txBody>
      </p:sp>
    </p:spTree>
    <p:extLst>
      <p:ext uri="{BB962C8B-B14F-4D97-AF65-F5344CB8AC3E}">
        <p14:creationId xmlns:p14="http://schemas.microsoft.com/office/powerpoint/2010/main" val="3775927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strategic plan for a midwifery clinical practice starts with the goal of the practice.  You have to know where you want to be before you can develop a strategy as to how to get there.</a:t>
            </a:r>
          </a:p>
          <a:p>
            <a:r>
              <a:rPr lang="en-US" dirty="0"/>
              <a:t>How do you know what the goal is?  In 3 ways. (read).  This is the same for all business whether you are a midwifery practice or Home Depot or Amazon or your local grocery store.  People who create businesses determine these 3 things when they start, and refresh/revise them as time goes on and the environment changes.  These 3 things determine what is in that last box, the ‘Where You Want to Be’ box.  What strategies and strategic plan you develop for your practice is determined by your Mission, Vision and Values.</a:t>
            </a:r>
          </a:p>
        </p:txBody>
      </p:sp>
      <p:sp>
        <p:nvSpPr>
          <p:cNvPr id="4" name="Slide Number Placeholder 3"/>
          <p:cNvSpPr>
            <a:spLocks noGrp="1"/>
          </p:cNvSpPr>
          <p:nvPr>
            <p:ph type="sldNum" sz="quarter" idx="5"/>
          </p:nvPr>
        </p:nvSpPr>
        <p:spPr/>
        <p:txBody>
          <a:bodyPr/>
          <a:lstStyle/>
          <a:p>
            <a:fld id="{745E4901-9AEA-417C-BA15-B928F3C07C6C}" type="slidenum">
              <a:rPr lang="en-US" smtClean="0"/>
              <a:t>12</a:t>
            </a:fld>
            <a:endParaRPr lang="en-US"/>
          </a:p>
        </p:txBody>
      </p:sp>
    </p:spTree>
    <p:extLst>
      <p:ext uri="{BB962C8B-B14F-4D97-AF65-F5344CB8AC3E}">
        <p14:creationId xmlns:p14="http://schemas.microsoft.com/office/powerpoint/2010/main" val="163661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flow chart  shows how mission, vision and values are interconnected.  As you can see, these 3 things will drive your strategic plan.</a:t>
            </a:r>
          </a:p>
        </p:txBody>
      </p:sp>
      <p:sp>
        <p:nvSpPr>
          <p:cNvPr id="4" name="Slide Number Placeholder 3"/>
          <p:cNvSpPr>
            <a:spLocks noGrp="1"/>
          </p:cNvSpPr>
          <p:nvPr>
            <p:ph type="sldNum" sz="quarter" idx="5"/>
          </p:nvPr>
        </p:nvSpPr>
        <p:spPr/>
        <p:txBody>
          <a:bodyPr/>
          <a:lstStyle/>
          <a:p>
            <a:fld id="{745E4901-9AEA-417C-BA15-B928F3C07C6C}" type="slidenum">
              <a:rPr lang="en-US" smtClean="0"/>
              <a:t>13</a:t>
            </a:fld>
            <a:endParaRPr lang="en-US"/>
          </a:p>
        </p:txBody>
      </p:sp>
    </p:spTree>
    <p:extLst>
      <p:ext uri="{BB962C8B-B14F-4D97-AF65-F5344CB8AC3E}">
        <p14:creationId xmlns:p14="http://schemas.microsoft.com/office/powerpoint/2010/main" val="4196546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kind of data would you need to determine present state?  How might strategic plans differ for these missions?</a:t>
            </a:r>
          </a:p>
        </p:txBody>
      </p:sp>
      <p:sp>
        <p:nvSpPr>
          <p:cNvPr id="4" name="Slide Number Placeholder 3"/>
          <p:cNvSpPr>
            <a:spLocks noGrp="1"/>
          </p:cNvSpPr>
          <p:nvPr>
            <p:ph type="sldNum" sz="quarter" idx="5"/>
          </p:nvPr>
        </p:nvSpPr>
        <p:spPr/>
        <p:txBody>
          <a:bodyPr/>
          <a:lstStyle/>
          <a:p>
            <a:fld id="{745E4901-9AEA-417C-BA15-B928F3C07C6C}" type="slidenum">
              <a:rPr lang="en-US" smtClean="0"/>
              <a:t>14</a:t>
            </a:fld>
            <a:endParaRPr lang="en-US"/>
          </a:p>
        </p:txBody>
      </p:sp>
    </p:spTree>
    <p:extLst>
      <p:ext uri="{BB962C8B-B14F-4D97-AF65-F5344CB8AC3E}">
        <p14:creationId xmlns:p14="http://schemas.microsoft.com/office/powerpoint/2010/main" val="3140841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vision vs having visions.  One is what you want to see happen; the other is a psychiatric condition.</a:t>
            </a:r>
          </a:p>
          <a:p>
            <a:r>
              <a:rPr lang="en-US" dirty="0"/>
              <a:t>&lt;read&gt;.  These are examples of how the mission would be operationalized, </a:t>
            </a:r>
            <a:r>
              <a:rPr lang="en-US" dirty="0" err="1"/>
              <a:t>ie</a:t>
            </a:r>
            <a:r>
              <a:rPr lang="en-US" dirty="0"/>
              <a:t>, what you would actually want to see happen.  Now think about what data you would need to assess present state for each of these visions.</a:t>
            </a:r>
          </a:p>
        </p:txBody>
      </p:sp>
      <p:sp>
        <p:nvSpPr>
          <p:cNvPr id="4" name="Slide Number Placeholder 3"/>
          <p:cNvSpPr>
            <a:spLocks noGrp="1"/>
          </p:cNvSpPr>
          <p:nvPr>
            <p:ph type="sldNum" sz="quarter" idx="5"/>
          </p:nvPr>
        </p:nvSpPr>
        <p:spPr/>
        <p:txBody>
          <a:bodyPr/>
          <a:lstStyle/>
          <a:p>
            <a:fld id="{745E4901-9AEA-417C-BA15-B928F3C07C6C}" type="slidenum">
              <a:rPr lang="en-US" smtClean="0"/>
              <a:t>15</a:t>
            </a:fld>
            <a:endParaRPr lang="en-US"/>
          </a:p>
        </p:txBody>
      </p:sp>
    </p:spTree>
    <p:extLst>
      <p:ext uri="{BB962C8B-B14F-4D97-AF65-F5344CB8AC3E}">
        <p14:creationId xmlns:p14="http://schemas.microsoft.com/office/powerpoint/2010/main" val="706738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Values determine how the strategic plan is developed and operationalized.  For example, if collaboration is a value, the strategic plan would include other colleagues, not just midwives (physicians, nurses, administrators, community groups, patients, </a:t>
            </a:r>
            <a:r>
              <a:rPr lang="en-US" dirty="0" err="1"/>
              <a:t>etc</a:t>
            </a:r>
            <a:r>
              <a:rPr lang="en-US" dirty="0"/>
              <a:t>).  Another example, financial stability…the strategic plan would include ways to generate enough income to cover expenses and foster practice growth.</a:t>
            </a:r>
          </a:p>
          <a:p>
            <a:r>
              <a:rPr lang="en-US" dirty="0"/>
              <a:t>As you look at this list, consider how these values could be demonstrated in a strategic plan for a practice.</a:t>
            </a:r>
          </a:p>
        </p:txBody>
      </p:sp>
      <p:sp>
        <p:nvSpPr>
          <p:cNvPr id="4" name="Slide Number Placeholder 3"/>
          <p:cNvSpPr>
            <a:spLocks noGrp="1"/>
          </p:cNvSpPr>
          <p:nvPr>
            <p:ph type="sldNum" sz="quarter" idx="5"/>
          </p:nvPr>
        </p:nvSpPr>
        <p:spPr/>
        <p:txBody>
          <a:bodyPr/>
          <a:lstStyle/>
          <a:p>
            <a:fld id="{745E4901-9AEA-417C-BA15-B928F3C07C6C}" type="slidenum">
              <a:rPr lang="en-US" smtClean="0"/>
              <a:t>16</a:t>
            </a:fld>
            <a:endParaRPr lang="en-US"/>
          </a:p>
        </p:txBody>
      </p:sp>
    </p:spTree>
    <p:extLst>
      <p:ext uri="{BB962C8B-B14F-4D97-AF65-F5344CB8AC3E}">
        <p14:creationId xmlns:p14="http://schemas.microsoft.com/office/powerpoint/2010/main" val="2938064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relate this to what we all do in clinical practice.  To determine the present status of a patient we are caring for, we gather data before we make a plan.</a:t>
            </a:r>
          </a:p>
        </p:txBody>
      </p:sp>
      <p:sp>
        <p:nvSpPr>
          <p:cNvPr id="4" name="Slide Number Placeholder 3"/>
          <p:cNvSpPr>
            <a:spLocks noGrp="1"/>
          </p:cNvSpPr>
          <p:nvPr>
            <p:ph type="sldNum" sz="quarter" idx="5"/>
          </p:nvPr>
        </p:nvSpPr>
        <p:spPr/>
        <p:txBody>
          <a:bodyPr/>
          <a:lstStyle/>
          <a:p>
            <a:fld id="{745E4901-9AEA-417C-BA15-B928F3C07C6C}" type="slidenum">
              <a:rPr lang="en-US" smtClean="0"/>
              <a:t>17</a:t>
            </a:fld>
            <a:endParaRPr lang="en-US"/>
          </a:p>
        </p:txBody>
      </p:sp>
    </p:spTree>
    <p:extLst>
      <p:ext uri="{BB962C8B-B14F-4D97-AF65-F5344CB8AC3E}">
        <p14:creationId xmlns:p14="http://schemas.microsoft.com/office/powerpoint/2010/main" val="3099451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this opportunity to develop mission, vision and values. Doesn’t have to be onerous or time consuming.  Set aside 1 hour for your group.  Do prep work with examples as starting places by email.  &lt;Read 1, 2&gt;  Use what already exists.  Google ‘health care mission statements’.  Look at what your organization already has.  Look at what you are doing now – that is your mission even though you may not have formalized it.  &lt;Read 3-5&gt;</a:t>
            </a:r>
          </a:p>
          <a:p>
            <a:r>
              <a:rPr lang="en-US" dirty="0"/>
              <a:t>This is an important process! Don’t skip it as it makes strategic planning focused and easier, you won’t find yourself attempting to go down paths that won’t work for your practice.  My experience is when you ask several midwives in a practice what the mission is, you’ll get many different answers.  Don’t assume everyone has the same impression of what the mission is.  So take the time to get everyone on the same page, and put it in writing.  </a:t>
            </a:r>
          </a:p>
          <a:p>
            <a:r>
              <a:rPr lang="en-US" dirty="0"/>
              <a:t>If you have this already, give it a refresh.  Is it still accurate?  Have your values and vision evolved?  Deserves a group discussion</a:t>
            </a:r>
          </a:p>
        </p:txBody>
      </p:sp>
      <p:sp>
        <p:nvSpPr>
          <p:cNvPr id="4" name="Slide Number Placeholder 3"/>
          <p:cNvSpPr>
            <a:spLocks noGrp="1"/>
          </p:cNvSpPr>
          <p:nvPr>
            <p:ph type="sldNum" sz="quarter" idx="5"/>
          </p:nvPr>
        </p:nvSpPr>
        <p:spPr/>
        <p:txBody>
          <a:bodyPr/>
          <a:lstStyle/>
          <a:p>
            <a:fld id="{745E4901-9AEA-417C-BA15-B928F3C07C6C}" type="slidenum">
              <a:rPr lang="en-US" smtClean="0"/>
              <a:t>20</a:t>
            </a:fld>
            <a:endParaRPr lang="en-US"/>
          </a:p>
        </p:txBody>
      </p:sp>
    </p:spTree>
    <p:extLst>
      <p:ext uri="{BB962C8B-B14F-4D97-AF65-F5344CB8AC3E}">
        <p14:creationId xmlns:p14="http://schemas.microsoft.com/office/powerpoint/2010/main" val="1610899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1&gt;  Health care is one of the most highly regulated businesses in the US.  Your organization and insurers have tons of data on your practice and individual practitioners.  Find it and start there.</a:t>
            </a:r>
          </a:p>
          <a:p>
            <a:r>
              <a:rPr lang="en-US" dirty="0"/>
              <a:t>Also, you can extract data from the EHR your organization uses.  Everyone else is!  Find out who can do that for you.</a:t>
            </a:r>
          </a:p>
          <a:p>
            <a:r>
              <a:rPr lang="en-US" dirty="0"/>
              <a:t>Can use ACNM benchmarking project as a basis for what clinical outcome data to look at.</a:t>
            </a:r>
          </a:p>
          <a:p>
            <a:r>
              <a:rPr lang="en-US" dirty="0"/>
              <a:t>And if you have been collecting a variety of data, give it a refresh.  Needs of patients and staff change, maybe you aren’t looking at the best type of information anymore.</a:t>
            </a:r>
          </a:p>
        </p:txBody>
      </p:sp>
      <p:sp>
        <p:nvSpPr>
          <p:cNvPr id="4" name="Slide Number Placeholder 3"/>
          <p:cNvSpPr>
            <a:spLocks noGrp="1"/>
          </p:cNvSpPr>
          <p:nvPr>
            <p:ph type="sldNum" sz="quarter" idx="5"/>
          </p:nvPr>
        </p:nvSpPr>
        <p:spPr/>
        <p:txBody>
          <a:bodyPr/>
          <a:lstStyle/>
          <a:p>
            <a:fld id="{745E4901-9AEA-417C-BA15-B928F3C07C6C}" type="slidenum">
              <a:rPr lang="en-US" smtClean="0"/>
              <a:t>21</a:t>
            </a:fld>
            <a:endParaRPr lang="en-US"/>
          </a:p>
        </p:txBody>
      </p:sp>
    </p:spTree>
    <p:extLst>
      <p:ext uri="{BB962C8B-B14F-4D97-AF65-F5344CB8AC3E}">
        <p14:creationId xmlns:p14="http://schemas.microsoft.com/office/powerpoint/2010/main" val="468540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Discussed what strategic planning is, why to do it, where to start (mission, vision, values, data), and what to do if you don’t have them or want to refresh them.</a:t>
            </a:r>
          </a:p>
          <a:p>
            <a:r>
              <a:rPr lang="en-US" dirty="0"/>
              <a:t>Next we are going to discuss some principles of determining where you want your practice to be, </a:t>
            </a:r>
            <a:r>
              <a:rPr lang="en-US" dirty="0" err="1"/>
              <a:t>ie</a:t>
            </a:r>
            <a:r>
              <a:rPr lang="en-US" dirty="0"/>
              <a:t>, what is the dream?  And then move in to structuring a strategic planning process, how to develop goals and objectives, the midwife leader’s responsibilities; and finally look at some examples.</a:t>
            </a:r>
          </a:p>
        </p:txBody>
      </p:sp>
      <p:sp>
        <p:nvSpPr>
          <p:cNvPr id="4" name="Slide Number Placeholder 3"/>
          <p:cNvSpPr>
            <a:spLocks noGrp="1"/>
          </p:cNvSpPr>
          <p:nvPr>
            <p:ph type="sldNum" sz="quarter" idx="5"/>
          </p:nvPr>
        </p:nvSpPr>
        <p:spPr/>
        <p:txBody>
          <a:bodyPr/>
          <a:lstStyle/>
          <a:p>
            <a:fld id="{745E4901-9AEA-417C-BA15-B928F3C07C6C}" type="slidenum">
              <a:rPr lang="en-US" smtClean="0"/>
              <a:t>22</a:t>
            </a:fld>
            <a:endParaRPr lang="en-US"/>
          </a:p>
        </p:txBody>
      </p:sp>
    </p:spTree>
    <p:extLst>
      <p:ext uri="{BB962C8B-B14F-4D97-AF65-F5344CB8AC3E}">
        <p14:creationId xmlns:p14="http://schemas.microsoft.com/office/powerpoint/2010/main" val="13710004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step is actually the last box – determining where you want your practice to be.  </a:t>
            </a:r>
          </a:p>
          <a:p>
            <a:endParaRPr lang="en-US" dirty="0"/>
          </a:p>
        </p:txBody>
      </p:sp>
      <p:sp>
        <p:nvSpPr>
          <p:cNvPr id="4" name="Slide Number Placeholder 3"/>
          <p:cNvSpPr>
            <a:spLocks noGrp="1"/>
          </p:cNvSpPr>
          <p:nvPr>
            <p:ph type="sldNum" sz="quarter" idx="5"/>
          </p:nvPr>
        </p:nvSpPr>
        <p:spPr/>
        <p:txBody>
          <a:bodyPr/>
          <a:lstStyle/>
          <a:p>
            <a:fld id="{745E4901-9AEA-417C-BA15-B928F3C07C6C}" type="slidenum">
              <a:rPr lang="en-US" smtClean="0"/>
              <a:t>23</a:t>
            </a:fld>
            <a:endParaRPr lang="en-US"/>
          </a:p>
        </p:txBody>
      </p:sp>
    </p:spTree>
    <p:extLst>
      <p:ext uri="{BB962C8B-B14F-4D97-AF65-F5344CB8AC3E}">
        <p14:creationId xmlns:p14="http://schemas.microsoft.com/office/powerpoint/2010/main" val="1897425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Where are you in the strategic planning process?  </a:t>
            </a:r>
            <a:r>
              <a:rPr lang="en-US"/>
              <a:t>&lt;Read&gt; No </a:t>
            </a:r>
            <a:r>
              <a:rPr lang="en-US" dirty="0"/>
              <a:t>matter where you are now, the goal of this webinar is to not only convince you of the utility of strategic planning for your clinical practice, but also to  supply you with the information you need to move a few steps forward in the development process.</a:t>
            </a:r>
          </a:p>
        </p:txBody>
      </p:sp>
      <p:sp>
        <p:nvSpPr>
          <p:cNvPr id="4" name="Slide Number Placeholder 3"/>
          <p:cNvSpPr>
            <a:spLocks noGrp="1"/>
          </p:cNvSpPr>
          <p:nvPr>
            <p:ph type="sldNum" sz="quarter" idx="5"/>
          </p:nvPr>
        </p:nvSpPr>
        <p:spPr/>
        <p:txBody>
          <a:bodyPr/>
          <a:lstStyle/>
          <a:p>
            <a:fld id="{745E4901-9AEA-417C-BA15-B928F3C07C6C}" type="slidenum">
              <a:rPr lang="en-US" smtClean="0"/>
              <a:t>3</a:t>
            </a:fld>
            <a:endParaRPr lang="en-US"/>
          </a:p>
        </p:txBody>
      </p:sp>
    </p:spTree>
    <p:extLst>
      <p:ext uri="{BB962C8B-B14F-4D97-AF65-F5344CB8AC3E}">
        <p14:creationId xmlns:p14="http://schemas.microsoft.com/office/powerpoint/2010/main" val="2674965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said that Vision is the ‘what’.  But to have a clear, realistic Vision, the ‘what’ has to consider the Values you bring to the situation </a:t>
            </a:r>
            <a:r>
              <a:rPr lang="en-US" i="1" dirty="0"/>
              <a:t>and the environment you are in.</a:t>
            </a:r>
            <a:r>
              <a:rPr lang="en-US" i="0" dirty="0"/>
              <a:t>  Environment refers to several things:  the overall health care environment, the set up of your organization/employer, what is happening in your community, what is happening in the midwifery profession, etc.  As an example of a strategy that is NOT environmentally compatible…setting up a family planning service in a Catholic or Adventist institution.  Another example….you own a midwifery practice in a state where Medicaid reimbursement is very low, and having a strategy to increase your percentage of Medicaid covered patients to the extent that your business is not profitable.</a:t>
            </a:r>
            <a:endParaRPr lang="en-US" dirty="0"/>
          </a:p>
        </p:txBody>
      </p:sp>
      <p:sp>
        <p:nvSpPr>
          <p:cNvPr id="4" name="Slide Number Placeholder 3"/>
          <p:cNvSpPr>
            <a:spLocks noGrp="1"/>
          </p:cNvSpPr>
          <p:nvPr>
            <p:ph type="sldNum" sz="quarter" idx="5"/>
          </p:nvPr>
        </p:nvSpPr>
        <p:spPr/>
        <p:txBody>
          <a:bodyPr/>
          <a:lstStyle/>
          <a:p>
            <a:fld id="{745E4901-9AEA-417C-BA15-B928F3C07C6C}" type="slidenum">
              <a:rPr lang="en-US" smtClean="0"/>
              <a:t>24</a:t>
            </a:fld>
            <a:endParaRPr lang="en-US"/>
          </a:p>
        </p:txBody>
      </p:sp>
    </p:spTree>
    <p:extLst>
      <p:ext uri="{BB962C8B-B14F-4D97-AF65-F5344CB8AC3E}">
        <p14:creationId xmlns:p14="http://schemas.microsoft.com/office/powerpoint/2010/main" val="24834316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3B3F4-453A-EA07-E8D0-C8D2FE2136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CE8ADD-5CEE-2E42-24AC-997CAA403E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F7573-011F-B41B-3C87-D47BF5210737}"/>
              </a:ext>
            </a:extLst>
          </p:cNvPr>
          <p:cNvSpPr>
            <a:spLocks noGrp="1"/>
          </p:cNvSpPr>
          <p:nvPr>
            <p:ph type="body" idx="1"/>
          </p:nvPr>
        </p:nvSpPr>
        <p:spPr/>
        <p:txBody>
          <a:bodyPr/>
          <a:lstStyle/>
          <a:p>
            <a:r>
              <a:rPr lang="en-US" dirty="0"/>
              <a:t>A reminder here, we touched on this concept of ‘high level’ before.  The Vision must be high level.</a:t>
            </a:r>
          </a:p>
        </p:txBody>
      </p:sp>
      <p:sp>
        <p:nvSpPr>
          <p:cNvPr id="4" name="Slide Number Placeholder 3">
            <a:extLst>
              <a:ext uri="{FF2B5EF4-FFF2-40B4-BE49-F238E27FC236}">
                <a16:creationId xmlns:a16="http://schemas.microsoft.com/office/drawing/2014/main" id="{9F0DB4A2-B354-9B30-D41E-DF60EC56080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45E4901-9AEA-417C-BA15-B928F3C07C6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855163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find it helpful to consider where you want your practice to be by categories, just organizes things so ideas aren’t just a big hodge podge.  Here are some categories for your practice vision that may be helpful, and you may have others.</a:t>
            </a:r>
          </a:p>
        </p:txBody>
      </p:sp>
      <p:sp>
        <p:nvSpPr>
          <p:cNvPr id="4" name="Slide Number Placeholder 3"/>
          <p:cNvSpPr>
            <a:spLocks noGrp="1"/>
          </p:cNvSpPr>
          <p:nvPr>
            <p:ph type="sldNum" sz="quarter" idx="5"/>
          </p:nvPr>
        </p:nvSpPr>
        <p:spPr/>
        <p:txBody>
          <a:bodyPr/>
          <a:lstStyle/>
          <a:p>
            <a:fld id="{745E4901-9AEA-417C-BA15-B928F3C07C6C}" type="slidenum">
              <a:rPr lang="en-US" smtClean="0"/>
              <a:t>26</a:t>
            </a:fld>
            <a:endParaRPr lang="en-US"/>
          </a:p>
        </p:txBody>
      </p:sp>
    </p:spTree>
    <p:extLst>
      <p:ext uri="{BB962C8B-B14F-4D97-AF65-F5344CB8AC3E}">
        <p14:creationId xmlns:p14="http://schemas.microsoft.com/office/powerpoint/2010/main" val="499553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Easy to get overwhelmed.  Remember, you don’t have to do it all at once, ‘A journey of 1,000 miles begins with a single step.’  The important thing is to start and keep going.</a:t>
            </a:r>
          </a:p>
        </p:txBody>
      </p:sp>
      <p:sp>
        <p:nvSpPr>
          <p:cNvPr id="4" name="Slide Number Placeholder 3"/>
          <p:cNvSpPr>
            <a:spLocks noGrp="1"/>
          </p:cNvSpPr>
          <p:nvPr>
            <p:ph type="sldNum" sz="quarter" idx="5"/>
          </p:nvPr>
        </p:nvSpPr>
        <p:spPr/>
        <p:txBody>
          <a:bodyPr/>
          <a:lstStyle/>
          <a:p>
            <a:fld id="{745E4901-9AEA-417C-BA15-B928F3C07C6C}" type="slidenum">
              <a:rPr lang="en-US" smtClean="0"/>
              <a:t>28</a:t>
            </a:fld>
            <a:endParaRPr lang="en-US"/>
          </a:p>
        </p:txBody>
      </p:sp>
    </p:spTree>
    <p:extLst>
      <p:ext uri="{BB962C8B-B14F-4D97-AF65-F5344CB8AC3E}">
        <p14:creationId xmlns:p14="http://schemas.microsoft.com/office/powerpoint/2010/main" val="34696141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have considered Mission, Vision and Values, what they are and how they are integrated, and how they form the basis of a Strategic Plan.  Now let’s go over how to operationalize Strategic Planning.</a:t>
            </a:r>
          </a:p>
        </p:txBody>
      </p:sp>
      <p:sp>
        <p:nvSpPr>
          <p:cNvPr id="4" name="Slide Number Placeholder 3"/>
          <p:cNvSpPr>
            <a:spLocks noGrp="1"/>
          </p:cNvSpPr>
          <p:nvPr>
            <p:ph type="sldNum" sz="quarter" idx="5"/>
          </p:nvPr>
        </p:nvSpPr>
        <p:spPr/>
        <p:txBody>
          <a:bodyPr/>
          <a:lstStyle/>
          <a:p>
            <a:fld id="{745E4901-9AEA-417C-BA15-B928F3C07C6C}" type="slidenum">
              <a:rPr lang="en-US" smtClean="0"/>
              <a:t>29</a:t>
            </a:fld>
            <a:endParaRPr lang="en-US"/>
          </a:p>
        </p:txBody>
      </p:sp>
    </p:spTree>
    <p:extLst>
      <p:ext uri="{BB962C8B-B14F-4D97-AF65-F5344CB8AC3E}">
        <p14:creationId xmlns:p14="http://schemas.microsoft.com/office/powerpoint/2010/main" val="862329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Leadership – outlining approach, planning, developing starting places for discussion; follow up; making sure things move ahead</a:t>
            </a:r>
          </a:p>
        </p:txBody>
      </p:sp>
      <p:sp>
        <p:nvSpPr>
          <p:cNvPr id="4" name="Slide Number Placeholder 3"/>
          <p:cNvSpPr>
            <a:spLocks noGrp="1"/>
          </p:cNvSpPr>
          <p:nvPr>
            <p:ph type="sldNum" sz="quarter" idx="5"/>
          </p:nvPr>
        </p:nvSpPr>
        <p:spPr/>
        <p:txBody>
          <a:bodyPr/>
          <a:lstStyle/>
          <a:p>
            <a:fld id="{745E4901-9AEA-417C-BA15-B928F3C07C6C}" type="slidenum">
              <a:rPr lang="en-US" smtClean="0"/>
              <a:t>30</a:t>
            </a:fld>
            <a:endParaRPr lang="en-US"/>
          </a:p>
        </p:txBody>
      </p:sp>
    </p:spTree>
    <p:extLst>
      <p:ext uri="{BB962C8B-B14F-4D97-AF65-F5344CB8AC3E}">
        <p14:creationId xmlns:p14="http://schemas.microsoft.com/office/powerpoint/2010/main" val="35647243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dirty="0"/>
              <a:t>Planning the plan.  For your practice, essential to gather baseline data in order to lead the discussion to create/update a strategic plan.  For your leadership development, same process.  Self/mentor/peer/your leader/your direct reports’ evaluation of where you are at, where you want to be.</a:t>
            </a:r>
          </a:p>
          <a:p>
            <a:r>
              <a:rPr lang="en-US" dirty="0"/>
              <a:t>After you have pulled together the</a:t>
            </a:r>
            <a:r>
              <a:rPr lang="en-US" baseline="0" dirty="0"/>
              <a:t> values from other players like your institution or department, you would create a collaborative process to identify your leadership and practice’s values and priorities.</a:t>
            </a:r>
          </a:p>
          <a:p>
            <a:r>
              <a:rPr lang="en-US" baseline="0" dirty="0"/>
              <a:t>Remember, failing to plan is planning to fail.  A clear, organized approach to Strategic Planning is essential.</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C2A4D68F-5C74-4CE6-95BD-D481160B1A2B}" type="slidenum">
              <a:rPr lang="en-US" smtClean="0"/>
              <a:pPr/>
              <a:t>31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Your responsibility; doesn’t mean you have to do it alone.  Use trusted leaders, dept chair, does your org have leadership/management dev program/resources.  Also, and this is a secret benefit of this workshop, you can contact me for advice!</a:t>
            </a:r>
          </a:p>
          <a:p>
            <a:r>
              <a:rPr lang="en-US" dirty="0"/>
              <a:t>Time:  advantage to carving out a half day vs doing this in 1 </a:t>
            </a:r>
            <a:r>
              <a:rPr lang="en-US" dirty="0" err="1"/>
              <a:t>hr</a:t>
            </a:r>
            <a:r>
              <a:rPr lang="en-US" dirty="0"/>
              <a:t> time slots</a:t>
            </a:r>
          </a:p>
          <a:p>
            <a:r>
              <a:rPr lang="en-US" dirty="0"/>
              <a:t>Place:  away from office/hospital vs doing close so call person can attend.  Using call coverage.  Splitting call the night before.</a:t>
            </a:r>
          </a:p>
          <a:p>
            <a:r>
              <a:rPr lang="en-US" dirty="0"/>
              <a:t>Main players:  CNMs there for everything.  May have other there for parts. </a:t>
            </a:r>
          </a:p>
          <a:p>
            <a:r>
              <a:rPr lang="en-US" dirty="0"/>
              <a:t>Prepped and organized:  can’t emphasize this enough.  Makes things move along efficiently, AND sends the message that you know what you are doing</a:t>
            </a:r>
          </a:p>
          <a:p>
            <a:r>
              <a:rPr lang="en-US" dirty="0"/>
              <a:t>Consultants:  someone with experience in how this should proceed.  Can interject with suggestions as to how to proceed, keep things on track, clarify.  And/or just able to give you as leader feedback on leadership.  Example:  Nancy</a:t>
            </a:r>
          </a:p>
          <a:p>
            <a:r>
              <a:rPr lang="en-US" dirty="0"/>
              <a:t>Rules:  if others are to attend, may want to discuss rules with CNMs beforehand, </a:t>
            </a:r>
            <a:r>
              <a:rPr lang="en-US" dirty="0" err="1"/>
              <a:t>ie</a:t>
            </a:r>
            <a:r>
              <a:rPr lang="en-US" dirty="0"/>
              <a:t>, how to behave in front of guests, don’t overwhelm/intimidate people.  One person talks at a time, active listening.  Remote option and rules for participating remotely.</a:t>
            </a:r>
          </a:p>
        </p:txBody>
      </p:sp>
      <p:sp>
        <p:nvSpPr>
          <p:cNvPr id="4" name="Slide Number Placeholder 3"/>
          <p:cNvSpPr>
            <a:spLocks noGrp="1"/>
          </p:cNvSpPr>
          <p:nvPr>
            <p:ph type="sldNum" sz="quarter" idx="5"/>
          </p:nvPr>
        </p:nvSpPr>
        <p:spPr/>
        <p:txBody>
          <a:bodyPr/>
          <a:lstStyle/>
          <a:p>
            <a:fld id="{745E4901-9AEA-417C-BA15-B928F3C07C6C}" type="slidenum">
              <a:rPr lang="en-US" smtClean="0"/>
              <a:t>32</a:t>
            </a:fld>
            <a:endParaRPr lang="en-US"/>
          </a:p>
        </p:txBody>
      </p:sp>
    </p:spTree>
    <p:extLst>
      <p:ext uri="{BB962C8B-B14F-4D97-AF65-F5344CB8AC3E}">
        <p14:creationId xmlns:p14="http://schemas.microsoft.com/office/powerpoint/2010/main" val="10525476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baseline="0" dirty="0"/>
              <a:t> </a:t>
            </a:r>
          </a:p>
          <a:p>
            <a:r>
              <a:rPr lang="en-US" baseline="0" dirty="0"/>
              <a:t> </a:t>
            </a:r>
          </a:p>
        </p:txBody>
      </p:sp>
      <p:sp>
        <p:nvSpPr>
          <p:cNvPr id="4" name="Slide Number Placeholder 3"/>
          <p:cNvSpPr>
            <a:spLocks noGrp="1"/>
          </p:cNvSpPr>
          <p:nvPr>
            <p:ph type="sldNum" sz="quarter" idx="10"/>
          </p:nvPr>
        </p:nvSpPr>
        <p:spPr/>
        <p:txBody>
          <a:bodyPr/>
          <a:lstStyle/>
          <a:p>
            <a:fld id="{C2A4D68F-5C74-4CE6-95BD-D481160B1A2B}" type="slidenum">
              <a:rPr lang="en-US" smtClean="0"/>
              <a:pPr/>
              <a:t>33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cs typeface="Calibri"/>
              </a:rPr>
              <a:t>This example demonstrates how important it is to START the strategic planning process with committing to doing it and continuing to do it</a:t>
            </a:r>
          </a:p>
          <a:p>
            <a:r>
              <a:rPr lang="en-US" dirty="0">
                <a:cs typeface="Calibri"/>
              </a:rPr>
              <a:t>LAURA </a:t>
            </a:r>
            <a:r>
              <a:rPr lang="en-US" dirty="0" err="1">
                <a:cs typeface="Calibri"/>
              </a:rPr>
              <a:t>Sundstrum</a:t>
            </a:r>
            <a:r>
              <a:rPr lang="en-US" dirty="0">
                <a:cs typeface="Calibri"/>
              </a:rPr>
              <a:t>:  </a:t>
            </a:r>
            <a:r>
              <a:rPr lang="en-US" dirty="0"/>
              <a:t>We have had informal discussions about our values, mission, and goals as we’ve made major decisions but have not yet put pen to paper to craft into a cohesive strategic plan. I suspect this is true for many small, community practices. </a:t>
            </a:r>
          </a:p>
          <a:p>
            <a:pPr marL="171450" indent="-171450">
              <a:buFont typeface="Arial"/>
              <a:buChar char="•"/>
            </a:pPr>
            <a:r>
              <a:rPr lang="en-US" dirty="0"/>
              <a:t>YM affiliation?</a:t>
            </a:r>
          </a:p>
          <a:p>
            <a:pPr marL="171450" indent="-171450">
              <a:buFont typeface="Arial"/>
              <a:buChar char="•"/>
            </a:pPr>
            <a:r>
              <a:rPr lang="en-US" dirty="0"/>
              <a:t>Name change for inclusivity</a:t>
            </a:r>
          </a:p>
          <a:p>
            <a:r>
              <a:rPr lang="en-US" dirty="0"/>
              <a:t>Guiding principle/value: this is a group of midwives, all with (or about to have) children at home – practice only works if it works for each of us in the context of our lives beyond WHA. This is a constant struggle. </a:t>
            </a:r>
          </a:p>
        </p:txBody>
      </p:sp>
      <p:sp>
        <p:nvSpPr>
          <p:cNvPr id="4" name="Slide Number Placeholder 3"/>
          <p:cNvSpPr>
            <a:spLocks noGrp="1"/>
          </p:cNvSpPr>
          <p:nvPr>
            <p:ph type="sldNum" sz="quarter" idx="5"/>
          </p:nvPr>
        </p:nvSpPr>
        <p:spPr/>
        <p:txBody>
          <a:bodyPr/>
          <a:lstStyle/>
          <a:p>
            <a:fld id="{C2A4D68F-5C74-4CE6-95BD-D481160B1A2B}" type="slidenum">
              <a:rPr lang="en-US" smtClean="0"/>
              <a:pPr/>
              <a:t>36</a:t>
            </a:fld>
            <a:endParaRPr lang="en-US"/>
          </a:p>
        </p:txBody>
      </p:sp>
    </p:spTree>
    <p:extLst>
      <p:ext uri="{BB962C8B-B14F-4D97-AF65-F5344CB8AC3E}">
        <p14:creationId xmlns:p14="http://schemas.microsoft.com/office/powerpoint/2010/main" val="2871080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dirty="0"/>
              <a:t>I</a:t>
            </a:r>
            <a:r>
              <a:rPr lang="en-US" baseline="0" dirty="0"/>
              <a:t> would like to know who in the audience is utilizing a strategic plan? </a:t>
            </a:r>
          </a:p>
          <a:p>
            <a:r>
              <a:rPr lang="en-US" baseline="0" dirty="0"/>
              <a:t>Has anyone worked on putting it together</a:t>
            </a:r>
            <a:r>
              <a:rPr lang="en-US" baseline="0"/>
              <a:t>? </a:t>
            </a:r>
            <a:endParaRPr lang="en-US" baseline="0" dirty="0"/>
          </a:p>
        </p:txBody>
      </p:sp>
      <p:sp>
        <p:nvSpPr>
          <p:cNvPr id="4" name="Slide Number Placeholder 3"/>
          <p:cNvSpPr>
            <a:spLocks noGrp="1"/>
          </p:cNvSpPr>
          <p:nvPr>
            <p:ph type="sldNum" sz="quarter" idx="10"/>
          </p:nvPr>
        </p:nvSpPr>
        <p:spPr/>
        <p:txBody>
          <a:bodyPr/>
          <a:lstStyle/>
          <a:p>
            <a:fld id="{C2A4D68F-5C74-4CE6-95BD-D481160B1A2B}"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Providing baseline data; all CNMs have responsibilities; organized approach; scheduled time with no other obligations</a:t>
            </a:r>
          </a:p>
        </p:txBody>
      </p:sp>
      <p:sp>
        <p:nvSpPr>
          <p:cNvPr id="4" name="Slide Number Placeholder 3"/>
          <p:cNvSpPr>
            <a:spLocks noGrp="1"/>
          </p:cNvSpPr>
          <p:nvPr>
            <p:ph type="sldNum" sz="quarter" idx="5"/>
          </p:nvPr>
        </p:nvSpPr>
        <p:spPr/>
        <p:txBody>
          <a:bodyPr/>
          <a:lstStyle/>
          <a:p>
            <a:fld id="{745E4901-9AEA-417C-BA15-B928F3C07C6C}" type="slidenum">
              <a:rPr lang="en-US" smtClean="0"/>
              <a:t>38</a:t>
            </a:fld>
            <a:endParaRPr lang="en-US"/>
          </a:p>
        </p:txBody>
      </p:sp>
    </p:spTree>
    <p:extLst>
      <p:ext uri="{BB962C8B-B14F-4D97-AF65-F5344CB8AC3E}">
        <p14:creationId xmlns:p14="http://schemas.microsoft.com/office/powerpoint/2010/main" val="40926348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Not labeled as ‘mission statement’ but it’s there!</a:t>
            </a:r>
          </a:p>
          <a:p>
            <a:r>
              <a:rPr lang="en-US" dirty="0"/>
              <a:t>Philosophy is the values statement.  Next is mission statement.</a:t>
            </a:r>
          </a:p>
        </p:txBody>
      </p:sp>
      <p:sp>
        <p:nvSpPr>
          <p:cNvPr id="4" name="Slide Number Placeholder 3"/>
          <p:cNvSpPr>
            <a:spLocks noGrp="1"/>
          </p:cNvSpPr>
          <p:nvPr>
            <p:ph type="sldNum" sz="quarter" idx="5"/>
          </p:nvPr>
        </p:nvSpPr>
        <p:spPr/>
        <p:txBody>
          <a:bodyPr/>
          <a:lstStyle/>
          <a:p>
            <a:fld id="{C2A4D68F-5C74-4CE6-95BD-D481160B1A2B}" type="slidenum">
              <a:rPr lang="en-US" smtClean="0"/>
              <a:pPr/>
              <a:t>39</a:t>
            </a:fld>
            <a:endParaRPr lang="en-US"/>
          </a:p>
        </p:txBody>
      </p:sp>
    </p:spTree>
    <p:extLst>
      <p:ext uri="{BB962C8B-B14F-4D97-AF65-F5344CB8AC3E}">
        <p14:creationId xmlns:p14="http://schemas.microsoft.com/office/powerpoint/2010/main" val="22734406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Part of baseline data. Highlights, easy to read, easy to prepare.  Each group/activity has regular meetings so coordinator can easily fill this in.</a:t>
            </a:r>
          </a:p>
          <a:p>
            <a:r>
              <a:rPr lang="en-US" dirty="0"/>
              <a:t>Recommendations = recommendations from the specific team</a:t>
            </a:r>
          </a:p>
          <a:p>
            <a:r>
              <a:rPr lang="en-US" dirty="0"/>
              <a:t>Examples:</a:t>
            </a:r>
          </a:p>
          <a:p>
            <a:r>
              <a:rPr lang="en-US" dirty="0"/>
              <a:t>MSNHC:  Things working on = more Nob slots, prompter response to OCP refills; Recent successes =  increase in productivity from 6.9 to 7.4 d/t better answering service.</a:t>
            </a:r>
          </a:p>
          <a:p>
            <a:r>
              <a:rPr lang="en-US" dirty="0" err="1"/>
              <a:t>Colpo</a:t>
            </a:r>
            <a:r>
              <a:rPr lang="en-US" dirty="0"/>
              <a:t>:  Challenges = increased volume due to closure of a gyn practice and referrals from VA; women in shackles from WCC with guard unwilling to take off</a:t>
            </a:r>
          </a:p>
        </p:txBody>
      </p:sp>
      <p:sp>
        <p:nvSpPr>
          <p:cNvPr id="4" name="Slide Number Placeholder 3"/>
          <p:cNvSpPr>
            <a:spLocks noGrp="1"/>
          </p:cNvSpPr>
          <p:nvPr>
            <p:ph type="sldNum" sz="quarter" idx="5"/>
          </p:nvPr>
        </p:nvSpPr>
        <p:spPr/>
        <p:txBody>
          <a:bodyPr/>
          <a:lstStyle/>
          <a:p>
            <a:fld id="{745E4901-9AEA-417C-BA15-B928F3C07C6C}" type="slidenum">
              <a:rPr lang="en-US" smtClean="0"/>
              <a:t>40</a:t>
            </a:fld>
            <a:endParaRPr lang="en-US"/>
          </a:p>
        </p:txBody>
      </p:sp>
    </p:spTree>
    <p:extLst>
      <p:ext uri="{BB962C8B-B14F-4D97-AF65-F5344CB8AC3E}">
        <p14:creationId xmlns:p14="http://schemas.microsoft.com/office/powerpoint/2010/main" val="5921707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This leads to a STRUCTURED agenda with timeframes.  This is so important so as to not waste time and get the work done..</a:t>
            </a:r>
          </a:p>
          <a:p>
            <a:r>
              <a:rPr lang="en-US" dirty="0"/>
              <a:t>Notice:  time frame for each report; everyone has an assignment/responsible area.</a:t>
            </a:r>
          </a:p>
          <a:p>
            <a:r>
              <a:rPr lang="en-US" dirty="0"/>
              <a:t>Reports are in writing and distributed a week before the retreat for the whole group to review, so no time is wasted reading reports during the meeting.</a:t>
            </a:r>
          </a:p>
          <a:p>
            <a:r>
              <a:rPr lang="en-US" dirty="0"/>
              <a:t>As each report is presented, it is discussed and ideas for goals are listed on flip chart pages.</a:t>
            </a:r>
          </a:p>
          <a:p>
            <a:r>
              <a:rPr lang="en-US" dirty="0"/>
              <a:t>Notice how present status data-based this is.  So the flow is start with Mission, review present status and previous goals, develop ideas for goals as you go through the data, and ends with goal development (Strategic Plan) for the coming year and beyond.</a:t>
            </a:r>
          </a:p>
        </p:txBody>
      </p:sp>
      <p:sp>
        <p:nvSpPr>
          <p:cNvPr id="4" name="Slide Number Placeholder 3"/>
          <p:cNvSpPr>
            <a:spLocks noGrp="1"/>
          </p:cNvSpPr>
          <p:nvPr>
            <p:ph type="sldNum" sz="quarter" idx="5"/>
          </p:nvPr>
        </p:nvSpPr>
        <p:spPr/>
        <p:txBody>
          <a:bodyPr/>
          <a:lstStyle/>
          <a:p>
            <a:fld id="{745E4901-9AEA-417C-BA15-B928F3C07C6C}" type="slidenum">
              <a:rPr lang="en-US" smtClean="0"/>
              <a:t>41</a:t>
            </a:fld>
            <a:endParaRPr lang="en-US"/>
          </a:p>
        </p:txBody>
      </p:sp>
    </p:spTree>
    <p:extLst>
      <p:ext uri="{BB962C8B-B14F-4D97-AF65-F5344CB8AC3E}">
        <p14:creationId xmlns:p14="http://schemas.microsoft.com/office/powerpoint/2010/main" val="20956565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This is a flow chart of sorts as to how the information and data is processed during the strategic planning meeting.  </a:t>
            </a:r>
          </a:p>
          <a:p>
            <a:r>
              <a:rPr lang="en-US" dirty="0"/>
              <a:t>As the group goes through reports from the various parts of the practice and discusses them, potential goals/things to work on are written on a flip chart and posted on the wall.  At the end of the meeting, all goals are prioritized as 1, 2 or 3 (or discarded).  Then each goal is put on the Action Plan as an objective with ‘next steps’, timeline, metrics, and responsible people.</a:t>
            </a:r>
          </a:p>
        </p:txBody>
      </p:sp>
      <p:sp>
        <p:nvSpPr>
          <p:cNvPr id="4" name="Slide Number Placeholder 3"/>
          <p:cNvSpPr>
            <a:spLocks noGrp="1"/>
          </p:cNvSpPr>
          <p:nvPr>
            <p:ph type="sldNum" sz="quarter" idx="5"/>
          </p:nvPr>
        </p:nvSpPr>
        <p:spPr/>
        <p:txBody>
          <a:bodyPr/>
          <a:lstStyle/>
          <a:p>
            <a:fld id="{745E4901-9AEA-417C-BA15-B928F3C07C6C}" type="slidenum">
              <a:rPr lang="en-US" smtClean="0"/>
              <a:t>42</a:t>
            </a:fld>
            <a:endParaRPr lang="en-US"/>
          </a:p>
        </p:txBody>
      </p:sp>
    </p:spTree>
    <p:extLst>
      <p:ext uri="{BB962C8B-B14F-4D97-AF65-F5344CB8AC3E}">
        <p14:creationId xmlns:p14="http://schemas.microsoft.com/office/powerpoint/2010/main" val="7980824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baseline="0" dirty="0"/>
              <a:t>Remember, as you develop objectives they have to be SMART.  I like SMART because it is easy for me to remember.</a:t>
            </a:r>
          </a:p>
          <a:p>
            <a:r>
              <a:rPr lang="en-US" baseline="0" dirty="0"/>
              <a:t>Another tool to operationalize the strategic plan is the use of SMART GOALS. </a:t>
            </a:r>
          </a:p>
          <a:p>
            <a:r>
              <a:rPr lang="en-US" baseline="0" dirty="0"/>
              <a:t>In review the SMART GOALS IS….specific, measurable, achievable, realistic, and time bound. </a:t>
            </a:r>
          </a:p>
          <a:p>
            <a:endParaRPr lang="en-US" baseline="0" dirty="0"/>
          </a:p>
          <a:p>
            <a:endParaRPr lang="en-US" baseline="0" dirty="0"/>
          </a:p>
          <a:p>
            <a:r>
              <a:rPr lang="en-US" baseline="0" dirty="0"/>
              <a:t> We set SMART goals, starting with the most achievable priorities. </a:t>
            </a:r>
          </a:p>
          <a:p>
            <a:r>
              <a:rPr lang="en-US" baseline="0" dirty="0"/>
              <a:t>For example, under research, one goal is:</a:t>
            </a:r>
          </a:p>
          <a:p>
            <a:r>
              <a:rPr lang="en-US" baseline="0" dirty="0"/>
              <a:t>With initiation of nitrous oxide use, beginning in June 2016, we will collect data on labor outcomes for women who use nitrous oxide. </a:t>
            </a:r>
          </a:p>
          <a:p>
            <a:endParaRPr lang="en-US" baseline="0" dirty="0"/>
          </a:p>
          <a:p>
            <a:r>
              <a:rPr lang="en-US" baseline="0" dirty="0"/>
              <a:t>A goal is to publish the data based on the first year of use by the end of the 2nd year. Let’s do a quick check list on our SMART Goal:</a:t>
            </a:r>
          </a:p>
          <a:p>
            <a:r>
              <a:rPr lang="en-US" baseline="0" dirty="0"/>
              <a:t>Specific-  publish data on labor outcomes of women who use nitrous oxide</a:t>
            </a:r>
          </a:p>
          <a:p>
            <a:r>
              <a:rPr lang="en-US" baseline="0" dirty="0"/>
              <a:t>Measurable-   EMR in place</a:t>
            </a:r>
          </a:p>
          <a:p>
            <a:r>
              <a:rPr lang="en-US" baseline="0" dirty="0"/>
              <a:t>Achievable-    ( access to mentors at MGH)</a:t>
            </a:r>
          </a:p>
          <a:p>
            <a:r>
              <a:rPr lang="en-US" baseline="0" dirty="0"/>
              <a:t>Realistic- ( Potential threat)</a:t>
            </a:r>
          </a:p>
          <a:p>
            <a:r>
              <a:rPr lang="en-US" baseline="0" dirty="0"/>
              <a:t>Time bound- two year project, one to collect data, the second to publish. </a:t>
            </a:r>
            <a:endParaRPr lang="en-US" dirty="0"/>
          </a:p>
        </p:txBody>
      </p:sp>
      <p:sp>
        <p:nvSpPr>
          <p:cNvPr id="4" name="Slide Number Placeholder 3"/>
          <p:cNvSpPr>
            <a:spLocks noGrp="1"/>
          </p:cNvSpPr>
          <p:nvPr>
            <p:ph type="sldNum" sz="quarter" idx="10"/>
          </p:nvPr>
        </p:nvSpPr>
        <p:spPr/>
        <p:txBody>
          <a:bodyPr/>
          <a:lstStyle/>
          <a:p>
            <a:fld id="{C2A4D68F-5C74-4CE6-95BD-D481160B1A2B}" type="slidenum">
              <a:rPr lang="en-US" smtClean="0"/>
              <a:pPr/>
              <a:t>45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Strategic Plan changed with Covid.  But do not change on a whim.</a:t>
            </a:r>
          </a:p>
          <a:p>
            <a:r>
              <a:rPr lang="en-US" dirty="0"/>
              <a:t>Expansive – id next steps, next goals</a:t>
            </a:r>
          </a:p>
          <a:p>
            <a:endParaRPr lang="en-US" dirty="0"/>
          </a:p>
        </p:txBody>
      </p:sp>
      <p:sp>
        <p:nvSpPr>
          <p:cNvPr id="4" name="Slide Number Placeholder 3"/>
          <p:cNvSpPr>
            <a:spLocks noGrp="1"/>
          </p:cNvSpPr>
          <p:nvPr>
            <p:ph type="sldNum" sz="quarter" idx="5"/>
          </p:nvPr>
        </p:nvSpPr>
        <p:spPr/>
        <p:txBody>
          <a:bodyPr/>
          <a:lstStyle/>
          <a:p>
            <a:fld id="{745E4901-9AEA-417C-BA15-B928F3C07C6C}" type="slidenum">
              <a:rPr lang="en-US" smtClean="0"/>
              <a:t>47</a:t>
            </a:fld>
            <a:endParaRPr lang="en-US"/>
          </a:p>
        </p:txBody>
      </p:sp>
    </p:spTree>
    <p:extLst>
      <p:ext uri="{BB962C8B-B14F-4D97-AF65-F5344CB8AC3E}">
        <p14:creationId xmlns:p14="http://schemas.microsoft.com/office/powerpoint/2010/main" val="28616601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Baseline data – you wouldn’t take care of a pt without doing this, would you?  Well, the practice is your patient!  Remember, a strategic plan is data based, and results of any goals are data based.</a:t>
            </a:r>
          </a:p>
        </p:txBody>
      </p:sp>
      <p:sp>
        <p:nvSpPr>
          <p:cNvPr id="4" name="Slide Number Placeholder 3"/>
          <p:cNvSpPr>
            <a:spLocks noGrp="1"/>
          </p:cNvSpPr>
          <p:nvPr>
            <p:ph type="sldNum" sz="quarter" idx="5"/>
          </p:nvPr>
        </p:nvSpPr>
        <p:spPr/>
        <p:txBody>
          <a:bodyPr/>
          <a:lstStyle/>
          <a:p>
            <a:fld id="{745E4901-9AEA-417C-BA15-B928F3C07C6C}" type="slidenum">
              <a:rPr lang="en-US" smtClean="0"/>
              <a:t>48</a:t>
            </a:fld>
            <a:endParaRPr lang="en-US"/>
          </a:p>
        </p:txBody>
      </p:sp>
    </p:spTree>
    <p:extLst>
      <p:ext uri="{BB962C8B-B14F-4D97-AF65-F5344CB8AC3E}">
        <p14:creationId xmlns:p14="http://schemas.microsoft.com/office/powerpoint/2010/main" val="3844826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consider all of these in our discussion.</a:t>
            </a:r>
          </a:p>
        </p:txBody>
      </p:sp>
      <p:sp>
        <p:nvSpPr>
          <p:cNvPr id="4" name="Slide Number Placeholder 3"/>
          <p:cNvSpPr>
            <a:spLocks noGrp="1"/>
          </p:cNvSpPr>
          <p:nvPr>
            <p:ph type="sldNum" sz="quarter" idx="5"/>
          </p:nvPr>
        </p:nvSpPr>
        <p:spPr/>
        <p:txBody>
          <a:bodyPr/>
          <a:lstStyle/>
          <a:p>
            <a:fld id="{745E4901-9AEA-417C-BA15-B928F3C07C6C}" type="slidenum">
              <a:rPr lang="en-US" smtClean="0"/>
              <a:t>5</a:t>
            </a:fld>
            <a:endParaRPr lang="en-US"/>
          </a:p>
        </p:txBody>
      </p:sp>
    </p:spTree>
    <p:extLst>
      <p:ext uri="{BB962C8B-B14F-4D97-AF65-F5344CB8AC3E}">
        <p14:creationId xmlns:p14="http://schemas.microsoft.com/office/powerpoint/2010/main" val="2096594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like word derivations to look at original meanings. (original, now)</a:t>
            </a:r>
          </a:p>
          <a:p>
            <a:r>
              <a:rPr lang="en-US" dirty="0"/>
              <a:t>Several implications in this meaning.  It is ‘careful’, meaning time, thought, discussion has gone into it. There is a process.  It’s not slap dash.  </a:t>
            </a:r>
          </a:p>
          <a:p>
            <a:r>
              <a:rPr lang="en-US" dirty="0"/>
              <a:t>There is a clear goal, meaning you are moving toward something that is defined.  It’s not just random ideas that sound good, but actions that foster reaching a defined end point.</a:t>
            </a:r>
          </a:p>
          <a:p>
            <a:r>
              <a:rPr lang="en-US" dirty="0"/>
              <a:t>It is written, as implied by the synonyms.  These are all documents.</a:t>
            </a:r>
          </a:p>
          <a:p>
            <a:r>
              <a:rPr lang="en-US" dirty="0"/>
              <a:t>And a group process is implied by the original meaning.  Generals lead troops, a ‘military command; is more than one person.</a:t>
            </a:r>
          </a:p>
        </p:txBody>
      </p:sp>
      <p:sp>
        <p:nvSpPr>
          <p:cNvPr id="4" name="Slide Number Placeholder 3"/>
          <p:cNvSpPr>
            <a:spLocks noGrp="1"/>
          </p:cNvSpPr>
          <p:nvPr>
            <p:ph type="sldNum" sz="quarter" idx="5"/>
          </p:nvPr>
        </p:nvSpPr>
        <p:spPr/>
        <p:txBody>
          <a:bodyPr/>
          <a:lstStyle/>
          <a:p>
            <a:fld id="{745E4901-9AEA-417C-BA15-B928F3C07C6C}" type="slidenum">
              <a:rPr lang="en-US" smtClean="0"/>
              <a:t>6</a:t>
            </a:fld>
            <a:endParaRPr lang="en-US"/>
          </a:p>
        </p:txBody>
      </p:sp>
    </p:spTree>
    <p:extLst>
      <p:ext uri="{BB962C8B-B14F-4D97-AF65-F5344CB8AC3E}">
        <p14:creationId xmlns:p14="http://schemas.microsoft.com/office/powerpoint/2010/main" val="1548886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How to get there – the thing most people lack</a:t>
            </a:r>
          </a:p>
          <a:p>
            <a:r>
              <a:rPr lang="en-US" dirty="0"/>
              <a:t>Thinking – always considering the future and all the moving parts, like the business environment, the people, other related groups</a:t>
            </a:r>
          </a:p>
          <a:p>
            <a:r>
              <a:rPr lang="en-US" dirty="0"/>
              <a:t>Planning – a formal, written plan</a:t>
            </a:r>
          </a:p>
          <a:p>
            <a:r>
              <a:rPr lang="en-US" dirty="0"/>
              <a:t>We can visualize what it means to be strategic as the steps in this flow diagram.  The strategy or strategic plan is the middle box – how you get from where your practice is now to where you want it to be.  </a:t>
            </a:r>
          </a:p>
          <a:p>
            <a:r>
              <a:rPr lang="en-US" dirty="0"/>
              <a:t>(I want to point out something about the other 2 boxes that we will discuss in more detail later in this presentation.  In order to figure out how to get from point A to point B, you have to know where those points actually are, and you do that with data.  In other words, where your practice is now, </a:t>
            </a:r>
            <a:r>
              <a:rPr lang="en-US" dirty="0" err="1"/>
              <a:t>ie</a:t>
            </a:r>
            <a:r>
              <a:rPr lang="en-US" dirty="0"/>
              <a:t>, present state, is based on current data; and defining where you want it to be determines what outcome data you will look at.)</a:t>
            </a:r>
          </a:p>
        </p:txBody>
      </p:sp>
      <p:sp>
        <p:nvSpPr>
          <p:cNvPr id="4" name="Slide Number Placeholder 3"/>
          <p:cNvSpPr>
            <a:spLocks noGrp="1"/>
          </p:cNvSpPr>
          <p:nvPr>
            <p:ph type="sldNum" sz="quarter" idx="5"/>
          </p:nvPr>
        </p:nvSpPr>
        <p:spPr/>
        <p:txBody>
          <a:bodyPr/>
          <a:lstStyle/>
          <a:p>
            <a:fld id="{745E4901-9AEA-417C-BA15-B928F3C07C6C}" type="slidenum">
              <a:rPr lang="en-US" smtClean="0"/>
              <a:t>7</a:t>
            </a:fld>
            <a:endParaRPr lang="en-US"/>
          </a:p>
        </p:txBody>
      </p:sp>
    </p:spTree>
    <p:extLst>
      <p:ext uri="{BB962C8B-B14F-4D97-AF65-F5344CB8AC3E}">
        <p14:creationId xmlns:p14="http://schemas.microsoft.com/office/powerpoint/2010/main" val="1170227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come back to this in more detail</a:t>
            </a:r>
          </a:p>
        </p:txBody>
      </p:sp>
      <p:sp>
        <p:nvSpPr>
          <p:cNvPr id="4" name="Slide Number Placeholder 3"/>
          <p:cNvSpPr>
            <a:spLocks noGrp="1"/>
          </p:cNvSpPr>
          <p:nvPr>
            <p:ph type="sldNum" sz="quarter" idx="5"/>
          </p:nvPr>
        </p:nvSpPr>
        <p:spPr/>
        <p:txBody>
          <a:bodyPr/>
          <a:lstStyle/>
          <a:p>
            <a:fld id="{745E4901-9AEA-417C-BA15-B928F3C07C6C}" type="slidenum">
              <a:rPr lang="en-US" smtClean="0"/>
              <a:t>8</a:t>
            </a:fld>
            <a:endParaRPr lang="en-US"/>
          </a:p>
        </p:txBody>
      </p:sp>
    </p:spTree>
    <p:extLst>
      <p:ext uri="{BB962C8B-B14F-4D97-AF65-F5344CB8AC3E}">
        <p14:creationId xmlns:p14="http://schemas.microsoft.com/office/powerpoint/2010/main" val="1880027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C2A4D68F-5C74-4CE6-95BD-D481160B1A2B}"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start where everyone has to start, and that is where you are now, </a:t>
            </a:r>
            <a:r>
              <a:rPr lang="en-US" dirty="0" err="1"/>
              <a:t>ie</a:t>
            </a:r>
            <a:r>
              <a:rPr lang="en-US" dirty="0"/>
              <a:t>, present status.  And where you are now is determined by 2 components:  your practices’ Mission, Vision and Values; and present status data related to these.</a:t>
            </a:r>
          </a:p>
        </p:txBody>
      </p:sp>
      <p:sp>
        <p:nvSpPr>
          <p:cNvPr id="4" name="Slide Number Placeholder 3"/>
          <p:cNvSpPr>
            <a:spLocks noGrp="1"/>
          </p:cNvSpPr>
          <p:nvPr>
            <p:ph type="sldNum" sz="quarter" idx="5"/>
          </p:nvPr>
        </p:nvSpPr>
        <p:spPr/>
        <p:txBody>
          <a:bodyPr/>
          <a:lstStyle/>
          <a:p>
            <a:fld id="{745E4901-9AEA-417C-BA15-B928F3C07C6C}" type="slidenum">
              <a:rPr lang="en-US" smtClean="0"/>
              <a:t>10</a:t>
            </a:fld>
            <a:endParaRPr lang="en-US"/>
          </a:p>
        </p:txBody>
      </p:sp>
    </p:spTree>
    <p:extLst>
      <p:ext uri="{BB962C8B-B14F-4D97-AF65-F5344CB8AC3E}">
        <p14:creationId xmlns:p14="http://schemas.microsoft.com/office/powerpoint/2010/main" val="36132594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pic>
        <p:nvPicPr>
          <p:cNvPr id="7" name="Picture 2">
            <a:extLst>
              <a:ext uri="{FF2B5EF4-FFF2-40B4-BE49-F238E27FC236}">
                <a16:creationId xmlns:a16="http://schemas.microsoft.com/office/drawing/2014/main" id="{395F0232-BFB5-803D-C761-8BFAF4A4668E}"/>
              </a:ext>
            </a:extLst>
          </p:cNvPr>
          <p:cNvPicPr>
            <a:picLocks noChangeAspect="1"/>
          </p:cNvPicPr>
          <p:nvPr userDrawn="1"/>
        </p:nvPicPr>
        <p:blipFill>
          <a:blip r:embed="rId2"/>
          <a:srcRect/>
          <a:stretch>
            <a:fillRect/>
          </a:stretch>
        </p:blipFill>
        <p:spPr>
          <a:xfrm>
            <a:off x="3552824" y="0"/>
            <a:ext cx="8639176" cy="6858000"/>
          </a:xfrm>
          <a:prstGeom prst="rect">
            <a:avLst/>
          </a:prstGeom>
        </p:spPr>
      </p:pic>
      <p:pic>
        <p:nvPicPr>
          <p:cNvPr id="8" name="Picture 3">
            <a:extLst>
              <a:ext uri="{FF2B5EF4-FFF2-40B4-BE49-F238E27FC236}">
                <a16:creationId xmlns:a16="http://schemas.microsoft.com/office/drawing/2014/main" id="{71899CFC-04BB-FB16-2CA6-C9BACE39A458}"/>
              </a:ext>
            </a:extLst>
          </p:cNvPr>
          <p:cNvPicPr>
            <a:picLocks noChangeAspect="1"/>
          </p:cNvPicPr>
          <p:nvPr userDrawn="1"/>
        </p:nvPicPr>
        <p:blipFill>
          <a:blip r:embed="rId3"/>
          <a:srcRect/>
          <a:stretch>
            <a:fillRect/>
          </a:stretch>
        </p:blipFill>
        <p:spPr>
          <a:xfrm>
            <a:off x="6785037" y="5790986"/>
            <a:ext cx="4762499" cy="749729"/>
          </a:xfrm>
          <a:prstGeom prst="rect">
            <a:avLst/>
          </a:prstGeom>
        </p:spPr>
      </p:pic>
    </p:spTree>
    <p:extLst>
      <p:ext uri="{BB962C8B-B14F-4D97-AF65-F5344CB8AC3E}">
        <p14:creationId xmlns:p14="http://schemas.microsoft.com/office/powerpoint/2010/main" val="23688253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A0EB10-D062-492D-8201-556B2C48FC93}"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362677-64EF-4192-93F8-93A461B0EE8B}" type="slidenum">
              <a:rPr lang="en-US" smtClean="0"/>
              <a:t>‹#›</a:t>
            </a:fld>
            <a:endParaRPr lang="en-US"/>
          </a:p>
        </p:txBody>
      </p:sp>
    </p:spTree>
    <p:extLst>
      <p:ext uri="{BB962C8B-B14F-4D97-AF65-F5344CB8AC3E}">
        <p14:creationId xmlns:p14="http://schemas.microsoft.com/office/powerpoint/2010/main" val="2337285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A0EB10-D062-492D-8201-556B2C48FC93}"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362677-64EF-4192-93F8-93A461B0EE8B}" type="slidenum">
              <a:rPr lang="en-US" smtClean="0"/>
              <a:t>‹#›</a:t>
            </a:fld>
            <a:endParaRPr lang="en-US"/>
          </a:p>
        </p:txBody>
      </p:sp>
    </p:spTree>
    <p:extLst>
      <p:ext uri="{BB962C8B-B14F-4D97-AF65-F5344CB8AC3E}">
        <p14:creationId xmlns:p14="http://schemas.microsoft.com/office/powerpoint/2010/main" val="1097929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A0EB10-D062-492D-8201-556B2C48FC93}"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362677-64EF-4192-93F8-93A461B0EE8B}" type="slidenum">
              <a:rPr lang="en-US" smtClean="0"/>
              <a:t>‹#›</a:t>
            </a:fld>
            <a:endParaRPr lang="en-US"/>
          </a:p>
        </p:txBody>
      </p:sp>
    </p:spTree>
    <p:extLst>
      <p:ext uri="{BB962C8B-B14F-4D97-AF65-F5344CB8AC3E}">
        <p14:creationId xmlns:p14="http://schemas.microsoft.com/office/powerpoint/2010/main" val="3511187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A0EB10-D062-492D-8201-556B2C48FC93}"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362677-64EF-4192-93F8-93A461B0EE8B}" type="slidenum">
              <a:rPr lang="en-US" smtClean="0"/>
              <a:t>‹#›</a:t>
            </a:fld>
            <a:endParaRPr lang="en-US"/>
          </a:p>
        </p:txBody>
      </p:sp>
    </p:spTree>
    <p:extLst>
      <p:ext uri="{BB962C8B-B14F-4D97-AF65-F5344CB8AC3E}">
        <p14:creationId xmlns:p14="http://schemas.microsoft.com/office/powerpoint/2010/main" val="42216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A0EB10-D062-492D-8201-556B2C48FC93}" type="datetimeFigureOut">
              <a:rPr lang="en-US" smtClean="0"/>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362677-64EF-4192-93F8-93A461B0EE8B}" type="slidenum">
              <a:rPr lang="en-US" smtClean="0"/>
              <a:t>‹#›</a:t>
            </a:fld>
            <a:endParaRPr lang="en-US"/>
          </a:p>
        </p:txBody>
      </p:sp>
    </p:spTree>
    <p:extLst>
      <p:ext uri="{BB962C8B-B14F-4D97-AF65-F5344CB8AC3E}">
        <p14:creationId xmlns:p14="http://schemas.microsoft.com/office/powerpoint/2010/main" val="2973363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A0EB10-D062-492D-8201-556B2C48FC93}" type="datetimeFigureOut">
              <a:rPr lang="en-US" smtClean="0"/>
              <a:t>2/19/2025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362677-64EF-4192-93F8-93A461B0EE8B}" type="slidenum">
              <a:rPr lang="en-US" smtClean="0"/>
              <a:t>‹#›</a:t>
            </a:fld>
            <a:endParaRPr lang="en-US"/>
          </a:p>
        </p:txBody>
      </p:sp>
    </p:spTree>
    <p:extLst>
      <p:ext uri="{BB962C8B-B14F-4D97-AF65-F5344CB8AC3E}">
        <p14:creationId xmlns:p14="http://schemas.microsoft.com/office/powerpoint/2010/main" val="4407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A0EB10-D062-492D-8201-556B2C48FC93}" type="datetimeFigureOut">
              <a:rPr lang="en-US" smtClean="0"/>
              <a:t>2/19/2025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362677-64EF-4192-93F8-93A461B0EE8B}" type="slidenum">
              <a:rPr lang="en-US" smtClean="0"/>
              <a:t>‹#›</a:t>
            </a:fld>
            <a:endParaRPr lang="en-US"/>
          </a:p>
        </p:txBody>
      </p:sp>
    </p:spTree>
    <p:extLst>
      <p:ext uri="{BB962C8B-B14F-4D97-AF65-F5344CB8AC3E}">
        <p14:creationId xmlns:p14="http://schemas.microsoft.com/office/powerpoint/2010/main" val="1650861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A0EB10-D062-492D-8201-556B2C48FC93}" type="datetimeFigureOut">
              <a:rPr lang="en-US" smtClean="0"/>
              <a:t>2/19/2025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362677-64EF-4192-93F8-93A461B0EE8B}" type="slidenum">
              <a:rPr lang="en-US" smtClean="0"/>
              <a:t>‹#›</a:t>
            </a:fld>
            <a:endParaRPr lang="en-US"/>
          </a:p>
        </p:txBody>
      </p:sp>
    </p:spTree>
    <p:extLst>
      <p:ext uri="{BB962C8B-B14F-4D97-AF65-F5344CB8AC3E}">
        <p14:creationId xmlns:p14="http://schemas.microsoft.com/office/powerpoint/2010/main" val="2804486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A0EB10-D062-492D-8201-556B2C48FC93}" type="datetimeFigureOut">
              <a:rPr lang="en-US" smtClean="0"/>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362677-64EF-4192-93F8-93A461B0EE8B}" type="slidenum">
              <a:rPr lang="en-US" smtClean="0"/>
              <a:t>‹#›</a:t>
            </a:fld>
            <a:endParaRPr lang="en-US"/>
          </a:p>
        </p:txBody>
      </p:sp>
    </p:spTree>
    <p:extLst>
      <p:ext uri="{BB962C8B-B14F-4D97-AF65-F5344CB8AC3E}">
        <p14:creationId xmlns:p14="http://schemas.microsoft.com/office/powerpoint/2010/main" val="4153228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A0EB10-D062-492D-8201-556B2C48FC93}" type="datetimeFigureOut">
              <a:rPr lang="en-US" smtClean="0"/>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362677-64EF-4192-93F8-93A461B0EE8B}" type="slidenum">
              <a:rPr lang="en-US" smtClean="0"/>
              <a:t>‹#›</a:t>
            </a:fld>
            <a:endParaRPr lang="en-US"/>
          </a:p>
        </p:txBody>
      </p:sp>
    </p:spTree>
    <p:extLst>
      <p:ext uri="{BB962C8B-B14F-4D97-AF65-F5344CB8AC3E}">
        <p14:creationId xmlns:p14="http://schemas.microsoft.com/office/powerpoint/2010/main" val="2409588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EA0EB10-D062-492D-8201-556B2C48FC93}" type="datetimeFigureOut">
              <a:rPr lang="en-US" smtClean="0"/>
              <a:pPr/>
              <a:t>2/19/2025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1362677-64EF-4192-93F8-93A461B0EE8B}" type="slidenum">
              <a:rPr lang="en-US" smtClean="0"/>
              <a:pPr/>
              <a:t>‹#›</a:t>
            </a:fld>
            <a:endParaRPr lang="en-US" dirty="0"/>
          </a:p>
        </p:txBody>
      </p:sp>
      <p:sp>
        <p:nvSpPr>
          <p:cNvPr id="7" name="Rectangle 6">
            <a:extLst>
              <a:ext uri="{FF2B5EF4-FFF2-40B4-BE49-F238E27FC236}">
                <a16:creationId xmlns:a16="http://schemas.microsoft.com/office/drawing/2014/main" id="{246B3621-DDE1-465F-BE02-9B2E496F4665}"/>
              </a:ext>
            </a:extLst>
          </p:cNvPr>
          <p:cNvSpPr/>
          <p:nvPr userDrawn="1"/>
        </p:nvSpPr>
        <p:spPr>
          <a:xfrm>
            <a:off x="0" y="6356350"/>
            <a:ext cx="12192000" cy="501650"/>
          </a:xfrm>
          <a:prstGeom prst="rect">
            <a:avLst/>
          </a:prstGeom>
          <a:solidFill>
            <a:srgbClr val="32B2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a:extLst>
              <a:ext uri="{FF2B5EF4-FFF2-40B4-BE49-F238E27FC236}">
                <a16:creationId xmlns:a16="http://schemas.microsoft.com/office/drawing/2014/main" id="{C745A5E9-02CB-BE2E-1BC1-7A9793111900}"/>
              </a:ext>
            </a:extLst>
          </p:cNvPr>
          <p:cNvPicPr>
            <a:picLocks noChangeAspect="1"/>
          </p:cNvPicPr>
          <p:nvPr userDrawn="1"/>
        </p:nvPicPr>
        <p:blipFill>
          <a:blip r:embed="rId13"/>
          <a:srcRect/>
          <a:stretch>
            <a:fillRect/>
          </a:stretch>
        </p:blipFill>
        <p:spPr>
          <a:xfrm>
            <a:off x="57151" y="6356350"/>
            <a:ext cx="2191860" cy="501650"/>
          </a:xfrm>
          <a:prstGeom prst="rect">
            <a:avLst/>
          </a:prstGeom>
          <a:solidFill>
            <a:srgbClr val="32B29D">
              <a:alpha val="0"/>
            </a:srgbClr>
          </a:solidFill>
        </p:spPr>
      </p:pic>
      <p:pic>
        <p:nvPicPr>
          <p:cNvPr id="9" name="Picture 5">
            <a:extLst>
              <a:ext uri="{FF2B5EF4-FFF2-40B4-BE49-F238E27FC236}">
                <a16:creationId xmlns:a16="http://schemas.microsoft.com/office/drawing/2014/main" id="{BC6B8639-5BDD-1E88-0C8F-ED3C478691A2}"/>
              </a:ext>
            </a:extLst>
          </p:cNvPr>
          <p:cNvPicPr>
            <a:picLocks noChangeAspect="1"/>
          </p:cNvPicPr>
          <p:nvPr userDrawn="1"/>
        </p:nvPicPr>
        <p:blipFill>
          <a:blip r:embed="rId14"/>
          <a:srcRect/>
          <a:stretch>
            <a:fillRect/>
          </a:stretch>
        </p:blipFill>
        <p:spPr>
          <a:xfrm>
            <a:off x="9391650" y="5034651"/>
            <a:ext cx="2800351" cy="1823351"/>
          </a:xfrm>
          <a:prstGeom prst="rect">
            <a:avLst/>
          </a:prstGeom>
        </p:spPr>
      </p:pic>
    </p:spTree>
    <p:extLst>
      <p:ext uri="{BB962C8B-B14F-4D97-AF65-F5344CB8AC3E}">
        <p14:creationId xmlns:p14="http://schemas.microsoft.com/office/powerpoint/2010/main" val="14304884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0" userDrawn="1">
          <p15:clr>
            <a:srgbClr val="F26B43"/>
          </p15:clr>
        </p15:guide>
        <p15:guide id="2" pos="72" userDrawn="1">
          <p15:clr>
            <a:srgbClr val="F26B43"/>
          </p15:clr>
        </p15:guide>
        <p15:guide id="3" orient="horz" pos="4200" userDrawn="1">
          <p15:clr>
            <a:srgbClr val="F26B43"/>
          </p15:clr>
        </p15:guide>
        <p15:guide id="4" pos="7608" userDrawn="1">
          <p15:clr>
            <a:srgbClr val="F26B43"/>
          </p15:clr>
        </p15:guide>
        <p15:guide id="5" pos="19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7.jp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www.midwife.org/acnm/files/ccLibraryFiles/Filename/000000003745/Strategic_Planning.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619078"/>
            <a:ext cx="9418509" cy="1868543"/>
          </a:xfrm>
        </p:spPr>
        <p:txBody>
          <a:bodyPr>
            <a:normAutofit/>
          </a:bodyPr>
          <a:lstStyle/>
          <a:p>
            <a:r>
              <a:rPr lang="en-US" sz="4500" b="1" dirty="0"/>
              <a:t>Getting Where You Want To Be:   </a:t>
            </a:r>
            <a:r>
              <a:rPr lang="en-US" sz="3300" b="1" dirty="0"/>
              <a:t>Strategic Planning for Midwifery Clinical Practices</a:t>
            </a:r>
          </a:p>
        </p:txBody>
      </p:sp>
      <p:sp>
        <p:nvSpPr>
          <p:cNvPr id="4" name="TextBox 3">
            <a:extLst>
              <a:ext uri="{FF2B5EF4-FFF2-40B4-BE49-F238E27FC236}">
                <a16:creationId xmlns:a16="http://schemas.microsoft.com/office/drawing/2014/main" id="{D130CA7A-44C3-40CC-AB4E-20B4CC15A626}"/>
              </a:ext>
            </a:extLst>
          </p:cNvPr>
          <p:cNvSpPr txBox="1"/>
          <p:nvPr/>
        </p:nvSpPr>
        <p:spPr>
          <a:xfrm>
            <a:off x="487413" y="3429000"/>
            <a:ext cx="1987162" cy="276999"/>
          </a:xfrm>
          <a:prstGeom prst="rect">
            <a:avLst/>
          </a:prstGeom>
          <a:noFill/>
        </p:spPr>
        <p:txBody>
          <a:bodyPr wrap="square" lIns="68580" tIns="34290" rIns="68580" bIns="34290" rtlCol="0" anchor="t">
            <a:spAutoFit/>
          </a:bodyPr>
          <a:lstStyle/>
          <a:p>
            <a:pPr algn="ctr"/>
            <a:r>
              <a:rPr lang="en-US" sz="1350" dirty="0"/>
              <a:t>February 19, 2025</a:t>
            </a:r>
          </a:p>
        </p:txBody>
      </p:sp>
      <p:sp>
        <p:nvSpPr>
          <p:cNvPr id="7" name="TextBox 1">
            <a:extLst>
              <a:ext uri="{FF2B5EF4-FFF2-40B4-BE49-F238E27FC236}">
                <a16:creationId xmlns:a16="http://schemas.microsoft.com/office/drawing/2014/main" id="{C2440BC0-6AD8-AFBF-EF51-6E0A0D01E0A8}"/>
              </a:ext>
            </a:extLst>
          </p:cNvPr>
          <p:cNvSpPr txBox="1"/>
          <p:nvPr/>
        </p:nvSpPr>
        <p:spPr>
          <a:xfrm>
            <a:off x="650777" y="3930606"/>
            <a:ext cx="6340403" cy="1454244"/>
          </a:xfrm>
          <a:prstGeom prst="rect">
            <a:avLst/>
          </a:prstGeom>
          <a:noFill/>
        </p:spPr>
        <p:txBody>
          <a:bodyPr wrap="square" lIns="68580" tIns="34290" rIns="68580" bIns="3429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latin typeface="Corbel"/>
                <a:ea typeface="Segoe UI"/>
                <a:cs typeface="Segoe UI"/>
              </a:rPr>
              <a:t>Susan DeJoy, CNM (ret), PhD, FACNM         </a:t>
            </a:r>
          </a:p>
          <a:p>
            <a:r>
              <a:rPr lang="en-US" dirty="0">
                <a:latin typeface="Corbel"/>
                <a:ea typeface="Segoe UI"/>
                <a:cs typeface="Segoe UI"/>
              </a:rPr>
              <a:t>Senior Research Coordinator, Division of Midwifery</a:t>
            </a:r>
          </a:p>
          <a:p>
            <a:r>
              <a:rPr lang="en-US" dirty="0">
                <a:latin typeface="Corbel"/>
                <a:ea typeface="Segoe UI"/>
                <a:cs typeface="Segoe UI"/>
              </a:rPr>
              <a:t>Assistant Professor, Baystate – UMass Chan School of Medicine</a:t>
            </a:r>
          </a:p>
          <a:p>
            <a:r>
              <a:rPr lang="en-US" dirty="0">
                <a:latin typeface="Corbel"/>
                <a:cs typeface="Segoe UI"/>
              </a:rPr>
              <a:t>Baystate Medical Center</a:t>
            </a:r>
          </a:p>
          <a:p>
            <a:r>
              <a:rPr lang="en-US" dirty="0">
                <a:latin typeface="Corbel"/>
                <a:cs typeface="Segoe UI"/>
              </a:rPr>
              <a:t>Springfield MA</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81EBF-9E1E-867E-C05D-ADA1D165F7A6}"/>
              </a:ext>
            </a:extLst>
          </p:cNvPr>
          <p:cNvSpPr>
            <a:spLocks noGrp="1"/>
          </p:cNvSpPr>
          <p:nvPr>
            <p:ph type="title"/>
          </p:nvPr>
        </p:nvSpPr>
        <p:spPr/>
        <p:txBody>
          <a:bodyPr/>
          <a:lstStyle/>
          <a:p>
            <a:r>
              <a:rPr lang="en-US" b="1" dirty="0"/>
              <a:t>Where Do You Start?</a:t>
            </a:r>
          </a:p>
        </p:txBody>
      </p:sp>
      <p:graphicFrame>
        <p:nvGraphicFramePr>
          <p:cNvPr id="4" name="Content Placeholder 3">
            <a:extLst>
              <a:ext uri="{FF2B5EF4-FFF2-40B4-BE49-F238E27FC236}">
                <a16:creationId xmlns:a16="http://schemas.microsoft.com/office/drawing/2014/main" id="{BEF01D7F-6659-3736-BBD7-68EB98CB42FE}"/>
              </a:ext>
            </a:extLst>
          </p:cNvPr>
          <p:cNvGraphicFramePr>
            <a:graphicFrameLocks noGrp="1"/>
          </p:cNvGraphicFramePr>
          <p:nvPr>
            <p:ph idx="1"/>
            <p:extLst>
              <p:ext uri="{D42A27DB-BD31-4B8C-83A1-F6EECF244321}">
                <p14:modId xmlns:p14="http://schemas.microsoft.com/office/powerpoint/2010/main" val="182021023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5EA28CFD-5E87-D004-D42E-F9869BBA46DE}"/>
                  </a:ext>
                </a:extLst>
              </p14:cNvPr>
              <p14:cNvContentPartPr/>
              <p14:nvPr/>
            </p14:nvContentPartPr>
            <p14:xfrm>
              <a:off x="478683" y="2272528"/>
              <a:ext cx="3537720" cy="3537720"/>
            </p14:xfrm>
          </p:contentPart>
        </mc:Choice>
        <mc:Fallback xmlns="">
          <p:pic>
            <p:nvPicPr>
              <p:cNvPr id="6" name="Ink 5">
                <a:extLst>
                  <a:ext uri="{FF2B5EF4-FFF2-40B4-BE49-F238E27FC236}">
                    <a16:creationId xmlns:a16="http://schemas.microsoft.com/office/drawing/2014/main" id="{5EA28CFD-5E87-D004-D42E-F9869BBA46DE}"/>
                  </a:ext>
                </a:extLst>
              </p:cNvPr>
              <p:cNvPicPr/>
              <p:nvPr/>
            </p:nvPicPr>
            <p:blipFill>
              <a:blip r:embed="rId9"/>
              <a:stretch>
                <a:fillRect/>
              </a:stretch>
            </p:blipFill>
            <p:spPr>
              <a:xfrm>
                <a:off x="442683" y="2236528"/>
                <a:ext cx="3609360" cy="3609360"/>
              </a:xfrm>
              <a:prstGeom prst="rect">
                <a:avLst/>
              </a:prstGeom>
            </p:spPr>
          </p:pic>
        </mc:Fallback>
      </mc:AlternateContent>
    </p:spTree>
    <p:extLst>
      <p:ext uri="{BB962C8B-B14F-4D97-AF65-F5344CB8AC3E}">
        <p14:creationId xmlns:p14="http://schemas.microsoft.com/office/powerpoint/2010/main" val="253261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B0934-A864-FBDB-FD18-384785E346B8}"/>
              </a:ext>
            </a:extLst>
          </p:cNvPr>
          <p:cNvSpPr>
            <a:spLocks noGrp="1"/>
          </p:cNvSpPr>
          <p:nvPr>
            <p:ph type="title"/>
          </p:nvPr>
        </p:nvSpPr>
        <p:spPr/>
        <p:txBody>
          <a:bodyPr/>
          <a:lstStyle/>
          <a:p>
            <a:r>
              <a:rPr lang="en-US" b="1" dirty="0"/>
              <a:t>Starting Point – Component 1</a:t>
            </a:r>
          </a:p>
        </p:txBody>
      </p:sp>
      <p:graphicFrame>
        <p:nvGraphicFramePr>
          <p:cNvPr id="4" name="Content Placeholder 3">
            <a:extLst>
              <a:ext uri="{FF2B5EF4-FFF2-40B4-BE49-F238E27FC236}">
                <a16:creationId xmlns:a16="http://schemas.microsoft.com/office/drawing/2014/main" id="{2AA3CC1F-C231-EA73-9EB9-D2A6B54611B4}"/>
              </a:ext>
            </a:extLst>
          </p:cNvPr>
          <p:cNvGraphicFramePr>
            <a:graphicFrameLocks noGrp="1"/>
          </p:cNvGraphicFramePr>
          <p:nvPr>
            <p:ph idx="1"/>
            <p:extLst>
              <p:ext uri="{D42A27DB-BD31-4B8C-83A1-F6EECF244321}">
                <p14:modId xmlns:p14="http://schemas.microsoft.com/office/powerpoint/2010/main" val="2482143328"/>
              </p:ext>
            </p:extLst>
          </p:nvPr>
        </p:nvGraphicFramePr>
        <p:xfrm>
          <a:off x="838200" y="1455313"/>
          <a:ext cx="10515600" cy="4721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5451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EA189-B00E-5C3E-F94C-9C97E2ADF102}"/>
              </a:ext>
            </a:extLst>
          </p:cNvPr>
          <p:cNvSpPr>
            <a:spLocks noGrp="1"/>
          </p:cNvSpPr>
          <p:nvPr>
            <p:ph type="title"/>
          </p:nvPr>
        </p:nvSpPr>
        <p:spPr>
          <a:xfrm>
            <a:off x="304801" y="365126"/>
            <a:ext cx="11601718" cy="992276"/>
          </a:xfrm>
        </p:spPr>
        <p:txBody>
          <a:bodyPr>
            <a:normAutofit/>
          </a:bodyPr>
          <a:lstStyle/>
          <a:p>
            <a:r>
              <a:rPr lang="en-US" b="1" dirty="0"/>
              <a:t>What is Your Practice Trying to Do?</a:t>
            </a:r>
          </a:p>
        </p:txBody>
      </p:sp>
      <p:sp>
        <p:nvSpPr>
          <p:cNvPr id="3" name="Content Placeholder 2">
            <a:extLst>
              <a:ext uri="{FF2B5EF4-FFF2-40B4-BE49-F238E27FC236}">
                <a16:creationId xmlns:a16="http://schemas.microsoft.com/office/drawing/2014/main" id="{D9BD8F90-C253-DC5A-A5D6-A0B2D2E4D8C0}"/>
              </a:ext>
            </a:extLst>
          </p:cNvPr>
          <p:cNvSpPr>
            <a:spLocks noGrp="1"/>
          </p:cNvSpPr>
          <p:nvPr>
            <p:ph idx="1"/>
          </p:nvPr>
        </p:nvSpPr>
        <p:spPr>
          <a:xfrm>
            <a:off x="838200" y="2069439"/>
            <a:ext cx="10515600" cy="3306348"/>
          </a:xfrm>
        </p:spPr>
        <p:txBody>
          <a:bodyPr/>
          <a:lstStyle/>
          <a:p>
            <a:r>
              <a:rPr lang="en-US" sz="3200" dirty="0"/>
              <a:t>How do you know what the goal of the </a:t>
            </a:r>
            <a:r>
              <a:rPr lang="en-US" dirty="0"/>
              <a:t>practice is?</a:t>
            </a:r>
          </a:p>
          <a:p>
            <a:pPr lvl="1"/>
            <a:r>
              <a:rPr lang="en-US" sz="2800" dirty="0"/>
              <a:t>Mission – </a:t>
            </a:r>
            <a:r>
              <a:rPr lang="en-US" sz="2800" i="1" dirty="0"/>
              <a:t>why </a:t>
            </a:r>
            <a:r>
              <a:rPr lang="en-US" sz="2800" dirty="0"/>
              <a:t>are we doing this?</a:t>
            </a:r>
          </a:p>
          <a:p>
            <a:pPr lvl="1"/>
            <a:r>
              <a:rPr lang="en-US" sz="2800" dirty="0"/>
              <a:t>Vision – </a:t>
            </a:r>
            <a:r>
              <a:rPr lang="en-US" sz="2800" i="1" dirty="0"/>
              <a:t>what</a:t>
            </a:r>
            <a:r>
              <a:rPr lang="en-US" sz="2800" dirty="0"/>
              <a:t> are we trying to create?</a:t>
            </a:r>
          </a:p>
          <a:p>
            <a:pPr lvl="1"/>
            <a:r>
              <a:rPr lang="en-US" sz="2800" dirty="0"/>
              <a:t>Values/Philosophy – </a:t>
            </a:r>
            <a:r>
              <a:rPr lang="en-US" sz="2800" i="1" dirty="0"/>
              <a:t>how</a:t>
            </a:r>
            <a:r>
              <a:rPr lang="en-US" sz="2800" dirty="0"/>
              <a:t> will go about it, </a:t>
            </a:r>
            <a:r>
              <a:rPr lang="en-US" sz="2800" dirty="0" err="1"/>
              <a:t>ie</a:t>
            </a:r>
            <a:r>
              <a:rPr lang="en-US" sz="2800" dirty="0"/>
              <a:t>, </a:t>
            </a:r>
            <a:r>
              <a:rPr lang="en-US" sz="2800" i="1" dirty="0"/>
              <a:t>what do we believe </a:t>
            </a:r>
            <a:r>
              <a:rPr lang="en-US" sz="2800" dirty="0"/>
              <a:t>about midwifery practice?</a:t>
            </a:r>
          </a:p>
          <a:p>
            <a:pPr lvl="1"/>
            <a:endParaRPr lang="en-US" dirty="0"/>
          </a:p>
        </p:txBody>
      </p:sp>
    </p:spTree>
    <p:extLst>
      <p:ext uri="{BB962C8B-B14F-4D97-AF65-F5344CB8AC3E}">
        <p14:creationId xmlns:p14="http://schemas.microsoft.com/office/powerpoint/2010/main" val="2129159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486BDB7F-D0E1-3244-20B9-CCEC578FC8B0}"/>
              </a:ext>
            </a:extLst>
          </p:cNvPr>
          <p:cNvGraphicFramePr/>
          <p:nvPr>
            <p:extLst>
              <p:ext uri="{D42A27DB-BD31-4B8C-83A1-F6EECF244321}">
                <p14:modId xmlns:p14="http://schemas.microsoft.com/office/powerpoint/2010/main" val="2968854981"/>
              </p:ext>
            </p:extLst>
          </p:nvPr>
        </p:nvGraphicFramePr>
        <p:xfrm>
          <a:off x="1084006" y="250724"/>
          <a:ext cx="9075994" cy="59141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3513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07FFA-301B-E157-C6EA-9E7CD6FD2742}"/>
              </a:ext>
            </a:extLst>
          </p:cNvPr>
          <p:cNvSpPr>
            <a:spLocks noGrp="1"/>
          </p:cNvSpPr>
          <p:nvPr>
            <p:ph type="title"/>
          </p:nvPr>
        </p:nvSpPr>
        <p:spPr>
          <a:xfrm>
            <a:off x="838200" y="365125"/>
            <a:ext cx="10515600" cy="1025793"/>
          </a:xfrm>
        </p:spPr>
        <p:txBody>
          <a:bodyPr/>
          <a:lstStyle/>
          <a:p>
            <a:r>
              <a:rPr lang="en-US" b="1" dirty="0"/>
              <a:t>Some Example Missions – the </a:t>
            </a:r>
            <a:r>
              <a:rPr lang="en-US" b="1" i="1" dirty="0"/>
              <a:t>Why</a:t>
            </a:r>
          </a:p>
        </p:txBody>
      </p:sp>
      <p:sp>
        <p:nvSpPr>
          <p:cNvPr id="3" name="Content Placeholder 2">
            <a:extLst>
              <a:ext uri="{FF2B5EF4-FFF2-40B4-BE49-F238E27FC236}">
                <a16:creationId xmlns:a16="http://schemas.microsoft.com/office/drawing/2014/main" id="{C89E0594-CBF7-96D5-154A-42C842E16091}"/>
              </a:ext>
            </a:extLst>
          </p:cNvPr>
          <p:cNvSpPr>
            <a:spLocks noGrp="1"/>
          </p:cNvSpPr>
          <p:nvPr>
            <p:ph idx="1"/>
          </p:nvPr>
        </p:nvSpPr>
        <p:spPr>
          <a:xfrm>
            <a:off x="838200" y="1532586"/>
            <a:ext cx="10515600" cy="4644377"/>
          </a:xfrm>
        </p:spPr>
        <p:txBody>
          <a:bodyPr>
            <a:normAutofit lnSpcReduction="10000"/>
          </a:bodyPr>
          <a:lstStyle/>
          <a:p>
            <a:r>
              <a:rPr lang="en-US" dirty="0"/>
              <a:t>To provide midwifery care to our community.</a:t>
            </a:r>
          </a:p>
          <a:p>
            <a:r>
              <a:rPr lang="en-US" dirty="0"/>
              <a:t>To provide excellent, compassionate midwifery care to all people in our community with a focus on marginalized communities.</a:t>
            </a:r>
          </a:p>
          <a:p>
            <a:r>
              <a:rPr lang="en-US" dirty="0"/>
              <a:t>To promote the midwifery model of care to all people with a focus on reproductive services.</a:t>
            </a:r>
          </a:p>
          <a:p>
            <a:r>
              <a:rPr lang="en-US" dirty="0"/>
              <a:t>To promote excellent midwifery care and foster the education of the next generation of midwives. (nurse-midwives)</a:t>
            </a:r>
          </a:p>
          <a:p>
            <a:r>
              <a:rPr lang="en-US" dirty="0"/>
              <a:t>To promote midwifery care, education and research in our health care system.</a:t>
            </a:r>
          </a:p>
          <a:p>
            <a:r>
              <a:rPr lang="en-US" dirty="0"/>
              <a:t>To provide interdisciplinary women’s health care and education in our health system.</a:t>
            </a:r>
          </a:p>
          <a:p>
            <a:endParaRPr lang="en-US" dirty="0"/>
          </a:p>
        </p:txBody>
      </p:sp>
    </p:spTree>
    <p:extLst>
      <p:ext uri="{BB962C8B-B14F-4D97-AF65-F5344CB8AC3E}">
        <p14:creationId xmlns:p14="http://schemas.microsoft.com/office/powerpoint/2010/main" val="4180491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C5983-7156-F2A1-D65D-011AB131E116}"/>
              </a:ext>
            </a:extLst>
          </p:cNvPr>
          <p:cNvSpPr>
            <a:spLocks noGrp="1"/>
          </p:cNvSpPr>
          <p:nvPr>
            <p:ph type="title"/>
          </p:nvPr>
        </p:nvSpPr>
        <p:spPr/>
        <p:txBody>
          <a:bodyPr/>
          <a:lstStyle/>
          <a:p>
            <a:r>
              <a:rPr lang="en-US" b="1" dirty="0"/>
              <a:t>Example Visions – the </a:t>
            </a:r>
            <a:r>
              <a:rPr lang="en-US" b="1" i="1" dirty="0"/>
              <a:t>What</a:t>
            </a:r>
          </a:p>
        </p:txBody>
      </p:sp>
      <p:sp>
        <p:nvSpPr>
          <p:cNvPr id="3" name="Content Placeholder 2">
            <a:extLst>
              <a:ext uri="{FF2B5EF4-FFF2-40B4-BE49-F238E27FC236}">
                <a16:creationId xmlns:a16="http://schemas.microsoft.com/office/drawing/2014/main" id="{F58530FE-D9BD-6031-EC79-751C94639035}"/>
              </a:ext>
            </a:extLst>
          </p:cNvPr>
          <p:cNvSpPr>
            <a:spLocks noGrp="1"/>
          </p:cNvSpPr>
          <p:nvPr>
            <p:ph idx="1"/>
          </p:nvPr>
        </p:nvSpPr>
        <p:spPr>
          <a:xfrm>
            <a:off x="838200" y="1558344"/>
            <a:ext cx="10515600" cy="4618619"/>
          </a:xfrm>
        </p:spPr>
        <p:txBody>
          <a:bodyPr>
            <a:normAutofit/>
          </a:bodyPr>
          <a:lstStyle/>
          <a:p>
            <a:r>
              <a:rPr lang="en-US" dirty="0"/>
              <a:t>Every family touched by a midwife.</a:t>
            </a:r>
          </a:p>
          <a:p>
            <a:r>
              <a:rPr lang="en-US" dirty="0"/>
              <a:t>Every woman has the opportunity for midwifery care.</a:t>
            </a:r>
          </a:p>
          <a:p>
            <a:r>
              <a:rPr lang="en-US" dirty="0"/>
              <a:t>Physiologic birth is the primary approach for caring for all birthing people.</a:t>
            </a:r>
          </a:p>
          <a:p>
            <a:r>
              <a:rPr lang="en-US" dirty="0"/>
              <a:t>Physiologic birth is the core of education for all physician,  midwifery and other learners.</a:t>
            </a:r>
          </a:p>
          <a:p>
            <a:r>
              <a:rPr lang="en-US" dirty="0"/>
              <a:t>Comprehensive reproductive health care for all people in our community.</a:t>
            </a:r>
          </a:p>
          <a:p>
            <a:r>
              <a:rPr lang="en-US" dirty="0"/>
              <a:t>Midwifery and physician education and care is interdisciplinary and collaborative.</a:t>
            </a:r>
          </a:p>
          <a:p>
            <a:endParaRPr lang="en-US" dirty="0"/>
          </a:p>
        </p:txBody>
      </p:sp>
    </p:spTree>
    <p:extLst>
      <p:ext uri="{BB962C8B-B14F-4D97-AF65-F5344CB8AC3E}">
        <p14:creationId xmlns:p14="http://schemas.microsoft.com/office/powerpoint/2010/main" val="922590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8170F-2AE3-DBE4-5DDE-1B5B6C3293E8}"/>
              </a:ext>
            </a:extLst>
          </p:cNvPr>
          <p:cNvSpPr>
            <a:spLocks noGrp="1"/>
          </p:cNvSpPr>
          <p:nvPr>
            <p:ph type="title"/>
          </p:nvPr>
        </p:nvSpPr>
        <p:spPr/>
        <p:txBody>
          <a:bodyPr/>
          <a:lstStyle/>
          <a:p>
            <a:r>
              <a:rPr lang="en-US" b="1" dirty="0"/>
              <a:t>Example Values – the </a:t>
            </a:r>
            <a:r>
              <a:rPr lang="en-US" b="1" i="1" dirty="0"/>
              <a:t>How</a:t>
            </a:r>
            <a:r>
              <a:rPr lang="en-US" b="1" dirty="0"/>
              <a:t> </a:t>
            </a:r>
          </a:p>
        </p:txBody>
      </p:sp>
      <p:sp>
        <p:nvSpPr>
          <p:cNvPr id="3" name="Content Placeholder 2">
            <a:extLst>
              <a:ext uri="{FF2B5EF4-FFF2-40B4-BE49-F238E27FC236}">
                <a16:creationId xmlns:a16="http://schemas.microsoft.com/office/drawing/2014/main" id="{4B2B677F-0070-1BB2-5CD0-8BF71752DAFD}"/>
              </a:ext>
            </a:extLst>
          </p:cNvPr>
          <p:cNvSpPr>
            <a:spLocks noGrp="1"/>
          </p:cNvSpPr>
          <p:nvPr>
            <p:ph sz="half" idx="1"/>
          </p:nvPr>
        </p:nvSpPr>
        <p:spPr/>
        <p:txBody>
          <a:bodyPr/>
          <a:lstStyle/>
          <a:p>
            <a:r>
              <a:rPr lang="en-US" dirty="0"/>
              <a:t>Collaboration</a:t>
            </a:r>
          </a:p>
          <a:p>
            <a:r>
              <a:rPr lang="en-US" dirty="0"/>
              <a:t>Trust</a:t>
            </a:r>
          </a:p>
          <a:p>
            <a:r>
              <a:rPr lang="en-US" dirty="0"/>
              <a:t>Patient-centered care</a:t>
            </a:r>
          </a:p>
          <a:p>
            <a:r>
              <a:rPr lang="en-US" dirty="0"/>
              <a:t>Financial stability</a:t>
            </a:r>
          </a:p>
          <a:p>
            <a:r>
              <a:rPr lang="en-US" dirty="0"/>
              <a:t>Professional growth</a:t>
            </a:r>
          </a:p>
          <a:p>
            <a:r>
              <a:rPr lang="en-US" dirty="0"/>
              <a:t>Respect</a:t>
            </a:r>
          </a:p>
          <a:p>
            <a:r>
              <a:rPr lang="en-US" dirty="0"/>
              <a:t>Diversity</a:t>
            </a:r>
          </a:p>
          <a:p>
            <a:r>
              <a:rPr lang="en-US" dirty="0"/>
              <a:t>Inclusiveness</a:t>
            </a:r>
          </a:p>
          <a:p>
            <a:endParaRPr lang="en-US" dirty="0"/>
          </a:p>
          <a:p>
            <a:endParaRPr lang="en-US" dirty="0"/>
          </a:p>
        </p:txBody>
      </p:sp>
      <p:sp>
        <p:nvSpPr>
          <p:cNvPr id="4" name="Content Placeholder 3">
            <a:extLst>
              <a:ext uri="{FF2B5EF4-FFF2-40B4-BE49-F238E27FC236}">
                <a16:creationId xmlns:a16="http://schemas.microsoft.com/office/drawing/2014/main" id="{526432A8-A7C6-D096-AF12-66A5B554D4B5}"/>
              </a:ext>
            </a:extLst>
          </p:cNvPr>
          <p:cNvSpPr>
            <a:spLocks noGrp="1"/>
          </p:cNvSpPr>
          <p:nvPr>
            <p:ph sz="half" idx="2"/>
          </p:nvPr>
        </p:nvSpPr>
        <p:spPr/>
        <p:txBody>
          <a:bodyPr/>
          <a:lstStyle/>
          <a:p>
            <a:r>
              <a:rPr lang="en-US" dirty="0"/>
              <a:t>Justice </a:t>
            </a:r>
          </a:p>
          <a:p>
            <a:r>
              <a:rPr lang="en-US" dirty="0"/>
              <a:t>Equity</a:t>
            </a:r>
          </a:p>
          <a:p>
            <a:r>
              <a:rPr lang="en-US" dirty="0"/>
              <a:t>Accountability</a:t>
            </a:r>
          </a:p>
          <a:p>
            <a:r>
              <a:rPr lang="en-US" dirty="0"/>
              <a:t>Continuous development</a:t>
            </a:r>
          </a:p>
          <a:p>
            <a:r>
              <a:rPr lang="en-US" dirty="0"/>
              <a:t>Clinical Excellence</a:t>
            </a:r>
          </a:p>
          <a:p>
            <a:r>
              <a:rPr lang="en-US" dirty="0"/>
              <a:t>Innovation</a:t>
            </a:r>
          </a:p>
          <a:p>
            <a:r>
              <a:rPr lang="en-US" dirty="0"/>
              <a:t>Sustainability</a:t>
            </a:r>
          </a:p>
          <a:p>
            <a:r>
              <a:rPr lang="en-US" dirty="0"/>
              <a:t>Teamwork</a:t>
            </a:r>
          </a:p>
        </p:txBody>
      </p:sp>
    </p:spTree>
    <p:extLst>
      <p:ext uri="{BB962C8B-B14F-4D97-AF65-F5344CB8AC3E}">
        <p14:creationId xmlns:p14="http://schemas.microsoft.com/office/powerpoint/2010/main" val="1908570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487A4F-29D6-0606-00C6-977DA6F9E1DE}"/>
              </a:ext>
            </a:extLst>
          </p:cNvPr>
          <p:cNvSpPr>
            <a:spLocks noGrp="1"/>
          </p:cNvSpPr>
          <p:nvPr>
            <p:ph type="title"/>
          </p:nvPr>
        </p:nvSpPr>
        <p:spPr/>
        <p:txBody>
          <a:bodyPr/>
          <a:lstStyle/>
          <a:p>
            <a:r>
              <a:rPr lang="en-US" b="1" dirty="0"/>
              <a:t>Starting Point – Component 2</a:t>
            </a:r>
            <a:endParaRPr lang="en-US" dirty="0"/>
          </a:p>
        </p:txBody>
      </p:sp>
      <p:graphicFrame>
        <p:nvGraphicFramePr>
          <p:cNvPr id="7" name="Content Placeholder 6">
            <a:extLst>
              <a:ext uri="{FF2B5EF4-FFF2-40B4-BE49-F238E27FC236}">
                <a16:creationId xmlns:a16="http://schemas.microsoft.com/office/drawing/2014/main" id="{F252612B-E56E-E764-D5DA-ADF40CF549D1}"/>
              </a:ext>
            </a:extLst>
          </p:cNvPr>
          <p:cNvGraphicFramePr>
            <a:graphicFrameLocks noGrp="1"/>
          </p:cNvGraphicFramePr>
          <p:nvPr>
            <p:ph idx="1"/>
            <p:extLst>
              <p:ext uri="{D42A27DB-BD31-4B8C-83A1-F6EECF244321}">
                <p14:modId xmlns:p14="http://schemas.microsoft.com/office/powerpoint/2010/main" val="160929800"/>
              </p:ext>
            </p:extLst>
          </p:nvPr>
        </p:nvGraphicFramePr>
        <p:xfrm>
          <a:off x="838200" y="1603420"/>
          <a:ext cx="10515600" cy="45735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72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127A6B-2012-2EC3-A1C7-AD6A74DE2E16}"/>
              </a:ext>
            </a:extLst>
          </p:cNvPr>
          <p:cNvSpPr>
            <a:spLocks noGrp="1"/>
          </p:cNvSpPr>
          <p:nvPr>
            <p:ph type="title"/>
          </p:nvPr>
        </p:nvSpPr>
        <p:spPr>
          <a:xfrm>
            <a:off x="838200" y="141668"/>
            <a:ext cx="10515600" cy="1236372"/>
          </a:xfrm>
        </p:spPr>
        <p:txBody>
          <a:bodyPr>
            <a:normAutofit/>
          </a:bodyPr>
          <a:lstStyle/>
          <a:p>
            <a:r>
              <a:rPr lang="en-US" sz="3600" b="1" dirty="0"/>
              <a:t>Data – measurable and objective present status information</a:t>
            </a:r>
            <a:endParaRPr lang="en-US" b="1" dirty="0"/>
          </a:p>
        </p:txBody>
      </p:sp>
      <p:sp>
        <p:nvSpPr>
          <p:cNvPr id="6" name="Content Placeholder 5">
            <a:extLst>
              <a:ext uri="{FF2B5EF4-FFF2-40B4-BE49-F238E27FC236}">
                <a16:creationId xmlns:a16="http://schemas.microsoft.com/office/drawing/2014/main" id="{ADE4F94E-EB0E-3F56-8509-B24265A0C2EF}"/>
              </a:ext>
            </a:extLst>
          </p:cNvPr>
          <p:cNvSpPr>
            <a:spLocks noGrp="1"/>
          </p:cNvSpPr>
          <p:nvPr>
            <p:ph sz="half" idx="1"/>
          </p:nvPr>
        </p:nvSpPr>
        <p:spPr>
          <a:xfrm>
            <a:off x="838200" y="1590541"/>
            <a:ext cx="5181600" cy="4586422"/>
          </a:xfrm>
          <a:ln w="12700">
            <a:solidFill>
              <a:schemeClr val="tx1"/>
            </a:solidFill>
          </a:ln>
        </p:spPr>
        <p:txBody>
          <a:bodyPr>
            <a:normAutofit fontScale="92500" lnSpcReduction="20000"/>
          </a:bodyPr>
          <a:lstStyle/>
          <a:p>
            <a:r>
              <a:rPr lang="en-US" dirty="0" err="1"/>
              <a:t>Outpt</a:t>
            </a:r>
            <a:r>
              <a:rPr lang="en-US" dirty="0"/>
              <a:t> volume by category</a:t>
            </a:r>
          </a:p>
          <a:p>
            <a:r>
              <a:rPr lang="en-US" dirty="0" err="1"/>
              <a:t>Inpt</a:t>
            </a:r>
            <a:r>
              <a:rPr lang="en-US" dirty="0"/>
              <a:t> volume by category</a:t>
            </a:r>
          </a:p>
          <a:p>
            <a:r>
              <a:rPr lang="en-US" dirty="0"/>
              <a:t>RVUs/Productivity</a:t>
            </a:r>
          </a:p>
          <a:p>
            <a:r>
              <a:rPr lang="en-US" dirty="0"/>
              <a:t>Patient satisfaction scores</a:t>
            </a:r>
          </a:p>
          <a:p>
            <a:r>
              <a:rPr lang="en-US" dirty="0"/>
              <a:t>Quality metrics – primary c/sec, operative vaginal deliveries, preterm deliveries, birth lacerations, tobacco use in pregnancy, referrals for mental health evaluations, abnormal </a:t>
            </a:r>
            <a:r>
              <a:rPr lang="en-US" dirty="0" err="1"/>
              <a:t>paps</a:t>
            </a:r>
            <a:r>
              <a:rPr lang="en-US" dirty="0"/>
              <a:t> referred for colposcopy</a:t>
            </a:r>
          </a:p>
          <a:p>
            <a:r>
              <a:rPr lang="en-US" dirty="0"/>
              <a:t># peer reviewed cases</a:t>
            </a:r>
          </a:p>
          <a:p>
            <a:pPr lvl="1"/>
            <a:endParaRPr lang="en-US" dirty="0"/>
          </a:p>
        </p:txBody>
      </p:sp>
      <p:sp>
        <p:nvSpPr>
          <p:cNvPr id="7" name="Content Placeholder 6">
            <a:extLst>
              <a:ext uri="{FF2B5EF4-FFF2-40B4-BE49-F238E27FC236}">
                <a16:creationId xmlns:a16="http://schemas.microsoft.com/office/drawing/2014/main" id="{23B02CF7-0589-9520-68BE-3042E0F04826}"/>
              </a:ext>
            </a:extLst>
          </p:cNvPr>
          <p:cNvSpPr>
            <a:spLocks noGrp="1"/>
          </p:cNvSpPr>
          <p:nvPr>
            <p:ph sz="half" idx="2"/>
          </p:nvPr>
        </p:nvSpPr>
        <p:spPr>
          <a:xfrm>
            <a:off x="6172200" y="1590541"/>
            <a:ext cx="5181600" cy="4586422"/>
          </a:xfrm>
          <a:ln w="12700">
            <a:solidFill>
              <a:schemeClr val="tx1"/>
            </a:solidFill>
          </a:ln>
        </p:spPr>
        <p:txBody>
          <a:bodyPr>
            <a:normAutofit fontScale="92500" lnSpcReduction="20000"/>
          </a:bodyPr>
          <a:lstStyle/>
          <a:p>
            <a:r>
              <a:rPr lang="en-US" dirty="0"/>
              <a:t>Ob transfers by category</a:t>
            </a:r>
          </a:p>
          <a:p>
            <a:r>
              <a:rPr lang="en-US" dirty="0"/>
              <a:t>Employee satisfaction scores</a:t>
            </a:r>
          </a:p>
          <a:p>
            <a:r>
              <a:rPr lang="en-US" dirty="0"/>
              <a:t># months to recruit for new position</a:t>
            </a:r>
          </a:p>
          <a:p>
            <a:r>
              <a:rPr lang="en-US" dirty="0"/>
              <a:t>Retention rates for staff</a:t>
            </a:r>
          </a:p>
          <a:p>
            <a:r>
              <a:rPr lang="en-US" dirty="0"/>
              <a:t>Faculty/teaching evaluation scores</a:t>
            </a:r>
          </a:p>
          <a:p>
            <a:r>
              <a:rPr lang="en-US" dirty="0"/>
              <a:t># papers submitted for publication in peer-reviewed journals</a:t>
            </a:r>
          </a:p>
          <a:p>
            <a:r>
              <a:rPr lang="en-US" dirty="0"/>
              <a:t># abstracts submitted for presentations</a:t>
            </a:r>
          </a:p>
          <a:p>
            <a:endParaRPr lang="en-US" dirty="0"/>
          </a:p>
        </p:txBody>
      </p:sp>
    </p:spTree>
    <p:extLst>
      <p:ext uri="{BB962C8B-B14F-4D97-AF65-F5344CB8AC3E}">
        <p14:creationId xmlns:p14="http://schemas.microsoft.com/office/powerpoint/2010/main" val="4084045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6">
            <a:extLst>
              <a:ext uri="{FF2B5EF4-FFF2-40B4-BE49-F238E27FC236}">
                <a16:creationId xmlns:a16="http://schemas.microsoft.com/office/drawing/2014/main" id="{9543C687-0845-5492-BE66-E31A35D5D301}"/>
              </a:ext>
            </a:extLst>
          </p:cNvPr>
          <p:cNvGraphicFramePr>
            <a:graphicFrameLocks/>
          </p:cNvGraphicFramePr>
          <p:nvPr>
            <p:extLst>
              <p:ext uri="{D42A27DB-BD31-4B8C-83A1-F6EECF244321}">
                <p14:modId xmlns:p14="http://schemas.microsoft.com/office/powerpoint/2010/main" val="831858119"/>
              </p:ext>
            </p:extLst>
          </p:nvPr>
        </p:nvGraphicFramePr>
        <p:xfrm>
          <a:off x="6323528" y="21576"/>
          <a:ext cx="5209503" cy="3556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Content Placeholder 3">
            <a:extLst>
              <a:ext uri="{FF2B5EF4-FFF2-40B4-BE49-F238E27FC236}">
                <a16:creationId xmlns:a16="http://schemas.microsoft.com/office/drawing/2014/main" id="{DE312CDB-73CC-8735-451D-1FC70C02C598}"/>
              </a:ext>
            </a:extLst>
          </p:cNvPr>
          <p:cNvGraphicFramePr>
            <a:graphicFrameLocks/>
          </p:cNvGraphicFramePr>
          <p:nvPr>
            <p:extLst>
              <p:ext uri="{D42A27DB-BD31-4B8C-83A1-F6EECF244321}">
                <p14:modId xmlns:p14="http://schemas.microsoft.com/office/powerpoint/2010/main" val="960736460"/>
              </p:ext>
            </p:extLst>
          </p:nvPr>
        </p:nvGraphicFramePr>
        <p:xfrm>
          <a:off x="749121" y="45076"/>
          <a:ext cx="5119353" cy="350949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Arrow: Down 9">
            <a:extLst>
              <a:ext uri="{FF2B5EF4-FFF2-40B4-BE49-F238E27FC236}">
                <a16:creationId xmlns:a16="http://schemas.microsoft.com/office/drawing/2014/main" id="{08DA36D6-6D3A-B238-B638-009455DFCFE8}"/>
              </a:ext>
            </a:extLst>
          </p:cNvPr>
          <p:cNvSpPr/>
          <p:nvPr/>
        </p:nvSpPr>
        <p:spPr>
          <a:xfrm>
            <a:off x="4170071" y="3578067"/>
            <a:ext cx="567744" cy="81136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a:extLst>
              <a:ext uri="{FF2B5EF4-FFF2-40B4-BE49-F238E27FC236}">
                <a16:creationId xmlns:a16="http://schemas.microsoft.com/office/drawing/2014/main" id="{CDC68C09-49B4-6ECC-7780-DC74022DCF22}"/>
              </a:ext>
            </a:extLst>
          </p:cNvPr>
          <p:cNvSpPr/>
          <p:nvPr/>
        </p:nvSpPr>
        <p:spPr>
          <a:xfrm>
            <a:off x="6724381" y="3578067"/>
            <a:ext cx="567744" cy="81136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4F629B92-0C82-3A42-0009-35CA925DDFFC}"/>
              </a:ext>
            </a:extLst>
          </p:cNvPr>
          <p:cNvSpPr txBox="1"/>
          <p:nvPr/>
        </p:nvSpPr>
        <p:spPr>
          <a:xfrm>
            <a:off x="4170071" y="4412934"/>
            <a:ext cx="3067319" cy="1569660"/>
          </a:xfrm>
          <a:prstGeom prst="rect">
            <a:avLst/>
          </a:prstGeom>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wrap="square" rtlCol="0" anchor="ctr">
            <a:spAutoFit/>
          </a:bodyPr>
          <a:lstStyle/>
          <a:p>
            <a:pPr algn="ctr"/>
            <a:endParaRPr lang="en-US" dirty="0"/>
          </a:p>
          <a:p>
            <a:pPr algn="ctr"/>
            <a:endParaRPr lang="en-US" dirty="0"/>
          </a:p>
          <a:p>
            <a:pPr algn="ctr"/>
            <a:r>
              <a:rPr lang="en-US" sz="2400" dirty="0"/>
              <a:t>Where You Are Now</a:t>
            </a:r>
          </a:p>
          <a:p>
            <a:pPr algn="ctr"/>
            <a:endParaRPr lang="en-US" dirty="0"/>
          </a:p>
          <a:p>
            <a:pPr algn="ctr"/>
            <a:endParaRPr lang="en-US" dirty="0"/>
          </a:p>
        </p:txBody>
      </p:sp>
    </p:spTree>
    <p:extLst>
      <p:ext uri="{BB962C8B-B14F-4D97-AF65-F5344CB8AC3E}">
        <p14:creationId xmlns:p14="http://schemas.microsoft.com/office/powerpoint/2010/main" val="232390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9A4AA-4D0E-C55B-7CAF-A7B87660B7EC}"/>
              </a:ext>
            </a:extLst>
          </p:cNvPr>
          <p:cNvSpPr>
            <a:spLocks noGrp="1"/>
          </p:cNvSpPr>
          <p:nvPr>
            <p:ph type="title"/>
          </p:nvPr>
        </p:nvSpPr>
        <p:spPr/>
        <p:txBody>
          <a:bodyPr/>
          <a:lstStyle/>
          <a:p>
            <a:r>
              <a:rPr lang="en-US" b="1" dirty="0"/>
              <a:t>Disclosures</a:t>
            </a:r>
          </a:p>
        </p:txBody>
      </p:sp>
      <p:sp>
        <p:nvSpPr>
          <p:cNvPr id="3" name="Content Placeholder 2">
            <a:extLst>
              <a:ext uri="{FF2B5EF4-FFF2-40B4-BE49-F238E27FC236}">
                <a16:creationId xmlns:a16="http://schemas.microsoft.com/office/drawing/2014/main" id="{99D5B01D-8796-2613-33DA-CA2E66478DD3}"/>
              </a:ext>
            </a:extLst>
          </p:cNvPr>
          <p:cNvSpPr>
            <a:spLocks noGrp="1"/>
          </p:cNvSpPr>
          <p:nvPr>
            <p:ph idx="1"/>
          </p:nvPr>
        </p:nvSpPr>
        <p:spPr>
          <a:xfrm>
            <a:off x="1752601" y="2539604"/>
            <a:ext cx="8522813" cy="2982515"/>
          </a:xfrm>
        </p:spPr>
        <p:txBody>
          <a:bodyPr/>
          <a:lstStyle/>
          <a:p>
            <a:pPr marL="0" indent="0" algn="ctr">
              <a:buNone/>
            </a:pPr>
            <a:r>
              <a:rPr lang="en-US" dirty="0"/>
              <a:t>Susan DeJoy is a partner in the consulting business Midwifery Education Design and Development, LLC.  No business products will be discussed in this webinar.</a:t>
            </a:r>
          </a:p>
        </p:txBody>
      </p:sp>
    </p:spTree>
    <p:extLst>
      <p:ext uri="{BB962C8B-B14F-4D97-AF65-F5344CB8AC3E}">
        <p14:creationId xmlns:p14="http://schemas.microsoft.com/office/powerpoint/2010/main" val="12485651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B654B-18E2-0A69-C75C-0077F771A873}"/>
              </a:ext>
            </a:extLst>
          </p:cNvPr>
          <p:cNvSpPr>
            <a:spLocks noGrp="1"/>
          </p:cNvSpPr>
          <p:nvPr>
            <p:ph type="title"/>
          </p:nvPr>
        </p:nvSpPr>
        <p:spPr>
          <a:xfrm>
            <a:off x="838200" y="365126"/>
            <a:ext cx="10515600" cy="722000"/>
          </a:xfrm>
        </p:spPr>
        <p:txBody>
          <a:bodyPr/>
          <a:lstStyle/>
          <a:p>
            <a:r>
              <a:rPr lang="en-US" b="1" dirty="0"/>
              <a:t>Uh… practice mission, vision, values??</a:t>
            </a:r>
          </a:p>
        </p:txBody>
      </p:sp>
      <p:sp>
        <p:nvSpPr>
          <p:cNvPr id="3" name="Content Placeholder 2">
            <a:extLst>
              <a:ext uri="{FF2B5EF4-FFF2-40B4-BE49-F238E27FC236}">
                <a16:creationId xmlns:a16="http://schemas.microsoft.com/office/drawing/2014/main" id="{15C1FAC7-2157-C51E-1F38-C82D7B1C646D}"/>
              </a:ext>
            </a:extLst>
          </p:cNvPr>
          <p:cNvSpPr>
            <a:spLocks noGrp="1"/>
          </p:cNvSpPr>
          <p:nvPr>
            <p:ph idx="1"/>
          </p:nvPr>
        </p:nvSpPr>
        <p:spPr>
          <a:xfrm>
            <a:off x="838200" y="1087126"/>
            <a:ext cx="10515600" cy="2087516"/>
          </a:xfrm>
        </p:spPr>
        <p:txBody>
          <a:bodyPr>
            <a:normAutofit fontScale="92500" lnSpcReduction="10000"/>
          </a:bodyPr>
          <a:lstStyle/>
          <a:p>
            <a:r>
              <a:rPr lang="en-US" dirty="0"/>
              <a:t>Don’t recreate the wheel</a:t>
            </a:r>
          </a:p>
          <a:p>
            <a:r>
              <a:rPr lang="en-US" dirty="0"/>
              <a:t>You can’t be everything to all people</a:t>
            </a:r>
          </a:p>
          <a:p>
            <a:r>
              <a:rPr lang="en-US" dirty="0"/>
              <a:t>Your practice exists in a world of businesses with missions</a:t>
            </a:r>
          </a:p>
          <a:p>
            <a:r>
              <a:rPr lang="en-US" dirty="0"/>
              <a:t>Make sure your practice mission is mission-compatible with the world you exist in</a:t>
            </a:r>
          </a:p>
        </p:txBody>
      </p:sp>
      <p:graphicFrame>
        <p:nvGraphicFramePr>
          <p:cNvPr id="4" name="Content Placeholder 2">
            <a:extLst>
              <a:ext uri="{FF2B5EF4-FFF2-40B4-BE49-F238E27FC236}">
                <a16:creationId xmlns:a16="http://schemas.microsoft.com/office/drawing/2014/main" id="{D421750B-50A3-577B-0A2F-66880B06AC5B}"/>
              </a:ext>
            </a:extLst>
          </p:cNvPr>
          <p:cNvGraphicFramePr>
            <a:graphicFrameLocks/>
          </p:cNvGraphicFramePr>
          <p:nvPr>
            <p:extLst>
              <p:ext uri="{D42A27DB-BD31-4B8C-83A1-F6EECF244321}">
                <p14:modId xmlns:p14="http://schemas.microsoft.com/office/powerpoint/2010/main" val="1890393627"/>
              </p:ext>
            </p:extLst>
          </p:nvPr>
        </p:nvGraphicFramePr>
        <p:xfrm>
          <a:off x="1753406" y="3081120"/>
          <a:ext cx="7886700" cy="3264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8110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0CCEC-40F7-E4A3-FCE2-0619E48B388F}"/>
              </a:ext>
            </a:extLst>
          </p:cNvPr>
          <p:cNvSpPr>
            <a:spLocks noGrp="1"/>
          </p:cNvSpPr>
          <p:nvPr>
            <p:ph type="title"/>
          </p:nvPr>
        </p:nvSpPr>
        <p:spPr/>
        <p:txBody>
          <a:bodyPr/>
          <a:lstStyle/>
          <a:p>
            <a:r>
              <a:rPr lang="en-US" b="1" dirty="0"/>
              <a:t>Uh… data??</a:t>
            </a:r>
          </a:p>
        </p:txBody>
      </p:sp>
      <p:sp>
        <p:nvSpPr>
          <p:cNvPr id="3" name="Content Placeholder 2">
            <a:extLst>
              <a:ext uri="{FF2B5EF4-FFF2-40B4-BE49-F238E27FC236}">
                <a16:creationId xmlns:a16="http://schemas.microsoft.com/office/drawing/2014/main" id="{F637AB1B-2F03-58DF-BCD7-AE6977EAB329}"/>
              </a:ext>
            </a:extLst>
          </p:cNvPr>
          <p:cNvSpPr>
            <a:spLocks noGrp="1"/>
          </p:cNvSpPr>
          <p:nvPr>
            <p:ph idx="1"/>
          </p:nvPr>
        </p:nvSpPr>
        <p:spPr/>
        <p:txBody>
          <a:bodyPr/>
          <a:lstStyle/>
          <a:p>
            <a:r>
              <a:rPr lang="en-US" dirty="0"/>
              <a:t>Don’t recreate the wheel</a:t>
            </a:r>
          </a:p>
          <a:p>
            <a:r>
              <a:rPr lang="en-US" dirty="0"/>
              <a:t>Use existing sources – it’s there!</a:t>
            </a:r>
          </a:p>
          <a:p>
            <a:r>
              <a:rPr lang="en-US" dirty="0"/>
              <a:t>Ask around</a:t>
            </a:r>
          </a:p>
          <a:p>
            <a:r>
              <a:rPr lang="en-US" dirty="0"/>
              <a:t>Reach out to other midwifery clinical leaders </a:t>
            </a:r>
          </a:p>
          <a:p>
            <a:pPr lvl="1"/>
            <a:r>
              <a:rPr lang="en-US" dirty="0"/>
              <a:t>ACNM Affiliate</a:t>
            </a:r>
          </a:p>
          <a:p>
            <a:r>
              <a:rPr lang="en-US" dirty="0"/>
              <a:t>ACNM Benchmarking Project</a:t>
            </a:r>
          </a:p>
          <a:p>
            <a:endParaRPr lang="en-US" dirty="0"/>
          </a:p>
        </p:txBody>
      </p:sp>
    </p:spTree>
    <p:extLst>
      <p:ext uri="{BB962C8B-B14F-4D97-AF65-F5344CB8AC3E}">
        <p14:creationId xmlns:p14="http://schemas.microsoft.com/office/powerpoint/2010/main" val="416365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B0296-5E44-6D39-B2D1-022FC9F98776}"/>
              </a:ext>
            </a:extLst>
          </p:cNvPr>
          <p:cNvSpPr>
            <a:spLocks noGrp="1"/>
          </p:cNvSpPr>
          <p:nvPr>
            <p:ph type="title"/>
          </p:nvPr>
        </p:nvSpPr>
        <p:spPr/>
        <p:txBody>
          <a:bodyPr/>
          <a:lstStyle/>
          <a:p>
            <a:r>
              <a:rPr lang="en-US" b="1" dirty="0"/>
              <a:t>Summary Pause</a:t>
            </a:r>
          </a:p>
        </p:txBody>
      </p:sp>
      <p:sp>
        <p:nvSpPr>
          <p:cNvPr id="3" name="Content Placeholder 2">
            <a:extLst>
              <a:ext uri="{FF2B5EF4-FFF2-40B4-BE49-F238E27FC236}">
                <a16:creationId xmlns:a16="http://schemas.microsoft.com/office/drawing/2014/main" id="{A7C21862-6081-80E2-A885-5FDA20BA130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90629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E8FA9-AB78-C7F9-D44F-2ED7348C7847}"/>
              </a:ext>
            </a:extLst>
          </p:cNvPr>
          <p:cNvSpPr>
            <a:spLocks noGrp="1"/>
          </p:cNvSpPr>
          <p:nvPr>
            <p:ph type="title"/>
          </p:nvPr>
        </p:nvSpPr>
        <p:spPr/>
        <p:txBody>
          <a:bodyPr/>
          <a:lstStyle/>
          <a:p>
            <a:r>
              <a:rPr lang="en-US" b="1" dirty="0"/>
              <a:t>Step 2</a:t>
            </a:r>
          </a:p>
        </p:txBody>
      </p:sp>
      <p:graphicFrame>
        <p:nvGraphicFramePr>
          <p:cNvPr id="4" name="Content Placeholder 3">
            <a:extLst>
              <a:ext uri="{FF2B5EF4-FFF2-40B4-BE49-F238E27FC236}">
                <a16:creationId xmlns:a16="http://schemas.microsoft.com/office/drawing/2014/main" id="{31BEA4AE-F6B4-D1DA-59E6-73CDB8BCCDAD}"/>
              </a:ext>
            </a:extLst>
          </p:cNvPr>
          <p:cNvGraphicFramePr>
            <a:graphicFrameLocks noGrp="1"/>
          </p:cNvGraphicFramePr>
          <p:nvPr>
            <p:ph idx="1"/>
            <p:extLst>
              <p:ext uri="{D42A27DB-BD31-4B8C-83A1-F6EECF244321}">
                <p14:modId xmlns:p14="http://schemas.microsoft.com/office/powerpoint/2010/main" val="282805504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7593349A-F0BD-202D-82F6-3107539B2D10}"/>
                  </a:ext>
                </a:extLst>
              </p14:cNvPr>
              <p14:cNvContentPartPr/>
              <p14:nvPr/>
            </p14:nvContentPartPr>
            <p14:xfrm>
              <a:off x="7819443" y="2508328"/>
              <a:ext cx="4421880" cy="2880360"/>
            </p14:xfrm>
          </p:contentPart>
        </mc:Choice>
        <mc:Fallback xmlns="">
          <p:pic>
            <p:nvPicPr>
              <p:cNvPr id="9" name="Ink 8">
                <a:extLst>
                  <a:ext uri="{FF2B5EF4-FFF2-40B4-BE49-F238E27FC236}">
                    <a16:creationId xmlns:a16="http://schemas.microsoft.com/office/drawing/2014/main" id="{7593349A-F0BD-202D-82F6-3107539B2D10}"/>
                  </a:ext>
                </a:extLst>
              </p:cNvPr>
              <p:cNvPicPr/>
              <p:nvPr/>
            </p:nvPicPr>
            <p:blipFill>
              <a:blip r:embed="rId9"/>
              <a:stretch>
                <a:fillRect/>
              </a:stretch>
            </p:blipFill>
            <p:spPr>
              <a:xfrm>
                <a:off x="7783443" y="2472328"/>
                <a:ext cx="4493520" cy="2952000"/>
              </a:xfrm>
              <a:prstGeom prst="rect">
                <a:avLst/>
              </a:prstGeom>
            </p:spPr>
          </p:pic>
        </mc:Fallback>
      </mc:AlternateContent>
    </p:spTree>
    <p:extLst>
      <p:ext uri="{BB962C8B-B14F-4D97-AF65-F5344CB8AC3E}">
        <p14:creationId xmlns:p14="http://schemas.microsoft.com/office/powerpoint/2010/main" val="258794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11812-39D2-4B25-0943-2C34031E805B}"/>
              </a:ext>
            </a:extLst>
          </p:cNvPr>
          <p:cNvSpPr>
            <a:spLocks noGrp="1"/>
          </p:cNvSpPr>
          <p:nvPr>
            <p:ph type="title"/>
          </p:nvPr>
        </p:nvSpPr>
        <p:spPr>
          <a:xfrm>
            <a:off x="226453" y="190500"/>
            <a:ext cx="11739093" cy="665185"/>
          </a:xfrm>
        </p:spPr>
        <p:txBody>
          <a:bodyPr>
            <a:normAutofit fontScale="90000"/>
          </a:bodyPr>
          <a:lstStyle/>
          <a:p>
            <a:pPr algn="ctr"/>
            <a:r>
              <a:rPr lang="en-US" b="1" dirty="0"/>
              <a:t>What Determines Where Your Practice </a:t>
            </a:r>
            <a:r>
              <a:rPr lang="en-US" b="1" i="1" dirty="0"/>
              <a:t>Could</a:t>
            </a:r>
            <a:r>
              <a:rPr lang="en-US" b="1" dirty="0"/>
              <a:t> Be?</a:t>
            </a:r>
          </a:p>
        </p:txBody>
      </p:sp>
      <p:graphicFrame>
        <p:nvGraphicFramePr>
          <p:cNvPr id="4" name="Content Placeholder 3">
            <a:extLst>
              <a:ext uri="{FF2B5EF4-FFF2-40B4-BE49-F238E27FC236}">
                <a16:creationId xmlns:a16="http://schemas.microsoft.com/office/drawing/2014/main" id="{A7D4D0E0-BDB0-9256-9053-7B061080E540}"/>
              </a:ext>
            </a:extLst>
          </p:cNvPr>
          <p:cNvGraphicFramePr>
            <a:graphicFrameLocks noGrp="1"/>
          </p:cNvGraphicFramePr>
          <p:nvPr>
            <p:ph idx="1"/>
            <p:extLst>
              <p:ext uri="{D42A27DB-BD31-4B8C-83A1-F6EECF244321}">
                <p14:modId xmlns:p14="http://schemas.microsoft.com/office/powerpoint/2010/main" val="3000703718"/>
              </p:ext>
            </p:extLst>
          </p:nvPr>
        </p:nvGraphicFramePr>
        <p:xfrm>
          <a:off x="838200" y="959476"/>
          <a:ext cx="10515600" cy="5217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5137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DD7C5-5657-26FF-849A-7BE43E5E34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7F7FC4-FC6E-EAB9-769C-5CC670458F67}"/>
              </a:ext>
            </a:extLst>
          </p:cNvPr>
          <p:cNvSpPr>
            <a:spLocks noGrp="1"/>
          </p:cNvSpPr>
          <p:nvPr>
            <p:ph type="title"/>
          </p:nvPr>
        </p:nvSpPr>
        <p:spPr>
          <a:xfrm>
            <a:off x="838200" y="70157"/>
            <a:ext cx="10515600" cy="917985"/>
          </a:xfrm>
        </p:spPr>
        <p:txBody>
          <a:bodyPr/>
          <a:lstStyle/>
          <a:p>
            <a:r>
              <a:rPr lang="en-US" b="1" dirty="0"/>
              <a:t>What does ‘high level’ Vision mean?</a:t>
            </a:r>
          </a:p>
        </p:txBody>
      </p:sp>
      <p:graphicFrame>
        <p:nvGraphicFramePr>
          <p:cNvPr id="4" name="Content Placeholder 3">
            <a:extLst>
              <a:ext uri="{FF2B5EF4-FFF2-40B4-BE49-F238E27FC236}">
                <a16:creationId xmlns:a16="http://schemas.microsoft.com/office/drawing/2014/main" id="{F89F1A45-3BC2-4244-B173-6DBDEC12132C}"/>
              </a:ext>
            </a:extLst>
          </p:cNvPr>
          <p:cNvGraphicFramePr>
            <a:graphicFrameLocks noGrp="1"/>
          </p:cNvGraphicFramePr>
          <p:nvPr>
            <p:ph idx="1"/>
          </p:nvPr>
        </p:nvGraphicFramePr>
        <p:xfrm>
          <a:off x="838200" y="1825625"/>
          <a:ext cx="10515597" cy="1752600"/>
        </p:xfrm>
        <a:graphic>
          <a:graphicData uri="http://schemas.openxmlformats.org/drawingml/2006/table">
            <a:tbl>
              <a:tblPr firstRow="1" bandRow="1">
                <a:tableStyleId>{5C22544A-7EE6-4342-B048-85BDC9FD1C3A}</a:tableStyleId>
              </a:tblPr>
              <a:tblGrid>
                <a:gridCol w="3711677">
                  <a:extLst>
                    <a:ext uri="{9D8B030D-6E8A-4147-A177-3AD203B41FA5}">
                      <a16:colId xmlns:a16="http://schemas.microsoft.com/office/drawing/2014/main" val="2546721654"/>
                    </a:ext>
                  </a:extLst>
                </a:gridCol>
                <a:gridCol w="3298721">
                  <a:extLst>
                    <a:ext uri="{9D8B030D-6E8A-4147-A177-3AD203B41FA5}">
                      <a16:colId xmlns:a16="http://schemas.microsoft.com/office/drawing/2014/main" val="1133720397"/>
                    </a:ext>
                  </a:extLst>
                </a:gridCol>
                <a:gridCol w="3505199">
                  <a:extLst>
                    <a:ext uri="{9D8B030D-6E8A-4147-A177-3AD203B41FA5}">
                      <a16:colId xmlns:a16="http://schemas.microsoft.com/office/drawing/2014/main" val="2970803543"/>
                    </a:ext>
                  </a:extLst>
                </a:gridCol>
              </a:tblGrid>
              <a:tr h="370840">
                <a:tc>
                  <a:txBody>
                    <a:bodyPr/>
                    <a:lstStyle/>
                    <a:p>
                      <a:pPr algn="ctr"/>
                      <a:r>
                        <a:rPr lang="en-US" dirty="0"/>
                        <a:t>Increase appointment slots Site A</a:t>
                      </a:r>
                    </a:p>
                  </a:txBody>
                  <a:tcPr/>
                </a:tc>
                <a:tc>
                  <a:txBody>
                    <a:bodyPr/>
                    <a:lstStyle/>
                    <a:p>
                      <a:pPr algn="ctr"/>
                      <a:r>
                        <a:rPr lang="en-US" dirty="0"/>
                        <a:t>Open outpatient site in community Z</a:t>
                      </a:r>
                    </a:p>
                  </a:txBody>
                  <a:tcPr/>
                </a:tc>
                <a:tc>
                  <a:txBody>
                    <a:bodyPr/>
                    <a:lstStyle/>
                    <a:p>
                      <a:pPr algn="ctr"/>
                      <a:r>
                        <a:rPr lang="en-US" dirty="0"/>
                        <a:t>Start midwifery led women’s Triage Unit</a:t>
                      </a:r>
                    </a:p>
                  </a:txBody>
                  <a:tcPr/>
                </a:tc>
                <a:extLst>
                  <a:ext uri="{0D108BD9-81ED-4DB2-BD59-A6C34878D82A}">
                    <a16:rowId xmlns:a16="http://schemas.microsoft.com/office/drawing/2014/main" val="4199239559"/>
                  </a:ext>
                </a:extLst>
              </a:tr>
              <a:tr h="370840">
                <a:tc>
                  <a:txBody>
                    <a:bodyPr/>
                    <a:lstStyle/>
                    <a:p>
                      <a:r>
                        <a:rPr lang="en-US" dirty="0"/>
                        <a:t>Objective 1 – with subobjectives</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596598320"/>
                  </a:ext>
                </a:extLst>
              </a:tr>
              <a:tr h="370840">
                <a:tc>
                  <a:txBody>
                    <a:bodyPr/>
                    <a:lstStyle/>
                    <a:p>
                      <a:r>
                        <a:rPr lang="en-US" dirty="0"/>
                        <a:t>Objective 2 – with subobjectives</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254133957"/>
                  </a:ext>
                </a:extLst>
              </a:tr>
              <a:tr h="370840">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41484949"/>
                  </a:ext>
                </a:extLst>
              </a:tr>
            </a:tbl>
          </a:graphicData>
        </a:graphic>
      </p:graphicFrame>
      <p:sp>
        <p:nvSpPr>
          <p:cNvPr id="5" name="TextBox 4">
            <a:extLst>
              <a:ext uri="{FF2B5EF4-FFF2-40B4-BE49-F238E27FC236}">
                <a16:creationId xmlns:a16="http://schemas.microsoft.com/office/drawing/2014/main" id="{7341AE1D-BA65-60DD-43FE-0D7E2F63DB60}"/>
              </a:ext>
            </a:extLst>
          </p:cNvPr>
          <p:cNvSpPr txBox="1"/>
          <p:nvPr/>
        </p:nvSpPr>
        <p:spPr>
          <a:xfrm>
            <a:off x="914400" y="1201994"/>
            <a:ext cx="10345994"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Vision:  Access to midwifery care for  everyone in our community</a:t>
            </a:r>
          </a:p>
        </p:txBody>
      </p:sp>
    </p:spTree>
    <p:extLst>
      <p:ext uri="{BB962C8B-B14F-4D97-AF65-F5344CB8AC3E}">
        <p14:creationId xmlns:p14="http://schemas.microsoft.com/office/powerpoint/2010/main" val="3161840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52304-F6B9-0386-CB95-81BC1C7DE780}"/>
              </a:ext>
            </a:extLst>
          </p:cNvPr>
          <p:cNvSpPr>
            <a:spLocks noGrp="1"/>
          </p:cNvSpPr>
          <p:nvPr>
            <p:ph type="title"/>
          </p:nvPr>
        </p:nvSpPr>
        <p:spPr>
          <a:xfrm>
            <a:off x="838200" y="365126"/>
            <a:ext cx="11130116" cy="832610"/>
          </a:xfrm>
        </p:spPr>
        <p:txBody>
          <a:bodyPr>
            <a:normAutofit fontScale="90000"/>
          </a:bodyPr>
          <a:lstStyle/>
          <a:p>
            <a:r>
              <a:rPr lang="en-US" b="1" dirty="0"/>
              <a:t>How to Approach Vision– Consider in Categories</a:t>
            </a:r>
          </a:p>
        </p:txBody>
      </p:sp>
      <p:sp>
        <p:nvSpPr>
          <p:cNvPr id="3" name="Content Placeholder 2">
            <a:extLst>
              <a:ext uri="{FF2B5EF4-FFF2-40B4-BE49-F238E27FC236}">
                <a16:creationId xmlns:a16="http://schemas.microsoft.com/office/drawing/2014/main" id="{A23D31A7-3510-0E98-6984-07B408C25896}"/>
              </a:ext>
            </a:extLst>
          </p:cNvPr>
          <p:cNvSpPr>
            <a:spLocks noGrp="1"/>
          </p:cNvSpPr>
          <p:nvPr>
            <p:ph idx="1"/>
          </p:nvPr>
        </p:nvSpPr>
        <p:spPr>
          <a:xfrm>
            <a:off x="838200" y="1423115"/>
            <a:ext cx="10515600" cy="4753848"/>
          </a:xfrm>
        </p:spPr>
        <p:txBody>
          <a:bodyPr/>
          <a:lstStyle/>
          <a:p>
            <a:r>
              <a:rPr lang="en-US" dirty="0"/>
              <a:t>Business </a:t>
            </a:r>
          </a:p>
          <a:p>
            <a:pPr lvl="1"/>
            <a:r>
              <a:rPr lang="en-US" dirty="0"/>
              <a:t>Income </a:t>
            </a:r>
          </a:p>
          <a:p>
            <a:pPr lvl="1"/>
            <a:r>
              <a:rPr lang="en-US" dirty="0"/>
              <a:t>Expenses</a:t>
            </a:r>
          </a:p>
          <a:p>
            <a:pPr lvl="1"/>
            <a:r>
              <a:rPr lang="en-US" dirty="0"/>
              <a:t>Patient volume by category – AP, IP, PP, Gyn, FP, other</a:t>
            </a:r>
          </a:p>
          <a:p>
            <a:pPr lvl="1"/>
            <a:r>
              <a:rPr lang="en-US" dirty="0"/>
              <a:t>Sites of care</a:t>
            </a:r>
          </a:p>
          <a:p>
            <a:r>
              <a:rPr lang="en-US" dirty="0"/>
              <a:t>Practice Structure, Processes and Outcomes</a:t>
            </a:r>
          </a:p>
          <a:p>
            <a:pPr lvl="1"/>
            <a:r>
              <a:rPr lang="en-US" dirty="0"/>
              <a:t>Policies, practice agreement, guidelines</a:t>
            </a:r>
          </a:p>
          <a:p>
            <a:pPr lvl="1"/>
            <a:r>
              <a:rPr lang="en-US" dirty="0"/>
              <a:t>Processes of care – prevention, screening</a:t>
            </a:r>
          </a:p>
          <a:p>
            <a:pPr lvl="1"/>
            <a:r>
              <a:rPr lang="en-US" dirty="0"/>
              <a:t>Outcome metrics</a:t>
            </a:r>
          </a:p>
          <a:p>
            <a:r>
              <a:rPr lang="en-US" dirty="0"/>
              <a:t>Patient needs and Patient Satisfaction</a:t>
            </a:r>
          </a:p>
          <a:p>
            <a:pPr lvl="1"/>
            <a:r>
              <a:rPr lang="en-US" dirty="0"/>
              <a:t>Is programming/services meeting population needs?</a:t>
            </a:r>
          </a:p>
        </p:txBody>
      </p:sp>
    </p:spTree>
    <p:extLst>
      <p:ext uri="{BB962C8B-B14F-4D97-AF65-F5344CB8AC3E}">
        <p14:creationId xmlns:p14="http://schemas.microsoft.com/office/powerpoint/2010/main" val="25799953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0B79B-5AC2-F082-E094-4ABE1ECF7DCF}"/>
              </a:ext>
            </a:extLst>
          </p:cNvPr>
          <p:cNvSpPr>
            <a:spLocks noGrp="1"/>
          </p:cNvSpPr>
          <p:nvPr>
            <p:ph type="title"/>
          </p:nvPr>
        </p:nvSpPr>
        <p:spPr>
          <a:xfrm>
            <a:off x="838200" y="365125"/>
            <a:ext cx="10515600" cy="439805"/>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9AD5386A-7A55-9EFB-0518-D60C83A24DC1}"/>
              </a:ext>
            </a:extLst>
          </p:cNvPr>
          <p:cNvSpPr>
            <a:spLocks noGrp="1"/>
          </p:cNvSpPr>
          <p:nvPr>
            <p:ph idx="1"/>
          </p:nvPr>
        </p:nvSpPr>
        <p:spPr>
          <a:xfrm>
            <a:off x="838200" y="1178417"/>
            <a:ext cx="10515600" cy="4998546"/>
          </a:xfrm>
        </p:spPr>
        <p:txBody>
          <a:bodyPr/>
          <a:lstStyle/>
          <a:p>
            <a:r>
              <a:rPr lang="en-US" dirty="0"/>
              <a:t>Employee satisfaction and development</a:t>
            </a:r>
          </a:p>
          <a:p>
            <a:pPr lvl="1"/>
            <a:r>
              <a:rPr lang="en-US" dirty="0"/>
              <a:t>Recruitment and retention</a:t>
            </a:r>
          </a:p>
          <a:p>
            <a:pPr lvl="1"/>
            <a:r>
              <a:rPr lang="en-US" dirty="0"/>
              <a:t>Professional advancement, faculty development</a:t>
            </a:r>
          </a:p>
          <a:p>
            <a:pPr lvl="1"/>
            <a:r>
              <a:rPr lang="en-US" dirty="0"/>
              <a:t>Participation in continuing education, professional activities</a:t>
            </a:r>
          </a:p>
          <a:p>
            <a:pPr lvl="1"/>
            <a:r>
              <a:rPr lang="en-US" dirty="0"/>
              <a:t>Opportunities for growth</a:t>
            </a:r>
          </a:p>
          <a:p>
            <a:r>
              <a:rPr lang="en-US" dirty="0"/>
              <a:t>Education of future midwives/providers</a:t>
            </a:r>
          </a:p>
          <a:p>
            <a:pPr lvl="1"/>
            <a:r>
              <a:rPr lang="en-US" dirty="0"/>
              <a:t>Capacity</a:t>
            </a:r>
          </a:p>
          <a:p>
            <a:r>
              <a:rPr lang="en-US" dirty="0"/>
              <a:t>Research/Quality Improvement/Data Collection</a:t>
            </a:r>
          </a:p>
          <a:p>
            <a:r>
              <a:rPr lang="en-US" dirty="0"/>
              <a:t>What is new/happening in health care/my organization?  Where are things moving?</a:t>
            </a:r>
          </a:p>
        </p:txBody>
      </p:sp>
    </p:spTree>
    <p:extLst>
      <p:ext uri="{BB962C8B-B14F-4D97-AF65-F5344CB8AC3E}">
        <p14:creationId xmlns:p14="http://schemas.microsoft.com/office/powerpoint/2010/main" val="20153675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D9AD8-2B67-C09A-99A6-F23A8645881C}"/>
              </a:ext>
            </a:extLst>
          </p:cNvPr>
          <p:cNvSpPr>
            <a:spLocks noGrp="1"/>
          </p:cNvSpPr>
          <p:nvPr>
            <p:ph type="title"/>
          </p:nvPr>
        </p:nvSpPr>
        <p:spPr/>
        <p:txBody>
          <a:bodyPr/>
          <a:lstStyle/>
          <a:p>
            <a:r>
              <a:rPr lang="en-US" b="1" dirty="0"/>
              <a:t>Phew!</a:t>
            </a:r>
          </a:p>
        </p:txBody>
      </p:sp>
      <p:sp>
        <p:nvSpPr>
          <p:cNvPr id="3" name="Content Placeholder 2">
            <a:extLst>
              <a:ext uri="{FF2B5EF4-FFF2-40B4-BE49-F238E27FC236}">
                <a16:creationId xmlns:a16="http://schemas.microsoft.com/office/drawing/2014/main" id="{B1DAAFEA-9E7E-A275-22CF-AE11D6151F23}"/>
              </a:ext>
            </a:extLst>
          </p:cNvPr>
          <p:cNvSpPr>
            <a:spLocks noGrp="1"/>
          </p:cNvSpPr>
          <p:nvPr>
            <p:ph idx="1"/>
          </p:nvPr>
        </p:nvSpPr>
        <p:spPr/>
        <p:txBody>
          <a:bodyPr/>
          <a:lstStyle/>
          <a:p>
            <a:r>
              <a:rPr lang="en-US" dirty="0"/>
              <a:t>Lots of moving parts, take a breath (or 3)</a:t>
            </a:r>
          </a:p>
          <a:p>
            <a:r>
              <a:rPr lang="en-US" dirty="0"/>
              <a:t>This is a group process – midwives, others</a:t>
            </a:r>
          </a:p>
          <a:p>
            <a:r>
              <a:rPr lang="en-US" dirty="0"/>
              <a:t>Think big!</a:t>
            </a:r>
          </a:p>
          <a:p>
            <a:r>
              <a:rPr lang="en-US" dirty="0"/>
              <a:t>Think long-term</a:t>
            </a:r>
          </a:p>
          <a:p>
            <a:pPr lvl="1"/>
            <a:r>
              <a:rPr lang="en-US" dirty="0"/>
              <a:t>‘What should we be doing now to have a vibrant practice in 10 yrs?’</a:t>
            </a:r>
          </a:p>
          <a:p>
            <a:r>
              <a:rPr lang="en-US" i="1" dirty="0"/>
              <a:t>The Vision, </a:t>
            </a:r>
            <a:r>
              <a:rPr lang="en-US" i="1" dirty="0" err="1"/>
              <a:t>ie</a:t>
            </a:r>
            <a:r>
              <a:rPr lang="en-US" i="1" dirty="0"/>
              <a:t>, where you want to be, has to be measurable</a:t>
            </a:r>
          </a:p>
        </p:txBody>
      </p:sp>
    </p:spTree>
    <p:extLst>
      <p:ext uri="{BB962C8B-B14F-4D97-AF65-F5344CB8AC3E}">
        <p14:creationId xmlns:p14="http://schemas.microsoft.com/office/powerpoint/2010/main" val="23250133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708EF-B4CE-C12E-6AEF-AC30AF330BE1}"/>
              </a:ext>
            </a:extLst>
          </p:cNvPr>
          <p:cNvSpPr>
            <a:spLocks noGrp="1"/>
          </p:cNvSpPr>
          <p:nvPr>
            <p:ph type="title"/>
          </p:nvPr>
        </p:nvSpPr>
        <p:spPr/>
        <p:txBody>
          <a:bodyPr/>
          <a:lstStyle/>
          <a:p>
            <a:r>
              <a:rPr lang="en-US" b="1" dirty="0"/>
              <a:t>Summary Pause</a:t>
            </a:r>
          </a:p>
        </p:txBody>
      </p:sp>
      <p:sp>
        <p:nvSpPr>
          <p:cNvPr id="3" name="Content Placeholder 2">
            <a:extLst>
              <a:ext uri="{FF2B5EF4-FFF2-40B4-BE49-F238E27FC236}">
                <a16:creationId xmlns:a16="http://schemas.microsoft.com/office/drawing/2014/main" id="{FC333FC1-18CE-058A-F990-8E765C1AA5D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738257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man smiling and reading">
            <a:extLst>
              <a:ext uri="{FF2B5EF4-FFF2-40B4-BE49-F238E27FC236}">
                <a16:creationId xmlns:a16="http://schemas.microsoft.com/office/drawing/2014/main" id="{F4C3B61A-0EF5-0B06-C437-932CF1A903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38" y="190499"/>
            <a:ext cx="3685998" cy="2094439"/>
          </a:xfrm>
          <a:prstGeom prst="rect">
            <a:avLst/>
          </a:prstGeom>
        </p:spPr>
      </p:pic>
      <p:pic>
        <p:nvPicPr>
          <p:cNvPr id="6" name="Picture 5" descr="Healthcare professional holding tablet">
            <a:extLst>
              <a:ext uri="{FF2B5EF4-FFF2-40B4-BE49-F238E27FC236}">
                <a16:creationId xmlns:a16="http://schemas.microsoft.com/office/drawing/2014/main" id="{CEFFD381-7A48-040E-91FA-515F7B63A5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5359" y="2210567"/>
            <a:ext cx="2839375" cy="1893852"/>
          </a:xfrm>
          <a:prstGeom prst="rect">
            <a:avLst/>
          </a:prstGeom>
        </p:spPr>
      </p:pic>
      <p:pic>
        <p:nvPicPr>
          <p:cNvPr id="8" name="Picture 7" descr="Women in designing office">
            <a:extLst>
              <a:ext uri="{FF2B5EF4-FFF2-40B4-BE49-F238E27FC236}">
                <a16:creationId xmlns:a16="http://schemas.microsoft.com/office/drawing/2014/main" id="{ADC1EADA-AB51-CAFD-981E-7596C5BD85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5137" y="4160430"/>
            <a:ext cx="2921766" cy="1829699"/>
          </a:xfrm>
          <a:prstGeom prst="rect">
            <a:avLst/>
          </a:prstGeom>
        </p:spPr>
      </p:pic>
      <p:sp>
        <p:nvSpPr>
          <p:cNvPr id="9" name="TextBox 8">
            <a:extLst>
              <a:ext uri="{FF2B5EF4-FFF2-40B4-BE49-F238E27FC236}">
                <a16:creationId xmlns:a16="http://schemas.microsoft.com/office/drawing/2014/main" id="{90FCBC17-A737-DED9-9CC8-3A2E9847B37D}"/>
              </a:ext>
            </a:extLst>
          </p:cNvPr>
          <p:cNvSpPr txBox="1"/>
          <p:nvPr/>
        </p:nvSpPr>
        <p:spPr>
          <a:xfrm>
            <a:off x="4842179" y="338003"/>
            <a:ext cx="4056107" cy="1200329"/>
          </a:xfrm>
          <a:prstGeom prst="rect">
            <a:avLst/>
          </a:prstGeom>
          <a:solidFill>
            <a:schemeClr val="accent3">
              <a:lumMod val="20000"/>
              <a:lumOff val="80000"/>
            </a:schemeClr>
          </a:solidFill>
          <a:ln w="19050">
            <a:solidFill>
              <a:schemeClr val="tx1"/>
            </a:solidFill>
          </a:ln>
        </p:spPr>
        <p:txBody>
          <a:bodyPr wrap="square" rtlCol="0">
            <a:spAutoFit/>
          </a:bodyPr>
          <a:lstStyle/>
          <a:p>
            <a:pPr algn="ctr"/>
            <a:r>
              <a:rPr lang="en-US" dirty="0"/>
              <a:t>We’ve had a robust strategic planning process for several years. Are we missing anything?  What new approaches are out there?</a:t>
            </a:r>
          </a:p>
        </p:txBody>
      </p:sp>
      <p:sp>
        <p:nvSpPr>
          <p:cNvPr id="11" name="TextBox 10">
            <a:extLst>
              <a:ext uri="{FF2B5EF4-FFF2-40B4-BE49-F238E27FC236}">
                <a16:creationId xmlns:a16="http://schemas.microsoft.com/office/drawing/2014/main" id="{1ABFE27F-574E-EC40-1B1D-B99CD8044D86}"/>
              </a:ext>
            </a:extLst>
          </p:cNvPr>
          <p:cNvSpPr txBox="1"/>
          <p:nvPr/>
        </p:nvSpPr>
        <p:spPr>
          <a:xfrm>
            <a:off x="5450544" y="2695828"/>
            <a:ext cx="2839375" cy="923330"/>
          </a:xfrm>
          <a:prstGeom prst="rect">
            <a:avLst/>
          </a:prstGeom>
          <a:solidFill>
            <a:schemeClr val="accent3">
              <a:lumMod val="20000"/>
              <a:lumOff val="80000"/>
            </a:schemeClr>
          </a:solidFill>
          <a:ln w="19050">
            <a:solidFill>
              <a:schemeClr val="tx1"/>
            </a:solidFill>
          </a:ln>
        </p:spPr>
        <p:txBody>
          <a:bodyPr wrap="square" rtlCol="0">
            <a:spAutoFit/>
          </a:bodyPr>
          <a:lstStyle/>
          <a:p>
            <a:pPr algn="ctr"/>
            <a:r>
              <a:rPr lang="en-US" dirty="0"/>
              <a:t>We developed a strategic plan but can’t seem to get anything moving.  Help!</a:t>
            </a:r>
          </a:p>
        </p:txBody>
      </p:sp>
      <p:sp>
        <p:nvSpPr>
          <p:cNvPr id="12" name="TextBox 11">
            <a:extLst>
              <a:ext uri="{FF2B5EF4-FFF2-40B4-BE49-F238E27FC236}">
                <a16:creationId xmlns:a16="http://schemas.microsoft.com/office/drawing/2014/main" id="{333811D2-5FAF-5872-734B-07F6AD3254CB}"/>
              </a:ext>
            </a:extLst>
          </p:cNvPr>
          <p:cNvSpPr txBox="1"/>
          <p:nvPr/>
        </p:nvSpPr>
        <p:spPr>
          <a:xfrm>
            <a:off x="4277429" y="4573063"/>
            <a:ext cx="3470549" cy="1200329"/>
          </a:xfrm>
          <a:prstGeom prst="rect">
            <a:avLst/>
          </a:prstGeom>
          <a:solidFill>
            <a:schemeClr val="accent3">
              <a:lumMod val="20000"/>
              <a:lumOff val="80000"/>
            </a:schemeClr>
          </a:solidFill>
          <a:ln w="19050">
            <a:solidFill>
              <a:schemeClr val="tx1"/>
            </a:solidFill>
          </a:ln>
        </p:spPr>
        <p:txBody>
          <a:bodyPr wrap="square" rtlCol="0">
            <a:spAutoFit/>
          </a:bodyPr>
          <a:lstStyle/>
          <a:p>
            <a:pPr algn="ctr"/>
            <a:r>
              <a:rPr lang="en-US" dirty="0"/>
              <a:t>Never done strategic planning, too busy with the day-to-day.  Should we bother?  How do we get started?</a:t>
            </a:r>
          </a:p>
        </p:txBody>
      </p:sp>
    </p:spTree>
    <p:extLst>
      <p:ext uri="{BB962C8B-B14F-4D97-AF65-F5344CB8AC3E}">
        <p14:creationId xmlns:p14="http://schemas.microsoft.com/office/powerpoint/2010/main" val="34330652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14407-9057-2F9A-B72D-C87F22A6E8E9}"/>
              </a:ext>
            </a:extLst>
          </p:cNvPr>
          <p:cNvSpPr>
            <a:spLocks noGrp="1"/>
          </p:cNvSpPr>
          <p:nvPr>
            <p:ph type="title"/>
          </p:nvPr>
        </p:nvSpPr>
        <p:spPr/>
        <p:txBody>
          <a:bodyPr/>
          <a:lstStyle/>
          <a:p>
            <a:r>
              <a:rPr lang="en-US" b="1" dirty="0"/>
              <a:t>How to Get Started – Who is Responsible?</a:t>
            </a:r>
          </a:p>
        </p:txBody>
      </p:sp>
      <p:sp>
        <p:nvSpPr>
          <p:cNvPr id="3" name="Content Placeholder 2">
            <a:extLst>
              <a:ext uri="{FF2B5EF4-FFF2-40B4-BE49-F238E27FC236}">
                <a16:creationId xmlns:a16="http://schemas.microsoft.com/office/drawing/2014/main" id="{36C60A0D-774F-251E-CC0D-F9C8ED4E2099}"/>
              </a:ext>
            </a:extLst>
          </p:cNvPr>
          <p:cNvSpPr>
            <a:spLocks noGrp="1"/>
          </p:cNvSpPr>
          <p:nvPr>
            <p:ph idx="1"/>
          </p:nvPr>
        </p:nvSpPr>
        <p:spPr/>
        <p:txBody>
          <a:bodyPr/>
          <a:lstStyle/>
          <a:p>
            <a:r>
              <a:rPr lang="en-US" dirty="0"/>
              <a:t>Strategic Planning is a midwifery leadership function</a:t>
            </a:r>
          </a:p>
          <a:p>
            <a:r>
              <a:rPr lang="en-US" dirty="0"/>
              <a:t>Can be integrated with Strategic Planning with your Department, your organization, your practice owners</a:t>
            </a:r>
          </a:p>
          <a:p>
            <a:r>
              <a:rPr lang="en-US" dirty="0"/>
              <a:t>Includes all midwives in the practice</a:t>
            </a:r>
          </a:p>
          <a:p>
            <a:r>
              <a:rPr lang="en-US" dirty="0"/>
              <a:t>May include collaborators</a:t>
            </a:r>
          </a:p>
          <a:p>
            <a:r>
              <a:rPr lang="en-US" dirty="0"/>
              <a:t>May include consultants/facilitators</a:t>
            </a:r>
          </a:p>
        </p:txBody>
      </p:sp>
    </p:spTree>
    <p:extLst>
      <p:ext uri="{BB962C8B-B14F-4D97-AF65-F5344CB8AC3E}">
        <p14:creationId xmlns:p14="http://schemas.microsoft.com/office/powerpoint/2010/main" val="3515518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172" y="294420"/>
            <a:ext cx="10295875" cy="216736"/>
          </a:xfrm>
          <a:solidFill>
            <a:schemeClr val="bg1"/>
          </a:solidFill>
        </p:spPr>
        <p:txBody>
          <a:bodyPr>
            <a:noAutofit/>
          </a:bodyPr>
          <a:lstStyle/>
          <a:p>
            <a:r>
              <a:rPr lang="en-US" sz="2800" b="1" dirty="0"/>
              <a:t>How do you get started – Strategic Planning for Strategic Planning</a:t>
            </a:r>
          </a:p>
        </p:txBody>
      </p:sp>
      <p:graphicFrame>
        <p:nvGraphicFramePr>
          <p:cNvPr id="5" name="Content Placeholder 2">
            <a:extLst>
              <a:ext uri="{FF2B5EF4-FFF2-40B4-BE49-F238E27FC236}">
                <a16:creationId xmlns:a16="http://schemas.microsoft.com/office/drawing/2014/main" id="{B7EEAD22-EF58-0F77-4448-CB31AC15454C}"/>
              </a:ext>
            </a:extLst>
          </p:cNvPr>
          <p:cNvGraphicFramePr>
            <a:graphicFrameLocks noGrp="1"/>
          </p:cNvGraphicFramePr>
          <p:nvPr>
            <p:ph idx="1"/>
            <p:extLst>
              <p:ext uri="{D42A27DB-BD31-4B8C-83A1-F6EECF244321}">
                <p14:modId xmlns:p14="http://schemas.microsoft.com/office/powerpoint/2010/main" val="4285108429"/>
              </p:ext>
            </p:extLst>
          </p:nvPr>
        </p:nvGraphicFramePr>
        <p:xfrm>
          <a:off x="1010952" y="857248"/>
          <a:ext cx="9814181" cy="55833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79541023-9178-BC6B-04F7-0000BE2E4628}"/>
              </a:ext>
            </a:extLst>
          </p:cNvPr>
          <p:cNvSpPr txBox="1"/>
          <p:nvPr/>
        </p:nvSpPr>
        <p:spPr>
          <a:xfrm>
            <a:off x="1122854" y="2477228"/>
            <a:ext cx="9590376" cy="707886"/>
          </a:xfrm>
          <a:prstGeom prst="rect">
            <a:avLst/>
          </a:prstGeom>
          <a:noFill/>
        </p:spPr>
        <p:txBody>
          <a:bodyPr wrap="square" rtlCol="0">
            <a:spAutoFit/>
          </a:bodyPr>
          <a:lstStyle/>
          <a:p>
            <a:pPr marL="214313" indent="-214313">
              <a:buFont typeface="Arial" panose="020B0604020202020204" pitchFamily="34" charset="0"/>
              <a:buChar char="•"/>
            </a:pPr>
            <a:r>
              <a:rPr lang="en-US" sz="2000" dirty="0"/>
              <a:t>Over several meetings, divide into ‘bite sized’ pieces</a:t>
            </a:r>
          </a:p>
          <a:p>
            <a:pPr marL="214313" indent="-214313">
              <a:buFont typeface="Arial" panose="020B0604020202020204" pitchFamily="34" charset="0"/>
              <a:buChar char="•"/>
            </a:pPr>
            <a:r>
              <a:rPr lang="en-US" sz="2000" dirty="0"/>
              <a:t>Talk it up, get buy in, show examples of midwifery practices doing this successfully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D04E9-B00D-414D-2B50-37A0BE65ECA9}"/>
              </a:ext>
            </a:extLst>
          </p:cNvPr>
          <p:cNvSpPr>
            <a:spLocks noGrp="1"/>
          </p:cNvSpPr>
          <p:nvPr>
            <p:ph type="title"/>
          </p:nvPr>
        </p:nvSpPr>
        <p:spPr>
          <a:xfrm>
            <a:off x="901801" y="421740"/>
            <a:ext cx="7886700" cy="601861"/>
          </a:xfrm>
        </p:spPr>
        <p:txBody>
          <a:bodyPr>
            <a:normAutofit fontScale="90000"/>
          </a:bodyPr>
          <a:lstStyle/>
          <a:p>
            <a:r>
              <a:rPr lang="en-US" b="1" dirty="0"/>
              <a:t>Planning for Strategic Planning</a:t>
            </a:r>
          </a:p>
        </p:txBody>
      </p:sp>
      <p:sp>
        <p:nvSpPr>
          <p:cNvPr id="3" name="Content Placeholder 2">
            <a:extLst>
              <a:ext uri="{FF2B5EF4-FFF2-40B4-BE49-F238E27FC236}">
                <a16:creationId xmlns:a16="http://schemas.microsoft.com/office/drawing/2014/main" id="{2C2AD832-D490-BBA6-091E-65A2347665C5}"/>
              </a:ext>
            </a:extLst>
          </p:cNvPr>
          <p:cNvSpPr>
            <a:spLocks noGrp="1"/>
          </p:cNvSpPr>
          <p:nvPr>
            <p:ph idx="1"/>
          </p:nvPr>
        </p:nvSpPr>
        <p:spPr>
          <a:xfrm>
            <a:off x="1423220" y="1460090"/>
            <a:ext cx="8852196" cy="4675239"/>
          </a:xfrm>
        </p:spPr>
        <p:txBody>
          <a:bodyPr>
            <a:normAutofit fontScale="92500" lnSpcReduction="20000"/>
          </a:bodyPr>
          <a:lstStyle/>
          <a:p>
            <a:r>
              <a:rPr lang="en-US" i="1" dirty="0"/>
              <a:t>Midwife leader’s responsibility to plan and lead</a:t>
            </a:r>
          </a:p>
          <a:p>
            <a:r>
              <a:rPr lang="en-US" i="1" dirty="0"/>
              <a:t>Time</a:t>
            </a:r>
            <a:r>
              <a:rPr lang="en-US" dirty="0"/>
              <a:t> and place</a:t>
            </a:r>
          </a:p>
          <a:p>
            <a:r>
              <a:rPr lang="en-US" dirty="0"/>
              <a:t>Include main players</a:t>
            </a:r>
          </a:p>
          <a:p>
            <a:pPr lvl="1"/>
            <a:r>
              <a:rPr lang="en-US" dirty="0"/>
              <a:t>Practice midwives</a:t>
            </a:r>
          </a:p>
          <a:p>
            <a:pPr lvl="1"/>
            <a:r>
              <a:rPr lang="en-US" dirty="0"/>
              <a:t>Office staff</a:t>
            </a:r>
          </a:p>
          <a:p>
            <a:pPr lvl="1"/>
            <a:r>
              <a:rPr lang="en-US" dirty="0"/>
              <a:t>Practice administration</a:t>
            </a:r>
          </a:p>
          <a:p>
            <a:pPr lvl="1"/>
            <a:r>
              <a:rPr lang="en-US" dirty="0"/>
              <a:t>Ob/gyn leadership/faculty</a:t>
            </a:r>
          </a:p>
          <a:p>
            <a:r>
              <a:rPr lang="en-US" dirty="0"/>
              <a:t>Prepped and organized</a:t>
            </a:r>
          </a:p>
          <a:p>
            <a:pPr lvl="1"/>
            <a:r>
              <a:rPr lang="en-US" dirty="0"/>
              <a:t>Collaborative development of agenda; or commenting process beforehand</a:t>
            </a:r>
          </a:p>
          <a:p>
            <a:pPr lvl="1"/>
            <a:r>
              <a:rPr lang="en-US" dirty="0"/>
              <a:t>Distribute background information a week before</a:t>
            </a:r>
          </a:p>
          <a:p>
            <a:r>
              <a:rPr lang="en-US" dirty="0"/>
              <a:t>Include ‘consultants’</a:t>
            </a:r>
          </a:p>
          <a:p>
            <a:r>
              <a:rPr lang="en-US" dirty="0"/>
              <a:t>‘Rules’ for planning session – same as for meetings</a:t>
            </a:r>
          </a:p>
          <a:p>
            <a:endParaRPr lang="en-US" dirty="0"/>
          </a:p>
          <a:p>
            <a:endParaRPr lang="en-US" dirty="0"/>
          </a:p>
        </p:txBody>
      </p:sp>
    </p:spTree>
    <p:extLst>
      <p:ext uri="{BB962C8B-B14F-4D97-AF65-F5344CB8AC3E}">
        <p14:creationId xmlns:p14="http://schemas.microsoft.com/office/powerpoint/2010/main" val="24701658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365" y="377929"/>
            <a:ext cx="10928554" cy="633047"/>
          </a:xfrm>
          <a:solidFill>
            <a:schemeClr val="bg1"/>
          </a:solidFill>
        </p:spPr>
        <p:txBody>
          <a:bodyPr>
            <a:normAutofit fontScale="90000"/>
          </a:bodyPr>
          <a:lstStyle/>
          <a:p>
            <a:r>
              <a:rPr lang="en-US" b="1" dirty="0"/>
              <a:t>General Approach to Determining Strategic Goals</a:t>
            </a:r>
          </a:p>
        </p:txBody>
      </p:sp>
      <p:sp>
        <p:nvSpPr>
          <p:cNvPr id="8" name="Content Placeholder 7"/>
          <p:cNvSpPr>
            <a:spLocks noGrp="1"/>
          </p:cNvSpPr>
          <p:nvPr>
            <p:ph idx="1"/>
          </p:nvPr>
        </p:nvSpPr>
        <p:spPr>
          <a:xfrm>
            <a:off x="1106129" y="1297859"/>
            <a:ext cx="8761771" cy="4748980"/>
          </a:xfrm>
        </p:spPr>
        <p:txBody>
          <a:bodyPr>
            <a:normAutofit/>
          </a:bodyPr>
          <a:lstStyle/>
          <a:p>
            <a:pPr>
              <a:lnSpc>
                <a:spcPct val="90000"/>
              </a:lnSpc>
            </a:pPr>
            <a:r>
              <a:rPr lang="en-US" dirty="0">
                <a:solidFill>
                  <a:srgbClr val="404040"/>
                </a:solidFill>
              </a:rPr>
              <a:t>You can only start from where you are; no judgement</a:t>
            </a:r>
          </a:p>
          <a:p>
            <a:pPr>
              <a:lnSpc>
                <a:spcPct val="90000"/>
              </a:lnSpc>
            </a:pPr>
            <a:r>
              <a:rPr lang="en-US" dirty="0">
                <a:solidFill>
                  <a:srgbClr val="404040"/>
                </a:solidFill>
              </a:rPr>
              <a:t>Build on strengths and capacity of your midwives and the existing practice</a:t>
            </a:r>
          </a:p>
          <a:p>
            <a:pPr>
              <a:lnSpc>
                <a:spcPct val="90000"/>
              </a:lnSpc>
            </a:pPr>
            <a:r>
              <a:rPr lang="en-US" dirty="0">
                <a:solidFill>
                  <a:srgbClr val="404040"/>
                </a:solidFill>
              </a:rPr>
              <a:t>Continue activities that are working well</a:t>
            </a:r>
          </a:p>
          <a:p>
            <a:pPr>
              <a:lnSpc>
                <a:spcPct val="90000"/>
              </a:lnSpc>
            </a:pPr>
            <a:r>
              <a:rPr lang="en-US" dirty="0">
                <a:solidFill>
                  <a:srgbClr val="404040"/>
                </a:solidFill>
              </a:rPr>
              <a:t>Expand on established programs</a:t>
            </a:r>
          </a:p>
          <a:p>
            <a:pPr>
              <a:lnSpc>
                <a:spcPct val="90000"/>
              </a:lnSpc>
            </a:pPr>
            <a:r>
              <a:rPr lang="en-US" dirty="0">
                <a:solidFill>
                  <a:srgbClr val="404040"/>
                </a:solidFill>
              </a:rPr>
              <a:t>Build or maintain collaborative business relationships</a:t>
            </a:r>
          </a:p>
          <a:p>
            <a:pPr>
              <a:lnSpc>
                <a:spcPct val="90000"/>
              </a:lnSpc>
            </a:pPr>
            <a:r>
              <a:rPr lang="en-US" dirty="0">
                <a:solidFill>
                  <a:srgbClr val="404040"/>
                </a:solidFill>
              </a:rPr>
              <a:t>Is it mission compatible?</a:t>
            </a:r>
          </a:p>
          <a:p>
            <a:pPr>
              <a:lnSpc>
                <a:spcPct val="90000"/>
              </a:lnSpc>
            </a:pPr>
            <a:r>
              <a:rPr lang="en-US" i="1" dirty="0">
                <a:solidFill>
                  <a:srgbClr val="404040"/>
                </a:solidFill>
              </a:rPr>
              <a:t>Everything you do needs a financial analysis and should be profitable</a:t>
            </a:r>
          </a:p>
        </p:txBody>
      </p:sp>
    </p:spTree>
    <p:extLst>
      <p:ext uri="{BB962C8B-B14F-4D97-AF65-F5344CB8AC3E}">
        <p14:creationId xmlns:p14="http://schemas.microsoft.com/office/powerpoint/2010/main" val="36843151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A4C19-DB15-0840-C3EB-5F8EA3C49691}"/>
              </a:ext>
            </a:extLst>
          </p:cNvPr>
          <p:cNvSpPr>
            <a:spLocks noGrp="1"/>
          </p:cNvSpPr>
          <p:nvPr>
            <p:ph type="title"/>
          </p:nvPr>
        </p:nvSpPr>
        <p:spPr>
          <a:xfrm>
            <a:off x="1049286" y="587172"/>
            <a:ext cx="7886700" cy="387548"/>
          </a:xfrm>
        </p:spPr>
        <p:txBody>
          <a:bodyPr>
            <a:normAutofit fontScale="90000"/>
          </a:bodyPr>
          <a:lstStyle/>
          <a:p>
            <a:r>
              <a:rPr lang="en-US" b="1" dirty="0"/>
              <a:t>And Furthermore…</a:t>
            </a:r>
          </a:p>
        </p:txBody>
      </p:sp>
      <p:sp>
        <p:nvSpPr>
          <p:cNvPr id="3" name="Content Placeholder 2">
            <a:extLst>
              <a:ext uri="{FF2B5EF4-FFF2-40B4-BE49-F238E27FC236}">
                <a16:creationId xmlns:a16="http://schemas.microsoft.com/office/drawing/2014/main" id="{16C10A6B-7E5D-F47A-3B5F-A3756877A58E}"/>
              </a:ext>
            </a:extLst>
          </p:cNvPr>
          <p:cNvSpPr>
            <a:spLocks noGrp="1"/>
          </p:cNvSpPr>
          <p:nvPr>
            <p:ph idx="1"/>
          </p:nvPr>
        </p:nvSpPr>
        <p:spPr>
          <a:xfrm>
            <a:off x="838200" y="1290484"/>
            <a:ext cx="10515600" cy="4886479"/>
          </a:xfrm>
        </p:spPr>
        <p:txBody>
          <a:bodyPr>
            <a:normAutofit fontScale="92500" lnSpcReduction="10000"/>
          </a:bodyPr>
          <a:lstStyle/>
          <a:p>
            <a:r>
              <a:rPr lang="en-US" dirty="0"/>
              <a:t>The </a:t>
            </a:r>
            <a:r>
              <a:rPr lang="en-US" i="1" dirty="0"/>
              <a:t>data</a:t>
            </a:r>
            <a:r>
              <a:rPr lang="en-US" dirty="0"/>
              <a:t> you have gathered forms the basis for your agenda and development of goals</a:t>
            </a:r>
          </a:p>
          <a:p>
            <a:pPr lvl="1"/>
            <a:r>
              <a:rPr lang="en-US" dirty="0"/>
              <a:t>Also, previous strategic plans/Action Plans, and the results</a:t>
            </a:r>
          </a:p>
          <a:p>
            <a:r>
              <a:rPr lang="en-US" dirty="0"/>
              <a:t>For each agenda item:</a:t>
            </a:r>
          </a:p>
          <a:p>
            <a:pPr lvl="1"/>
            <a:r>
              <a:rPr lang="en-US" dirty="0"/>
              <a:t>Present status</a:t>
            </a:r>
          </a:p>
          <a:p>
            <a:pPr lvl="1"/>
            <a:r>
              <a:rPr lang="en-US" dirty="0"/>
              <a:t>What is the vision, </a:t>
            </a:r>
            <a:r>
              <a:rPr lang="en-US" dirty="0" err="1"/>
              <a:t>ie</a:t>
            </a:r>
            <a:r>
              <a:rPr lang="en-US" dirty="0"/>
              <a:t>, where do you want to be?  Consider mission, values and cost feasibility</a:t>
            </a:r>
          </a:p>
          <a:p>
            <a:pPr lvl="1"/>
            <a:r>
              <a:rPr lang="en-US" dirty="0"/>
              <a:t>List ideas in 3 groups:  1 </a:t>
            </a:r>
            <a:r>
              <a:rPr lang="en-US" dirty="0" err="1"/>
              <a:t>yr</a:t>
            </a:r>
            <a:r>
              <a:rPr lang="en-US" dirty="0"/>
              <a:t>, longer, someday maybe (Flip chart, boards)</a:t>
            </a:r>
          </a:p>
          <a:p>
            <a:pPr lvl="1"/>
            <a:r>
              <a:rPr lang="en-US" dirty="0"/>
              <a:t>Do not develop objectives or prioritize at this point</a:t>
            </a:r>
          </a:p>
          <a:p>
            <a:pPr lvl="1"/>
            <a:r>
              <a:rPr lang="en-US" dirty="0"/>
              <a:t>Continue through agenda items</a:t>
            </a:r>
          </a:p>
          <a:p>
            <a:r>
              <a:rPr lang="en-US" dirty="0"/>
              <a:t>Go back through lists, categorize and prioritize, putting priority 1 items first on Action Plan</a:t>
            </a:r>
          </a:p>
          <a:p>
            <a:r>
              <a:rPr lang="en-US" dirty="0"/>
              <a:t>Develop goals/objectives/metrics/responsible people</a:t>
            </a:r>
          </a:p>
          <a:p>
            <a:pPr lvl="1"/>
            <a:endParaRPr lang="en-US" dirty="0"/>
          </a:p>
        </p:txBody>
      </p:sp>
    </p:spTree>
    <p:extLst>
      <p:ext uri="{BB962C8B-B14F-4D97-AF65-F5344CB8AC3E}">
        <p14:creationId xmlns:p14="http://schemas.microsoft.com/office/powerpoint/2010/main" val="18825242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02408-8079-E821-E362-58D59A6D3C8F}"/>
              </a:ext>
            </a:extLst>
          </p:cNvPr>
          <p:cNvSpPr>
            <a:spLocks noGrp="1"/>
          </p:cNvSpPr>
          <p:nvPr>
            <p:ph type="title"/>
          </p:nvPr>
        </p:nvSpPr>
        <p:spPr/>
        <p:txBody>
          <a:bodyPr/>
          <a:lstStyle/>
          <a:p>
            <a:r>
              <a:rPr lang="en-US" b="1" dirty="0"/>
              <a:t>Let’s Go Through Some Examples</a:t>
            </a:r>
          </a:p>
        </p:txBody>
      </p:sp>
      <p:sp>
        <p:nvSpPr>
          <p:cNvPr id="3" name="Content Placeholder 2">
            <a:extLst>
              <a:ext uri="{FF2B5EF4-FFF2-40B4-BE49-F238E27FC236}">
                <a16:creationId xmlns:a16="http://schemas.microsoft.com/office/drawing/2014/main" id="{7AE1693A-B03A-8700-D4B9-FB33A2278AF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201720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31154-ACB5-449C-BAFD-43B8A621BE7E}"/>
              </a:ext>
            </a:extLst>
          </p:cNvPr>
          <p:cNvSpPr>
            <a:spLocks noGrp="1"/>
          </p:cNvSpPr>
          <p:nvPr>
            <p:ph type="title"/>
          </p:nvPr>
        </p:nvSpPr>
        <p:spPr>
          <a:xfrm>
            <a:off x="612058" y="236588"/>
            <a:ext cx="10117394" cy="921160"/>
          </a:xfrm>
        </p:spPr>
        <p:txBody>
          <a:bodyPr>
            <a:normAutofit fontScale="90000"/>
          </a:bodyPr>
          <a:lstStyle/>
          <a:p>
            <a:r>
              <a:rPr lang="en-US" b="1" dirty="0"/>
              <a:t>Example:  Starting Strategic Planning at a Midwife Owned Practice </a:t>
            </a:r>
          </a:p>
        </p:txBody>
      </p:sp>
      <p:sp>
        <p:nvSpPr>
          <p:cNvPr id="3" name="Content Placeholder 2">
            <a:extLst>
              <a:ext uri="{FF2B5EF4-FFF2-40B4-BE49-F238E27FC236}">
                <a16:creationId xmlns:a16="http://schemas.microsoft.com/office/drawing/2014/main" id="{89A6427B-AACE-420A-BE4C-90F0E1A720B7}"/>
              </a:ext>
            </a:extLst>
          </p:cNvPr>
          <p:cNvSpPr>
            <a:spLocks noGrp="1"/>
          </p:cNvSpPr>
          <p:nvPr>
            <p:ph idx="1"/>
          </p:nvPr>
        </p:nvSpPr>
        <p:spPr>
          <a:xfrm>
            <a:off x="892277" y="1548580"/>
            <a:ext cx="9490588" cy="4630993"/>
          </a:xfrm>
        </p:spPr>
        <p:txBody>
          <a:bodyPr>
            <a:normAutofit lnSpcReduction="10000"/>
          </a:bodyPr>
          <a:lstStyle/>
          <a:p>
            <a:r>
              <a:rPr lang="en-US" dirty="0"/>
              <a:t>Planning has been focused on business sustainability and crisis management</a:t>
            </a:r>
          </a:p>
          <a:p>
            <a:r>
              <a:rPr lang="en-US" dirty="0"/>
              <a:t>Goal of starting Strategic Planning: balance reactive changes with proactive planning; include all staff, maybe Board members</a:t>
            </a:r>
          </a:p>
          <a:p>
            <a:r>
              <a:rPr lang="en-US" dirty="0"/>
              <a:t>Start with Midwifery Retreat: dedicate time to articulate vision as well as work on practice issues:</a:t>
            </a:r>
          </a:p>
          <a:p>
            <a:pPr lvl="1">
              <a:buFont typeface="Courier New" panose="02070309020205020404" pitchFamily="49" charset="0"/>
              <a:buChar char="o"/>
            </a:pPr>
            <a:r>
              <a:rPr lang="en-US" sz="2200" dirty="0"/>
              <a:t>Development of M/V/V Statements</a:t>
            </a:r>
          </a:p>
          <a:p>
            <a:pPr lvl="1">
              <a:buFont typeface="Courier New" panose="02070309020205020404" pitchFamily="49" charset="0"/>
              <a:buChar char="o"/>
            </a:pPr>
            <a:r>
              <a:rPr lang="en-US" sz="2200" dirty="0"/>
              <a:t>Expand Fellowship Program </a:t>
            </a:r>
          </a:p>
          <a:p>
            <a:pPr lvl="1">
              <a:buFont typeface="Courier New" panose="02070309020205020404" pitchFamily="49" charset="0"/>
              <a:buChar char="o"/>
            </a:pPr>
            <a:r>
              <a:rPr lang="en-US" sz="2200" dirty="0"/>
              <a:t>Consider: do we add primary care/pediatric care?</a:t>
            </a:r>
          </a:p>
          <a:p>
            <a:pPr lvl="1">
              <a:buFont typeface="Courier New" panose="02070309020205020404" pitchFamily="49" charset="0"/>
              <a:buChar char="o"/>
            </a:pPr>
            <a:r>
              <a:rPr lang="en-US" sz="2200" dirty="0"/>
              <a:t>How can we combat burnout/care fatigue?</a:t>
            </a:r>
          </a:p>
          <a:p>
            <a:pPr lvl="1">
              <a:buFont typeface="Courier New" panose="02070309020205020404" pitchFamily="49" charset="0"/>
              <a:buChar char="o"/>
            </a:pPr>
            <a:r>
              <a:rPr lang="en-US" sz="2200" dirty="0"/>
              <a:t>Can we add Medicaid insured patients?</a:t>
            </a:r>
          </a:p>
          <a:p>
            <a:pPr marL="0" indent="0">
              <a:buNone/>
            </a:pPr>
            <a:endParaRPr lang="en-US" sz="1800" dirty="0"/>
          </a:p>
        </p:txBody>
      </p:sp>
    </p:spTree>
    <p:extLst>
      <p:ext uri="{BB962C8B-B14F-4D97-AF65-F5344CB8AC3E}">
        <p14:creationId xmlns:p14="http://schemas.microsoft.com/office/powerpoint/2010/main" val="39846004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28C0B-CA42-A23A-0AD1-E8BDC9B5F788}"/>
              </a:ext>
            </a:extLst>
          </p:cNvPr>
          <p:cNvSpPr>
            <a:spLocks noGrp="1"/>
          </p:cNvSpPr>
          <p:nvPr>
            <p:ph type="title"/>
          </p:nvPr>
        </p:nvSpPr>
        <p:spPr>
          <a:xfrm>
            <a:off x="838200" y="190500"/>
            <a:ext cx="10515600" cy="406810"/>
          </a:xfrm>
        </p:spPr>
        <p:txBody>
          <a:bodyPr>
            <a:normAutofit fontScale="90000"/>
          </a:bodyPr>
          <a:lstStyle/>
          <a:p>
            <a:r>
              <a:rPr lang="en-US" b="1" dirty="0"/>
              <a:t>&lt;Name of Practice&gt; Mission, Vision, Values </a:t>
            </a:r>
          </a:p>
        </p:txBody>
      </p:sp>
      <p:graphicFrame>
        <p:nvGraphicFramePr>
          <p:cNvPr id="5" name="Content Placeholder 4">
            <a:extLst>
              <a:ext uri="{FF2B5EF4-FFF2-40B4-BE49-F238E27FC236}">
                <a16:creationId xmlns:a16="http://schemas.microsoft.com/office/drawing/2014/main" id="{83EA9100-7C86-146B-AF80-49D65C971E29}"/>
              </a:ext>
            </a:extLst>
          </p:cNvPr>
          <p:cNvGraphicFramePr>
            <a:graphicFrameLocks noGrp="1"/>
          </p:cNvGraphicFramePr>
          <p:nvPr>
            <p:ph idx="1"/>
            <p:extLst>
              <p:ext uri="{D42A27DB-BD31-4B8C-83A1-F6EECF244321}">
                <p14:modId xmlns:p14="http://schemas.microsoft.com/office/powerpoint/2010/main" val="741395450"/>
              </p:ext>
            </p:extLst>
          </p:nvPr>
        </p:nvGraphicFramePr>
        <p:xfrm>
          <a:off x="304800" y="1120530"/>
          <a:ext cx="11049000" cy="5493732"/>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2154062105"/>
                    </a:ext>
                  </a:extLst>
                </a:gridCol>
                <a:gridCol w="3281516">
                  <a:extLst>
                    <a:ext uri="{9D8B030D-6E8A-4147-A177-3AD203B41FA5}">
                      <a16:colId xmlns:a16="http://schemas.microsoft.com/office/drawing/2014/main" val="1487491335"/>
                    </a:ext>
                  </a:extLst>
                </a:gridCol>
                <a:gridCol w="2168013">
                  <a:extLst>
                    <a:ext uri="{9D8B030D-6E8A-4147-A177-3AD203B41FA5}">
                      <a16:colId xmlns:a16="http://schemas.microsoft.com/office/drawing/2014/main" val="116597995"/>
                    </a:ext>
                  </a:extLst>
                </a:gridCol>
                <a:gridCol w="1651819">
                  <a:extLst>
                    <a:ext uri="{9D8B030D-6E8A-4147-A177-3AD203B41FA5}">
                      <a16:colId xmlns:a16="http://schemas.microsoft.com/office/drawing/2014/main" val="1333513283"/>
                    </a:ext>
                  </a:extLst>
                </a:gridCol>
                <a:gridCol w="1737852">
                  <a:extLst>
                    <a:ext uri="{9D8B030D-6E8A-4147-A177-3AD203B41FA5}">
                      <a16:colId xmlns:a16="http://schemas.microsoft.com/office/drawing/2014/main" val="290650840"/>
                    </a:ext>
                  </a:extLst>
                </a:gridCol>
              </a:tblGrid>
              <a:tr h="685993">
                <a:tc>
                  <a:txBody>
                    <a:bodyPr/>
                    <a:lstStyle/>
                    <a:p>
                      <a:pPr algn="ctr"/>
                      <a:r>
                        <a:rPr lang="en-US" dirty="0"/>
                        <a:t>Goal</a:t>
                      </a:r>
                    </a:p>
                  </a:txBody>
                  <a:tcPr/>
                </a:tc>
                <a:tc>
                  <a:txBody>
                    <a:bodyPr/>
                    <a:lstStyle/>
                    <a:p>
                      <a:pPr algn="ctr"/>
                      <a:r>
                        <a:rPr lang="en-US" dirty="0"/>
                        <a:t>Objectives</a:t>
                      </a:r>
                    </a:p>
                  </a:txBody>
                  <a:tcPr/>
                </a:tc>
                <a:tc>
                  <a:txBody>
                    <a:bodyPr/>
                    <a:lstStyle/>
                    <a:p>
                      <a:pPr algn="ctr"/>
                      <a:r>
                        <a:rPr lang="en-US" dirty="0"/>
                        <a:t>Responsible People</a:t>
                      </a:r>
                    </a:p>
                  </a:txBody>
                  <a:tcPr/>
                </a:tc>
                <a:tc>
                  <a:txBody>
                    <a:bodyPr/>
                    <a:lstStyle/>
                    <a:p>
                      <a:pPr algn="ctr"/>
                      <a:r>
                        <a:rPr lang="en-US" i="0" dirty="0"/>
                        <a:t>Baseline</a:t>
                      </a:r>
                    </a:p>
                  </a:txBody>
                  <a:tcPr/>
                </a:tc>
                <a:tc>
                  <a:txBody>
                    <a:bodyPr/>
                    <a:lstStyle/>
                    <a:p>
                      <a:pPr algn="ctr"/>
                      <a:r>
                        <a:rPr lang="en-US" dirty="0"/>
                        <a:t>Progress</a:t>
                      </a:r>
                    </a:p>
                  </a:txBody>
                  <a:tcPr/>
                </a:tc>
                <a:extLst>
                  <a:ext uri="{0D108BD9-81ED-4DB2-BD59-A6C34878D82A}">
                    <a16:rowId xmlns:a16="http://schemas.microsoft.com/office/drawing/2014/main" val="4137216691"/>
                  </a:ext>
                </a:extLst>
              </a:tr>
              <a:tr h="2155979">
                <a:tc>
                  <a:txBody>
                    <a:bodyPr/>
                    <a:lstStyle/>
                    <a:p>
                      <a:r>
                        <a:rPr lang="en-US" dirty="0"/>
                        <a:t>1. Open practice to Medicaid</a:t>
                      </a:r>
                    </a:p>
                  </a:txBody>
                  <a:tcPr/>
                </a:tc>
                <a:tc>
                  <a:txBody>
                    <a:bodyPr/>
                    <a:lstStyle/>
                    <a:p>
                      <a:pPr marL="342900" indent="-342900">
                        <a:buAutoNum type="arabicPeriod"/>
                      </a:pPr>
                      <a:r>
                        <a:rPr lang="en-US" dirty="0"/>
                        <a:t>CPA to analyze financial implications of  </a:t>
                      </a:r>
                      <a:r>
                        <a:rPr lang="en-US" dirty="0" err="1"/>
                        <a:t>ob</a:t>
                      </a:r>
                      <a:r>
                        <a:rPr lang="en-US" dirty="0"/>
                        <a:t> and gyn at 10%, 20%, 30%</a:t>
                      </a:r>
                    </a:p>
                    <a:p>
                      <a:pPr marL="342900" indent="-342900">
                        <a:buAutoNum type="arabicPeriod"/>
                      </a:pPr>
                      <a:r>
                        <a:rPr lang="en-US" dirty="0"/>
                        <a:t>Explore regulatory ability to limit Medicaid</a:t>
                      </a:r>
                    </a:p>
                    <a:p>
                      <a:pPr marL="342900" indent="-342900">
                        <a:buAutoNum type="arabicPeriod"/>
                      </a:pPr>
                      <a:r>
                        <a:rPr lang="en-US" dirty="0"/>
                        <a:t>Understand implications for area practices</a:t>
                      </a:r>
                    </a:p>
                  </a:txBody>
                  <a:tcPr/>
                </a:tc>
                <a:tc>
                  <a:txBody>
                    <a:bodyPr/>
                    <a:lstStyle/>
                    <a:p>
                      <a:r>
                        <a:rPr lang="en-US" dirty="0"/>
                        <a:t>Midwife leader, Practice </a:t>
                      </a:r>
                      <a:r>
                        <a:rPr lang="en-US" dirty="0" err="1"/>
                        <a:t>Mger</a:t>
                      </a:r>
                      <a:endParaRPr lang="en-US" dirty="0"/>
                    </a:p>
                  </a:txBody>
                  <a:tcPr/>
                </a:tc>
                <a:tc>
                  <a:txBody>
                    <a:bodyPr/>
                    <a:lstStyle/>
                    <a:p>
                      <a:r>
                        <a:rPr lang="en-US" dirty="0"/>
                        <a:t>0% Medicaid</a:t>
                      </a:r>
                    </a:p>
                  </a:txBody>
                  <a:tcPr/>
                </a:tc>
                <a:tc>
                  <a:txBody>
                    <a:bodyPr/>
                    <a:lstStyle/>
                    <a:p>
                      <a:endParaRPr lang="en-US"/>
                    </a:p>
                  </a:txBody>
                  <a:tcPr/>
                </a:tc>
                <a:extLst>
                  <a:ext uri="{0D108BD9-81ED-4DB2-BD59-A6C34878D82A}">
                    <a16:rowId xmlns:a16="http://schemas.microsoft.com/office/drawing/2014/main" val="212724639"/>
                  </a:ext>
                </a:extLst>
              </a:tr>
              <a:tr h="685993">
                <a:tc>
                  <a:txBody>
                    <a:bodyPr/>
                    <a:lstStyle/>
                    <a:p>
                      <a:r>
                        <a:rPr lang="en-US" dirty="0"/>
                        <a:t>2.  MW burnout/fatigue</a:t>
                      </a:r>
                    </a:p>
                  </a:txBody>
                  <a:tcPr/>
                </a:tc>
                <a:tc>
                  <a:txBody>
                    <a:bodyPr/>
                    <a:lstStyle/>
                    <a:p>
                      <a:pPr marL="342900" indent="-342900">
                        <a:buAutoNum type="arabicPeriod"/>
                      </a:pPr>
                      <a:r>
                        <a:rPr lang="en-US" dirty="0"/>
                        <a:t>Survey staff for perceived stressors</a:t>
                      </a:r>
                    </a:p>
                    <a:p>
                      <a:pPr marL="342900" indent="-342900">
                        <a:buAutoNum type="arabicPeriod"/>
                      </a:pPr>
                      <a:r>
                        <a:rPr lang="en-US" dirty="0"/>
                        <a:t>Analyze schedule for problem areas</a:t>
                      </a:r>
                    </a:p>
                    <a:p>
                      <a:pPr marL="342900" indent="-342900">
                        <a:buAutoNum type="arabicPeriod"/>
                      </a:pPr>
                      <a:endParaRPr lang="en-US" dirty="0"/>
                    </a:p>
                  </a:txBody>
                  <a:tcPr/>
                </a:tc>
                <a:tc>
                  <a:txBody>
                    <a:bodyPr/>
                    <a:lstStyle/>
                    <a:p>
                      <a:r>
                        <a:rPr lang="en-US" dirty="0"/>
                        <a:t>MW A to develop survey, analyze, present results</a:t>
                      </a:r>
                    </a:p>
                    <a:p>
                      <a:r>
                        <a:rPr lang="en-US" dirty="0"/>
                        <a:t>MW B to survey group for schedule probs, possible solutions</a:t>
                      </a:r>
                    </a:p>
                  </a:txBody>
                  <a:tcPr/>
                </a:tc>
                <a:tc>
                  <a:txBody>
                    <a:bodyPr/>
                    <a:lstStyle/>
                    <a:p>
                      <a:r>
                        <a:rPr lang="en-US" dirty="0"/>
                        <a:t>Recruitment – 2yrs</a:t>
                      </a:r>
                    </a:p>
                    <a:p>
                      <a:r>
                        <a:rPr lang="en-US" dirty="0"/>
                        <a:t>Retention – 5.5 yrs</a:t>
                      </a:r>
                    </a:p>
                  </a:txBody>
                  <a:tcPr/>
                </a:tc>
                <a:tc>
                  <a:txBody>
                    <a:bodyPr/>
                    <a:lstStyle/>
                    <a:p>
                      <a:endParaRPr lang="en-US"/>
                    </a:p>
                  </a:txBody>
                  <a:tcPr/>
                </a:tc>
                <a:extLst>
                  <a:ext uri="{0D108BD9-81ED-4DB2-BD59-A6C34878D82A}">
                    <a16:rowId xmlns:a16="http://schemas.microsoft.com/office/drawing/2014/main" val="1854081420"/>
                  </a:ext>
                </a:extLst>
              </a:tr>
              <a:tr h="397441">
                <a:tc>
                  <a:txBody>
                    <a:bodyPr/>
                    <a:lstStyle/>
                    <a:p>
                      <a:r>
                        <a:rPr lang="en-US" dirty="0"/>
                        <a:t>3.  Expand fellowship program</a:t>
                      </a:r>
                    </a:p>
                  </a:txBody>
                  <a:tcPr/>
                </a:tc>
                <a:tc>
                  <a:txBody>
                    <a:bodyPr/>
                    <a:lstStyle/>
                    <a:p>
                      <a:pPr marL="342900" indent="-342900">
                        <a:buAutoNum type="arabicPeriod"/>
                      </a:pPr>
                      <a:r>
                        <a:rPr lang="en-US" dirty="0"/>
                        <a:t>Determine gaps</a:t>
                      </a:r>
                    </a:p>
                    <a:p>
                      <a:pPr marL="342900" indent="-342900">
                        <a:buAutoNum type="arabicPeriod"/>
                      </a:pPr>
                      <a:r>
                        <a:rPr lang="en-US" dirty="0"/>
                        <a:t>Survey previous fellows</a:t>
                      </a:r>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204267818"/>
                  </a:ext>
                </a:extLst>
              </a:tr>
            </a:tbl>
          </a:graphicData>
        </a:graphic>
      </p:graphicFrame>
      <p:sp>
        <p:nvSpPr>
          <p:cNvPr id="4" name="TextBox 3">
            <a:extLst>
              <a:ext uri="{FF2B5EF4-FFF2-40B4-BE49-F238E27FC236}">
                <a16:creationId xmlns:a16="http://schemas.microsoft.com/office/drawing/2014/main" id="{A49D4BAD-50EE-F08F-FF3F-379F1E1CE680}"/>
              </a:ext>
            </a:extLst>
          </p:cNvPr>
          <p:cNvSpPr txBox="1"/>
          <p:nvPr/>
        </p:nvSpPr>
        <p:spPr>
          <a:xfrm>
            <a:off x="1081549" y="597310"/>
            <a:ext cx="6034548" cy="523220"/>
          </a:xfrm>
          <a:prstGeom prst="rect">
            <a:avLst/>
          </a:prstGeom>
          <a:noFill/>
        </p:spPr>
        <p:txBody>
          <a:bodyPr wrap="square" rtlCol="0">
            <a:spAutoFit/>
          </a:bodyPr>
          <a:lstStyle/>
          <a:p>
            <a:r>
              <a:rPr lang="en-US" sz="2800" b="1" dirty="0"/>
              <a:t>Strategic Plan – January 2025</a:t>
            </a:r>
          </a:p>
        </p:txBody>
      </p:sp>
    </p:spTree>
    <p:extLst>
      <p:ext uri="{BB962C8B-B14F-4D97-AF65-F5344CB8AC3E}">
        <p14:creationId xmlns:p14="http://schemas.microsoft.com/office/powerpoint/2010/main" val="12521457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073E8-1247-9BD6-2C02-5D0270D7280E}"/>
              </a:ext>
            </a:extLst>
          </p:cNvPr>
          <p:cNvSpPr>
            <a:spLocks noGrp="1"/>
          </p:cNvSpPr>
          <p:nvPr>
            <p:ph type="title"/>
          </p:nvPr>
        </p:nvSpPr>
        <p:spPr>
          <a:xfrm>
            <a:off x="675968" y="349198"/>
            <a:ext cx="10840064" cy="663677"/>
          </a:xfrm>
        </p:spPr>
        <p:txBody>
          <a:bodyPr>
            <a:normAutofit fontScale="90000"/>
          </a:bodyPr>
          <a:lstStyle/>
          <a:p>
            <a:r>
              <a:rPr lang="en-US" b="1" dirty="0"/>
              <a:t>Example:  Large MW Practice with Existing Plan</a:t>
            </a:r>
          </a:p>
        </p:txBody>
      </p:sp>
      <p:sp>
        <p:nvSpPr>
          <p:cNvPr id="3" name="Content Placeholder 2">
            <a:extLst>
              <a:ext uri="{FF2B5EF4-FFF2-40B4-BE49-F238E27FC236}">
                <a16:creationId xmlns:a16="http://schemas.microsoft.com/office/drawing/2014/main" id="{13759B54-EBCA-8895-5023-1AC168BA5991}"/>
              </a:ext>
            </a:extLst>
          </p:cNvPr>
          <p:cNvSpPr>
            <a:spLocks noGrp="1"/>
          </p:cNvSpPr>
          <p:nvPr>
            <p:ph idx="1"/>
          </p:nvPr>
        </p:nvSpPr>
        <p:spPr>
          <a:xfrm>
            <a:off x="838200" y="1297858"/>
            <a:ext cx="10515600" cy="4879105"/>
          </a:xfrm>
        </p:spPr>
        <p:txBody>
          <a:bodyPr>
            <a:normAutofit lnSpcReduction="10000"/>
          </a:bodyPr>
          <a:lstStyle/>
          <a:p>
            <a:r>
              <a:rPr lang="en-US" dirty="0"/>
              <a:t>Standard agenda with reports from all programs/activities</a:t>
            </a:r>
          </a:p>
          <a:p>
            <a:r>
              <a:rPr lang="en-US" dirty="0"/>
              <a:t>All midwives have responsibilities for reporting on their areas</a:t>
            </a:r>
          </a:p>
          <a:p>
            <a:r>
              <a:rPr lang="en-US" dirty="0"/>
              <a:t>Reports done on standard form and distributed a week before the retreat</a:t>
            </a:r>
          </a:p>
          <a:p>
            <a:pPr lvl="1"/>
            <a:r>
              <a:rPr lang="en-US" dirty="0"/>
              <a:t>Philosophy and Mission also distributed</a:t>
            </a:r>
          </a:p>
          <a:p>
            <a:pPr lvl="1"/>
            <a:r>
              <a:rPr lang="en-US" dirty="0"/>
              <a:t>Updated Action Plan also distributed</a:t>
            </a:r>
          </a:p>
          <a:p>
            <a:r>
              <a:rPr lang="en-US" dirty="0"/>
              <a:t>Midwives read and think about all reports before Strategic Planning Retreat</a:t>
            </a:r>
          </a:p>
          <a:p>
            <a:r>
              <a:rPr lang="en-US" dirty="0"/>
              <a:t>Retreat annually in 2 – 4 </a:t>
            </a:r>
            <a:r>
              <a:rPr lang="en-US" dirty="0" err="1"/>
              <a:t>hr</a:t>
            </a:r>
            <a:r>
              <a:rPr lang="en-US" dirty="0"/>
              <a:t> sessions</a:t>
            </a:r>
          </a:p>
          <a:p>
            <a:pPr lvl="1"/>
            <a:r>
              <a:rPr lang="en-US" dirty="0"/>
              <a:t>No clinics/office hours</a:t>
            </a:r>
          </a:p>
          <a:p>
            <a:pPr lvl="1"/>
            <a:r>
              <a:rPr lang="en-US" dirty="0"/>
              <a:t>Done at hospital so call person can attend, if available</a:t>
            </a:r>
          </a:p>
          <a:p>
            <a:pPr lvl="1"/>
            <a:r>
              <a:rPr lang="en-US" dirty="0"/>
              <a:t>Split call night before</a:t>
            </a:r>
          </a:p>
          <a:p>
            <a:pPr marL="0" indent="0">
              <a:buNone/>
            </a:pPr>
            <a:endParaRPr lang="en-US" dirty="0"/>
          </a:p>
        </p:txBody>
      </p:sp>
    </p:spTree>
    <p:extLst>
      <p:ext uri="{BB962C8B-B14F-4D97-AF65-F5344CB8AC3E}">
        <p14:creationId xmlns:p14="http://schemas.microsoft.com/office/powerpoint/2010/main" val="40155882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23C58A-EF82-4F52-9D5E-A3AF554248F5}"/>
              </a:ext>
            </a:extLst>
          </p:cNvPr>
          <p:cNvSpPr>
            <a:spLocks noGrp="1"/>
          </p:cNvSpPr>
          <p:nvPr>
            <p:ph idx="4294967295"/>
          </p:nvPr>
        </p:nvSpPr>
        <p:spPr>
          <a:xfrm>
            <a:off x="0" y="1002890"/>
            <a:ext cx="11894575" cy="5559395"/>
          </a:xfrm>
        </p:spPr>
        <p:txBody>
          <a:bodyPr>
            <a:normAutofit fontScale="85000" lnSpcReduction="20000"/>
          </a:bodyPr>
          <a:lstStyle/>
          <a:p>
            <a:pPr marL="0" indent="0">
              <a:buNone/>
            </a:pPr>
            <a:r>
              <a:rPr lang="en-US" b="1" dirty="0"/>
              <a:t>Philosophy </a:t>
            </a:r>
          </a:p>
          <a:p>
            <a:pPr marL="0" indent="0">
              <a:buNone/>
            </a:pPr>
            <a:r>
              <a:rPr lang="en-US" dirty="0"/>
              <a:t>The philosophy of the </a:t>
            </a:r>
            <a:r>
              <a:rPr lang="en-US" b="1" dirty="0"/>
              <a:t>Division of Midwifery and Community Health </a:t>
            </a:r>
            <a:r>
              <a:rPr lang="en-US" dirty="0"/>
              <a:t>is congruent with that of the American College of Nurse-Midwives, and is based upon a fundamental respect for the dignity of every human being, the recognition of an individual’s right to privacy, the recognition of a variety of cultural forms, and acceptance of patient’s right to self-determination and active participation in all aspects of her care.</a:t>
            </a:r>
          </a:p>
          <a:p>
            <a:pPr marL="0" indent="0">
              <a:buNone/>
            </a:pPr>
            <a:r>
              <a:rPr lang="en-US" dirty="0"/>
              <a:t>The philosophy is further founded on the belief that midwifery, as a discipline, focuses on the individual’s and the family’s needs for physical care, emotional and social support and health education; and that the practice of midwifery is most effective within a system that provides for continuity of midwifery care, consultation, and collaboration and referral.</a:t>
            </a:r>
          </a:p>
          <a:p>
            <a:pPr marL="0" indent="0">
              <a:buNone/>
            </a:pPr>
            <a:r>
              <a:rPr lang="en-US" b="1" dirty="0"/>
              <a:t>Large MW Practice’s </a:t>
            </a:r>
            <a:r>
              <a:rPr lang="en-US" dirty="0"/>
              <a:t>focus is to provide a safe, satisfying childbearing experience for birthing people and their families. This focus extends to the practice of preventative health care, which is most effectively and efficiently delivered by interdependent health disciplines.</a:t>
            </a:r>
          </a:p>
          <a:p>
            <a:pPr marL="0" indent="0">
              <a:buNone/>
            </a:pPr>
            <a:r>
              <a:rPr lang="en-US" dirty="0"/>
              <a:t>The secondary foci of the practice is to foster the education of midwifery and other students and residents by providing clinical sites that are conducive to and supportive of education, and to participate in clinical research. </a:t>
            </a:r>
          </a:p>
        </p:txBody>
      </p:sp>
      <p:sp>
        <p:nvSpPr>
          <p:cNvPr id="2" name="TextBox 1">
            <a:extLst>
              <a:ext uri="{FF2B5EF4-FFF2-40B4-BE49-F238E27FC236}">
                <a16:creationId xmlns:a16="http://schemas.microsoft.com/office/drawing/2014/main" id="{ED481239-0FA1-970E-3349-A2DD1756B7B8}"/>
              </a:ext>
            </a:extLst>
          </p:cNvPr>
          <p:cNvSpPr txBox="1"/>
          <p:nvPr/>
        </p:nvSpPr>
        <p:spPr>
          <a:xfrm>
            <a:off x="114299" y="299578"/>
            <a:ext cx="11677036" cy="523220"/>
          </a:xfrm>
          <a:prstGeom prst="rect">
            <a:avLst/>
          </a:prstGeom>
          <a:noFill/>
        </p:spPr>
        <p:txBody>
          <a:bodyPr wrap="square" rtlCol="0">
            <a:spAutoFit/>
          </a:bodyPr>
          <a:lstStyle/>
          <a:p>
            <a:r>
              <a:rPr lang="en-US" sz="2800" b="1" dirty="0"/>
              <a:t>Large MW Practice - Mission</a:t>
            </a:r>
          </a:p>
        </p:txBody>
      </p:sp>
    </p:spTree>
    <p:extLst>
      <p:ext uri="{BB962C8B-B14F-4D97-AF65-F5344CB8AC3E}">
        <p14:creationId xmlns:p14="http://schemas.microsoft.com/office/powerpoint/2010/main" val="1860172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6887" y="514619"/>
            <a:ext cx="4347972" cy="891540"/>
          </a:xfrm>
          <a:solidFill>
            <a:schemeClr val="bg1"/>
          </a:solidFill>
        </p:spPr>
        <p:txBody>
          <a:bodyPr>
            <a:normAutofit/>
          </a:bodyPr>
          <a:lstStyle/>
          <a:p>
            <a:r>
              <a:rPr lang="en-US" sz="3600" b="1" dirty="0"/>
              <a:t>Outline</a:t>
            </a:r>
          </a:p>
        </p:txBody>
      </p:sp>
      <p:sp>
        <p:nvSpPr>
          <p:cNvPr id="3" name="Content Placeholder 2"/>
          <p:cNvSpPr>
            <a:spLocks noGrp="1"/>
          </p:cNvSpPr>
          <p:nvPr>
            <p:ph idx="1"/>
          </p:nvPr>
        </p:nvSpPr>
        <p:spPr>
          <a:xfrm>
            <a:off x="1091103" y="1980235"/>
            <a:ext cx="7238207" cy="3471606"/>
          </a:xfrm>
        </p:spPr>
        <p:txBody>
          <a:bodyPr>
            <a:noAutofit/>
          </a:bodyPr>
          <a:lstStyle/>
          <a:p>
            <a:r>
              <a:rPr lang="en-US" dirty="0">
                <a:solidFill>
                  <a:srgbClr val="404040"/>
                </a:solidFill>
              </a:rPr>
              <a:t>What does ‘strategic’ mean?</a:t>
            </a:r>
          </a:p>
          <a:p>
            <a:r>
              <a:rPr lang="en-US" dirty="0">
                <a:solidFill>
                  <a:srgbClr val="404040"/>
                </a:solidFill>
              </a:rPr>
              <a:t>Benefits of strategic planning</a:t>
            </a:r>
          </a:p>
          <a:p>
            <a:r>
              <a:rPr lang="en-US" dirty="0">
                <a:solidFill>
                  <a:srgbClr val="404040"/>
                </a:solidFill>
              </a:rPr>
              <a:t>Structure and components of strategic plans</a:t>
            </a:r>
          </a:p>
          <a:p>
            <a:r>
              <a:rPr lang="en-US" dirty="0">
                <a:solidFill>
                  <a:srgbClr val="404040"/>
                </a:solidFill>
              </a:rPr>
              <a:t>Planning for strategic planning</a:t>
            </a:r>
          </a:p>
          <a:p>
            <a:r>
              <a:rPr lang="en-US" dirty="0">
                <a:solidFill>
                  <a:srgbClr val="404040"/>
                </a:solidFill>
              </a:rPr>
              <a:t>Cases</a:t>
            </a:r>
          </a:p>
          <a:p>
            <a:r>
              <a:rPr lang="en-US" dirty="0">
                <a:solidFill>
                  <a:srgbClr val="404040"/>
                </a:solidFill>
              </a:rPr>
              <a:t>Questions/discussion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34C33BD1-9122-47DC-1BED-156786CB919A}"/>
              </a:ext>
            </a:extLst>
          </p:cNvPr>
          <p:cNvGraphicFramePr>
            <a:graphicFrameLocks noGrp="1"/>
          </p:cNvGraphicFramePr>
          <p:nvPr>
            <p:extLst>
              <p:ext uri="{D42A27DB-BD31-4B8C-83A1-F6EECF244321}">
                <p14:modId xmlns:p14="http://schemas.microsoft.com/office/powerpoint/2010/main" val="2657560350"/>
              </p:ext>
            </p:extLst>
          </p:nvPr>
        </p:nvGraphicFramePr>
        <p:xfrm>
          <a:off x="1732936" y="1388166"/>
          <a:ext cx="7846142" cy="4616241"/>
        </p:xfrm>
        <a:graphic>
          <a:graphicData uri="http://schemas.openxmlformats.org/drawingml/2006/table">
            <a:tbl>
              <a:tblPr firstRow="1" firstCol="1" bandRow="1"/>
              <a:tblGrid>
                <a:gridCol w="3071510">
                  <a:extLst>
                    <a:ext uri="{9D8B030D-6E8A-4147-A177-3AD203B41FA5}">
                      <a16:colId xmlns:a16="http://schemas.microsoft.com/office/drawing/2014/main" val="201631015"/>
                    </a:ext>
                  </a:extLst>
                </a:gridCol>
                <a:gridCol w="4774632">
                  <a:extLst>
                    <a:ext uri="{9D8B030D-6E8A-4147-A177-3AD203B41FA5}">
                      <a16:colId xmlns:a16="http://schemas.microsoft.com/office/drawing/2014/main" val="2878749554"/>
                    </a:ext>
                  </a:extLst>
                </a:gridCol>
              </a:tblGrid>
              <a:tr h="970308">
                <a:tc>
                  <a:txBody>
                    <a:bodyPr/>
                    <a:lstStyle/>
                    <a:p>
                      <a:pPr marL="0" marR="0">
                        <a:lnSpc>
                          <a:spcPct val="115000"/>
                        </a:lnSpc>
                        <a:spcBef>
                          <a:spcPts val="0"/>
                        </a:spcBef>
                        <a:spcAft>
                          <a:spcPts val="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Things You Are Working 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017" marR="310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017" marR="310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89226375"/>
                  </a:ext>
                </a:extLst>
              </a:tr>
              <a:tr h="872808">
                <a:tc>
                  <a:txBody>
                    <a:bodyPr/>
                    <a:lstStyle/>
                    <a:p>
                      <a:pPr marL="0" marR="0">
                        <a:lnSpc>
                          <a:spcPct val="115000"/>
                        </a:lnSpc>
                        <a:spcBef>
                          <a:spcPts val="0"/>
                        </a:spcBef>
                        <a:spcAft>
                          <a:spcPts val="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Recent Successes/Progress on Existing Goals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017" marR="310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3. 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017" marR="310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87232771"/>
                  </a:ext>
                </a:extLst>
              </a:tr>
              <a:tr h="946368">
                <a:tc>
                  <a:txBody>
                    <a:bodyPr/>
                    <a:lstStyle/>
                    <a:p>
                      <a:pPr marL="0" marR="0">
                        <a:lnSpc>
                          <a:spcPct val="115000"/>
                        </a:lnSpc>
                        <a:spcBef>
                          <a:spcPts val="0"/>
                        </a:spcBef>
                        <a:spcAft>
                          <a:spcPts val="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Recent Challenges/Landscape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017" marR="310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017" marR="310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83782867"/>
                  </a:ext>
                </a:extLst>
              </a:tr>
              <a:tr h="946368">
                <a:tc>
                  <a:txBody>
                    <a:bodyPr/>
                    <a:lstStyle/>
                    <a:p>
                      <a:pPr marL="0" marR="0">
                        <a:lnSpc>
                          <a:spcPct val="115000"/>
                        </a:lnSpc>
                        <a:spcBef>
                          <a:spcPts val="0"/>
                        </a:spcBef>
                        <a:spcAft>
                          <a:spcPts val="0"/>
                        </a:spcAft>
                      </a:pPr>
                      <a:r>
                        <a:rPr lang="en-US" sz="1800" b="1">
                          <a:effectLst/>
                          <a:latin typeface="Arial" panose="020B0604020202020204" pitchFamily="34" charset="0"/>
                          <a:ea typeface="Calibri" panose="020F0502020204030204" pitchFamily="34" charset="0"/>
                          <a:cs typeface="Times New Roman" panose="02020603050405020304" pitchFamily="18" charset="0"/>
                        </a:rPr>
                        <a:t>Recommendations for Goals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1017" marR="310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3. 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017" marR="310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06148200"/>
                  </a:ext>
                </a:extLst>
              </a:tr>
              <a:tr h="827113">
                <a:tc>
                  <a:txBody>
                    <a:bodyPr/>
                    <a:lstStyle/>
                    <a:p>
                      <a:pPr marL="0" marR="0">
                        <a:lnSpc>
                          <a:spcPct val="115000"/>
                        </a:lnSpc>
                        <a:spcBef>
                          <a:spcPts val="0"/>
                        </a:spcBef>
                        <a:spcAft>
                          <a:spcPts val="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Comments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017" marR="310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marR="0">
                        <a:lnSpc>
                          <a:spcPct val="115000"/>
                        </a:lnSpc>
                        <a:spcBef>
                          <a:spcPts val="0"/>
                        </a:spcBef>
                        <a:spcAft>
                          <a:spcPts val="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sz="900" dirty="0">
                          <a:effectLst/>
                          <a:latin typeface="Arial" panose="020B060402020202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1017" marR="310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91042649"/>
                  </a:ext>
                </a:extLst>
              </a:tr>
            </a:tbl>
          </a:graphicData>
        </a:graphic>
      </p:graphicFrame>
      <p:sp>
        <p:nvSpPr>
          <p:cNvPr id="6" name="Rectangle 2">
            <a:extLst>
              <a:ext uri="{FF2B5EF4-FFF2-40B4-BE49-F238E27FC236}">
                <a16:creationId xmlns:a16="http://schemas.microsoft.com/office/drawing/2014/main" id="{7E1F9EF9-6BF3-8CC8-EAC9-FA792722BA4D}"/>
              </a:ext>
            </a:extLst>
          </p:cNvPr>
          <p:cNvSpPr>
            <a:spLocks noChangeArrowheads="1"/>
          </p:cNvSpPr>
          <p:nvPr/>
        </p:nvSpPr>
        <p:spPr bwMode="auto">
          <a:xfrm>
            <a:off x="2090584" y="210921"/>
            <a:ext cx="7130845" cy="1177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defTabSz="685800" eaLnBrk="0" fontAlgn="base" hangingPunct="0">
              <a:spcBef>
                <a:spcPct val="0"/>
              </a:spcBef>
              <a:spcAft>
                <a:spcPct val="0"/>
              </a:spcAft>
            </a:pPr>
            <a:r>
              <a:rPr lang="en-US" altLang="en-US" b="1" dirty="0">
                <a:latin typeface="Arial" panose="020B0604020202020204" pitchFamily="34" charset="0"/>
                <a:ea typeface="Calibri" panose="020F0502020204030204" pitchFamily="34" charset="0"/>
                <a:cs typeface="Arial" panose="020B0604020202020204" pitchFamily="34" charset="0"/>
              </a:rPr>
              <a:t>Large MW Practice – Report Form</a:t>
            </a:r>
            <a:endParaRPr lang="en-US" altLang="en-US" b="1" dirty="0"/>
          </a:p>
          <a:p>
            <a:pPr algn="ctr" defTabSz="685800" eaLnBrk="0" fontAlgn="base" hangingPunct="0">
              <a:spcBef>
                <a:spcPct val="0"/>
              </a:spcBef>
              <a:spcAft>
                <a:spcPct val="0"/>
              </a:spcAft>
            </a:pPr>
            <a:r>
              <a:rPr lang="en-US" altLang="en-US" dirty="0">
                <a:latin typeface="Arial" panose="020B0604020202020204" pitchFamily="34" charset="0"/>
                <a:ea typeface="Calibri" panose="020F0502020204030204" pitchFamily="34" charset="0"/>
                <a:cs typeface="Arial" panose="020B0604020202020204" pitchFamily="34" charset="0"/>
              </a:rPr>
              <a:t>Site/Program ____________________</a:t>
            </a:r>
            <a:endParaRPr lang="en-US" altLang="en-US" dirty="0"/>
          </a:p>
          <a:p>
            <a:pPr algn="ctr" defTabSz="685800" eaLnBrk="0" fontAlgn="base" hangingPunct="0">
              <a:spcBef>
                <a:spcPct val="0"/>
              </a:spcBef>
              <a:spcAft>
                <a:spcPct val="0"/>
              </a:spcAft>
            </a:pPr>
            <a:r>
              <a:rPr lang="en-US" altLang="en-US" dirty="0">
                <a:latin typeface="Arial" panose="020B0604020202020204" pitchFamily="34" charset="0"/>
                <a:ea typeface="Calibri" panose="020F0502020204030204" pitchFamily="34" charset="0"/>
                <a:cs typeface="Arial" panose="020B0604020202020204" pitchFamily="34" charset="0"/>
              </a:rPr>
              <a:t>Date __________________________</a:t>
            </a:r>
            <a:endParaRPr lang="en-US" altLang="en-US" dirty="0"/>
          </a:p>
          <a:p>
            <a:pPr algn="ctr" defTabSz="685800" eaLnBrk="0" fontAlgn="base" hangingPunct="0">
              <a:spcBef>
                <a:spcPct val="0"/>
              </a:spcBef>
              <a:spcAft>
                <a:spcPct val="0"/>
              </a:spcAft>
            </a:pPr>
            <a:r>
              <a:rPr lang="en-US" altLang="en-US" dirty="0">
                <a:latin typeface="Arial" panose="020B0604020202020204" pitchFamily="34" charset="0"/>
                <a:ea typeface="Calibri" panose="020F0502020204030204" pitchFamily="34" charset="0"/>
                <a:cs typeface="Arial" panose="020B0604020202020204" pitchFamily="34" charset="0"/>
              </a:rPr>
              <a:t>Prepared by _____________________</a:t>
            </a:r>
            <a:endParaRPr lang="en-US" altLang="en-US" dirty="0"/>
          </a:p>
        </p:txBody>
      </p:sp>
    </p:spTree>
    <p:extLst>
      <p:ext uri="{BB962C8B-B14F-4D97-AF65-F5344CB8AC3E}">
        <p14:creationId xmlns:p14="http://schemas.microsoft.com/office/powerpoint/2010/main" val="19152643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80286B-B139-2629-2C93-A2FA9D552C5F}"/>
              </a:ext>
            </a:extLst>
          </p:cNvPr>
          <p:cNvSpPr>
            <a:spLocks noGrp="1"/>
          </p:cNvSpPr>
          <p:nvPr>
            <p:ph sz="half" idx="1"/>
          </p:nvPr>
        </p:nvSpPr>
        <p:spPr>
          <a:xfrm>
            <a:off x="398207" y="383459"/>
            <a:ext cx="5697794" cy="5729748"/>
          </a:xfrm>
          <a:ln w="12700">
            <a:solidFill>
              <a:schemeClr val="tx1"/>
            </a:solidFill>
          </a:ln>
        </p:spPr>
        <p:txBody>
          <a:bodyPr>
            <a:normAutofit lnSpcReduction="10000"/>
          </a:bodyPr>
          <a:lstStyle/>
          <a:p>
            <a:pPr marL="385763" indent="-385763" fontAlgn="base" hangingPunct="0">
              <a:lnSpc>
                <a:spcPct val="115000"/>
              </a:lnSpc>
              <a:spcBef>
                <a:spcPts val="0"/>
              </a:spcBef>
              <a:buFont typeface="+mj-lt"/>
              <a:buAutoNum type="romanUcPeriod"/>
            </a:pPr>
            <a:r>
              <a:rPr lang="en-US" sz="1600" dirty="0">
                <a:latin typeface="Arial" panose="020B0604020202020204" pitchFamily="34" charset="0"/>
                <a:ea typeface="Times New Roman" panose="02020603050405020304" pitchFamily="18" charset="0"/>
                <a:cs typeface="Times New Roman" panose="02020603050405020304" pitchFamily="18" charset="0"/>
              </a:rPr>
              <a:t>Approval of Agenda/Timekeeper</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514350" indent="-342900" fontAlgn="base" hangingPunct="0">
              <a:lnSpc>
                <a:spcPct val="115000"/>
              </a:lnSpc>
              <a:spcBef>
                <a:spcPts val="0"/>
              </a:spcBef>
              <a:buFont typeface="+mj-lt"/>
              <a:buAutoNum type="alphaUcPeriod"/>
            </a:pPr>
            <a:r>
              <a:rPr lang="en-US" sz="1600" dirty="0">
                <a:latin typeface="Arial" panose="020B0604020202020204" pitchFamily="34" charset="0"/>
                <a:ea typeface="Times New Roman" panose="02020603050405020304" pitchFamily="18" charset="0"/>
                <a:cs typeface="Times New Roman" panose="02020603050405020304" pitchFamily="18" charset="0"/>
              </a:rPr>
              <a:t>Overview of retreat purposes, structure and expected outcomes – 5 min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indent="0" fontAlgn="base" hangingPunct="0">
              <a:lnSpc>
                <a:spcPct val="115000"/>
              </a:lnSpc>
              <a:spcBef>
                <a:spcPts val="0"/>
              </a:spcBef>
              <a:buNone/>
            </a:pPr>
            <a:r>
              <a:rPr lang="en-US" sz="1600" dirty="0">
                <a:latin typeface="Arial" panose="020B0604020202020204" pitchFamily="34" charset="0"/>
                <a:ea typeface="Times New Roman" panose="02020603050405020304" pitchFamily="18"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428625" indent="-428625" fontAlgn="base" hangingPunct="0">
              <a:lnSpc>
                <a:spcPct val="115000"/>
              </a:lnSpc>
              <a:spcBef>
                <a:spcPts val="0"/>
              </a:spcBef>
              <a:buFont typeface="+mj-lt"/>
              <a:buAutoNum type="romanUcPeriod" startAt="2"/>
            </a:pPr>
            <a:r>
              <a:rPr lang="en-US" sz="1600" dirty="0">
                <a:latin typeface="Arial" panose="020B0604020202020204" pitchFamily="34" charset="0"/>
                <a:ea typeface="Times New Roman" panose="02020603050405020304" pitchFamily="18" charset="0"/>
                <a:cs typeface="Times New Roman" panose="02020603050405020304" pitchFamily="18" charset="0"/>
              </a:rPr>
              <a:t> FY 15 Summary Reports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28663" lvl="1" indent="-385763" fontAlgn="base" hangingPunct="0">
              <a:lnSpc>
                <a:spcPct val="115000"/>
              </a:lnSpc>
              <a:spcBef>
                <a:spcPts val="0"/>
              </a:spcBef>
              <a:buSzPts val="1200"/>
              <a:buFont typeface="+mj-lt"/>
              <a:buAutoNum type="alphaUcPeriod"/>
            </a:pPr>
            <a:r>
              <a:rPr lang="en-US" sz="1600" dirty="0">
                <a:latin typeface="Arial" panose="020B0604020202020204" pitchFamily="34" charset="0"/>
                <a:ea typeface="Times New Roman" panose="02020603050405020304" pitchFamily="18" charset="0"/>
                <a:cs typeface="Times New Roman" panose="02020603050405020304" pitchFamily="18" charset="0"/>
              </a:rPr>
              <a:t>Income/Charges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1072754" lvl="3" indent="-385763" fontAlgn="base" hangingPunct="0">
              <a:lnSpc>
                <a:spcPct val="115000"/>
              </a:lnSpc>
              <a:spcBef>
                <a:spcPts val="0"/>
              </a:spcBef>
              <a:buFont typeface="+mj-lt"/>
              <a:buAutoNum type="arabicPeriod"/>
              <a:tabLst>
                <a:tab pos="685800" algn="l"/>
              </a:tabLst>
            </a:pPr>
            <a:r>
              <a:rPr lang="en-US" sz="1600" dirty="0">
                <a:latin typeface="Arial" panose="020B0604020202020204" pitchFamily="34" charset="0"/>
                <a:ea typeface="Times New Roman" panose="02020603050405020304" pitchFamily="18" charset="0"/>
                <a:cs typeface="Times New Roman" panose="02020603050405020304" pitchFamily="18" charset="0"/>
              </a:rPr>
              <a:t>BMP –  Sharon H. – 10 min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28663" lvl="1" indent="-385763" fontAlgn="base" hangingPunct="0">
              <a:lnSpc>
                <a:spcPct val="115000"/>
              </a:lnSpc>
              <a:spcBef>
                <a:spcPts val="0"/>
              </a:spcBef>
              <a:buSzPts val="1200"/>
              <a:buFont typeface="+mj-lt"/>
              <a:buAutoNum type="alphaUcPeriod"/>
            </a:pPr>
            <a:r>
              <a:rPr lang="en-US" sz="1600" dirty="0">
                <a:latin typeface="Arial" panose="020B0604020202020204" pitchFamily="34" charset="0"/>
                <a:ea typeface="Times New Roman" panose="02020603050405020304" pitchFamily="18" charset="0"/>
                <a:cs typeface="Times New Roman" panose="02020603050405020304" pitchFamily="18" charset="0"/>
              </a:rPr>
              <a:t>Volume/Productivity – Tonja - 15 min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28663" lvl="1" indent="-385763" fontAlgn="base" hangingPunct="0">
              <a:lnSpc>
                <a:spcPct val="115000"/>
              </a:lnSpc>
              <a:spcBef>
                <a:spcPts val="0"/>
              </a:spcBef>
              <a:buSzPts val="1200"/>
              <a:buFont typeface="+mj-lt"/>
              <a:buAutoNum type="alphaUcPeriod"/>
            </a:pPr>
            <a:r>
              <a:rPr lang="en-US" sz="1600" dirty="0">
                <a:latin typeface="Arial" panose="020B0604020202020204" pitchFamily="34" charset="0"/>
                <a:ea typeface="Times New Roman" panose="02020603050405020304" pitchFamily="18" charset="0"/>
                <a:cs typeface="Times New Roman" panose="02020603050405020304" pitchFamily="18" charset="0"/>
              </a:rPr>
              <a:t>QA/QI Activities – 15 min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1028700" lvl="1" indent="-342900" fontAlgn="base" hangingPunct="0">
              <a:lnSpc>
                <a:spcPct val="115000"/>
              </a:lnSpc>
              <a:spcBef>
                <a:spcPts val="0"/>
              </a:spcBef>
              <a:buFont typeface="+mj-lt"/>
              <a:buAutoNum type="arabicPeriod"/>
            </a:pPr>
            <a:r>
              <a:rPr lang="en-US" sz="1600" dirty="0">
                <a:latin typeface="Arial" panose="020B0604020202020204" pitchFamily="34" charset="0"/>
                <a:ea typeface="Times New Roman" panose="02020603050405020304" pitchFamily="18" charset="0"/>
                <a:cs typeface="Times New Roman" panose="02020603050405020304" pitchFamily="18" charset="0"/>
              </a:rPr>
              <a:t>a. Audits – Stasia – 5 min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1028700" lvl="1" indent="-342900" fontAlgn="base" hangingPunct="0">
              <a:lnSpc>
                <a:spcPct val="115000"/>
              </a:lnSpc>
              <a:spcBef>
                <a:spcPts val="0"/>
              </a:spcBef>
              <a:buFont typeface="+mj-lt"/>
              <a:buAutoNum type="arabicPeriod"/>
            </a:pPr>
            <a:r>
              <a:rPr lang="en-US" sz="1600" dirty="0">
                <a:latin typeface="Arial" panose="020B0604020202020204" pitchFamily="34" charset="0"/>
                <a:ea typeface="Times New Roman" panose="02020603050405020304" pitchFamily="18" charset="0"/>
                <a:cs typeface="Times New Roman" panose="02020603050405020304" pitchFamily="18" charset="0"/>
              </a:rPr>
              <a:t>b. Case reviews – Emily – 10 min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71525" lvl="1" indent="-428625" fontAlgn="base" hangingPunct="0">
              <a:lnSpc>
                <a:spcPct val="115000"/>
              </a:lnSpc>
              <a:spcBef>
                <a:spcPts val="0"/>
              </a:spcBef>
              <a:buSzPts val="1200"/>
              <a:buFont typeface="+mj-lt"/>
              <a:buAutoNum type="alphaUcPeriod" startAt="4"/>
            </a:pPr>
            <a:r>
              <a:rPr lang="en-US" sz="1600" dirty="0">
                <a:latin typeface="Arial" panose="020B0604020202020204" pitchFamily="34" charset="0"/>
                <a:ea typeface="Times New Roman" panose="02020603050405020304" pitchFamily="18" charset="0"/>
                <a:cs typeface="Times New Roman" panose="02020603050405020304" pitchFamily="18" charset="0"/>
              </a:rPr>
              <a:t>Site Assignments FY 202X – Review – Tonja – 5 min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28663" lvl="1" indent="-385763" fontAlgn="base" hangingPunct="0">
              <a:lnSpc>
                <a:spcPct val="115000"/>
              </a:lnSpc>
              <a:spcBef>
                <a:spcPts val="0"/>
              </a:spcBef>
              <a:buSzPts val="1200"/>
              <a:buFont typeface="+mj-lt"/>
              <a:buAutoNum type="alphaUcPeriod" startAt="4"/>
            </a:pPr>
            <a:r>
              <a:rPr lang="en-US" sz="1600" dirty="0">
                <a:latin typeface="Arial" panose="020B0604020202020204" pitchFamily="34" charset="0"/>
                <a:ea typeface="Times New Roman" panose="02020603050405020304" pitchFamily="18" charset="0"/>
                <a:cs typeface="Times New Roman" panose="02020603050405020304" pitchFamily="18" charset="0"/>
              </a:rPr>
              <a:t>Review of FY 20XX Action Plan – Tonja – 20 min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indent="0" fontAlgn="base" hangingPunct="0">
              <a:lnSpc>
                <a:spcPct val="115000"/>
              </a:lnSpc>
              <a:spcBef>
                <a:spcPts val="0"/>
              </a:spcBef>
              <a:buNone/>
            </a:pPr>
            <a:r>
              <a:rPr lang="en-US" sz="1600" dirty="0">
                <a:latin typeface="Arial" panose="020B0604020202020204" pitchFamily="34" charset="0"/>
                <a:ea typeface="Times New Roman" panose="02020603050405020304" pitchFamily="18"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57175" indent="-257175" fontAlgn="base" hangingPunct="0">
              <a:lnSpc>
                <a:spcPct val="115000"/>
              </a:lnSpc>
              <a:spcBef>
                <a:spcPts val="0"/>
              </a:spcBef>
              <a:buSzPts val="1200"/>
              <a:buFont typeface="Arial" panose="020B0604020202020204" pitchFamily="34" charset="0"/>
              <a:buAutoNum type="romanUcPeriod" startAt="3"/>
            </a:pPr>
            <a:r>
              <a:rPr lang="en-US" sz="1600" dirty="0">
                <a:latin typeface="Arial" panose="020B0604020202020204" pitchFamily="34" charset="0"/>
                <a:ea typeface="Times New Roman" panose="02020603050405020304" pitchFamily="18" charset="0"/>
                <a:cs typeface="Times New Roman" panose="02020603050405020304" pitchFamily="18" charset="0"/>
              </a:rPr>
              <a:t> Site Reports/Practice Programs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28663" lvl="1" indent="-385763" fontAlgn="base" hangingPunct="0">
              <a:lnSpc>
                <a:spcPct val="115000"/>
              </a:lnSpc>
              <a:spcBef>
                <a:spcPts val="0"/>
              </a:spcBef>
              <a:buSzPts val="1200"/>
              <a:buFont typeface="+mj-lt"/>
              <a:buAutoNum type="alphaUcPeriod"/>
            </a:pPr>
            <a:r>
              <a:rPr lang="en-US" sz="1600" dirty="0">
                <a:latin typeface="Arial" panose="020B0604020202020204" pitchFamily="34" charset="0"/>
                <a:ea typeface="Times New Roman" panose="02020603050405020304" pitchFamily="18" charset="0"/>
                <a:cs typeface="Times New Roman" panose="02020603050405020304" pitchFamily="18" charset="0"/>
              </a:rPr>
              <a:t>3300 – Emily – 10 min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28663" lvl="1" indent="-385763" fontAlgn="base" hangingPunct="0">
              <a:lnSpc>
                <a:spcPct val="115000"/>
              </a:lnSpc>
              <a:spcBef>
                <a:spcPts val="0"/>
              </a:spcBef>
              <a:buSzPts val="1200"/>
              <a:buFont typeface="+mj-lt"/>
              <a:buAutoNum type="alphaUcPeriod"/>
            </a:pPr>
            <a:r>
              <a:rPr lang="en-US" sz="1600" dirty="0">
                <a:latin typeface="Arial" panose="020B0604020202020204" pitchFamily="34" charset="0"/>
                <a:ea typeface="Times New Roman" panose="02020603050405020304" pitchFamily="18" charset="0"/>
                <a:cs typeface="Times New Roman" panose="02020603050405020304" pitchFamily="18" charset="0"/>
              </a:rPr>
              <a:t>MSNHC – Stasia - 10 min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28663" lvl="1" indent="-385763" fontAlgn="base" hangingPunct="0">
              <a:lnSpc>
                <a:spcPct val="115000"/>
              </a:lnSpc>
              <a:spcBef>
                <a:spcPts val="0"/>
              </a:spcBef>
              <a:buSzPts val="1200"/>
              <a:buFont typeface="+mj-lt"/>
              <a:buAutoNum type="alphaUcPeriod"/>
            </a:pPr>
            <a:r>
              <a:rPr lang="en-US" sz="1600" dirty="0">
                <a:latin typeface="Arial" panose="020B0604020202020204" pitchFamily="34" charset="0"/>
                <a:ea typeface="Times New Roman" panose="02020603050405020304" pitchFamily="18" charset="0"/>
                <a:cs typeface="Times New Roman" panose="02020603050405020304" pitchFamily="18" charset="0"/>
              </a:rPr>
              <a:t>BRHC - Donna- 10 min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28663" lvl="1" indent="-385763" fontAlgn="base" hangingPunct="0">
              <a:lnSpc>
                <a:spcPct val="115000"/>
              </a:lnSpc>
              <a:spcBef>
                <a:spcPts val="0"/>
              </a:spcBef>
              <a:buSzPts val="1200"/>
              <a:buFont typeface="+mj-lt"/>
              <a:buAutoNum type="alphaUcPeriod"/>
            </a:pPr>
            <a:r>
              <a:rPr lang="en-US" sz="1600" dirty="0">
                <a:latin typeface="Arial" panose="020B0604020202020204" pitchFamily="34" charset="0"/>
                <a:ea typeface="Times New Roman" panose="02020603050405020304" pitchFamily="18" charset="0"/>
                <a:cs typeface="Times New Roman" panose="02020603050405020304" pitchFamily="18" charset="0"/>
              </a:rPr>
              <a:t>WWC – Donna- 10 min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28663" lvl="1" indent="-385763" fontAlgn="base" hangingPunct="0">
              <a:lnSpc>
                <a:spcPct val="115000"/>
              </a:lnSpc>
              <a:spcBef>
                <a:spcPts val="0"/>
              </a:spcBef>
              <a:buSzPts val="1200"/>
              <a:buFont typeface="+mj-lt"/>
              <a:buAutoNum type="alphaUcPeriod"/>
            </a:pPr>
            <a:r>
              <a:rPr lang="en-US" sz="1600" dirty="0">
                <a:latin typeface="Arial" panose="020B0604020202020204" pitchFamily="34" charset="0"/>
                <a:ea typeface="Times New Roman" panose="02020603050405020304" pitchFamily="18" charset="0"/>
                <a:cs typeface="Times New Roman" panose="02020603050405020304" pitchFamily="18" charset="0"/>
              </a:rPr>
              <a:t>NH – Jain- 10 min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28663" lvl="1" indent="-385763" fontAlgn="base" hangingPunct="0">
              <a:lnSpc>
                <a:spcPct val="115000"/>
              </a:lnSpc>
              <a:spcBef>
                <a:spcPts val="0"/>
              </a:spcBef>
              <a:buSzPts val="1200"/>
              <a:buFont typeface="+mj-lt"/>
              <a:buAutoNum type="alphaUcPeriod"/>
            </a:pPr>
            <a:r>
              <a:rPr lang="en-US" sz="1600" dirty="0">
                <a:latin typeface="Arial" panose="020B0604020202020204" pitchFamily="34" charset="0"/>
                <a:ea typeface="Times New Roman" panose="02020603050405020304" pitchFamily="18" charset="0"/>
                <a:cs typeface="Times New Roman" panose="02020603050405020304" pitchFamily="18" charset="0"/>
              </a:rPr>
              <a:t>MLOB – Sharon H- 10 min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indent="0" fontAlgn="base" hangingPunct="0">
              <a:lnSpc>
                <a:spcPct val="115000"/>
              </a:lnSpc>
              <a:spcBef>
                <a:spcPts val="0"/>
              </a:spcBef>
              <a:buNone/>
            </a:pP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8731846D-DD92-AA6F-F089-BE75F3F488FD}"/>
              </a:ext>
            </a:extLst>
          </p:cNvPr>
          <p:cNvSpPr>
            <a:spLocks noGrp="1"/>
          </p:cNvSpPr>
          <p:nvPr>
            <p:ph sz="half" idx="2"/>
          </p:nvPr>
        </p:nvSpPr>
        <p:spPr>
          <a:xfrm>
            <a:off x="6153149" y="383459"/>
            <a:ext cx="5380089" cy="5729748"/>
          </a:xfrm>
          <a:ln w="12700">
            <a:solidFill>
              <a:schemeClr val="tx1"/>
            </a:solidFill>
          </a:ln>
        </p:spPr>
        <p:txBody>
          <a:bodyPr>
            <a:noAutofit/>
          </a:bodyPr>
          <a:lstStyle/>
          <a:p>
            <a:pPr marL="342900" lvl="1" indent="0" fontAlgn="base" hangingPunct="0">
              <a:lnSpc>
                <a:spcPct val="115000"/>
              </a:lnSpc>
              <a:spcBef>
                <a:spcPts val="0"/>
              </a:spcBef>
              <a:buSzPts val="1200"/>
              <a:buNone/>
            </a:pPr>
            <a:r>
              <a:rPr lang="en-US" sz="1600" dirty="0">
                <a:latin typeface="Arial" panose="020B0604020202020204" pitchFamily="34" charset="0"/>
                <a:ea typeface="Times New Roman" panose="02020603050405020304" pitchFamily="18" charset="0"/>
                <a:cs typeface="Times New Roman" panose="02020603050405020304" pitchFamily="18" charset="0"/>
              </a:rPr>
              <a:t>G.   Ludlow – Allyson- 10 min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1" indent="0" fontAlgn="base" hangingPunct="0">
              <a:lnSpc>
                <a:spcPct val="115000"/>
              </a:lnSpc>
              <a:spcBef>
                <a:spcPts val="0"/>
              </a:spcBef>
              <a:buSzPts val="1200"/>
              <a:buNone/>
            </a:pPr>
            <a:r>
              <a:rPr lang="en-US" sz="1600" dirty="0">
                <a:latin typeface="Arial" panose="020B0604020202020204" pitchFamily="34" charset="0"/>
                <a:ea typeface="Times New Roman" panose="02020603050405020304" pitchFamily="18" charset="0"/>
                <a:cs typeface="Times New Roman" panose="02020603050405020304" pitchFamily="18" charset="0"/>
              </a:rPr>
              <a:t>H.   Palmer - Allyson- 10 min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1" indent="0" fontAlgn="base" hangingPunct="0">
              <a:lnSpc>
                <a:spcPct val="115000"/>
              </a:lnSpc>
              <a:spcBef>
                <a:spcPts val="0"/>
              </a:spcBef>
              <a:buSzPts val="1200"/>
              <a:buNone/>
            </a:pPr>
            <a:r>
              <a:rPr lang="en-US" sz="1600" dirty="0">
                <a:latin typeface="Arial" panose="020B0604020202020204" pitchFamily="34" charset="0"/>
                <a:ea typeface="Times New Roman" panose="02020603050405020304" pitchFamily="18" charset="0"/>
                <a:cs typeface="Times New Roman" panose="02020603050405020304" pitchFamily="18" charset="0"/>
              </a:rPr>
              <a:t>I.    Circumcision – Audrey – 10 min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28663" lvl="1" indent="-385763" fontAlgn="base" hangingPunct="0">
              <a:lnSpc>
                <a:spcPct val="115000"/>
              </a:lnSpc>
              <a:spcBef>
                <a:spcPts val="0"/>
              </a:spcBef>
              <a:buSzPts val="1200"/>
              <a:buFont typeface="+mj-lt"/>
              <a:buAutoNum type="alphaUcPeriod" startAt="10"/>
            </a:pPr>
            <a:r>
              <a:rPr lang="en-US" sz="1600" dirty="0">
                <a:latin typeface="Arial" panose="020B0604020202020204" pitchFamily="34" charset="0"/>
                <a:ea typeface="Times New Roman" panose="02020603050405020304" pitchFamily="18" charset="0"/>
                <a:cs typeface="Times New Roman" panose="02020603050405020304" pitchFamily="18" charset="0"/>
              </a:rPr>
              <a:t>Colposcopy Program – Donna- 10 min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28663" lvl="1" indent="-385763" fontAlgn="base" hangingPunct="0">
              <a:lnSpc>
                <a:spcPct val="115000"/>
              </a:lnSpc>
              <a:spcBef>
                <a:spcPts val="0"/>
              </a:spcBef>
              <a:buSzPts val="1200"/>
              <a:buFont typeface="+mj-lt"/>
              <a:buAutoNum type="alphaUcPeriod" startAt="10"/>
            </a:pPr>
            <a:r>
              <a:rPr lang="en-US" sz="1600" dirty="0">
                <a:latin typeface="Arial" panose="020B0604020202020204" pitchFamily="34" charset="0"/>
                <a:ea typeface="Times New Roman" panose="02020603050405020304" pitchFamily="18" charset="0"/>
                <a:cs typeface="Times New Roman" panose="02020603050405020304" pitchFamily="18" charset="0"/>
              </a:rPr>
              <a:t>Pelvic Pain – Anastasia, Carly- 10 min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28663" lvl="1" indent="-385763" fontAlgn="base" hangingPunct="0">
              <a:lnSpc>
                <a:spcPct val="115000"/>
              </a:lnSpc>
              <a:spcBef>
                <a:spcPts val="0"/>
              </a:spcBef>
              <a:buSzPts val="1200"/>
              <a:buFont typeface="+mj-lt"/>
              <a:buAutoNum type="alphaUcPeriod" startAt="10"/>
            </a:pPr>
            <a:r>
              <a:rPr lang="en-US" sz="1600" dirty="0">
                <a:latin typeface="Arial" panose="020B0604020202020204" pitchFamily="34" charset="0"/>
                <a:ea typeface="Times New Roman" panose="02020603050405020304" pitchFamily="18" charset="0"/>
                <a:cs typeface="Times New Roman" panose="02020603050405020304" pitchFamily="18" charset="0"/>
              </a:rPr>
              <a:t>Group Prenatal Care – Sharon W. - 10 min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28663" lvl="1" indent="-385763" fontAlgn="base" hangingPunct="0">
              <a:lnSpc>
                <a:spcPct val="115000"/>
              </a:lnSpc>
              <a:spcBef>
                <a:spcPts val="0"/>
              </a:spcBef>
              <a:buSzPts val="1200"/>
              <a:buFont typeface="+mj-lt"/>
              <a:buAutoNum type="alphaUcPeriod" startAt="10"/>
            </a:pPr>
            <a:r>
              <a:rPr lang="en-US" sz="1600" dirty="0">
                <a:latin typeface="Arial" panose="020B0604020202020204" pitchFamily="34" charset="0"/>
                <a:ea typeface="Times New Roman" panose="02020603050405020304" pitchFamily="18" charset="0"/>
                <a:cs typeface="Times New Roman" panose="02020603050405020304" pitchFamily="18" charset="0"/>
              </a:rPr>
              <a:t>Benchmarking –Sharon W - 10 min</a:t>
            </a:r>
          </a:p>
          <a:p>
            <a:pPr marL="342900" lvl="1" indent="0" fontAlgn="base" hangingPunct="0">
              <a:lnSpc>
                <a:spcPct val="115000"/>
              </a:lnSpc>
              <a:spcBef>
                <a:spcPts val="0"/>
              </a:spcBef>
              <a:buSzPts val="1200"/>
              <a:buNone/>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428625" indent="-428625" fontAlgn="base" hangingPunct="0">
              <a:lnSpc>
                <a:spcPct val="115000"/>
              </a:lnSpc>
              <a:spcBef>
                <a:spcPts val="0"/>
              </a:spcBef>
              <a:buSzPts val="1200"/>
              <a:buFont typeface="+mj-lt"/>
              <a:buAutoNum type="romanUcPeriod" startAt="4"/>
            </a:pPr>
            <a:r>
              <a:rPr lang="en-US" sz="1600" dirty="0">
                <a:latin typeface="Arial" panose="020B0604020202020204" pitchFamily="34" charset="0"/>
                <a:ea typeface="Times New Roman" panose="02020603050405020304" pitchFamily="18" charset="0"/>
                <a:cs typeface="Times New Roman" panose="02020603050405020304" pitchFamily="18" charset="0"/>
              </a:rPr>
              <a:t>Practice Stats – </a:t>
            </a:r>
            <a:r>
              <a:rPr lang="en-US" sz="1600" dirty="0" err="1">
                <a:latin typeface="Arial" panose="020B0604020202020204" pitchFamily="34" charset="0"/>
                <a:ea typeface="Times New Roman" panose="02020603050405020304" pitchFamily="18" charset="0"/>
                <a:cs typeface="Times New Roman" panose="02020603050405020304" pitchFamily="18" charset="0"/>
              </a:rPr>
              <a:t>EpiInfo</a:t>
            </a:r>
            <a:r>
              <a:rPr lang="en-US" sz="1600" dirty="0">
                <a:latin typeface="Arial" panose="020B0604020202020204" pitchFamily="34" charset="0"/>
                <a:ea typeface="Times New Roman" panose="02020603050405020304" pitchFamily="18" charset="0"/>
                <a:cs typeface="Times New Roman" panose="02020603050405020304" pitchFamily="18" charset="0"/>
              </a:rPr>
              <a:t>, Tonja - 50 min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indent="0" fontAlgn="base" hangingPunct="0">
              <a:lnSpc>
                <a:spcPct val="115000"/>
              </a:lnSpc>
              <a:spcBef>
                <a:spcPts val="0"/>
              </a:spcBef>
              <a:buNone/>
            </a:pPr>
            <a:r>
              <a:rPr lang="en-US" sz="1600" dirty="0">
                <a:latin typeface="Arial" panose="020B0604020202020204" pitchFamily="34" charset="0"/>
                <a:ea typeface="Times New Roman" panose="02020603050405020304" pitchFamily="18"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428625" indent="-428625" fontAlgn="base" hangingPunct="0">
              <a:lnSpc>
                <a:spcPct val="115000"/>
              </a:lnSpc>
              <a:spcBef>
                <a:spcPts val="0"/>
              </a:spcBef>
              <a:buSzPts val="1200"/>
              <a:buFont typeface="+mj-lt"/>
              <a:buAutoNum type="romanUcPeriod" startAt="5"/>
            </a:pPr>
            <a:r>
              <a:rPr lang="en-US" sz="1600" dirty="0">
                <a:latin typeface="Arial" panose="020B0604020202020204" pitchFamily="34" charset="0"/>
                <a:ea typeface="Times New Roman" panose="02020603050405020304" pitchFamily="18" charset="0"/>
                <a:cs typeface="Times New Roman" panose="02020603050405020304" pitchFamily="18" charset="0"/>
              </a:rPr>
              <a:t>Other Issues – Time Permitting, otherwise deferred to a future meeting</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indent="0">
              <a:lnSpc>
                <a:spcPct val="115000"/>
              </a:lnSpc>
              <a:spcBef>
                <a:spcPts val="0"/>
              </a:spcBef>
              <a:spcAft>
                <a:spcPts val="750"/>
              </a:spcAft>
              <a:buNone/>
            </a:pPr>
            <a:r>
              <a:rPr lang="en-US" sz="1600" dirty="0">
                <a:latin typeface="Arial" panose="020B0604020202020204" pitchFamily="34" charset="0"/>
                <a:ea typeface="Times New Roman" panose="02020603050405020304" pitchFamily="18"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428625" indent="-428625" fontAlgn="base" hangingPunct="0">
              <a:lnSpc>
                <a:spcPct val="115000"/>
              </a:lnSpc>
              <a:spcBef>
                <a:spcPts val="0"/>
              </a:spcBef>
              <a:buSzPts val="1200"/>
              <a:buFont typeface="+mj-lt"/>
              <a:buAutoNum type="romanUcPeriod" startAt="6"/>
            </a:pPr>
            <a:r>
              <a:rPr lang="en-US" sz="1600" dirty="0">
                <a:latin typeface="Arial" panose="020B0604020202020204" pitchFamily="34" charset="0"/>
                <a:ea typeface="Times New Roman" panose="02020603050405020304" pitchFamily="18" charset="0"/>
                <a:cs typeface="Times New Roman" panose="02020603050405020304" pitchFamily="18" charset="0"/>
              </a:rPr>
              <a:t>Patient Satisfaction – Sharon H. – 10 min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indent="0">
              <a:lnSpc>
                <a:spcPct val="115000"/>
              </a:lnSpc>
              <a:spcBef>
                <a:spcPts val="0"/>
              </a:spcBef>
              <a:spcAft>
                <a:spcPts val="750"/>
              </a:spcAft>
              <a:buNone/>
            </a:pPr>
            <a:r>
              <a:rPr lang="en-US" sz="1600" dirty="0">
                <a:latin typeface="Arial" panose="020B0604020202020204" pitchFamily="34" charset="0"/>
                <a:ea typeface="Times New Roman" panose="02020603050405020304" pitchFamily="18"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428625" indent="-428625" fontAlgn="base" hangingPunct="0">
              <a:lnSpc>
                <a:spcPct val="115000"/>
              </a:lnSpc>
              <a:spcBef>
                <a:spcPts val="0"/>
              </a:spcBef>
              <a:buSzPts val="1200"/>
              <a:buFont typeface="+mj-lt"/>
              <a:buAutoNum type="romanUcPeriod" startAt="7"/>
            </a:pPr>
            <a:r>
              <a:rPr lang="en-US" sz="1600" dirty="0">
                <a:latin typeface="Arial" panose="020B0604020202020204" pitchFamily="34" charset="0"/>
                <a:ea typeface="Times New Roman" panose="02020603050405020304" pitchFamily="18" charset="0"/>
                <a:cs typeface="Times New Roman" panose="02020603050405020304" pitchFamily="18" charset="0"/>
              </a:rPr>
              <a:t>Employee Engagement – Sharon H. – 30 min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indent="0" fontAlgn="base" hangingPunct="0">
              <a:lnSpc>
                <a:spcPct val="115000"/>
              </a:lnSpc>
              <a:spcBef>
                <a:spcPts val="0"/>
              </a:spcBef>
              <a:buNone/>
            </a:pPr>
            <a:r>
              <a:rPr lang="en-US" sz="1600" dirty="0">
                <a:latin typeface="Arial" panose="020B0604020202020204" pitchFamily="34" charset="0"/>
                <a:ea typeface="Times New Roman" panose="02020603050405020304" pitchFamily="18"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428625" indent="-428625" fontAlgn="base" hangingPunct="0">
              <a:lnSpc>
                <a:spcPct val="115000"/>
              </a:lnSpc>
              <a:spcBef>
                <a:spcPts val="0"/>
              </a:spcBef>
              <a:buFont typeface="+mj-lt"/>
              <a:buAutoNum type="romanUcPeriod" startAt="8"/>
            </a:pPr>
            <a:r>
              <a:rPr lang="en-US" sz="1600" dirty="0">
                <a:latin typeface="Arial" panose="020B0604020202020204" pitchFamily="34" charset="0"/>
                <a:ea typeface="Times New Roman" panose="02020603050405020304" pitchFamily="18" charset="0"/>
                <a:cs typeface="Times New Roman" panose="02020603050405020304" pitchFamily="18" charset="0"/>
              </a:rPr>
              <a:t>Goals Development 202x</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350" dirty="0"/>
          </a:p>
        </p:txBody>
      </p:sp>
    </p:spTree>
    <p:extLst>
      <p:ext uri="{BB962C8B-B14F-4D97-AF65-F5344CB8AC3E}">
        <p14:creationId xmlns:p14="http://schemas.microsoft.com/office/powerpoint/2010/main" val="35215926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7B7B74-7AC0-DF09-E4FA-166421DE84CF}"/>
              </a:ext>
            </a:extLst>
          </p:cNvPr>
          <p:cNvSpPr txBox="1"/>
          <p:nvPr/>
        </p:nvSpPr>
        <p:spPr>
          <a:xfrm>
            <a:off x="2365178" y="1164252"/>
            <a:ext cx="942975" cy="300082"/>
          </a:xfrm>
          <a:prstGeom prst="rect">
            <a:avLst/>
          </a:prstGeom>
          <a:noFill/>
          <a:ln w="12700">
            <a:solidFill>
              <a:schemeClr val="tx1"/>
            </a:solidFill>
          </a:ln>
        </p:spPr>
        <p:txBody>
          <a:bodyPr wrap="square" rtlCol="0">
            <a:spAutoFit/>
          </a:bodyPr>
          <a:lstStyle/>
          <a:p>
            <a:r>
              <a:rPr lang="en-US" sz="1350" b="1" dirty="0"/>
              <a:t>Report 1</a:t>
            </a:r>
          </a:p>
        </p:txBody>
      </p:sp>
      <p:sp>
        <p:nvSpPr>
          <p:cNvPr id="5" name="TextBox 4">
            <a:extLst>
              <a:ext uri="{FF2B5EF4-FFF2-40B4-BE49-F238E27FC236}">
                <a16:creationId xmlns:a16="http://schemas.microsoft.com/office/drawing/2014/main" id="{9ECEEA7C-6C2B-383C-6494-4403F7A8D025}"/>
              </a:ext>
            </a:extLst>
          </p:cNvPr>
          <p:cNvSpPr txBox="1"/>
          <p:nvPr/>
        </p:nvSpPr>
        <p:spPr>
          <a:xfrm>
            <a:off x="3920730" y="1164252"/>
            <a:ext cx="1039415" cy="300082"/>
          </a:xfrm>
          <a:prstGeom prst="rect">
            <a:avLst/>
          </a:prstGeom>
          <a:noFill/>
          <a:ln w="12700">
            <a:solidFill>
              <a:schemeClr val="tx1"/>
            </a:solidFill>
          </a:ln>
        </p:spPr>
        <p:txBody>
          <a:bodyPr wrap="square" rtlCol="0">
            <a:spAutoFit/>
          </a:bodyPr>
          <a:lstStyle/>
          <a:p>
            <a:r>
              <a:rPr lang="en-US" sz="1350" b="1" dirty="0"/>
              <a:t>Report 2</a:t>
            </a:r>
          </a:p>
        </p:txBody>
      </p:sp>
      <p:sp>
        <p:nvSpPr>
          <p:cNvPr id="7" name="TextBox 6">
            <a:extLst>
              <a:ext uri="{FF2B5EF4-FFF2-40B4-BE49-F238E27FC236}">
                <a16:creationId xmlns:a16="http://schemas.microsoft.com/office/drawing/2014/main" id="{8F6756CB-3A4C-CDCC-7B86-35F9B46DC3A6}"/>
              </a:ext>
            </a:extLst>
          </p:cNvPr>
          <p:cNvSpPr txBox="1"/>
          <p:nvPr/>
        </p:nvSpPr>
        <p:spPr>
          <a:xfrm>
            <a:off x="5436990" y="1164252"/>
            <a:ext cx="1039415" cy="300082"/>
          </a:xfrm>
          <a:prstGeom prst="rect">
            <a:avLst/>
          </a:prstGeom>
          <a:noFill/>
          <a:ln w="12700">
            <a:solidFill>
              <a:schemeClr val="tx1"/>
            </a:solidFill>
          </a:ln>
        </p:spPr>
        <p:txBody>
          <a:bodyPr wrap="square" rtlCol="0">
            <a:spAutoFit/>
          </a:bodyPr>
          <a:lstStyle/>
          <a:p>
            <a:r>
              <a:rPr lang="en-US" sz="1350" b="1" dirty="0"/>
              <a:t>Report 3</a:t>
            </a:r>
          </a:p>
        </p:txBody>
      </p:sp>
      <p:sp>
        <p:nvSpPr>
          <p:cNvPr id="8" name="TextBox 7">
            <a:extLst>
              <a:ext uri="{FF2B5EF4-FFF2-40B4-BE49-F238E27FC236}">
                <a16:creationId xmlns:a16="http://schemas.microsoft.com/office/drawing/2014/main" id="{15A9821B-E048-08F6-AD82-4369923D6830}"/>
              </a:ext>
            </a:extLst>
          </p:cNvPr>
          <p:cNvSpPr txBox="1"/>
          <p:nvPr/>
        </p:nvSpPr>
        <p:spPr>
          <a:xfrm>
            <a:off x="6835382" y="1167824"/>
            <a:ext cx="1039415" cy="300082"/>
          </a:xfrm>
          <a:prstGeom prst="rect">
            <a:avLst/>
          </a:prstGeom>
          <a:noFill/>
          <a:ln w="12700">
            <a:solidFill>
              <a:schemeClr val="tx1"/>
            </a:solidFill>
          </a:ln>
        </p:spPr>
        <p:txBody>
          <a:bodyPr wrap="square" rtlCol="0">
            <a:spAutoFit/>
          </a:bodyPr>
          <a:lstStyle/>
          <a:p>
            <a:r>
              <a:rPr lang="en-US" sz="1350" b="1" dirty="0"/>
              <a:t>Report 4</a:t>
            </a:r>
          </a:p>
        </p:txBody>
      </p:sp>
      <p:sp>
        <p:nvSpPr>
          <p:cNvPr id="9" name="TextBox 8">
            <a:extLst>
              <a:ext uri="{FF2B5EF4-FFF2-40B4-BE49-F238E27FC236}">
                <a16:creationId xmlns:a16="http://schemas.microsoft.com/office/drawing/2014/main" id="{9FE17220-499E-916C-EE6A-B55398EE5669}"/>
              </a:ext>
            </a:extLst>
          </p:cNvPr>
          <p:cNvSpPr txBox="1"/>
          <p:nvPr/>
        </p:nvSpPr>
        <p:spPr>
          <a:xfrm>
            <a:off x="8167689" y="1164252"/>
            <a:ext cx="1039415" cy="300082"/>
          </a:xfrm>
          <a:prstGeom prst="rect">
            <a:avLst/>
          </a:prstGeom>
          <a:noFill/>
          <a:ln w="12700">
            <a:solidFill>
              <a:schemeClr val="tx1"/>
            </a:solidFill>
          </a:ln>
        </p:spPr>
        <p:txBody>
          <a:bodyPr wrap="square" rtlCol="0">
            <a:spAutoFit/>
          </a:bodyPr>
          <a:lstStyle/>
          <a:p>
            <a:r>
              <a:rPr lang="en-US" sz="1350" b="1" dirty="0"/>
              <a:t>Report 5</a:t>
            </a:r>
          </a:p>
        </p:txBody>
      </p:sp>
      <p:cxnSp>
        <p:nvCxnSpPr>
          <p:cNvPr id="11" name="Straight Arrow Connector 10">
            <a:extLst>
              <a:ext uri="{FF2B5EF4-FFF2-40B4-BE49-F238E27FC236}">
                <a16:creationId xmlns:a16="http://schemas.microsoft.com/office/drawing/2014/main" id="{2C44CCE6-F7DF-D92F-E364-8624D3CC1EBC}"/>
              </a:ext>
            </a:extLst>
          </p:cNvPr>
          <p:cNvCxnSpPr/>
          <p:nvPr/>
        </p:nvCxnSpPr>
        <p:spPr>
          <a:xfrm>
            <a:off x="2900959" y="1553767"/>
            <a:ext cx="1789509" cy="3857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6991BF47-5BE9-F50F-3761-47A62B515DBD}"/>
              </a:ext>
            </a:extLst>
          </p:cNvPr>
          <p:cNvCxnSpPr>
            <a:cxnSpLocks/>
          </p:cNvCxnSpPr>
          <p:nvPr/>
        </p:nvCxnSpPr>
        <p:spPr>
          <a:xfrm>
            <a:off x="4552060" y="1484115"/>
            <a:ext cx="679549" cy="45541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5525C8F2-4379-8B4A-5677-9C0BF255CB05}"/>
              </a:ext>
            </a:extLst>
          </p:cNvPr>
          <p:cNvCxnSpPr/>
          <p:nvPr/>
        </p:nvCxnSpPr>
        <p:spPr>
          <a:xfrm flipH="1">
            <a:off x="5751315" y="1441251"/>
            <a:ext cx="344686" cy="49827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0CABBEA5-092F-2524-5C79-D0AF643E1E9B}"/>
              </a:ext>
            </a:extLst>
          </p:cNvPr>
          <p:cNvCxnSpPr/>
          <p:nvPr/>
        </p:nvCxnSpPr>
        <p:spPr>
          <a:xfrm flipH="1">
            <a:off x="6699649" y="1484114"/>
            <a:ext cx="862607" cy="5197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C5708C1A-1D10-B8B6-039F-6897F4EC2654}"/>
              </a:ext>
            </a:extLst>
          </p:cNvPr>
          <p:cNvCxnSpPr>
            <a:stCxn id="9" idx="2"/>
          </p:cNvCxnSpPr>
          <p:nvPr/>
        </p:nvCxnSpPr>
        <p:spPr>
          <a:xfrm flipH="1">
            <a:off x="7658696" y="1464334"/>
            <a:ext cx="1028700" cy="5930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Rectangle 20">
            <a:extLst>
              <a:ext uri="{FF2B5EF4-FFF2-40B4-BE49-F238E27FC236}">
                <a16:creationId xmlns:a16="http://schemas.microsoft.com/office/drawing/2014/main" id="{F5A2AC60-CDAC-648B-2DB5-84C3DA95938A}"/>
              </a:ext>
            </a:extLst>
          </p:cNvPr>
          <p:cNvSpPr/>
          <p:nvPr/>
        </p:nvSpPr>
        <p:spPr>
          <a:xfrm>
            <a:off x="4036592" y="2321718"/>
            <a:ext cx="1710480" cy="876898"/>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r>
              <a:rPr lang="en-US" sz="1050" dirty="0"/>
              <a:t>Goal Ideas:</a:t>
            </a:r>
          </a:p>
          <a:p>
            <a:pPr marL="214313" indent="-214313">
              <a:buFont typeface="Arial" panose="020B0604020202020204" pitchFamily="34" charset="0"/>
              <a:buChar char="•"/>
            </a:pPr>
            <a:r>
              <a:rPr lang="en-US" sz="1050" dirty="0"/>
              <a:t>E</a:t>
            </a:r>
          </a:p>
          <a:p>
            <a:pPr marL="214313" indent="-214313">
              <a:buFont typeface="Arial" panose="020B0604020202020204" pitchFamily="34" charset="0"/>
              <a:buChar char="•"/>
            </a:pPr>
            <a:r>
              <a:rPr lang="en-US" sz="1050" dirty="0"/>
              <a:t>F</a:t>
            </a:r>
          </a:p>
          <a:p>
            <a:pPr marL="214313" indent="-214313">
              <a:buFont typeface="Arial" panose="020B0604020202020204" pitchFamily="34" charset="0"/>
              <a:buChar char="•"/>
            </a:pPr>
            <a:r>
              <a:rPr lang="en-US" sz="1050" dirty="0"/>
              <a:t>G</a:t>
            </a:r>
          </a:p>
          <a:p>
            <a:pPr marL="214313" indent="-214313">
              <a:buFont typeface="Arial" panose="020B0604020202020204" pitchFamily="34" charset="0"/>
              <a:buChar char="•"/>
            </a:pPr>
            <a:r>
              <a:rPr lang="en-US" sz="1050" dirty="0"/>
              <a:t>H</a:t>
            </a:r>
          </a:p>
          <a:p>
            <a:pPr marL="214313" indent="-214313">
              <a:buFont typeface="Arial" panose="020B0604020202020204" pitchFamily="34" charset="0"/>
              <a:buChar char="•"/>
            </a:pPr>
            <a:endParaRPr lang="en-US" sz="1350" dirty="0"/>
          </a:p>
          <a:p>
            <a:pPr marL="214313" indent="-214313">
              <a:buFont typeface="Arial" panose="020B0604020202020204" pitchFamily="34" charset="0"/>
              <a:buChar char="•"/>
            </a:pPr>
            <a:endParaRPr lang="en-US" sz="1350" dirty="0"/>
          </a:p>
        </p:txBody>
      </p:sp>
      <p:sp>
        <p:nvSpPr>
          <p:cNvPr id="22" name="Rectangle 21">
            <a:extLst>
              <a:ext uri="{FF2B5EF4-FFF2-40B4-BE49-F238E27FC236}">
                <a16:creationId xmlns:a16="http://schemas.microsoft.com/office/drawing/2014/main" id="{72096E9A-6D64-89C3-AE40-08D952B4C88A}"/>
              </a:ext>
            </a:extLst>
          </p:cNvPr>
          <p:cNvSpPr/>
          <p:nvPr/>
        </p:nvSpPr>
        <p:spPr>
          <a:xfrm>
            <a:off x="1942358" y="2321719"/>
            <a:ext cx="1710480" cy="887613"/>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r>
              <a:rPr lang="en-US" sz="1050" dirty="0"/>
              <a:t>Goal Ideas:</a:t>
            </a:r>
          </a:p>
          <a:p>
            <a:pPr marL="214313" indent="-214313">
              <a:buFont typeface="Arial" panose="020B0604020202020204" pitchFamily="34" charset="0"/>
              <a:buChar char="•"/>
            </a:pPr>
            <a:r>
              <a:rPr lang="en-US" sz="1050" dirty="0"/>
              <a:t>A</a:t>
            </a:r>
          </a:p>
          <a:p>
            <a:pPr marL="214313" indent="-214313">
              <a:buFont typeface="Arial" panose="020B0604020202020204" pitchFamily="34" charset="0"/>
              <a:buChar char="•"/>
            </a:pPr>
            <a:r>
              <a:rPr lang="en-US" sz="1050" dirty="0"/>
              <a:t>B</a:t>
            </a:r>
          </a:p>
          <a:p>
            <a:pPr marL="214313" indent="-214313">
              <a:buFont typeface="Arial" panose="020B0604020202020204" pitchFamily="34" charset="0"/>
              <a:buChar char="•"/>
            </a:pPr>
            <a:r>
              <a:rPr lang="en-US" sz="1050" dirty="0"/>
              <a:t>C</a:t>
            </a:r>
          </a:p>
          <a:p>
            <a:pPr marL="214313" indent="-214313">
              <a:buFont typeface="Arial" panose="020B0604020202020204" pitchFamily="34" charset="0"/>
              <a:buChar char="•"/>
            </a:pPr>
            <a:r>
              <a:rPr lang="en-US" sz="1050" dirty="0"/>
              <a:t>D</a:t>
            </a:r>
          </a:p>
          <a:p>
            <a:pPr marL="214313" indent="-214313">
              <a:buFont typeface="Arial" panose="020B0604020202020204" pitchFamily="34" charset="0"/>
              <a:buChar char="•"/>
            </a:pPr>
            <a:endParaRPr lang="en-US" sz="1350" dirty="0"/>
          </a:p>
          <a:p>
            <a:pPr marL="214313" indent="-214313">
              <a:buFont typeface="Arial" panose="020B0604020202020204" pitchFamily="34" charset="0"/>
              <a:buChar char="•"/>
            </a:pPr>
            <a:endParaRPr lang="en-US" sz="1350" dirty="0"/>
          </a:p>
        </p:txBody>
      </p:sp>
      <p:sp>
        <p:nvSpPr>
          <p:cNvPr id="23" name="Rectangle 22">
            <a:extLst>
              <a:ext uri="{FF2B5EF4-FFF2-40B4-BE49-F238E27FC236}">
                <a16:creationId xmlns:a16="http://schemas.microsoft.com/office/drawing/2014/main" id="{572A1A22-55ED-391F-AB26-7B5C5EC56440}"/>
              </a:ext>
            </a:extLst>
          </p:cNvPr>
          <p:cNvSpPr/>
          <p:nvPr/>
        </p:nvSpPr>
        <p:spPr>
          <a:xfrm>
            <a:off x="8167688" y="2321718"/>
            <a:ext cx="1710480" cy="887613"/>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r>
              <a:rPr lang="en-US" sz="1050" dirty="0"/>
              <a:t>Goal Ideas:</a:t>
            </a:r>
          </a:p>
          <a:p>
            <a:pPr marL="214313" indent="-214313">
              <a:buFont typeface="Arial" panose="020B0604020202020204" pitchFamily="34" charset="0"/>
              <a:buChar char="•"/>
            </a:pPr>
            <a:r>
              <a:rPr lang="en-US" sz="1050" dirty="0"/>
              <a:t>M</a:t>
            </a:r>
          </a:p>
          <a:p>
            <a:pPr marL="214313" indent="-214313">
              <a:buFont typeface="Arial" panose="020B0604020202020204" pitchFamily="34" charset="0"/>
              <a:buChar char="•"/>
            </a:pPr>
            <a:r>
              <a:rPr lang="en-US" sz="1050" dirty="0"/>
              <a:t>N</a:t>
            </a:r>
          </a:p>
          <a:p>
            <a:pPr marL="214313" indent="-214313">
              <a:buFont typeface="Arial" panose="020B0604020202020204" pitchFamily="34" charset="0"/>
              <a:buChar char="•"/>
            </a:pPr>
            <a:r>
              <a:rPr lang="en-US" sz="1050" dirty="0"/>
              <a:t>O</a:t>
            </a:r>
          </a:p>
          <a:p>
            <a:pPr marL="214313" indent="-214313">
              <a:buFont typeface="Arial" panose="020B0604020202020204" pitchFamily="34" charset="0"/>
              <a:buChar char="•"/>
            </a:pPr>
            <a:r>
              <a:rPr lang="en-US" sz="1050" dirty="0"/>
              <a:t>p</a:t>
            </a:r>
          </a:p>
          <a:p>
            <a:pPr marL="214313" indent="-214313">
              <a:buFont typeface="Arial" panose="020B0604020202020204" pitchFamily="34" charset="0"/>
              <a:buChar char="•"/>
            </a:pPr>
            <a:endParaRPr lang="en-US" sz="1350" dirty="0"/>
          </a:p>
          <a:p>
            <a:pPr marL="214313" indent="-214313">
              <a:buFont typeface="Arial" panose="020B0604020202020204" pitchFamily="34" charset="0"/>
              <a:buChar char="•"/>
            </a:pPr>
            <a:endParaRPr lang="en-US" sz="1350" dirty="0"/>
          </a:p>
        </p:txBody>
      </p:sp>
      <p:sp>
        <p:nvSpPr>
          <p:cNvPr id="24" name="Rectangle 23">
            <a:extLst>
              <a:ext uri="{FF2B5EF4-FFF2-40B4-BE49-F238E27FC236}">
                <a16:creationId xmlns:a16="http://schemas.microsoft.com/office/drawing/2014/main" id="{56F4DC0F-17DA-B82E-3EB0-9D76DB9B166C}"/>
              </a:ext>
            </a:extLst>
          </p:cNvPr>
          <p:cNvSpPr/>
          <p:nvPr/>
        </p:nvSpPr>
        <p:spPr>
          <a:xfrm>
            <a:off x="5923657" y="2332435"/>
            <a:ext cx="1710480" cy="876897"/>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r>
              <a:rPr lang="en-US" sz="1050" dirty="0"/>
              <a:t>Goal Ideas:</a:t>
            </a:r>
          </a:p>
          <a:p>
            <a:pPr marL="214313" indent="-214313">
              <a:buFont typeface="Arial" panose="020B0604020202020204" pitchFamily="34" charset="0"/>
              <a:buChar char="•"/>
            </a:pPr>
            <a:r>
              <a:rPr lang="en-US" sz="1050" dirty="0"/>
              <a:t>I</a:t>
            </a:r>
          </a:p>
          <a:p>
            <a:pPr marL="214313" indent="-214313">
              <a:buFont typeface="Arial" panose="020B0604020202020204" pitchFamily="34" charset="0"/>
              <a:buChar char="•"/>
            </a:pPr>
            <a:r>
              <a:rPr lang="en-US" sz="1050" dirty="0"/>
              <a:t>J</a:t>
            </a:r>
          </a:p>
          <a:p>
            <a:pPr marL="214313" indent="-214313">
              <a:buFont typeface="Arial" panose="020B0604020202020204" pitchFamily="34" charset="0"/>
              <a:buChar char="•"/>
            </a:pPr>
            <a:r>
              <a:rPr lang="en-US" sz="1050" dirty="0"/>
              <a:t>K</a:t>
            </a:r>
          </a:p>
          <a:p>
            <a:pPr marL="214313" indent="-214313">
              <a:buFont typeface="Arial" panose="020B0604020202020204" pitchFamily="34" charset="0"/>
              <a:buChar char="•"/>
            </a:pPr>
            <a:r>
              <a:rPr lang="en-US" sz="1050" dirty="0"/>
              <a:t>L</a:t>
            </a:r>
          </a:p>
          <a:p>
            <a:pPr marL="214313" indent="-214313">
              <a:buFont typeface="Arial" panose="020B0604020202020204" pitchFamily="34" charset="0"/>
              <a:buChar char="•"/>
            </a:pPr>
            <a:endParaRPr lang="en-US" sz="1350" dirty="0"/>
          </a:p>
          <a:p>
            <a:pPr marL="214313" indent="-214313">
              <a:buFont typeface="Arial" panose="020B0604020202020204" pitchFamily="34" charset="0"/>
              <a:buChar char="•"/>
            </a:pPr>
            <a:endParaRPr lang="en-US" sz="1350" dirty="0"/>
          </a:p>
        </p:txBody>
      </p:sp>
      <p:sp>
        <p:nvSpPr>
          <p:cNvPr id="25" name="Rectangle 24">
            <a:extLst>
              <a:ext uri="{FF2B5EF4-FFF2-40B4-BE49-F238E27FC236}">
                <a16:creationId xmlns:a16="http://schemas.microsoft.com/office/drawing/2014/main" id="{1B9FD9C0-DD33-8D34-2CF4-65EB09BB1FC6}"/>
              </a:ext>
            </a:extLst>
          </p:cNvPr>
          <p:cNvSpPr/>
          <p:nvPr/>
        </p:nvSpPr>
        <p:spPr>
          <a:xfrm>
            <a:off x="2709863" y="3557588"/>
            <a:ext cx="1659136" cy="87689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350" dirty="0"/>
              <a:t>Do now:</a:t>
            </a:r>
          </a:p>
          <a:p>
            <a:r>
              <a:rPr lang="en-US" sz="1350" dirty="0"/>
              <a:t>A, D, E, G, I, J, K, O</a:t>
            </a:r>
          </a:p>
        </p:txBody>
      </p:sp>
      <p:sp>
        <p:nvSpPr>
          <p:cNvPr id="26" name="Rectangle 25">
            <a:extLst>
              <a:ext uri="{FF2B5EF4-FFF2-40B4-BE49-F238E27FC236}">
                <a16:creationId xmlns:a16="http://schemas.microsoft.com/office/drawing/2014/main" id="{7AB29A74-D1C1-7D4A-A768-975AE6F9BEEA}"/>
              </a:ext>
            </a:extLst>
          </p:cNvPr>
          <p:cNvSpPr/>
          <p:nvPr/>
        </p:nvSpPr>
        <p:spPr>
          <a:xfrm>
            <a:off x="5127128" y="3571876"/>
            <a:ext cx="1659136" cy="87689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350" dirty="0"/>
              <a:t>Do if time:</a:t>
            </a:r>
          </a:p>
          <a:p>
            <a:r>
              <a:rPr lang="en-US" sz="1350" dirty="0"/>
              <a:t>B, C, F, L, M</a:t>
            </a:r>
          </a:p>
        </p:txBody>
      </p:sp>
      <p:sp>
        <p:nvSpPr>
          <p:cNvPr id="27" name="Rectangle 26">
            <a:extLst>
              <a:ext uri="{FF2B5EF4-FFF2-40B4-BE49-F238E27FC236}">
                <a16:creationId xmlns:a16="http://schemas.microsoft.com/office/drawing/2014/main" id="{32B56E9A-C52D-A0C0-8D40-05B130583748}"/>
              </a:ext>
            </a:extLst>
          </p:cNvPr>
          <p:cNvSpPr/>
          <p:nvPr/>
        </p:nvSpPr>
        <p:spPr>
          <a:xfrm>
            <a:off x="7658696" y="3575448"/>
            <a:ext cx="1659136" cy="87689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350" dirty="0"/>
              <a:t>Someday maybe:</a:t>
            </a:r>
          </a:p>
          <a:p>
            <a:r>
              <a:rPr lang="en-US" sz="1350" dirty="0"/>
              <a:t>H, N, P</a:t>
            </a:r>
          </a:p>
        </p:txBody>
      </p:sp>
      <p:sp>
        <p:nvSpPr>
          <p:cNvPr id="28" name="Arrow: Down 27">
            <a:extLst>
              <a:ext uri="{FF2B5EF4-FFF2-40B4-BE49-F238E27FC236}">
                <a16:creationId xmlns:a16="http://schemas.microsoft.com/office/drawing/2014/main" id="{6A42B7AD-956E-4B7A-7472-6E3D6136F81F}"/>
              </a:ext>
            </a:extLst>
          </p:cNvPr>
          <p:cNvSpPr/>
          <p:nvPr/>
        </p:nvSpPr>
        <p:spPr>
          <a:xfrm>
            <a:off x="3002757" y="3252193"/>
            <a:ext cx="37505" cy="26253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Arrow: Down 28">
            <a:extLst>
              <a:ext uri="{FF2B5EF4-FFF2-40B4-BE49-F238E27FC236}">
                <a16:creationId xmlns:a16="http://schemas.microsoft.com/office/drawing/2014/main" id="{3E2571F9-DFF7-A5A3-5F34-8932D22DE11C}"/>
              </a:ext>
            </a:extLst>
          </p:cNvPr>
          <p:cNvSpPr/>
          <p:nvPr/>
        </p:nvSpPr>
        <p:spPr>
          <a:xfrm>
            <a:off x="4765478" y="3252193"/>
            <a:ext cx="34289" cy="26253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Arrow: Down 29">
            <a:extLst>
              <a:ext uri="{FF2B5EF4-FFF2-40B4-BE49-F238E27FC236}">
                <a16:creationId xmlns:a16="http://schemas.microsoft.com/office/drawing/2014/main" id="{44447C38-3DB9-4CB9-9E2F-48AAD383D450}"/>
              </a:ext>
            </a:extLst>
          </p:cNvPr>
          <p:cNvSpPr/>
          <p:nvPr/>
        </p:nvSpPr>
        <p:spPr>
          <a:xfrm>
            <a:off x="6662144" y="3209331"/>
            <a:ext cx="37505" cy="21967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Arrow: Down 30">
            <a:extLst>
              <a:ext uri="{FF2B5EF4-FFF2-40B4-BE49-F238E27FC236}">
                <a16:creationId xmlns:a16="http://schemas.microsoft.com/office/drawing/2014/main" id="{B17AE141-B34A-1162-1E9A-81EDA7C23780}"/>
              </a:ext>
            </a:extLst>
          </p:cNvPr>
          <p:cNvSpPr/>
          <p:nvPr/>
        </p:nvSpPr>
        <p:spPr>
          <a:xfrm>
            <a:off x="8440937" y="3198616"/>
            <a:ext cx="34289" cy="27503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TextBox 31">
            <a:extLst>
              <a:ext uri="{FF2B5EF4-FFF2-40B4-BE49-F238E27FC236}">
                <a16:creationId xmlns:a16="http://schemas.microsoft.com/office/drawing/2014/main" id="{1AA5A1D5-C503-7AD7-662B-B6804C8490A5}"/>
              </a:ext>
            </a:extLst>
          </p:cNvPr>
          <p:cNvSpPr txBox="1"/>
          <p:nvPr/>
        </p:nvSpPr>
        <p:spPr>
          <a:xfrm>
            <a:off x="1663305" y="3252192"/>
            <a:ext cx="403828" cy="2382443"/>
          </a:xfrm>
          <a:prstGeom prst="rect">
            <a:avLst/>
          </a:prstGeom>
          <a:noFill/>
          <a:ln w="12700">
            <a:solidFill>
              <a:schemeClr val="tx1"/>
            </a:solidFill>
          </a:ln>
        </p:spPr>
        <p:txBody>
          <a:bodyPr vert="wordArtVert" wrap="square" rtlCol="0">
            <a:spAutoFit/>
          </a:bodyPr>
          <a:lstStyle/>
          <a:p>
            <a:r>
              <a:rPr lang="en-US" sz="1200" b="1" dirty="0"/>
              <a:t>Prioritize</a:t>
            </a:r>
          </a:p>
        </p:txBody>
      </p:sp>
      <p:sp>
        <p:nvSpPr>
          <p:cNvPr id="33" name="Arrow: Right 32">
            <a:extLst>
              <a:ext uri="{FF2B5EF4-FFF2-40B4-BE49-F238E27FC236}">
                <a16:creationId xmlns:a16="http://schemas.microsoft.com/office/drawing/2014/main" id="{996854FD-54A5-BB0E-4BB8-04B7A432F099}"/>
              </a:ext>
            </a:extLst>
          </p:cNvPr>
          <p:cNvSpPr/>
          <p:nvPr/>
        </p:nvSpPr>
        <p:spPr>
          <a:xfrm>
            <a:off x="1942358" y="3884414"/>
            <a:ext cx="567480" cy="20538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Rectangle 33">
            <a:extLst>
              <a:ext uri="{FF2B5EF4-FFF2-40B4-BE49-F238E27FC236}">
                <a16:creationId xmlns:a16="http://schemas.microsoft.com/office/drawing/2014/main" id="{7678AD25-5C6F-EEE0-31C0-BAF4B064D7ED}"/>
              </a:ext>
            </a:extLst>
          </p:cNvPr>
          <p:cNvSpPr/>
          <p:nvPr/>
        </p:nvSpPr>
        <p:spPr>
          <a:xfrm>
            <a:off x="3060263" y="4757737"/>
            <a:ext cx="3479006" cy="876898"/>
          </a:xfrm>
          <a:prstGeom prst="rect">
            <a:avLst/>
          </a:prstGeom>
          <a:solidFill>
            <a:srgbClr val="33B187"/>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350" b="1" dirty="0"/>
              <a:t>Develop Action Plan </a:t>
            </a:r>
          </a:p>
          <a:p>
            <a:pPr algn="ctr"/>
            <a:r>
              <a:rPr lang="en-US" sz="1350" b="1" dirty="0"/>
              <a:t>Includes ‘Do now’ and ‘Do if time’</a:t>
            </a:r>
          </a:p>
        </p:txBody>
      </p:sp>
      <p:cxnSp>
        <p:nvCxnSpPr>
          <p:cNvPr id="36" name="Straight Arrow Connector 35">
            <a:extLst>
              <a:ext uri="{FF2B5EF4-FFF2-40B4-BE49-F238E27FC236}">
                <a16:creationId xmlns:a16="http://schemas.microsoft.com/office/drawing/2014/main" id="{C8AF4795-2E0F-A58B-91D5-4A6770041577}"/>
              </a:ext>
            </a:extLst>
          </p:cNvPr>
          <p:cNvCxnSpPr/>
          <p:nvPr/>
        </p:nvCxnSpPr>
        <p:spPr>
          <a:xfrm flipH="1">
            <a:off x="5295900" y="4477349"/>
            <a:ext cx="407194" cy="18930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C9BEF770-C2FD-95DC-5FB9-419AFBBF31C3}"/>
              </a:ext>
            </a:extLst>
          </p:cNvPr>
          <p:cNvCxnSpPr/>
          <p:nvPr/>
        </p:nvCxnSpPr>
        <p:spPr>
          <a:xfrm>
            <a:off x="3693916" y="4448775"/>
            <a:ext cx="492919" cy="21788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57253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54FBA04-5ABB-44CF-8C6F-D59E21D433BE}"/>
              </a:ext>
            </a:extLst>
          </p:cNvPr>
          <p:cNvGraphicFramePr>
            <a:graphicFrameLocks noGrp="1"/>
          </p:cNvGraphicFramePr>
          <p:nvPr>
            <p:extLst>
              <p:ext uri="{D42A27DB-BD31-4B8C-83A1-F6EECF244321}">
                <p14:modId xmlns:p14="http://schemas.microsoft.com/office/powerpoint/2010/main" val="1287096460"/>
              </p:ext>
            </p:extLst>
          </p:nvPr>
        </p:nvGraphicFramePr>
        <p:xfrm>
          <a:off x="442451" y="95863"/>
          <a:ext cx="11245646" cy="5605088"/>
        </p:xfrm>
        <a:graphic>
          <a:graphicData uri="http://schemas.openxmlformats.org/drawingml/2006/table">
            <a:tbl>
              <a:tblPr firstRow="1" bandRow="1">
                <a:solidFill>
                  <a:srgbClr val="F2F2F2">
                    <a:alpha val="30196"/>
                  </a:srgbClr>
                </a:solidFill>
                <a:tableStyleId>{5C22544A-7EE6-4342-B048-85BDC9FD1C3A}</a:tableStyleId>
              </a:tblPr>
              <a:tblGrid>
                <a:gridCol w="2183167">
                  <a:extLst>
                    <a:ext uri="{9D8B030D-6E8A-4147-A177-3AD203B41FA5}">
                      <a16:colId xmlns:a16="http://schemas.microsoft.com/office/drawing/2014/main" val="2382436276"/>
                    </a:ext>
                  </a:extLst>
                </a:gridCol>
                <a:gridCol w="3871047">
                  <a:extLst>
                    <a:ext uri="{9D8B030D-6E8A-4147-A177-3AD203B41FA5}">
                      <a16:colId xmlns:a16="http://schemas.microsoft.com/office/drawing/2014/main" val="1496134188"/>
                    </a:ext>
                  </a:extLst>
                </a:gridCol>
                <a:gridCol w="2219632">
                  <a:extLst>
                    <a:ext uri="{9D8B030D-6E8A-4147-A177-3AD203B41FA5}">
                      <a16:colId xmlns:a16="http://schemas.microsoft.com/office/drawing/2014/main" val="3846515697"/>
                    </a:ext>
                  </a:extLst>
                </a:gridCol>
                <a:gridCol w="2971800">
                  <a:extLst>
                    <a:ext uri="{9D8B030D-6E8A-4147-A177-3AD203B41FA5}">
                      <a16:colId xmlns:a16="http://schemas.microsoft.com/office/drawing/2014/main" val="3294751654"/>
                    </a:ext>
                  </a:extLst>
                </a:gridCol>
              </a:tblGrid>
              <a:tr h="518263">
                <a:tc gridSpan="4">
                  <a:txBody>
                    <a:bodyPr/>
                    <a:lstStyle/>
                    <a:p>
                      <a:pPr marL="0" marR="0" algn="ctr">
                        <a:lnSpc>
                          <a:spcPct val="115000"/>
                        </a:lnSpc>
                        <a:spcBef>
                          <a:spcPts val="1200"/>
                        </a:spcBef>
                        <a:spcAft>
                          <a:spcPts val="300"/>
                        </a:spcAft>
                      </a:pPr>
                      <a:r>
                        <a:rPr lang="en-US" sz="1600" b="0" kern="1600" cap="none" spc="0" dirty="0">
                          <a:solidFill>
                            <a:schemeClr val="bg1"/>
                          </a:solidFill>
                          <a:effectLst/>
                        </a:rPr>
                        <a:t>Large MW Practice</a:t>
                      </a:r>
                      <a:endParaRPr lang="en-US" sz="1600" b="0" cap="none" spc="0" dirty="0">
                        <a:solidFill>
                          <a:schemeClr val="bg1"/>
                        </a:solidFill>
                        <a:effectLst/>
                      </a:endParaRPr>
                    </a:p>
                    <a:p>
                      <a:pPr marL="0" marR="0">
                        <a:lnSpc>
                          <a:spcPct val="115000"/>
                        </a:lnSpc>
                        <a:spcBef>
                          <a:spcPts val="0"/>
                        </a:spcBef>
                        <a:spcAft>
                          <a:spcPts val="0"/>
                        </a:spcAft>
                      </a:pPr>
                      <a:r>
                        <a:rPr lang="en-US" sz="1600" b="0" cap="none" spc="0" dirty="0">
                          <a:solidFill>
                            <a:schemeClr val="bg1"/>
                          </a:solidFill>
                          <a:effectLst/>
                        </a:rPr>
                        <a:t>ACTION PLAN FY 2025 - Draft 12/22/24, updated 1/20/25</a:t>
                      </a:r>
                      <a:endParaRPr lang="en-US" sz="1600" b="0" cap="none" spc="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136" marR="0" marT="47797" marB="47797" anchor="ctr">
                    <a:lnL w="19050" cap="flat" cmpd="sng" algn="ctr">
                      <a:noFill/>
                      <a:prstDash val="solid"/>
                    </a:lnL>
                    <a:lnR w="12700" cmpd="sng">
                      <a:noFill/>
                    </a:lnR>
                    <a:lnT w="19050" cap="flat" cmpd="sng" algn="ctr">
                      <a:noFill/>
                      <a:prstDash val="solid"/>
                    </a:lnT>
                    <a:lnB w="38100" cmpd="sng">
                      <a:noFill/>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79595424"/>
                  </a:ext>
                </a:extLst>
              </a:tr>
              <a:tr h="888700">
                <a:tc>
                  <a:txBody>
                    <a:bodyPr/>
                    <a:lstStyle/>
                    <a:p>
                      <a:pPr marL="0" marR="0">
                        <a:lnSpc>
                          <a:spcPct val="115000"/>
                        </a:lnSpc>
                        <a:spcBef>
                          <a:spcPts val="0"/>
                        </a:spcBef>
                        <a:spcAft>
                          <a:spcPts val="0"/>
                        </a:spcAft>
                      </a:pPr>
                      <a:r>
                        <a:rPr lang="en-US" sz="1600" cap="none" spc="0">
                          <a:solidFill>
                            <a:schemeClr val="tx1"/>
                          </a:solidFill>
                          <a:effectLst/>
                          <a:uFill>
                            <a:solidFill>
                              <a:srgbClr val="000000"/>
                            </a:solidFill>
                          </a:uFill>
                        </a:rPr>
                        <a:t>Promoting physiologic birth</a:t>
                      </a:r>
                      <a:endParaRPr lang="en-US" sz="1600" cap="none" spc="0">
                        <a:solidFill>
                          <a:schemeClr val="tx1"/>
                        </a:solidFill>
                        <a:effectLst/>
                        <a:uFill>
                          <a:solidFill>
                            <a:srgbClr val="000000"/>
                          </a:solidFill>
                        </a:uFill>
                        <a:latin typeface="Times New Roman" panose="02020603050405020304" pitchFamily="18" charset="0"/>
                        <a:ea typeface="Arial Unicode MS" panose="020B0604020202020204"/>
                        <a:cs typeface="Times New Roman" panose="02020603050405020304" pitchFamily="18" charset="0"/>
                      </a:endParaRPr>
                    </a:p>
                  </a:txBody>
                  <a:tcPr marL="62136" marR="0" marT="47797" marB="47797">
                    <a:lnL w="38100" cap="flat" cmpd="sng" algn="ctr">
                      <a:noFill/>
                      <a:prstDash val="solid"/>
                    </a:lnL>
                    <a:lnR w="6350" cap="flat" cmpd="sng" algn="ctr">
                      <a:solidFill>
                        <a:schemeClr val="tx1">
                          <a:lumMod val="75000"/>
                          <a:lumOff val="25000"/>
                        </a:schemeClr>
                      </a:solidFill>
                      <a:prstDash val="solid"/>
                    </a:lnR>
                    <a:lnT w="38100" cmpd="sng">
                      <a:noFill/>
                    </a:lnT>
                    <a:lnB w="6350" cap="flat" cmpd="sng" algn="ctr">
                      <a:noFill/>
                      <a:prstDash val="solid"/>
                    </a:lnB>
                    <a:solidFill>
                      <a:srgbClr val="F2F2F2">
                        <a:alpha val="30196"/>
                      </a:srgbClr>
                    </a:solidFill>
                  </a:tcPr>
                </a:tc>
                <a:tc>
                  <a:txBody>
                    <a:bodyPr/>
                    <a:lstStyle/>
                    <a:p>
                      <a:pPr marL="0" marR="0">
                        <a:lnSpc>
                          <a:spcPct val="115000"/>
                        </a:lnSpc>
                        <a:spcBef>
                          <a:spcPts val="0"/>
                        </a:spcBef>
                        <a:spcAft>
                          <a:spcPts val="0"/>
                        </a:spcAft>
                      </a:pPr>
                      <a:r>
                        <a:rPr lang="en-US" sz="1600" cap="none" spc="0" dirty="0">
                          <a:solidFill>
                            <a:schemeClr val="tx1"/>
                          </a:solidFill>
                          <a:effectLst/>
                          <a:uFill>
                            <a:solidFill>
                              <a:srgbClr val="000000"/>
                            </a:solidFill>
                          </a:uFill>
                        </a:rPr>
                        <a:t>C/S reduction activities</a:t>
                      </a:r>
                    </a:p>
                    <a:p>
                      <a:pPr marL="0" marR="0">
                        <a:lnSpc>
                          <a:spcPct val="115000"/>
                        </a:lnSpc>
                        <a:spcBef>
                          <a:spcPts val="0"/>
                        </a:spcBef>
                        <a:spcAft>
                          <a:spcPts val="0"/>
                        </a:spcAft>
                      </a:pPr>
                      <a:r>
                        <a:rPr lang="en-US" sz="1600" cap="none" spc="0" dirty="0">
                          <a:solidFill>
                            <a:schemeClr val="tx1"/>
                          </a:solidFill>
                          <a:effectLst/>
                          <a:uFill>
                            <a:solidFill>
                              <a:srgbClr val="000000"/>
                            </a:solidFill>
                          </a:uFill>
                        </a:rPr>
                        <a:t>Low Risk Labor Unit</a:t>
                      </a:r>
                    </a:p>
                    <a:p>
                      <a:pPr marL="0" marR="0">
                        <a:lnSpc>
                          <a:spcPct val="115000"/>
                        </a:lnSpc>
                        <a:spcBef>
                          <a:spcPts val="0"/>
                        </a:spcBef>
                        <a:spcAft>
                          <a:spcPts val="0"/>
                        </a:spcAft>
                      </a:pPr>
                      <a:r>
                        <a:rPr lang="en-US" sz="1600" cap="none" spc="0" dirty="0">
                          <a:solidFill>
                            <a:schemeClr val="tx1"/>
                          </a:solidFill>
                          <a:effectLst/>
                          <a:uFill>
                            <a:solidFill>
                              <a:srgbClr val="000000"/>
                            </a:solidFill>
                          </a:uFill>
                        </a:rPr>
                        <a:t> </a:t>
                      </a:r>
                      <a:endParaRPr lang="en-US" sz="1600" cap="none" spc="0" dirty="0">
                        <a:solidFill>
                          <a:schemeClr val="tx1"/>
                        </a:solidFill>
                        <a:effectLst/>
                        <a:uFill>
                          <a:solidFill>
                            <a:srgbClr val="000000"/>
                          </a:solidFill>
                        </a:uFill>
                        <a:latin typeface="Times New Roman" panose="02020603050405020304" pitchFamily="18" charset="0"/>
                        <a:ea typeface="Arial Unicode MS" panose="020B0604020202020204"/>
                        <a:cs typeface="Times New Roman" panose="02020603050405020304" pitchFamily="18" charset="0"/>
                      </a:endParaRPr>
                    </a:p>
                  </a:txBody>
                  <a:tcPr marL="62136" marR="0" marT="47797" marB="47797">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38100" cmpd="sng">
                      <a:noFill/>
                    </a:lnT>
                    <a:lnB w="6350" cap="flat" cmpd="sng" algn="ctr">
                      <a:noFill/>
                      <a:prstDash val="solid"/>
                    </a:lnB>
                    <a:solidFill>
                      <a:srgbClr val="F2F2F2">
                        <a:alpha val="30196"/>
                      </a:srgbClr>
                    </a:solidFill>
                  </a:tcPr>
                </a:tc>
                <a:tc>
                  <a:txBody>
                    <a:bodyPr/>
                    <a:lstStyle/>
                    <a:p>
                      <a:pPr marL="0" marR="0">
                        <a:lnSpc>
                          <a:spcPct val="115000"/>
                        </a:lnSpc>
                        <a:spcBef>
                          <a:spcPts val="0"/>
                        </a:spcBef>
                        <a:spcAft>
                          <a:spcPts val="0"/>
                        </a:spcAft>
                      </a:pPr>
                      <a:r>
                        <a:rPr lang="en-US" sz="1600" cap="none" spc="0" dirty="0">
                          <a:solidFill>
                            <a:schemeClr val="tx1"/>
                          </a:solidFill>
                          <a:effectLst/>
                          <a:uFill>
                            <a:solidFill>
                              <a:srgbClr val="000000"/>
                            </a:solidFill>
                          </a:uFill>
                        </a:rPr>
                        <a:t>All</a:t>
                      </a:r>
                    </a:p>
                    <a:p>
                      <a:pPr marL="0" marR="0">
                        <a:lnSpc>
                          <a:spcPct val="115000"/>
                        </a:lnSpc>
                        <a:spcBef>
                          <a:spcPts val="0"/>
                        </a:spcBef>
                        <a:spcAft>
                          <a:spcPts val="0"/>
                        </a:spcAft>
                      </a:pPr>
                      <a:r>
                        <a:rPr lang="en-US" sz="1600" cap="none" spc="0" dirty="0">
                          <a:solidFill>
                            <a:schemeClr val="tx1"/>
                          </a:solidFill>
                          <a:effectLst/>
                          <a:uFill>
                            <a:solidFill>
                              <a:srgbClr val="000000"/>
                            </a:solidFill>
                          </a:uFill>
                        </a:rPr>
                        <a:t>Sharon H, Stasia, Emily, Audrey, Carly</a:t>
                      </a:r>
                      <a:endParaRPr lang="en-US" sz="1600" cap="none" spc="0" dirty="0">
                        <a:solidFill>
                          <a:schemeClr val="tx1"/>
                        </a:solidFill>
                        <a:effectLst/>
                        <a:uFill>
                          <a:solidFill>
                            <a:srgbClr val="000000"/>
                          </a:solidFill>
                        </a:uFill>
                        <a:latin typeface="Times New Roman" panose="02020603050405020304" pitchFamily="18" charset="0"/>
                        <a:ea typeface="Arial Unicode MS" panose="020B0604020202020204"/>
                        <a:cs typeface="Times New Roman" panose="02020603050405020304" pitchFamily="18" charset="0"/>
                      </a:endParaRPr>
                    </a:p>
                  </a:txBody>
                  <a:tcPr marL="62136" marR="0" marT="47797" marB="47797">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38100" cmpd="sng">
                      <a:noFill/>
                    </a:lnT>
                    <a:lnB w="6350" cap="flat" cmpd="sng" algn="ctr">
                      <a:noFill/>
                      <a:prstDash val="solid"/>
                    </a:lnB>
                    <a:solidFill>
                      <a:srgbClr val="F2F2F2">
                        <a:alpha val="30196"/>
                      </a:srgbClr>
                    </a:solidFill>
                  </a:tcPr>
                </a:tc>
                <a:tc>
                  <a:txBody>
                    <a:bodyPr/>
                    <a:lstStyle/>
                    <a:p>
                      <a:pPr marL="0" marR="0">
                        <a:lnSpc>
                          <a:spcPct val="115000"/>
                        </a:lnSpc>
                        <a:spcBef>
                          <a:spcPts val="0"/>
                        </a:spcBef>
                        <a:spcAft>
                          <a:spcPts val="0"/>
                        </a:spcAft>
                      </a:pPr>
                      <a:r>
                        <a:rPr lang="en-US" sz="1600" cap="none" spc="0">
                          <a:solidFill>
                            <a:schemeClr val="tx1"/>
                          </a:solidFill>
                          <a:effectLst/>
                        </a:rPr>
                        <a:t> </a:t>
                      </a:r>
                    </a:p>
                    <a:p>
                      <a:pPr marL="0" marR="0">
                        <a:lnSpc>
                          <a:spcPct val="115000"/>
                        </a:lnSpc>
                        <a:spcBef>
                          <a:spcPts val="0"/>
                        </a:spcBef>
                        <a:spcAft>
                          <a:spcPts val="0"/>
                        </a:spcAft>
                      </a:pPr>
                      <a:r>
                        <a:rPr lang="en-US" sz="1600" cap="none" spc="0">
                          <a:solidFill>
                            <a:schemeClr val="tx1"/>
                          </a:solidFill>
                          <a:effectLst/>
                        </a:rPr>
                        <a:t> </a:t>
                      </a:r>
                    </a:p>
                    <a:p>
                      <a:pPr marL="0" marR="0">
                        <a:lnSpc>
                          <a:spcPct val="115000"/>
                        </a:lnSpc>
                        <a:spcBef>
                          <a:spcPts val="0"/>
                        </a:spcBef>
                        <a:spcAft>
                          <a:spcPts val="0"/>
                        </a:spcAft>
                      </a:pPr>
                      <a:r>
                        <a:rPr lang="en-US" sz="1600" cap="none" spc="0">
                          <a:solidFill>
                            <a:schemeClr val="tx1"/>
                          </a:solidFill>
                          <a:effectLst/>
                        </a:rPr>
                        <a:t> </a:t>
                      </a:r>
                    </a:p>
                  </a:txBody>
                  <a:tcPr marL="62136" marR="0" marT="47797" marB="47797">
                    <a:lnL w="6350" cap="flat" cmpd="sng" algn="ctr">
                      <a:solidFill>
                        <a:schemeClr val="tx1">
                          <a:lumMod val="75000"/>
                          <a:lumOff val="25000"/>
                        </a:schemeClr>
                      </a:solidFill>
                      <a:prstDash val="solid"/>
                    </a:lnL>
                    <a:lnR w="38100" cap="flat" cmpd="sng" algn="ctr">
                      <a:noFill/>
                      <a:prstDash val="solid"/>
                    </a:lnR>
                    <a:lnT w="38100" cmpd="sng">
                      <a:noFill/>
                    </a:lnT>
                    <a:lnB w="6350" cap="flat" cmpd="sng" algn="ctr">
                      <a:noFill/>
                      <a:prstDash val="solid"/>
                    </a:lnB>
                    <a:solidFill>
                      <a:srgbClr val="F2F2F2">
                        <a:alpha val="30196"/>
                      </a:srgbClr>
                    </a:solidFill>
                  </a:tcPr>
                </a:tc>
                <a:extLst>
                  <a:ext uri="{0D108BD9-81ED-4DB2-BD59-A6C34878D82A}">
                    <a16:rowId xmlns:a16="http://schemas.microsoft.com/office/drawing/2014/main" val="3472626333"/>
                  </a:ext>
                </a:extLst>
              </a:tr>
              <a:tr h="704071">
                <a:tc>
                  <a:txBody>
                    <a:bodyPr/>
                    <a:lstStyle/>
                    <a:p>
                      <a:pPr marL="0" marR="0">
                        <a:lnSpc>
                          <a:spcPct val="115000"/>
                        </a:lnSpc>
                        <a:spcBef>
                          <a:spcPts val="0"/>
                        </a:spcBef>
                        <a:spcAft>
                          <a:spcPts val="0"/>
                        </a:spcAft>
                      </a:pPr>
                      <a:r>
                        <a:rPr lang="en-US" sz="1600" cap="none" spc="0">
                          <a:solidFill>
                            <a:schemeClr val="tx1"/>
                          </a:solidFill>
                          <a:effectLst/>
                          <a:uFill>
                            <a:solidFill>
                              <a:srgbClr val="000000"/>
                            </a:solidFill>
                          </a:uFill>
                        </a:rPr>
                        <a:t>Clinical</a:t>
                      </a:r>
                      <a:endParaRPr lang="en-US" sz="1600" cap="none" spc="0">
                        <a:solidFill>
                          <a:schemeClr val="tx1"/>
                        </a:solidFill>
                        <a:effectLst/>
                        <a:uFill>
                          <a:solidFill>
                            <a:srgbClr val="000000"/>
                          </a:solidFill>
                        </a:uFill>
                        <a:latin typeface="Times New Roman" panose="02020603050405020304" pitchFamily="18" charset="0"/>
                        <a:ea typeface="Arial Unicode MS" panose="020B0604020202020204"/>
                        <a:cs typeface="Times New Roman" panose="02020603050405020304" pitchFamily="18" charset="0"/>
                      </a:endParaRPr>
                    </a:p>
                  </a:txBody>
                  <a:tcPr marL="62136" marR="0" marT="47797" marB="47797">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marL="0" marR="0">
                        <a:lnSpc>
                          <a:spcPct val="115000"/>
                        </a:lnSpc>
                        <a:spcBef>
                          <a:spcPts val="0"/>
                        </a:spcBef>
                        <a:spcAft>
                          <a:spcPts val="0"/>
                        </a:spcAft>
                      </a:pPr>
                      <a:r>
                        <a:rPr lang="en-US" sz="1600" cap="none" spc="0">
                          <a:solidFill>
                            <a:schemeClr val="tx1"/>
                          </a:solidFill>
                          <a:effectLst/>
                          <a:uFill>
                            <a:solidFill>
                              <a:srgbClr val="000000"/>
                            </a:solidFill>
                          </a:uFill>
                        </a:rPr>
                        <a:t>VBAC rates</a:t>
                      </a:r>
                      <a:endParaRPr lang="en-US" sz="1600" cap="none" spc="0">
                        <a:solidFill>
                          <a:schemeClr val="tx1"/>
                        </a:solidFill>
                        <a:effectLst/>
                        <a:uFill>
                          <a:solidFill>
                            <a:srgbClr val="000000"/>
                          </a:solidFill>
                        </a:uFill>
                        <a:latin typeface="Times New Roman" panose="02020603050405020304" pitchFamily="18" charset="0"/>
                        <a:ea typeface="Arial Unicode MS" panose="020B0604020202020204"/>
                        <a:cs typeface="Times New Roman" panose="02020603050405020304" pitchFamily="18" charset="0"/>
                      </a:endParaRPr>
                    </a:p>
                  </a:txBody>
                  <a:tcPr marL="62136" marR="0" marT="47797" marB="47797">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marL="0" marR="0">
                        <a:lnSpc>
                          <a:spcPct val="115000"/>
                        </a:lnSpc>
                        <a:spcBef>
                          <a:spcPts val="0"/>
                        </a:spcBef>
                        <a:spcAft>
                          <a:spcPts val="0"/>
                        </a:spcAft>
                      </a:pPr>
                      <a:r>
                        <a:rPr lang="en-US" sz="1600" cap="none" spc="0">
                          <a:solidFill>
                            <a:schemeClr val="tx1"/>
                          </a:solidFill>
                          <a:effectLst/>
                          <a:uFill>
                            <a:solidFill>
                              <a:srgbClr val="000000"/>
                            </a:solidFill>
                          </a:uFill>
                        </a:rPr>
                        <a:t>Carly, Susan, Laurie</a:t>
                      </a:r>
                      <a:endParaRPr lang="en-US" sz="1600" cap="none" spc="0">
                        <a:solidFill>
                          <a:schemeClr val="tx1"/>
                        </a:solidFill>
                        <a:effectLst/>
                        <a:uFill>
                          <a:solidFill>
                            <a:srgbClr val="000000"/>
                          </a:solidFill>
                        </a:uFill>
                        <a:latin typeface="Times New Roman" panose="02020603050405020304" pitchFamily="18" charset="0"/>
                        <a:ea typeface="Arial Unicode MS" panose="020B0604020202020204"/>
                        <a:cs typeface="Times New Roman" panose="02020603050405020304" pitchFamily="18" charset="0"/>
                      </a:endParaRPr>
                    </a:p>
                  </a:txBody>
                  <a:tcPr marL="62136" marR="0" marT="47797" marB="47797">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marL="0" marR="0">
                        <a:lnSpc>
                          <a:spcPct val="115000"/>
                        </a:lnSpc>
                        <a:spcBef>
                          <a:spcPts val="0"/>
                        </a:spcBef>
                        <a:spcAft>
                          <a:spcPts val="0"/>
                        </a:spcAft>
                      </a:pPr>
                      <a:r>
                        <a:rPr lang="en-US" sz="1600" cap="none" spc="0" dirty="0">
                          <a:solidFill>
                            <a:schemeClr val="tx1"/>
                          </a:solidFill>
                          <a:effectLst/>
                        </a:rPr>
                        <a:t>1/20 discussed in meeting</a:t>
                      </a:r>
                    </a:p>
                    <a:p>
                      <a:pPr marL="0" marR="0">
                        <a:lnSpc>
                          <a:spcPct val="115000"/>
                        </a:lnSpc>
                        <a:spcBef>
                          <a:spcPts val="0"/>
                        </a:spcBef>
                        <a:spcAft>
                          <a:spcPts val="0"/>
                        </a:spcAft>
                      </a:pPr>
                      <a:r>
                        <a:rPr lang="en-US" sz="1600" cap="none" spc="0" dirty="0">
                          <a:solidFill>
                            <a:schemeClr val="tx1"/>
                          </a:solidFill>
                          <a:effectLst/>
                        </a:rPr>
                        <a:t>Review TOLAC protocol – who we send for consult</a:t>
                      </a:r>
                      <a:endParaRPr lang="en-US" sz="16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136" marR="0" marT="47797" marB="47797">
                    <a:lnL w="6350" cap="flat" cmpd="sng" algn="ctr">
                      <a:noFill/>
                      <a:prstDash val="solid"/>
                    </a:lnL>
                    <a:lnR w="12700" cmpd="sng">
                      <a:noFill/>
                      <a:prstDash val="solid"/>
                    </a:lnR>
                    <a:lnT w="635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277815805"/>
                  </a:ext>
                </a:extLst>
              </a:tr>
              <a:tr h="334810">
                <a:tc>
                  <a:txBody>
                    <a:bodyPr/>
                    <a:lstStyle/>
                    <a:p>
                      <a:pPr marL="0" marR="0">
                        <a:lnSpc>
                          <a:spcPct val="115000"/>
                        </a:lnSpc>
                        <a:spcBef>
                          <a:spcPts val="0"/>
                        </a:spcBef>
                        <a:spcAft>
                          <a:spcPts val="0"/>
                        </a:spcAft>
                      </a:pPr>
                      <a:r>
                        <a:rPr lang="en-US" sz="1600" cap="none" spc="0">
                          <a:solidFill>
                            <a:schemeClr val="tx1"/>
                          </a:solidFill>
                          <a:effectLst/>
                          <a:uFill>
                            <a:solidFill>
                              <a:srgbClr val="000000"/>
                            </a:solidFill>
                          </a:uFill>
                        </a:rPr>
                        <a:t> </a:t>
                      </a:r>
                      <a:endParaRPr lang="en-US" sz="1600" cap="none" spc="0">
                        <a:solidFill>
                          <a:schemeClr val="tx1"/>
                        </a:solidFill>
                        <a:effectLst/>
                        <a:uFill>
                          <a:solidFill>
                            <a:srgbClr val="000000"/>
                          </a:solidFill>
                        </a:uFill>
                        <a:latin typeface="Times New Roman" panose="02020603050405020304" pitchFamily="18" charset="0"/>
                        <a:ea typeface="Arial Unicode MS" panose="020B0604020202020204"/>
                        <a:cs typeface="Times New Roman" panose="02020603050405020304" pitchFamily="18" charset="0"/>
                      </a:endParaRPr>
                    </a:p>
                  </a:txBody>
                  <a:tcPr marL="62136" marR="0" marT="47797" marB="47797">
                    <a:lnL w="38100" cap="flat" cmpd="sng" algn="ctr">
                      <a:no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marL="0" marR="0">
                        <a:lnSpc>
                          <a:spcPct val="115000"/>
                        </a:lnSpc>
                        <a:spcBef>
                          <a:spcPts val="0"/>
                        </a:spcBef>
                        <a:spcAft>
                          <a:spcPts val="0"/>
                        </a:spcAft>
                      </a:pPr>
                      <a:r>
                        <a:rPr lang="en-US" sz="1600" cap="none" spc="0" dirty="0">
                          <a:solidFill>
                            <a:schemeClr val="tx1"/>
                          </a:solidFill>
                          <a:effectLst/>
                          <a:uFill>
                            <a:solidFill>
                              <a:srgbClr val="000000"/>
                            </a:solidFill>
                          </a:uFill>
                        </a:rPr>
                        <a:t>Tobacco screening - vaping</a:t>
                      </a:r>
                      <a:endParaRPr lang="en-US" sz="1600" cap="none" spc="0" dirty="0">
                        <a:solidFill>
                          <a:schemeClr val="tx1"/>
                        </a:solidFill>
                        <a:effectLst/>
                        <a:uFill>
                          <a:solidFill>
                            <a:srgbClr val="000000"/>
                          </a:solidFill>
                        </a:uFill>
                        <a:latin typeface="Times New Roman" panose="02020603050405020304" pitchFamily="18" charset="0"/>
                        <a:ea typeface="Arial Unicode MS" panose="020B0604020202020204"/>
                        <a:cs typeface="Times New Roman" panose="02020603050405020304" pitchFamily="18" charset="0"/>
                      </a:endParaRPr>
                    </a:p>
                  </a:txBody>
                  <a:tcPr marL="62136" marR="0" marT="47797" marB="47797">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marL="0" marR="0">
                        <a:lnSpc>
                          <a:spcPct val="115000"/>
                        </a:lnSpc>
                        <a:spcBef>
                          <a:spcPts val="0"/>
                        </a:spcBef>
                        <a:spcAft>
                          <a:spcPts val="0"/>
                        </a:spcAft>
                      </a:pPr>
                      <a:r>
                        <a:rPr lang="en-US" sz="1600" cap="none" spc="0">
                          <a:solidFill>
                            <a:schemeClr val="tx1"/>
                          </a:solidFill>
                          <a:effectLst/>
                          <a:uFill>
                            <a:solidFill>
                              <a:srgbClr val="000000"/>
                            </a:solidFill>
                          </a:uFill>
                        </a:rPr>
                        <a:t>Carly</a:t>
                      </a:r>
                      <a:endParaRPr lang="en-US" sz="1600" cap="none" spc="0">
                        <a:solidFill>
                          <a:schemeClr val="tx1"/>
                        </a:solidFill>
                        <a:effectLst/>
                        <a:uFill>
                          <a:solidFill>
                            <a:srgbClr val="000000"/>
                          </a:solidFill>
                        </a:uFill>
                        <a:latin typeface="Times New Roman" panose="02020603050405020304" pitchFamily="18" charset="0"/>
                        <a:ea typeface="Arial Unicode MS" panose="020B0604020202020204"/>
                        <a:cs typeface="Times New Roman" panose="02020603050405020304" pitchFamily="18" charset="0"/>
                      </a:endParaRPr>
                    </a:p>
                  </a:txBody>
                  <a:tcPr marL="62136" marR="0" marT="47797" marB="47797">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marL="0" marR="0">
                        <a:lnSpc>
                          <a:spcPct val="115000"/>
                        </a:lnSpc>
                        <a:spcBef>
                          <a:spcPts val="0"/>
                        </a:spcBef>
                        <a:spcAft>
                          <a:spcPts val="0"/>
                        </a:spcAft>
                      </a:pPr>
                      <a:r>
                        <a:rPr lang="en-US" sz="1600" cap="none" spc="0">
                          <a:solidFill>
                            <a:schemeClr val="tx1"/>
                          </a:solidFill>
                          <a:effectLst/>
                        </a:rPr>
                        <a:t>done</a:t>
                      </a:r>
                      <a:endParaRPr lang="en-US" sz="16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136" marR="0" marT="47797" marB="47797">
                    <a:lnL w="6350" cap="flat" cmpd="sng" algn="ctr">
                      <a:solidFill>
                        <a:schemeClr val="tx1">
                          <a:lumMod val="75000"/>
                          <a:lumOff val="25000"/>
                        </a:schemeClr>
                      </a:solidFill>
                      <a:prstDash val="solid"/>
                    </a:lnL>
                    <a:lnR w="38100" cap="flat" cmpd="sng" algn="ctr">
                      <a:noFill/>
                      <a:prstDash val="solid"/>
                    </a:lnR>
                    <a:lnT w="12700" cmpd="sng">
                      <a:noFill/>
                      <a:prstDash val="solid"/>
                    </a:lnT>
                    <a:lnB w="6350" cap="flat" cmpd="sng" algn="ctr">
                      <a:noFill/>
                      <a:prstDash val="solid"/>
                    </a:lnB>
                    <a:solidFill>
                      <a:srgbClr val="F2F2F2">
                        <a:alpha val="30196"/>
                      </a:srgbClr>
                    </a:solidFill>
                  </a:tcPr>
                </a:tc>
                <a:extLst>
                  <a:ext uri="{0D108BD9-81ED-4DB2-BD59-A6C34878D82A}">
                    <a16:rowId xmlns:a16="http://schemas.microsoft.com/office/drawing/2014/main" val="2022501609"/>
                  </a:ext>
                </a:extLst>
              </a:tr>
              <a:tr h="704071">
                <a:tc>
                  <a:txBody>
                    <a:bodyPr/>
                    <a:lstStyle/>
                    <a:p>
                      <a:pPr marL="0" marR="0">
                        <a:lnSpc>
                          <a:spcPct val="115000"/>
                        </a:lnSpc>
                        <a:spcBef>
                          <a:spcPts val="0"/>
                        </a:spcBef>
                        <a:spcAft>
                          <a:spcPts val="0"/>
                        </a:spcAft>
                      </a:pPr>
                      <a:r>
                        <a:rPr lang="en-US" sz="1600" cap="none" spc="0">
                          <a:solidFill>
                            <a:schemeClr val="tx1"/>
                          </a:solidFill>
                          <a:effectLst/>
                          <a:uFill>
                            <a:solidFill>
                              <a:srgbClr val="000000"/>
                            </a:solidFill>
                          </a:uFill>
                        </a:rPr>
                        <a:t> </a:t>
                      </a:r>
                      <a:endParaRPr lang="en-US" sz="1600" cap="none" spc="0">
                        <a:solidFill>
                          <a:schemeClr val="tx1"/>
                        </a:solidFill>
                        <a:effectLst/>
                        <a:uFill>
                          <a:solidFill>
                            <a:srgbClr val="000000"/>
                          </a:solidFill>
                        </a:uFill>
                        <a:latin typeface="Times New Roman" panose="02020603050405020304" pitchFamily="18" charset="0"/>
                        <a:ea typeface="Arial Unicode MS" panose="020B0604020202020204"/>
                        <a:cs typeface="Times New Roman" panose="02020603050405020304" pitchFamily="18" charset="0"/>
                      </a:endParaRPr>
                    </a:p>
                  </a:txBody>
                  <a:tcPr marL="62136" marR="0" marT="47797" marB="47797">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marL="0" marR="0">
                        <a:lnSpc>
                          <a:spcPct val="115000"/>
                        </a:lnSpc>
                        <a:spcBef>
                          <a:spcPts val="0"/>
                        </a:spcBef>
                        <a:spcAft>
                          <a:spcPts val="0"/>
                        </a:spcAft>
                      </a:pPr>
                      <a:r>
                        <a:rPr lang="en-US" sz="1600" cap="none" spc="0">
                          <a:solidFill>
                            <a:schemeClr val="tx1"/>
                          </a:solidFill>
                          <a:effectLst/>
                          <a:uFill>
                            <a:solidFill>
                              <a:srgbClr val="000000"/>
                            </a:solidFill>
                          </a:uFill>
                        </a:rPr>
                        <a:t>Utox – consistent screening criteria and decision re MJ</a:t>
                      </a:r>
                      <a:endParaRPr lang="en-US" sz="1600" cap="none" spc="0">
                        <a:solidFill>
                          <a:schemeClr val="tx1"/>
                        </a:solidFill>
                        <a:effectLst/>
                        <a:uFill>
                          <a:solidFill>
                            <a:srgbClr val="000000"/>
                          </a:solidFill>
                        </a:uFill>
                        <a:latin typeface="Times New Roman" panose="02020603050405020304" pitchFamily="18" charset="0"/>
                        <a:ea typeface="Arial Unicode MS" panose="020B0604020202020204"/>
                        <a:cs typeface="Times New Roman" panose="02020603050405020304" pitchFamily="18" charset="0"/>
                      </a:endParaRPr>
                    </a:p>
                  </a:txBody>
                  <a:tcPr marL="62136" marR="0" marT="47797" marB="47797">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marL="0" marR="0">
                        <a:lnSpc>
                          <a:spcPct val="115000"/>
                        </a:lnSpc>
                        <a:spcBef>
                          <a:spcPts val="0"/>
                        </a:spcBef>
                        <a:spcAft>
                          <a:spcPts val="0"/>
                        </a:spcAft>
                      </a:pPr>
                      <a:r>
                        <a:rPr lang="en-US" sz="1600" cap="none" spc="0">
                          <a:solidFill>
                            <a:schemeClr val="tx1"/>
                          </a:solidFill>
                          <a:effectLst/>
                          <a:uFill>
                            <a:solidFill>
                              <a:srgbClr val="000000"/>
                            </a:solidFill>
                          </a:uFill>
                        </a:rPr>
                        <a:t>Jain</a:t>
                      </a:r>
                      <a:endParaRPr lang="en-US" sz="1600" cap="none" spc="0">
                        <a:solidFill>
                          <a:schemeClr val="tx1"/>
                        </a:solidFill>
                        <a:effectLst/>
                        <a:uFill>
                          <a:solidFill>
                            <a:srgbClr val="000000"/>
                          </a:solidFill>
                        </a:uFill>
                        <a:latin typeface="Times New Roman" panose="02020603050405020304" pitchFamily="18" charset="0"/>
                        <a:ea typeface="Arial Unicode MS" panose="020B0604020202020204"/>
                        <a:cs typeface="Times New Roman" panose="02020603050405020304" pitchFamily="18" charset="0"/>
                      </a:endParaRPr>
                    </a:p>
                  </a:txBody>
                  <a:tcPr marL="62136" marR="0" marT="47797" marB="47797">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marL="0" marR="0">
                        <a:lnSpc>
                          <a:spcPct val="115000"/>
                        </a:lnSpc>
                        <a:spcBef>
                          <a:spcPts val="0"/>
                        </a:spcBef>
                        <a:spcAft>
                          <a:spcPts val="0"/>
                        </a:spcAft>
                      </a:pPr>
                      <a:r>
                        <a:rPr lang="en-US" sz="1600" cap="none" spc="0" dirty="0">
                          <a:solidFill>
                            <a:schemeClr val="tx1"/>
                          </a:solidFill>
                          <a:effectLst/>
                        </a:rPr>
                        <a:t>1/20 discussed in meeting</a:t>
                      </a:r>
                    </a:p>
                    <a:p>
                      <a:pPr marL="0" marR="0">
                        <a:lnSpc>
                          <a:spcPct val="115000"/>
                        </a:lnSpc>
                        <a:spcBef>
                          <a:spcPts val="0"/>
                        </a:spcBef>
                        <a:spcAft>
                          <a:spcPts val="0"/>
                        </a:spcAft>
                      </a:pPr>
                      <a:r>
                        <a:rPr lang="en-US" sz="1600" cap="none" spc="0" dirty="0">
                          <a:solidFill>
                            <a:schemeClr val="tx1"/>
                          </a:solidFill>
                          <a:effectLst/>
                        </a:rPr>
                        <a:t>Decide who we screen, whether we screen for MJ at all</a:t>
                      </a:r>
                      <a:endParaRPr lang="en-US" sz="16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136" marR="0" marT="47797" marB="47797">
                    <a:lnL w="6350" cap="flat" cmpd="sng" algn="ctr">
                      <a:noFill/>
                      <a:prstDash val="solid"/>
                    </a:lnL>
                    <a:lnR w="12700" cmpd="sng">
                      <a:noFill/>
                      <a:prstDash val="solid"/>
                    </a:lnR>
                    <a:lnT w="635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051281405"/>
                  </a:ext>
                </a:extLst>
              </a:tr>
              <a:tr h="519441">
                <a:tc>
                  <a:txBody>
                    <a:bodyPr/>
                    <a:lstStyle/>
                    <a:p>
                      <a:pPr marL="0" marR="0">
                        <a:lnSpc>
                          <a:spcPct val="115000"/>
                        </a:lnSpc>
                        <a:spcBef>
                          <a:spcPts val="0"/>
                        </a:spcBef>
                        <a:spcAft>
                          <a:spcPts val="0"/>
                        </a:spcAft>
                      </a:pPr>
                      <a:r>
                        <a:rPr lang="en-US" sz="1600" cap="none" spc="0">
                          <a:solidFill>
                            <a:schemeClr val="tx1"/>
                          </a:solidFill>
                          <a:effectLst/>
                          <a:uFill>
                            <a:solidFill>
                              <a:srgbClr val="000000"/>
                            </a:solidFill>
                          </a:uFill>
                        </a:rPr>
                        <a:t> </a:t>
                      </a:r>
                      <a:endParaRPr lang="en-US" sz="1600" cap="none" spc="0">
                        <a:solidFill>
                          <a:schemeClr val="tx1"/>
                        </a:solidFill>
                        <a:effectLst/>
                        <a:uFill>
                          <a:solidFill>
                            <a:srgbClr val="000000"/>
                          </a:solidFill>
                        </a:uFill>
                        <a:latin typeface="Times New Roman" panose="02020603050405020304" pitchFamily="18" charset="0"/>
                        <a:ea typeface="Arial Unicode MS" panose="020B0604020202020204"/>
                        <a:cs typeface="Times New Roman" panose="02020603050405020304" pitchFamily="18" charset="0"/>
                      </a:endParaRPr>
                    </a:p>
                  </a:txBody>
                  <a:tcPr marL="62136" marR="0" marT="47797" marB="47797">
                    <a:lnL w="38100" cap="flat" cmpd="sng" algn="ctr">
                      <a:no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marL="0" marR="0">
                        <a:lnSpc>
                          <a:spcPct val="115000"/>
                        </a:lnSpc>
                        <a:spcBef>
                          <a:spcPts val="0"/>
                        </a:spcBef>
                        <a:spcAft>
                          <a:spcPts val="0"/>
                        </a:spcAft>
                      </a:pPr>
                      <a:r>
                        <a:rPr lang="en-US" sz="1600" cap="none" spc="0">
                          <a:solidFill>
                            <a:schemeClr val="tx1"/>
                          </a:solidFill>
                          <a:effectLst/>
                          <a:uFill>
                            <a:solidFill>
                              <a:srgbClr val="000000"/>
                            </a:solidFill>
                          </a:uFill>
                        </a:rPr>
                        <a:t>Perineum – any areas we want to look at?</a:t>
                      </a:r>
                      <a:endParaRPr lang="en-US" sz="1600" cap="none" spc="0">
                        <a:solidFill>
                          <a:schemeClr val="tx1"/>
                        </a:solidFill>
                        <a:effectLst/>
                        <a:uFill>
                          <a:solidFill>
                            <a:srgbClr val="000000"/>
                          </a:solidFill>
                        </a:uFill>
                        <a:latin typeface="Times New Roman" panose="02020603050405020304" pitchFamily="18" charset="0"/>
                        <a:ea typeface="Arial Unicode MS" panose="020B0604020202020204"/>
                        <a:cs typeface="Times New Roman" panose="02020603050405020304" pitchFamily="18" charset="0"/>
                      </a:endParaRPr>
                    </a:p>
                  </a:txBody>
                  <a:tcPr marL="62136" marR="0" marT="47797" marB="47797">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marL="0" marR="0">
                        <a:lnSpc>
                          <a:spcPct val="115000"/>
                        </a:lnSpc>
                        <a:spcBef>
                          <a:spcPts val="0"/>
                        </a:spcBef>
                        <a:spcAft>
                          <a:spcPts val="0"/>
                        </a:spcAft>
                      </a:pPr>
                      <a:r>
                        <a:rPr lang="en-US" sz="1600" cap="none" spc="0">
                          <a:solidFill>
                            <a:schemeClr val="tx1"/>
                          </a:solidFill>
                          <a:effectLst/>
                          <a:uFill>
                            <a:solidFill>
                              <a:srgbClr val="000000"/>
                            </a:solidFill>
                          </a:uFill>
                        </a:rPr>
                        <a:t>Susan</a:t>
                      </a:r>
                      <a:endParaRPr lang="en-US" sz="1600" cap="none" spc="0">
                        <a:solidFill>
                          <a:schemeClr val="tx1"/>
                        </a:solidFill>
                        <a:effectLst/>
                        <a:uFill>
                          <a:solidFill>
                            <a:srgbClr val="000000"/>
                          </a:solidFill>
                        </a:uFill>
                        <a:latin typeface="Times New Roman" panose="02020603050405020304" pitchFamily="18" charset="0"/>
                        <a:ea typeface="Arial Unicode MS" panose="020B0604020202020204"/>
                        <a:cs typeface="Times New Roman" panose="02020603050405020304" pitchFamily="18" charset="0"/>
                      </a:endParaRPr>
                    </a:p>
                  </a:txBody>
                  <a:tcPr marL="62136" marR="0" marT="47797" marB="47797">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marL="0" marR="0">
                        <a:lnSpc>
                          <a:spcPct val="115000"/>
                        </a:lnSpc>
                        <a:spcBef>
                          <a:spcPts val="0"/>
                        </a:spcBef>
                        <a:spcAft>
                          <a:spcPts val="0"/>
                        </a:spcAft>
                      </a:pPr>
                      <a:r>
                        <a:rPr lang="en-US" sz="1600" cap="none" spc="0">
                          <a:solidFill>
                            <a:schemeClr val="tx1"/>
                          </a:solidFill>
                          <a:effectLst/>
                        </a:rPr>
                        <a:t> </a:t>
                      </a:r>
                      <a:endParaRPr lang="en-US" sz="16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136" marR="0" marT="47797" marB="47797">
                    <a:lnL w="6350" cap="flat" cmpd="sng" algn="ctr">
                      <a:solidFill>
                        <a:schemeClr val="tx1">
                          <a:lumMod val="75000"/>
                          <a:lumOff val="25000"/>
                        </a:schemeClr>
                      </a:solidFill>
                      <a:prstDash val="solid"/>
                    </a:lnL>
                    <a:lnR w="38100" cap="flat" cmpd="sng" algn="ctr">
                      <a:noFill/>
                      <a:prstDash val="solid"/>
                    </a:lnR>
                    <a:lnT w="12700" cmpd="sng">
                      <a:noFill/>
                      <a:prstDash val="solid"/>
                    </a:lnT>
                    <a:lnB w="6350" cap="flat" cmpd="sng" algn="ctr">
                      <a:noFill/>
                      <a:prstDash val="solid"/>
                    </a:lnB>
                    <a:solidFill>
                      <a:srgbClr val="F2F2F2">
                        <a:alpha val="30196"/>
                      </a:srgbClr>
                    </a:solidFill>
                  </a:tcPr>
                </a:tc>
                <a:extLst>
                  <a:ext uri="{0D108BD9-81ED-4DB2-BD59-A6C34878D82A}">
                    <a16:rowId xmlns:a16="http://schemas.microsoft.com/office/drawing/2014/main" val="4272546492"/>
                  </a:ext>
                </a:extLst>
              </a:tr>
              <a:tr h="334810">
                <a:tc>
                  <a:txBody>
                    <a:bodyPr/>
                    <a:lstStyle/>
                    <a:p>
                      <a:pPr marL="0" marR="0">
                        <a:lnSpc>
                          <a:spcPct val="115000"/>
                        </a:lnSpc>
                        <a:spcBef>
                          <a:spcPts val="0"/>
                        </a:spcBef>
                        <a:spcAft>
                          <a:spcPts val="0"/>
                        </a:spcAft>
                      </a:pPr>
                      <a:r>
                        <a:rPr lang="en-US" sz="1600" cap="none" spc="0">
                          <a:solidFill>
                            <a:schemeClr val="tx1"/>
                          </a:solidFill>
                          <a:effectLst/>
                          <a:uFill>
                            <a:solidFill>
                              <a:srgbClr val="000000"/>
                            </a:solidFill>
                          </a:uFill>
                        </a:rPr>
                        <a:t> </a:t>
                      </a:r>
                      <a:endParaRPr lang="en-US" sz="1600" cap="none" spc="0">
                        <a:solidFill>
                          <a:schemeClr val="tx1"/>
                        </a:solidFill>
                        <a:effectLst/>
                        <a:uFill>
                          <a:solidFill>
                            <a:srgbClr val="000000"/>
                          </a:solidFill>
                        </a:uFill>
                        <a:latin typeface="Times New Roman" panose="02020603050405020304" pitchFamily="18" charset="0"/>
                        <a:ea typeface="Arial Unicode MS" panose="020B0604020202020204"/>
                        <a:cs typeface="Times New Roman" panose="02020603050405020304" pitchFamily="18" charset="0"/>
                      </a:endParaRPr>
                    </a:p>
                  </a:txBody>
                  <a:tcPr marL="62136" marR="0" marT="47797" marB="47797">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marL="0" marR="0">
                        <a:lnSpc>
                          <a:spcPct val="115000"/>
                        </a:lnSpc>
                        <a:spcBef>
                          <a:spcPts val="0"/>
                        </a:spcBef>
                        <a:spcAft>
                          <a:spcPts val="0"/>
                        </a:spcAft>
                      </a:pPr>
                      <a:r>
                        <a:rPr lang="en-US" sz="1600" cap="none" spc="0">
                          <a:solidFill>
                            <a:schemeClr val="tx1"/>
                          </a:solidFill>
                          <a:effectLst/>
                          <a:uFill>
                            <a:solidFill>
                              <a:srgbClr val="000000"/>
                            </a:solidFill>
                          </a:uFill>
                        </a:rPr>
                        <a:t>OMR Review – is there a better way?</a:t>
                      </a:r>
                      <a:endParaRPr lang="en-US" sz="1600" cap="none" spc="0">
                        <a:solidFill>
                          <a:schemeClr val="tx1"/>
                        </a:solidFill>
                        <a:effectLst/>
                        <a:uFill>
                          <a:solidFill>
                            <a:srgbClr val="000000"/>
                          </a:solidFill>
                        </a:uFill>
                        <a:latin typeface="Times New Roman" panose="02020603050405020304" pitchFamily="18" charset="0"/>
                        <a:ea typeface="Arial Unicode MS" panose="020B0604020202020204"/>
                        <a:cs typeface="Times New Roman" panose="02020603050405020304" pitchFamily="18" charset="0"/>
                      </a:endParaRPr>
                    </a:p>
                  </a:txBody>
                  <a:tcPr marL="62136" marR="0" marT="47797" marB="47797">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marL="0" marR="0">
                        <a:lnSpc>
                          <a:spcPct val="115000"/>
                        </a:lnSpc>
                        <a:spcBef>
                          <a:spcPts val="0"/>
                        </a:spcBef>
                        <a:spcAft>
                          <a:spcPts val="0"/>
                        </a:spcAft>
                      </a:pPr>
                      <a:r>
                        <a:rPr lang="en-US" sz="1600" cap="none" spc="0">
                          <a:solidFill>
                            <a:schemeClr val="tx1"/>
                          </a:solidFill>
                          <a:effectLst/>
                          <a:uFill>
                            <a:solidFill>
                              <a:srgbClr val="000000"/>
                            </a:solidFill>
                          </a:uFill>
                        </a:rPr>
                        <a:t>Tonja</a:t>
                      </a:r>
                      <a:endParaRPr lang="en-US" sz="1600" cap="none" spc="0">
                        <a:solidFill>
                          <a:schemeClr val="tx1"/>
                        </a:solidFill>
                        <a:effectLst/>
                        <a:uFill>
                          <a:solidFill>
                            <a:srgbClr val="000000"/>
                          </a:solidFill>
                        </a:uFill>
                        <a:latin typeface="Times New Roman" panose="02020603050405020304" pitchFamily="18" charset="0"/>
                        <a:ea typeface="Arial Unicode MS" panose="020B0604020202020204"/>
                        <a:cs typeface="Times New Roman" panose="02020603050405020304" pitchFamily="18" charset="0"/>
                      </a:endParaRPr>
                    </a:p>
                  </a:txBody>
                  <a:tcPr marL="62136" marR="0" marT="47797" marB="47797">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marL="0" marR="0">
                        <a:lnSpc>
                          <a:spcPct val="115000"/>
                        </a:lnSpc>
                        <a:spcBef>
                          <a:spcPts val="0"/>
                        </a:spcBef>
                        <a:spcAft>
                          <a:spcPts val="0"/>
                        </a:spcAft>
                      </a:pPr>
                      <a:r>
                        <a:rPr lang="en-US" sz="1600" cap="none" spc="0">
                          <a:solidFill>
                            <a:schemeClr val="tx1"/>
                          </a:solidFill>
                          <a:effectLst/>
                        </a:rPr>
                        <a:t> </a:t>
                      </a:r>
                      <a:endParaRPr lang="en-US" sz="16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136" marR="0" marT="47797" marB="47797">
                    <a:lnL w="6350" cap="flat" cmpd="sng" algn="ctr">
                      <a:noFill/>
                      <a:prstDash val="solid"/>
                    </a:lnL>
                    <a:lnR w="12700" cmpd="sng">
                      <a:noFill/>
                      <a:prstDash val="solid"/>
                    </a:lnR>
                    <a:lnT w="635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24178286"/>
                  </a:ext>
                </a:extLst>
              </a:tr>
              <a:tr h="519441">
                <a:tc>
                  <a:txBody>
                    <a:bodyPr/>
                    <a:lstStyle/>
                    <a:p>
                      <a:pPr marL="0" marR="0">
                        <a:lnSpc>
                          <a:spcPct val="115000"/>
                        </a:lnSpc>
                        <a:spcBef>
                          <a:spcPts val="0"/>
                        </a:spcBef>
                        <a:spcAft>
                          <a:spcPts val="0"/>
                        </a:spcAft>
                      </a:pPr>
                      <a:r>
                        <a:rPr lang="en-US" sz="1600" cap="none" spc="0">
                          <a:solidFill>
                            <a:schemeClr val="tx1"/>
                          </a:solidFill>
                          <a:effectLst/>
                          <a:uFill>
                            <a:solidFill>
                              <a:srgbClr val="000000"/>
                            </a:solidFill>
                          </a:uFill>
                        </a:rPr>
                        <a:t> </a:t>
                      </a:r>
                      <a:endParaRPr lang="en-US" sz="1600" cap="none" spc="0">
                        <a:solidFill>
                          <a:schemeClr val="tx1"/>
                        </a:solidFill>
                        <a:effectLst/>
                        <a:uFill>
                          <a:solidFill>
                            <a:srgbClr val="000000"/>
                          </a:solidFill>
                        </a:uFill>
                        <a:latin typeface="Times New Roman" panose="02020603050405020304" pitchFamily="18" charset="0"/>
                        <a:ea typeface="Arial Unicode MS" panose="020B0604020202020204"/>
                        <a:cs typeface="Times New Roman" panose="02020603050405020304" pitchFamily="18" charset="0"/>
                      </a:endParaRPr>
                    </a:p>
                  </a:txBody>
                  <a:tcPr marL="62136" marR="0" marT="47797" marB="47797">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marL="0" marR="0">
                        <a:lnSpc>
                          <a:spcPct val="115000"/>
                        </a:lnSpc>
                        <a:spcBef>
                          <a:spcPts val="0"/>
                        </a:spcBef>
                        <a:spcAft>
                          <a:spcPts val="0"/>
                        </a:spcAft>
                      </a:pPr>
                      <a:r>
                        <a:rPr lang="en-US" sz="1600" cap="none" spc="0" dirty="0">
                          <a:solidFill>
                            <a:schemeClr val="tx1"/>
                          </a:solidFill>
                          <a:effectLst/>
                          <a:uFill>
                            <a:solidFill>
                              <a:srgbClr val="000000"/>
                            </a:solidFill>
                          </a:uFill>
                        </a:rPr>
                        <a:t>Post-Op rounding</a:t>
                      </a:r>
                      <a:endParaRPr lang="en-US" sz="1600" cap="none" spc="0" dirty="0">
                        <a:solidFill>
                          <a:schemeClr val="tx1"/>
                        </a:solidFill>
                        <a:effectLst/>
                        <a:uFill>
                          <a:solidFill>
                            <a:srgbClr val="000000"/>
                          </a:solidFill>
                        </a:uFill>
                        <a:latin typeface="Times New Roman" panose="02020603050405020304" pitchFamily="18" charset="0"/>
                        <a:ea typeface="Arial Unicode MS" panose="020B0604020202020204"/>
                        <a:cs typeface="Times New Roman" panose="02020603050405020304" pitchFamily="18" charset="0"/>
                      </a:endParaRPr>
                    </a:p>
                  </a:txBody>
                  <a:tcPr marL="62136" marR="0" marT="47797" marB="47797">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marL="0" marR="0">
                        <a:lnSpc>
                          <a:spcPct val="115000"/>
                        </a:lnSpc>
                        <a:spcBef>
                          <a:spcPts val="0"/>
                        </a:spcBef>
                        <a:spcAft>
                          <a:spcPts val="0"/>
                        </a:spcAft>
                      </a:pPr>
                      <a:r>
                        <a:rPr lang="en-US" sz="1600" cap="none" spc="0" dirty="0">
                          <a:solidFill>
                            <a:schemeClr val="tx1"/>
                          </a:solidFill>
                          <a:effectLst/>
                          <a:uFill>
                            <a:solidFill>
                              <a:srgbClr val="000000"/>
                            </a:solidFill>
                          </a:uFill>
                        </a:rPr>
                        <a:t>Sharon H, Liza</a:t>
                      </a:r>
                      <a:endParaRPr lang="en-US" sz="1600" cap="none" spc="0" dirty="0">
                        <a:solidFill>
                          <a:schemeClr val="tx1"/>
                        </a:solidFill>
                        <a:effectLst/>
                        <a:uFill>
                          <a:solidFill>
                            <a:srgbClr val="000000"/>
                          </a:solidFill>
                        </a:uFill>
                        <a:latin typeface="Times New Roman" panose="02020603050405020304" pitchFamily="18" charset="0"/>
                        <a:ea typeface="Arial Unicode MS" panose="020B0604020202020204"/>
                        <a:cs typeface="Times New Roman" panose="02020603050405020304" pitchFamily="18" charset="0"/>
                      </a:endParaRPr>
                    </a:p>
                  </a:txBody>
                  <a:tcPr marL="62136" marR="0" marT="47797" marB="47797">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marL="0" marR="0">
                        <a:lnSpc>
                          <a:spcPct val="115000"/>
                        </a:lnSpc>
                        <a:spcBef>
                          <a:spcPts val="0"/>
                        </a:spcBef>
                        <a:spcAft>
                          <a:spcPts val="0"/>
                        </a:spcAft>
                      </a:pPr>
                      <a:r>
                        <a:rPr lang="en-US" sz="1600" cap="none" spc="0" dirty="0">
                          <a:solidFill>
                            <a:schemeClr val="tx1"/>
                          </a:solidFill>
                          <a:effectLst/>
                        </a:rPr>
                        <a:t>Addressed, added to academic curriculum</a:t>
                      </a:r>
                    </a:p>
                    <a:p>
                      <a:pPr marL="0" marR="0">
                        <a:lnSpc>
                          <a:spcPct val="115000"/>
                        </a:lnSpc>
                        <a:spcBef>
                          <a:spcPts val="0"/>
                        </a:spcBef>
                        <a:spcAft>
                          <a:spcPts val="0"/>
                        </a:spcAft>
                      </a:pPr>
                      <a:r>
                        <a:rPr lang="en-US" sz="1600" cap="none" spc="0" dirty="0">
                          <a:solidFill>
                            <a:schemeClr val="tx1"/>
                          </a:solidFill>
                          <a:effectLst/>
                        </a:rPr>
                        <a:t> </a:t>
                      </a:r>
                      <a:endParaRPr lang="en-US" sz="16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136" marR="0" marT="47797" marB="47797">
                    <a:lnL w="6350" cap="flat" cmpd="sng" algn="ctr">
                      <a:noFill/>
                      <a:prstDash val="solid"/>
                    </a:lnL>
                    <a:lnR w="12700" cmpd="sng">
                      <a:noFill/>
                      <a:prstDash val="solid"/>
                    </a:lnR>
                    <a:lnT w="635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330852490"/>
                  </a:ext>
                </a:extLst>
              </a:tr>
            </a:tbl>
          </a:graphicData>
        </a:graphic>
      </p:graphicFrame>
    </p:spTree>
    <p:extLst>
      <p:ext uri="{BB962C8B-B14F-4D97-AF65-F5344CB8AC3E}">
        <p14:creationId xmlns:p14="http://schemas.microsoft.com/office/powerpoint/2010/main" val="15936926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4C07751-8CA7-4730-98E2-D85069CA2721}"/>
              </a:ext>
            </a:extLst>
          </p:cNvPr>
          <p:cNvGraphicFramePr>
            <a:graphicFrameLocks noGrp="1"/>
          </p:cNvGraphicFramePr>
          <p:nvPr>
            <p:extLst>
              <p:ext uri="{D42A27DB-BD31-4B8C-83A1-F6EECF244321}">
                <p14:modId xmlns:p14="http://schemas.microsoft.com/office/powerpoint/2010/main" val="875212252"/>
              </p:ext>
            </p:extLst>
          </p:nvPr>
        </p:nvGraphicFramePr>
        <p:xfrm>
          <a:off x="671051" y="405581"/>
          <a:ext cx="11031792" cy="5810907"/>
        </p:xfrm>
        <a:graphic>
          <a:graphicData uri="http://schemas.openxmlformats.org/drawingml/2006/table">
            <a:tbl>
              <a:tblPr>
                <a:tableStyleId>{5C22544A-7EE6-4342-B048-85BDC9FD1C3A}</a:tableStyleId>
              </a:tblPr>
              <a:tblGrid>
                <a:gridCol w="1390568">
                  <a:extLst>
                    <a:ext uri="{9D8B030D-6E8A-4147-A177-3AD203B41FA5}">
                      <a16:colId xmlns:a16="http://schemas.microsoft.com/office/drawing/2014/main" val="116046851"/>
                    </a:ext>
                  </a:extLst>
                </a:gridCol>
                <a:gridCol w="4126739">
                  <a:extLst>
                    <a:ext uri="{9D8B030D-6E8A-4147-A177-3AD203B41FA5}">
                      <a16:colId xmlns:a16="http://schemas.microsoft.com/office/drawing/2014/main" val="4064064085"/>
                    </a:ext>
                  </a:extLst>
                </a:gridCol>
                <a:gridCol w="831874">
                  <a:extLst>
                    <a:ext uri="{9D8B030D-6E8A-4147-A177-3AD203B41FA5}">
                      <a16:colId xmlns:a16="http://schemas.microsoft.com/office/drawing/2014/main" val="3336779090"/>
                    </a:ext>
                  </a:extLst>
                </a:gridCol>
                <a:gridCol w="4682611">
                  <a:extLst>
                    <a:ext uri="{9D8B030D-6E8A-4147-A177-3AD203B41FA5}">
                      <a16:colId xmlns:a16="http://schemas.microsoft.com/office/drawing/2014/main" val="3220924651"/>
                    </a:ext>
                  </a:extLst>
                </a:gridCol>
              </a:tblGrid>
              <a:tr h="666757">
                <a:tc>
                  <a:txBody>
                    <a:bodyPr/>
                    <a:lstStyle/>
                    <a:p>
                      <a:pPr marL="0" marR="0">
                        <a:lnSpc>
                          <a:spcPct val="115000"/>
                        </a:lnSpc>
                        <a:spcBef>
                          <a:spcPts val="0"/>
                        </a:spcBef>
                        <a:spcAft>
                          <a:spcPts val="0"/>
                        </a:spcAft>
                      </a:pPr>
                      <a:r>
                        <a:rPr lang="en-US" sz="1800" dirty="0">
                          <a:effectLst/>
                          <a:uFill>
                            <a:solidFill>
                              <a:srgbClr val="000000"/>
                            </a:solidFill>
                          </a:uFill>
                        </a:rPr>
                        <a:t> </a:t>
                      </a:r>
                      <a:endParaRPr lang="en-US" sz="1800" dirty="0">
                        <a:solidFill>
                          <a:srgbClr val="000000"/>
                        </a:solidFill>
                        <a:effectLst/>
                        <a:uFill>
                          <a:solidFill>
                            <a:srgbClr val="000000"/>
                          </a:solidFill>
                        </a:uFill>
                        <a:latin typeface="Times New Roman" panose="02020603050405020304" pitchFamily="18" charset="0"/>
                        <a:ea typeface="Arial Unicode MS"/>
                        <a:cs typeface="Times New Roman" panose="02020603050405020304" pitchFamily="18" charset="0"/>
                      </a:endParaRPr>
                    </a:p>
                  </a:txBody>
                  <a:tcPr marL="0" marR="0" marT="38066" marB="38066"/>
                </a:tc>
                <a:tc>
                  <a:txBody>
                    <a:bodyPr/>
                    <a:lstStyle/>
                    <a:p>
                      <a:pPr marL="0" marR="0">
                        <a:lnSpc>
                          <a:spcPct val="115000"/>
                        </a:lnSpc>
                        <a:spcBef>
                          <a:spcPts val="0"/>
                        </a:spcBef>
                        <a:spcAft>
                          <a:spcPts val="0"/>
                        </a:spcAft>
                      </a:pPr>
                      <a:r>
                        <a:rPr lang="en-US" sz="1800" dirty="0">
                          <a:effectLst/>
                          <a:uFill>
                            <a:solidFill>
                              <a:srgbClr val="000000"/>
                            </a:solidFill>
                          </a:uFill>
                        </a:rPr>
                        <a:t>Weight gain in pregnancy – documenting and planning better </a:t>
                      </a:r>
                      <a:endParaRPr lang="en-US" sz="1800" dirty="0">
                        <a:solidFill>
                          <a:srgbClr val="000000"/>
                        </a:solidFill>
                        <a:effectLst/>
                        <a:uFill>
                          <a:solidFill>
                            <a:srgbClr val="000000"/>
                          </a:solidFill>
                        </a:uFill>
                        <a:latin typeface="Times New Roman" panose="02020603050405020304" pitchFamily="18" charset="0"/>
                        <a:ea typeface="Arial Unicode MS"/>
                        <a:cs typeface="Times New Roman" panose="02020603050405020304" pitchFamily="18" charset="0"/>
                      </a:endParaRPr>
                    </a:p>
                  </a:txBody>
                  <a:tcPr marL="0" marR="0" marT="38066" marB="38066"/>
                </a:tc>
                <a:tc>
                  <a:txBody>
                    <a:bodyPr/>
                    <a:lstStyle/>
                    <a:p>
                      <a:pPr marL="0" marR="0">
                        <a:lnSpc>
                          <a:spcPct val="115000"/>
                        </a:lnSpc>
                        <a:spcBef>
                          <a:spcPts val="0"/>
                        </a:spcBef>
                        <a:spcAft>
                          <a:spcPts val="0"/>
                        </a:spcAft>
                      </a:pPr>
                      <a:r>
                        <a:rPr lang="en-US" sz="1800" dirty="0">
                          <a:effectLst/>
                          <a:uFill>
                            <a:solidFill>
                              <a:srgbClr val="000000"/>
                            </a:solidFill>
                          </a:uFill>
                        </a:rPr>
                        <a:t>Susan</a:t>
                      </a:r>
                      <a:endParaRPr lang="en-US" sz="1800" dirty="0">
                        <a:solidFill>
                          <a:srgbClr val="000000"/>
                        </a:solidFill>
                        <a:effectLst/>
                        <a:uFill>
                          <a:solidFill>
                            <a:srgbClr val="000000"/>
                          </a:solidFill>
                        </a:uFill>
                        <a:latin typeface="Times New Roman" panose="02020603050405020304" pitchFamily="18" charset="0"/>
                        <a:ea typeface="Arial Unicode MS"/>
                        <a:cs typeface="Times New Roman" panose="02020603050405020304" pitchFamily="18" charset="0"/>
                      </a:endParaRPr>
                    </a:p>
                  </a:txBody>
                  <a:tcPr marL="0" marR="0" marT="38066" marB="38066"/>
                </a:tc>
                <a:tc>
                  <a:txBody>
                    <a:bodyPr/>
                    <a:lstStyle/>
                    <a:p>
                      <a:pPr marL="0" marR="0">
                        <a:lnSpc>
                          <a:spcPct val="115000"/>
                        </a:lnSpc>
                        <a:spcBef>
                          <a:spcPts val="0"/>
                        </a:spcBef>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38066" marB="38066"/>
                </a:tc>
                <a:extLst>
                  <a:ext uri="{0D108BD9-81ED-4DB2-BD59-A6C34878D82A}">
                    <a16:rowId xmlns:a16="http://schemas.microsoft.com/office/drawing/2014/main" val="1228551956"/>
                  </a:ext>
                </a:extLst>
              </a:tr>
              <a:tr h="2223927">
                <a:tc>
                  <a:txBody>
                    <a:bodyPr/>
                    <a:lstStyle/>
                    <a:p>
                      <a:pPr marL="0" marR="0">
                        <a:lnSpc>
                          <a:spcPct val="115000"/>
                        </a:lnSpc>
                        <a:spcBef>
                          <a:spcPts val="0"/>
                        </a:spcBef>
                        <a:spcAft>
                          <a:spcPts val="0"/>
                        </a:spcAft>
                      </a:pPr>
                      <a:r>
                        <a:rPr lang="en-US" sz="1800" dirty="0">
                          <a:effectLst/>
                          <a:uFill>
                            <a:solidFill>
                              <a:srgbClr val="000000"/>
                            </a:solidFill>
                          </a:uFill>
                        </a:rPr>
                        <a:t>Increase OB Volume</a:t>
                      </a:r>
                      <a:endParaRPr lang="en-US" sz="1800" dirty="0">
                        <a:solidFill>
                          <a:srgbClr val="000000"/>
                        </a:solidFill>
                        <a:effectLst/>
                        <a:uFill>
                          <a:solidFill>
                            <a:srgbClr val="000000"/>
                          </a:solidFill>
                        </a:uFill>
                        <a:latin typeface="Times New Roman" panose="02020603050405020304" pitchFamily="18" charset="0"/>
                        <a:ea typeface="Arial Unicode MS"/>
                        <a:cs typeface="Times New Roman" panose="02020603050405020304" pitchFamily="18" charset="0"/>
                      </a:endParaRPr>
                    </a:p>
                  </a:txBody>
                  <a:tcPr marL="0" marR="0" marT="38066" marB="38066"/>
                </a:tc>
                <a:tc>
                  <a:txBody>
                    <a:bodyPr/>
                    <a:lstStyle/>
                    <a:p>
                      <a:pPr marL="0" marR="0">
                        <a:lnSpc>
                          <a:spcPct val="115000"/>
                        </a:lnSpc>
                        <a:spcBef>
                          <a:spcPts val="0"/>
                        </a:spcBef>
                        <a:spcAft>
                          <a:spcPts val="0"/>
                        </a:spcAft>
                      </a:pPr>
                      <a:r>
                        <a:rPr lang="en-US" sz="1800" dirty="0">
                          <a:effectLst/>
                          <a:uFill>
                            <a:solidFill>
                              <a:srgbClr val="000000"/>
                            </a:solidFill>
                          </a:uFill>
                        </a:rPr>
                        <a:t>Volume from WWG or WWC?</a:t>
                      </a:r>
                    </a:p>
                    <a:p>
                      <a:pPr marL="0" marR="0">
                        <a:lnSpc>
                          <a:spcPct val="115000"/>
                        </a:lnSpc>
                        <a:spcBef>
                          <a:spcPts val="0"/>
                        </a:spcBef>
                        <a:spcAft>
                          <a:spcPts val="0"/>
                        </a:spcAft>
                      </a:pPr>
                      <a:r>
                        <a:rPr lang="en-US" sz="1800" dirty="0">
                          <a:effectLst/>
                          <a:uFill>
                            <a:solidFill>
                              <a:srgbClr val="000000"/>
                            </a:solidFill>
                          </a:uFill>
                        </a:rPr>
                        <a:t> </a:t>
                      </a:r>
                    </a:p>
                    <a:p>
                      <a:pPr marL="0" marR="0">
                        <a:lnSpc>
                          <a:spcPct val="115000"/>
                        </a:lnSpc>
                        <a:spcBef>
                          <a:spcPts val="0"/>
                        </a:spcBef>
                        <a:spcAft>
                          <a:spcPts val="0"/>
                        </a:spcAft>
                      </a:pPr>
                      <a:r>
                        <a:rPr lang="en-US" sz="1800" dirty="0">
                          <a:effectLst/>
                          <a:uFill>
                            <a:solidFill>
                              <a:srgbClr val="000000"/>
                            </a:solidFill>
                          </a:uFill>
                        </a:rPr>
                        <a:t>Palmer</a:t>
                      </a:r>
                    </a:p>
                    <a:p>
                      <a:pPr marL="0" marR="0">
                        <a:lnSpc>
                          <a:spcPct val="115000"/>
                        </a:lnSpc>
                        <a:spcBef>
                          <a:spcPts val="0"/>
                        </a:spcBef>
                        <a:spcAft>
                          <a:spcPts val="0"/>
                        </a:spcAft>
                      </a:pPr>
                      <a:r>
                        <a:rPr lang="en-US" sz="1800" dirty="0">
                          <a:effectLst/>
                          <a:uFill>
                            <a:solidFill>
                              <a:srgbClr val="000000"/>
                            </a:solidFill>
                          </a:uFill>
                        </a:rPr>
                        <a:t> </a:t>
                      </a:r>
                    </a:p>
                    <a:p>
                      <a:pPr marL="0" marR="0">
                        <a:lnSpc>
                          <a:spcPct val="115000"/>
                        </a:lnSpc>
                        <a:spcBef>
                          <a:spcPts val="0"/>
                        </a:spcBef>
                        <a:spcAft>
                          <a:spcPts val="0"/>
                        </a:spcAft>
                      </a:pPr>
                      <a:r>
                        <a:rPr lang="en-US" sz="1800" dirty="0">
                          <a:effectLst/>
                          <a:uFill>
                            <a:solidFill>
                              <a:srgbClr val="000000"/>
                            </a:solidFill>
                          </a:uFill>
                        </a:rPr>
                        <a:t>Westfield</a:t>
                      </a:r>
                    </a:p>
                  </a:txBody>
                  <a:tcPr marL="0" marR="0" marT="38066" marB="38066"/>
                </a:tc>
                <a:tc>
                  <a:txBody>
                    <a:bodyPr/>
                    <a:lstStyle/>
                    <a:p>
                      <a:pPr marL="0" marR="0">
                        <a:lnSpc>
                          <a:spcPct val="115000"/>
                        </a:lnSpc>
                        <a:spcBef>
                          <a:spcPts val="0"/>
                        </a:spcBef>
                        <a:spcAft>
                          <a:spcPts val="0"/>
                        </a:spcAft>
                      </a:pPr>
                      <a:r>
                        <a:rPr lang="en-US" sz="1800" dirty="0">
                          <a:solidFill>
                            <a:srgbClr val="000000"/>
                          </a:solidFill>
                          <a:effectLst/>
                          <a:uFill>
                            <a:solidFill>
                              <a:srgbClr val="000000"/>
                            </a:solidFill>
                          </a:uFill>
                          <a:latin typeface="+mn-lt"/>
                          <a:ea typeface="Arial Unicode MS"/>
                          <a:cs typeface="Times New Roman" panose="02020603050405020304" pitchFamily="18" charset="0"/>
                        </a:rPr>
                        <a:t>Sharon</a:t>
                      </a:r>
                    </a:p>
                    <a:p>
                      <a:pPr marL="0" marR="0">
                        <a:lnSpc>
                          <a:spcPct val="115000"/>
                        </a:lnSpc>
                        <a:spcBef>
                          <a:spcPts val="0"/>
                        </a:spcBef>
                        <a:spcAft>
                          <a:spcPts val="0"/>
                        </a:spcAft>
                      </a:pPr>
                      <a:endParaRPr lang="en-US" sz="1800" dirty="0">
                        <a:solidFill>
                          <a:srgbClr val="000000"/>
                        </a:solidFill>
                        <a:effectLst/>
                        <a:uFill>
                          <a:solidFill>
                            <a:srgbClr val="000000"/>
                          </a:solidFill>
                        </a:uFill>
                        <a:latin typeface="+mn-lt"/>
                        <a:ea typeface="Arial Unicode MS"/>
                        <a:cs typeface="Times New Roman" panose="02020603050405020304" pitchFamily="18" charset="0"/>
                      </a:endParaRPr>
                    </a:p>
                    <a:p>
                      <a:pPr marL="0" marR="0">
                        <a:lnSpc>
                          <a:spcPct val="115000"/>
                        </a:lnSpc>
                        <a:spcBef>
                          <a:spcPts val="0"/>
                        </a:spcBef>
                        <a:spcAft>
                          <a:spcPts val="0"/>
                        </a:spcAft>
                      </a:pPr>
                      <a:r>
                        <a:rPr lang="en-US" sz="1800" dirty="0">
                          <a:solidFill>
                            <a:srgbClr val="000000"/>
                          </a:solidFill>
                          <a:effectLst/>
                          <a:uFill>
                            <a:solidFill>
                              <a:srgbClr val="000000"/>
                            </a:solidFill>
                          </a:uFill>
                          <a:latin typeface="+mn-lt"/>
                          <a:ea typeface="Arial Unicode MS"/>
                          <a:cs typeface="Times New Roman" panose="02020603050405020304" pitchFamily="18" charset="0"/>
                        </a:rPr>
                        <a:t>Sharon</a:t>
                      </a:r>
                    </a:p>
                    <a:p>
                      <a:pPr marL="0" marR="0">
                        <a:lnSpc>
                          <a:spcPct val="115000"/>
                        </a:lnSpc>
                        <a:spcBef>
                          <a:spcPts val="0"/>
                        </a:spcBef>
                        <a:spcAft>
                          <a:spcPts val="0"/>
                        </a:spcAft>
                      </a:pPr>
                      <a:endParaRPr lang="en-US" sz="1800" dirty="0">
                        <a:solidFill>
                          <a:srgbClr val="000000"/>
                        </a:solidFill>
                        <a:effectLst/>
                        <a:uFill>
                          <a:solidFill>
                            <a:srgbClr val="000000"/>
                          </a:solidFill>
                        </a:uFill>
                        <a:latin typeface="+mn-lt"/>
                        <a:ea typeface="Arial Unicode MS"/>
                        <a:cs typeface="Times New Roman" panose="02020603050405020304" pitchFamily="18" charset="0"/>
                      </a:endParaRPr>
                    </a:p>
                    <a:p>
                      <a:pPr marL="0" marR="0">
                        <a:lnSpc>
                          <a:spcPct val="115000"/>
                        </a:lnSpc>
                        <a:spcBef>
                          <a:spcPts val="0"/>
                        </a:spcBef>
                        <a:spcAft>
                          <a:spcPts val="0"/>
                        </a:spcAft>
                      </a:pPr>
                      <a:r>
                        <a:rPr lang="en-US" sz="1800" dirty="0">
                          <a:solidFill>
                            <a:srgbClr val="000000"/>
                          </a:solidFill>
                          <a:effectLst/>
                          <a:uFill>
                            <a:solidFill>
                              <a:srgbClr val="000000"/>
                            </a:solidFill>
                          </a:uFill>
                          <a:latin typeface="+mn-lt"/>
                          <a:ea typeface="Arial Unicode MS"/>
                          <a:cs typeface="Times New Roman" panose="02020603050405020304" pitchFamily="18" charset="0"/>
                        </a:rPr>
                        <a:t>Sharon</a:t>
                      </a:r>
                    </a:p>
                  </a:txBody>
                  <a:tcPr marL="0" marR="0" marT="38066" marB="38066"/>
                </a:tc>
                <a:tc>
                  <a:txBody>
                    <a:bodyPr/>
                    <a:lstStyle/>
                    <a:p>
                      <a:pPr marL="0" marR="0">
                        <a:lnSpc>
                          <a:spcPct val="115000"/>
                        </a:lnSpc>
                        <a:spcBef>
                          <a:spcPts val="0"/>
                        </a:spcBef>
                        <a:spcAft>
                          <a:spcPts val="0"/>
                        </a:spcAft>
                      </a:pPr>
                      <a:r>
                        <a:rPr lang="en-US" sz="1800" dirty="0">
                          <a:effectLst/>
                        </a:rPr>
                        <a:t> </a:t>
                      </a:r>
                    </a:p>
                    <a:p>
                      <a:pPr marL="0" marR="0">
                        <a:lnSpc>
                          <a:spcPct val="115000"/>
                        </a:lnSpc>
                        <a:spcBef>
                          <a:spcPts val="0"/>
                        </a:spcBef>
                        <a:spcAft>
                          <a:spcPts val="0"/>
                        </a:spcAft>
                      </a:pPr>
                      <a:r>
                        <a:rPr lang="en-US" sz="1800" dirty="0">
                          <a:effectLst/>
                        </a:rPr>
                        <a:t> </a:t>
                      </a:r>
                    </a:p>
                    <a:p>
                      <a:pPr marL="0" marR="0">
                        <a:lnSpc>
                          <a:spcPct val="115000"/>
                        </a:lnSpc>
                        <a:spcBef>
                          <a:spcPts val="0"/>
                        </a:spcBef>
                        <a:spcAft>
                          <a:spcPts val="0"/>
                        </a:spcAft>
                      </a:pPr>
                      <a:r>
                        <a:rPr lang="en-US" sz="1800" dirty="0">
                          <a:effectLst/>
                        </a:rPr>
                        <a:t> </a:t>
                      </a:r>
                    </a:p>
                  </a:txBody>
                  <a:tcPr marL="0" marR="0" marT="38066" marB="38066"/>
                </a:tc>
                <a:extLst>
                  <a:ext uri="{0D108BD9-81ED-4DB2-BD59-A6C34878D82A}">
                    <a16:rowId xmlns:a16="http://schemas.microsoft.com/office/drawing/2014/main" val="2908368794"/>
                  </a:ext>
                </a:extLst>
              </a:tr>
              <a:tr h="2542557">
                <a:tc>
                  <a:txBody>
                    <a:bodyPr/>
                    <a:lstStyle/>
                    <a:p>
                      <a:pPr marL="0" marR="0">
                        <a:lnSpc>
                          <a:spcPct val="115000"/>
                        </a:lnSpc>
                        <a:spcBef>
                          <a:spcPts val="0"/>
                        </a:spcBef>
                        <a:spcAft>
                          <a:spcPts val="0"/>
                        </a:spcAft>
                      </a:pPr>
                      <a:r>
                        <a:rPr lang="en-US" sz="1800">
                          <a:effectLst/>
                          <a:uFill>
                            <a:solidFill>
                              <a:srgbClr val="000000"/>
                            </a:solidFill>
                          </a:uFill>
                        </a:rPr>
                        <a:t>Income</a:t>
                      </a:r>
                      <a:endParaRPr lang="en-US" sz="1800">
                        <a:solidFill>
                          <a:srgbClr val="000000"/>
                        </a:solidFill>
                        <a:effectLst/>
                        <a:uFill>
                          <a:solidFill>
                            <a:srgbClr val="000000"/>
                          </a:solidFill>
                        </a:uFill>
                        <a:latin typeface="Times New Roman" panose="02020603050405020304" pitchFamily="18" charset="0"/>
                        <a:ea typeface="Arial Unicode MS"/>
                        <a:cs typeface="Times New Roman" panose="02020603050405020304" pitchFamily="18" charset="0"/>
                      </a:endParaRPr>
                    </a:p>
                  </a:txBody>
                  <a:tcPr marL="0" marR="0" marT="38066" marB="38066"/>
                </a:tc>
                <a:tc>
                  <a:txBody>
                    <a:bodyPr/>
                    <a:lstStyle/>
                    <a:p>
                      <a:pPr marL="0" marR="0">
                        <a:lnSpc>
                          <a:spcPct val="115000"/>
                        </a:lnSpc>
                        <a:spcBef>
                          <a:spcPts val="0"/>
                        </a:spcBef>
                        <a:spcAft>
                          <a:spcPts val="0"/>
                        </a:spcAft>
                      </a:pPr>
                      <a:r>
                        <a:rPr lang="en-US" sz="1800" dirty="0">
                          <a:effectLst/>
                          <a:uFill>
                            <a:solidFill>
                              <a:srgbClr val="000000"/>
                            </a:solidFill>
                          </a:uFill>
                        </a:rPr>
                        <a:t>WETU overnight</a:t>
                      </a:r>
                    </a:p>
                    <a:p>
                      <a:pPr marL="0" marR="0">
                        <a:lnSpc>
                          <a:spcPct val="115000"/>
                        </a:lnSpc>
                        <a:spcBef>
                          <a:spcPts val="0"/>
                        </a:spcBef>
                        <a:spcAft>
                          <a:spcPts val="0"/>
                        </a:spcAft>
                      </a:pPr>
                      <a:r>
                        <a:rPr lang="en-US" sz="1800" dirty="0">
                          <a:effectLst/>
                          <a:uFill>
                            <a:solidFill>
                              <a:srgbClr val="000000"/>
                            </a:solidFill>
                          </a:uFill>
                        </a:rPr>
                        <a:t> </a:t>
                      </a:r>
                    </a:p>
                    <a:p>
                      <a:pPr marL="0" marR="0">
                        <a:lnSpc>
                          <a:spcPct val="115000"/>
                        </a:lnSpc>
                        <a:spcBef>
                          <a:spcPts val="0"/>
                        </a:spcBef>
                        <a:spcAft>
                          <a:spcPts val="0"/>
                        </a:spcAft>
                      </a:pPr>
                      <a:r>
                        <a:rPr lang="en-US" sz="1800" dirty="0">
                          <a:effectLst/>
                          <a:uFill>
                            <a:solidFill>
                              <a:srgbClr val="000000"/>
                            </a:solidFill>
                          </a:uFill>
                        </a:rPr>
                        <a:t>Circs</a:t>
                      </a:r>
                    </a:p>
                    <a:p>
                      <a:pPr marL="0" marR="0">
                        <a:lnSpc>
                          <a:spcPct val="115000"/>
                        </a:lnSpc>
                        <a:spcBef>
                          <a:spcPts val="0"/>
                        </a:spcBef>
                        <a:spcAft>
                          <a:spcPts val="0"/>
                        </a:spcAft>
                      </a:pPr>
                      <a:r>
                        <a:rPr lang="en-US" sz="1800" dirty="0">
                          <a:effectLst/>
                          <a:uFill>
                            <a:solidFill>
                              <a:srgbClr val="000000"/>
                            </a:solidFill>
                          </a:uFill>
                        </a:rPr>
                        <a:t> </a:t>
                      </a:r>
                    </a:p>
                    <a:p>
                      <a:pPr marL="0" marR="0">
                        <a:lnSpc>
                          <a:spcPct val="115000"/>
                        </a:lnSpc>
                        <a:spcBef>
                          <a:spcPts val="0"/>
                        </a:spcBef>
                        <a:spcAft>
                          <a:spcPts val="0"/>
                        </a:spcAft>
                      </a:pPr>
                      <a:r>
                        <a:rPr lang="en-US" sz="1800" dirty="0">
                          <a:effectLst/>
                          <a:uFill>
                            <a:solidFill>
                              <a:srgbClr val="000000"/>
                            </a:solidFill>
                          </a:uFill>
                        </a:rPr>
                        <a:t>Billing in office</a:t>
                      </a:r>
                    </a:p>
                    <a:p>
                      <a:pPr marL="0" marR="0">
                        <a:lnSpc>
                          <a:spcPct val="115000"/>
                        </a:lnSpc>
                        <a:spcBef>
                          <a:spcPts val="0"/>
                        </a:spcBef>
                        <a:spcAft>
                          <a:spcPts val="0"/>
                        </a:spcAft>
                      </a:pPr>
                      <a:r>
                        <a:rPr lang="en-US" sz="1800" dirty="0">
                          <a:effectLst/>
                          <a:uFill>
                            <a:solidFill>
                              <a:srgbClr val="000000"/>
                            </a:solidFill>
                          </a:uFill>
                        </a:rPr>
                        <a:t> </a:t>
                      </a:r>
                    </a:p>
                    <a:p>
                      <a:pPr marL="0" marR="0">
                        <a:lnSpc>
                          <a:spcPct val="115000"/>
                        </a:lnSpc>
                        <a:spcBef>
                          <a:spcPts val="0"/>
                        </a:spcBef>
                        <a:spcAft>
                          <a:spcPts val="0"/>
                        </a:spcAft>
                      </a:pPr>
                      <a:endParaRPr lang="en-US" sz="1800" dirty="0">
                        <a:effectLst/>
                        <a:uFill>
                          <a:solidFill>
                            <a:srgbClr val="000000"/>
                          </a:solidFill>
                        </a:uFill>
                      </a:endParaRPr>
                    </a:p>
                    <a:p>
                      <a:pPr marL="0" marR="0">
                        <a:lnSpc>
                          <a:spcPct val="115000"/>
                        </a:lnSpc>
                        <a:spcBef>
                          <a:spcPts val="0"/>
                        </a:spcBef>
                        <a:spcAft>
                          <a:spcPts val="0"/>
                        </a:spcAft>
                      </a:pPr>
                      <a:r>
                        <a:rPr lang="en-US" sz="1800" dirty="0" err="1">
                          <a:effectLst/>
                          <a:uFill>
                            <a:solidFill>
                              <a:srgbClr val="000000"/>
                            </a:solidFill>
                          </a:uFill>
                        </a:rPr>
                        <a:t>Vulvoderm</a:t>
                      </a:r>
                      <a:endParaRPr lang="en-US" sz="1800" dirty="0">
                        <a:effectLst/>
                        <a:uFill>
                          <a:solidFill>
                            <a:srgbClr val="000000"/>
                          </a:solidFill>
                        </a:uFill>
                      </a:endParaRPr>
                    </a:p>
                    <a:p>
                      <a:pPr marL="0" marR="0">
                        <a:lnSpc>
                          <a:spcPct val="115000"/>
                        </a:lnSpc>
                        <a:spcBef>
                          <a:spcPts val="0"/>
                        </a:spcBef>
                        <a:spcAft>
                          <a:spcPts val="0"/>
                        </a:spcAft>
                      </a:pPr>
                      <a:r>
                        <a:rPr lang="en-US" sz="1800" dirty="0">
                          <a:effectLst/>
                          <a:uFill>
                            <a:solidFill>
                              <a:srgbClr val="000000"/>
                            </a:solidFill>
                          </a:uFill>
                        </a:rPr>
                        <a:t> </a:t>
                      </a:r>
                      <a:endParaRPr lang="en-US" sz="1800" dirty="0">
                        <a:solidFill>
                          <a:srgbClr val="000000"/>
                        </a:solidFill>
                        <a:effectLst/>
                        <a:uFill>
                          <a:solidFill>
                            <a:srgbClr val="000000"/>
                          </a:solidFill>
                        </a:uFill>
                        <a:latin typeface="Times New Roman" panose="02020603050405020304" pitchFamily="18" charset="0"/>
                        <a:ea typeface="Arial Unicode MS"/>
                        <a:cs typeface="Times New Roman" panose="02020603050405020304" pitchFamily="18" charset="0"/>
                      </a:endParaRPr>
                    </a:p>
                  </a:txBody>
                  <a:tcPr marL="0" marR="0" marT="38066" marB="38066"/>
                </a:tc>
                <a:tc>
                  <a:txBody>
                    <a:bodyPr/>
                    <a:lstStyle/>
                    <a:p>
                      <a:pPr marL="0" marR="0">
                        <a:lnSpc>
                          <a:spcPct val="115000"/>
                        </a:lnSpc>
                        <a:spcBef>
                          <a:spcPts val="0"/>
                        </a:spcBef>
                        <a:spcAft>
                          <a:spcPts val="0"/>
                        </a:spcAft>
                      </a:pPr>
                      <a:r>
                        <a:rPr lang="en-US" sz="1800" dirty="0">
                          <a:effectLst/>
                          <a:uFill>
                            <a:solidFill>
                              <a:srgbClr val="000000"/>
                            </a:solidFill>
                          </a:uFill>
                        </a:rPr>
                        <a:t>Tonja</a:t>
                      </a:r>
                    </a:p>
                    <a:p>
                      <a:pPr marL="0" marR="0">
                        <a:lnSpc>
                          <a:spcPct val="115000"/>
                        </a:lnSpc>
                        <a:spcBef>
                          <a:spcPts val="0"/>
                        </a:spcBef>
                        <a:spcAft>
                          <a:spcPts val="0"/>
                        </a:spcAft>
                      </a:pPr>
                      <a:r>
                        <a:rPr lang="en-US" sz="1800" dirty="0">
                          <a:effectLst/>
                          <a:uFill>
                            <a:solidFill>
                              <a:srgbClr val="000000"/>
                            </a:solidFill>
                          </a:uFill>
                        </a:rPr>
                        <a:t> </a:t>
                      </a:r>
                    </a:p>
                    <a:p>
                      <a:pPr marL="0" marR="0">
                        <a:lnSpc>
                          <a:spcPct val="115000"/>
                        </a:lnSpc>
                        <a:spcBef>
                          <a:spcPts val="0"/>
                        </a:spcBef>
                        <a:spcAft>
                          <a:spcPts val="0"/>
                        </a:spcAft>
                      </a:pPr>
                      <a:r>
                        <a:rPr lang="en-US" sz="1800" dirty="0">
                          <a:effectLst/>
                          <a:uFill>
                            <a:solidFill>
                              <a:srgbClr val="000000"/>
                            </a:solidFill>
                          </a:uFill>
                        </a:rPr>
                        <a:t>Audrey</a:t>
                      </a:r>
                    </a:p>
                    <a:p>
                      <a:pPr marL="0" marR="0">
                        <a:lnSpc>
                          <a:spcPct val="115000"/>
                        </a:lnSpc>
                        <a:spcBef>
                          <a:spcPts val="0"/>
                        </a:spcBef>
                        <a:spcAft>
                          <a:spcPts val="0"/>
                        </a:spcAft>
                      </a:pPr>
                      <a:r>
                        <a:rPr lang="en-US" sz="1800" dirty="0">
                          <a:effectLst/>
                          <a:uFill>
                            <a:solidFill>
                              <a:srgbClr val="000000"/>
                            </a:solidFill>
                          </a:uFill>
                        </a:rPr>
                        <a:t> </a:t>
                      </a:r>
                    </a:p>
                    <a:p>
                      <a:pPr marL="0" marR="0">
                        <a:lnSpc>
                          <a:spcPct val="115000"/>
                        </a:lnSpc>
                        <a:spcBef>
                          <a:spcPts val="0"/>
                        </a:spcBef>
                        <a:spcAft>
                          <a:spcPts val="0"/>
                        </a:spcAft>
                      </a:pPr>
                      <a:r>
                        <a:rPr lang="en-US" sz="1800" dirty="0">
                          <a:effectLst/>
                          <a:uFill>
                            <a:solidFill>
                              <a:srgbClr val="000000"/>
                            </a:solidFill>
                          </a:uFill>
                        </a:rPr>
                        <a:t>Sharon H, Tonja</a:t>
                      </a:r>
                    </a:p>
                    <a:p>
                      <a:pPr marL="0" marR="0">
                        <a:lnSpc>
                          <a:spcPct val="115000"/>
                        </a:lnSpc>
                        <a:spcBef>
                          <a:spcPts val="0"/>
                        </a:spcBef>
                        <a:spcAft>
                          <a:spcPts val="0"/>
                        </a:spcAft>
                      </a:pPr>
                      <a:r>
                        <a:rPr lang="en-US" sz="1800" dirty="0">
                          <a:effectLst/>
                          <a:uFill>
                            <a:solidFill>
                              <a:srgbClr val="000000"/>
                            </a:solidFill>
                          </a:uFill>
                        </a:rPr>
                        <a:t> </a:t>
                      </a:r>
                    </a:p>
                    <a:p>
                      <a:pPr marL="0" marR="0">
                        <a:lnSpc>
                          <a:spcPct val="115000"/>
                        </a:lnSpc>
                        <a:spcBef>
                          <a:spcPts val="0"/>
                        </a:spcBef>
                        <a:spcAft>
                          <a:spcPts val="0"/>
                        </a:spcAft>
                      </a:pPr>
                      <a:r>
                        <a:rPr lang="en-US" sz="1800" dirty="0" err="1">
                          <a:effectLst/>
                          <a:uFill>
                            <a:solidFill>
                              <a:srgbClr val="000000"/>
                            </a:solidFill>
                          </a:uFill>
                        </a:rPr>
                        <a:t>Colpo</a:t>
                      </a:r>
                      <a:r>
                        <a:rPr lang="en-US" sz="1800" dirty="0">
                          <a:effectLst/>
                          <a:uFill>
                            <a:solidFill>
                              <a:srgbClr val="000000"/>
                            </a:solidFill>
                          </a:uFill>
                        </a:rPr>
                        <a:t> Team</a:t>
                      </a:r>
                      <a:endParaRPr lang="en-US" sz="1800" dirty="0">
                        <a:solidFill>
                          <a:srgbClr val="000000"/>
                        </a:solidFill>
                        <a:effectLst/>
                        <a:uFill>
                          <a:solidFill>
                            <a:srgbClr val="000000"/>
                          </a:solidFill>
                        </a:uFill>
                        <a:latin typeface="Times New Roman" panose="02020603050405020304" pitchFamily="18" charset="0"/>
                        <a:ea typeface="Arial Unicode MS"/>
                        <a:cs typeface="Times New Roman" panose="02020603050405020304" pitchFamily="18" charset="0"/>
                      </a:endParaRPr>
                    </a:p>
                  </a:txBody>
                  <a:tcPr marL="0" marR="0" marT="38066" marB="38066"/>
                </a:tc>
                <a:tc>
                  <a:txBody>
                    <a:bodyPr/>
                    <a:lstStyle/>
                    <a:p>
                      <a:pPr marL="0" marR="0">
                        <a:lnSpc>
                          <a:spcPct val="100000"/>
                        </a:lnSpc>
                        <a:spcBef>
                          <a:spcPts val="0"/>
                        </a:spcBef>
                        <a:spcAft>
                          <a:spcPts val="0"/>
                        </a:spcAft>
                      </a:pPr>
                      <a:r>
                        <a:rPr lang="en-US" sz="1800" dirty="0">
                          <a:effectLst/>
                        </a:rPr>
                        <a:t>1/30 confirmed that we are getting reimbursed for our care of private pts.</a:t>
                      </a:r>
                    </a:p>
                    <a:p>
                      <a:pPr marL="0" marR="0">
                        <a:lnSpc>
                          <a:spcPct val="115000"/>
                        </a:lnSpc>
                        <a:spcBef>
                          <a:spcPts val="0"/>
                        </a:spcBef>
                        <a:spcAft>
                          <a:spcPts val="0"/>
                        </a:spcAft>
                      </a:pPr>
                      <a:r>
                        <a:rPr lang="en-US" sz="1800" dirty="0">
                          <a:effectLst/>
                        </a:rPr>
                        <a:t> </a:t>
                      </a:r>
                    </a:p>
                    <a:p>
                      <a:pPr marL="0" marR="0">
                        <a:lnSpc>
                          <a:spcPct val="115000"/>
                        </a:lnSpc>
                        <a:spcBef>
                          <a:spcPts val="0"/>
                        </a:spcBef>
                        <a:spcAft>
                          <a:spcPts val="0"/>
                        </a:spcAft>
                      </a:pPr>
                      <a:r>
                        <a:rPr lang="en-US" sz="1800" dirty="0">
                          <a:effectLst/>
                        </a:rPr>
                        <a:t> </a:t>
                      </a:r>
                    </a:p>
                    <a:p>
                      <a:pPr marL="0" marR="0">
                        <a:lnSpc>
                          <a:spcPct val="100000"/>
                        </a:lnSpc>
                        <a:spcBef>
                          <a:spcPts val="0"/>
                        </a:spcBef>
                        <a:spcAft>
                          <a:spcPts val="0"/>
                        </a:spcAft>
                      </a:pPr>
                      <a:r>
                        <a:rPr lang="en-US" sz="1800" dirty="0">
                          <a:effectLst/>
                        </a:rPr>
                        <a:t> Training in meeting accomplished</a:t>
                      </a:r>
                    </a:p>
                    <a:p>
                      <a:pPr marL="0" marR="0">
                        <a:lnSpc>
                          <a:spcPct val="100000"/>
                        </a:lnSpc>
                        <a:spcBef>
                          <a:spcPts val="0"/>
                        </a:spcBef>
                        <a:spcAft>
                          <a:spcPts val="0"/>
                        </a:spcAft>
                      </a:pPr>
                      <a:r>
                        <a:rPr lang="en-US" sz="1800" dirty="0">
                          <a:effectLst/>
                        </a:rPr>
                        <a:t>Working on in-</a:t>
                      </a:r>
                      <a:r>
                        <a:rPr lang="en-US" sz="1800" dirty="0" err="1">
                          <a:effectLst/>
                        </a:rPr>
                        <a:t>pt</a:t>
                      </a:r>
                      <a:r>
                        <a:rPr lang="en-US" sz="1800" dirty="0">
                          <a:effectLst/>
                        </a:rPr>
                        <a:t> billing recommendations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38066" marB="38066"/>
                </a:tc>
                <a:extLst>
                  <a:ext uri="{0D108BD9-81ED-4DB2-BD59-A6C34878D82A}">
                    <a16:rowId xmlns:a16="http://schemas.microsoft.com/office/drawing/2014/main" val="2758961666"/>
                  </a:ext>
                </a:extLst>
              </a:tr>
            </a:tbl>
          </a:graphicData>
        </a:graphic>
      </p:graphicFrame>
    </p:spTree>
    <p:extLst>
      <p:ext uri="{BB962C8B-B14F-4D97-AF65-F5344CB8AC3E}">
        <p14:creationId xmlns:p14="http://schemas.microsoft.com/office/powerpoint/2010/main" val="11884382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0500"/>
            <a:ext cx="10515600" cy="1325563"/>
          </a:xfrm>
        </p:spPr>
        <p:txBody>
          <a:bodyPr>
            <a:normAutofit/>
          </a:bodyPr>
          <a:lstStyle/>
          <a:p>
            <a:r>
              <a:rPr lang="en-US" b="1" dirty="0"/>
              <a:t>Objectives – Are They SMART?</a:t>
            </a:r>
            <a:r>
              <a:rPr lang="en-US" dirty="0">
                <a:solidFill>
                  <a:srgbClr val="FFFFFF"/>
                </a:solidFill>
              </a:rPr>
              <a:t>RT Goals</a:t>
            </a:r>
          </a:p>
        </p:txBody>
      </p:sp>
      <p:graphicFrame>
        <p:nvGraphicFramePr>
          <p:cNvPr id="5" name="Content Placeholder 2">
            <a:extLst>
              <a:ext uri="{FF2B5EF4-FFF2-40B4-BE49-F238E27FC236}">
                <a16:creationId xmlns:a16="http://schemas.microsoft.com/office/drawing/2014/main" id="{60447DDA-1E47-0FAA-7748-288159A903D8}"/>
              </a:ext>
            </a:extLst>
          </p:cNvPr>
          <p:cNvGraphicFramePr>
            <a:graphicFrameLocks noGrp="1"/>
          </p:cNvGraphicFramePr>
          <p:nvPr>
            <p:ph idx="1"/>
            <p:extLst>
              <p:ext uri="{D42A27DB-BD31-4B8C-83A1-F6EECF244321}">
                <p14:modId xmlns:p14="http://schemas.microsoft.com/office/powerpoint/2010/main" val="66301714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B4C3343-A6F2-B1F8-96E8-A24384652992}"/>
              </a:ext>
            </a:extLst>
          </p:cNvPr>
          <p:cNvGraphicFramePr>
            <a:graphicFrameLocks noGrp="1"/>
          </p:cNvGraphicFramePr>
          <p:nvPr>
            <p:ph idx="1"/>
            <p:extLst>
              <p:ext uri="{D42A27DB-BD31-4B8C-83A1-F6EECF244321}">
                <p14:modId xmlns:p14="http://schemas.microsoft.com/office/powerpoint/2010/main" val="2040562399"/>
              </p:ext>
            </p:extLst>
          </p:nvPr>
        </p:nvGraphicFramePr>
        <p:xfrm>
          <a:off x="304800" y="317089"/>
          <a:ext cx="11589774" cy="6415305"/>
        </p:xfrm>
        <a:graphic>
          <a:graphicData uri="http://schemas.openxmlformats.org/drawingml/2006/table">
            <a:tbl>
              <a:tblPr firstRow="1" bandRow="1">
                <a:tableStyleId>{5C22544A-7EE6-4342-B048-85BDC9FD1C3A}</a:tableStyleId>
              </a:tblPr>
              <a:tblGrid>
                <a:gridCol w="3863258">
                  <a:extLst>
                    <a:ext uri="{9D8B030D-6E8A-4147-A177-3AD203B41FA5}">
                      <a16:colId xmlns:a16="http://schemas.microsoft.com/office/drawing/2014/main" val="778225658"/>
                    </a:ext>
                  </a:extLst>
                </a:gridCol>
                <a:gridCol w="3863258">
                  <a:extLst>
                    <a:ext uri="{9D8B030D-6E8A-4147-A177-3AD203B41FA5}">
                      <a16:colId xmlns:a16="http://schemas.microsoft.com/office/drawing/2014/main" val="2525403897"/>
                    </a:ext>
                  </a:extLst>
                </a:gridCol>
                <a:gridCol w="3863258">
                  <a:extLst>
                    <a:ext uri="{9D8B030D-6E8A-4147-A177-3AD203B41FA5}">
                      <a16:colId xmlns:a16="http://schemas.microsoft.com/office/drawing/2014/main" val="2561861507"/>
                    </a:ext>
                  </a:extLst>
                </a:gridCol>
              </a:tblGrid>
              <a:tr h="972165">
                <a:tc>
                  <a:txBody>
                    <a:bodyPr/>
                    <a:lstStyle/>
                    <a:p>
                      <a:pPr algn="ctr"/>
                      <a:r>
                        <a:rPr lang="en-US" sz="2800" dirty="0"/>
                        <a:t>Explore Starting a Low Risk Birth Unit</a:t>
                      </a:r>
                    </a:p>
                  </a:txBody>
                  <a:tcPr/>
                </a:tc>
                <a:tc>
                  <a:txBody>
                    <a:bodyPr/>
                    <a:lstStyle/>
                    <a:p>
                      <a:pPr algn="ctr"/>
                      <a:r>
                        <a:rPr lang="en-US" sz="2400" dirty="0"/>
                        <a:t>Analyze need, space  and staffing requirements with Ob and </a:t>
                      </a:r>
                      <a:r>
                        <a:rPr lang="en-US" sz="2400" dirty="0" err="1"/>
                        <a:t>Nsg</a:t>
                      </a:r>
                      <a:r>
                        <a:rPr lang="en-US" sz="2400" dirty="0"/>
                        <a:t> leadership – 6 </a:t>
                      </a:r>
                      <a:r>
                        <a:rPr lang="en-US" sz="2400" dirty="0" err="1"/>
                        <a:t>mo</a:t>
                      </a:r>
                      <a:endParaRPr lang="en-US" sz="2400" dirty="0"/>
                    </a:p>
                  </a:txBody>
                  <a:tcPr/>
                </a:tc>
                <a:tc>
                  <a:txBody>
                    <a:bodyPr/>
                    <a:lstStyle/>
                    <a:p>
                      <a:pPr algn="ctr"/>
                      <a:r>
                        <a:rPr lang="en-US" sz="2800" dirty="0"/>
                        <a:t>Promote physiologic birth by encouraging midwifery care</a:t>
                      </a:r>
                    </a:p>
                  </a:txBody>
                  <a:tcPr/>
                </a:tc>
                <a:extLst>
                  <a:ext uri="{0D108BD9-81ED-4DB2-BD59-A6C34878D82A}">
                    <a16:rowId xmlns:a16="http://schemas.microsoft.com/office/drawing/2014/main" val="4277384737"/>
                  </a:ext>
                </a:extLst>
              </a:tr>
              <a:tr h="972165">
                <a:tc>
                  <a:txBody>
                    <a:bodyPr/>
                    <a:lstStyle/>
                    <a:p>
                      <a:r>
                        <a:rPr lang="en-US" sz="2800" dirty="0"/>
                        <a:t>S = Specific</a:t>
                      </a:r>
                    </a:p>
                  </a:txBody>
                  <a:tcPr/>
                </a:tc>
                <a:tc>
                  <a:txBody>
                    <a:bodyPr/>
                    <a:lstStyle/>
                    <a:p>
                      <a:pPr algn="ctr"/>
                      <a:r>
                        <a:rPr lang="en-US" sz="2800" dirty="0"/>
                        <a:t>Y</a:t>
                      </a:r>
                    </a:p>
                  </a:txBody>
                  <a:tcPr/>
                </a:tc>
                <a:tc>
                  <a:txBody>
                    <a:bodyPr/>
                    <a:lstStyle/>
                    <a:p>
                      <a:pPr algn="ctr"/>
                      <a:r>
                        <a:rPr lang="en-US" sz="2800" dirty="0"/>
                        <a:t>N</a:t>
                      </a:r>
                    </a:p>
                  </a:txBody>
                  <a:tcPr/>
                </a:tc>
                <a:extLst>
                  <a:ext uri="{0D108BD9-81ED-4DB2-BD59-A6C34878D82A}">
                    <a16:rowId xmlns:a16="http://schemas.microsoft.com/office/drawing/2014/main" val="853075512"/>
                  </a:ext>
                </a:extLst>
              </a:tr>
              <a:tr h="972165">
                <a:tc>
                  <a:txBody>
                    <a:bodyPr/>
                    <a:lstStyle/>
                    <a:p>
                      <a:r>
                        <a:rPr lang="en-US" sz="2800" dirty="0"/>
                        <a:t>M = Measurable</a:t>
                      </a:r>
                    </a:p>
                  </a:txBody>
                  <a:tcPr/>
                </a:tc>
                <a:tc>
                  <a:txBody>
                    <a:bodyPr/>
                    <a:lstStyle/>
                    <a:p>
                      <a:pPr algn="ctr"/>
                      <a:r>
                        <a:rPr lang="en-US" sz="2800" dirty="0"/>
                        <a:t>Y</a:t>
                      </a:r>
                    </a:p>
                  </a:txBody>
                  <a:tcPr/>
                </a:tc>
                <a:tc>
                  <a:txBody>
                    <a:bodyPr/>
                    <a:lstStyle/>
                    <a:p>
                      <a:pPr algn="ctr"/>
                      <a:r>
                        <a:rPr lang="en-US" sz="2800" dirty="0"/>
                        <a:t>N</a:t>
                      </a:r>
                    </a:p>
                  </a:txBody>
                  <a:tcPr/>
                </a:tc>
                <a:extLst>
                  <a:ext uri="{0D108BD9-81ED-4DB2-BD59-A6C34878D82A}">
                    <a16:rowId xmlns:a16="http://schemas.microsoft.com/office/drawing/2014/main" val="2412291520"/>
                  </a:ext>
                </a:extLst>
              </a:tr>
              <a:tr h="972165">
                <a:tc>
                  <a:txBody>
                    <a:bodyPr/>
                    <a:lstStyle/>
                    <a:p>
                      <a:r>
                        <a:rPr lang="en-US" sz="2800" dirty="0"/>
                        <a:t>A = Achievable</a:t>
                      </a:r>
                    </a:p>
                  </a:txBody>
                  <a:tcPr/>
                </a:tc>
                <a:tc>
                  <a:txBody>
                    <a:bodyPr/>
                    <a:lstStyle/>
                    <a:p>
                      <a:pPr algn="ctr"/>
                      <a:r>
                        <a:rPr lang="en-US" sz="2800" dirty="0"/>
                        <a:t>Y</a:t>
                      </a:r>
                    </a:p>
                  </a:txBody>
                  <a:tcPr/>
                </a:tc>
                <a:tc>
                  <a:txBody>
                    <a:bodyPr/>
                    <a:lstStyle/>
                    <a:p>
                      <a:pPr algn="ctr"/>
                      <a:r>
                        <a:rPr lang="en-US" sz="2800" dirty="0"/>
                        <a:t>?</a:t>
                      </a:r>
                    </a:p>
                  </a:txBody>
                  <a:tcPr/>
                </a:tc>
                <a:extLst>
                  <a:ext uri="{0D108BD9-81ED-4DB2-BD59-A6C34878D82A}">
                    <a16:rowId xmlns:a16="http://schemas.microsoft.com/office/drawing/2014/main" val="1174601101"/>
                  </a:ext>
                </a:extLst>
              </a:tr>
              <a:tr h="972165">
                <a:tc>
                  <a:txBody>
                    <a:bodyPr/>
                    <a:lstStyle/>
                    <a:p>
                      <a:r>
                        <a:rPr lang="en-US" sz="2800" dirty="0"/>
                        <a:t>R = Realistic</a:t>
                      </a:r>
                    </a:p>
                  </a:txBody>
                  <a:tcPr/>
                </a:tc>
                <a:tc>
                  <a:txBody>
                    <a:bodyPr/>
                    <a:lstStyle/>
                    <a:p>
                      <a:pPr algn="ctr"/>
                      <a:r>
                        <a:rPr lang="en-US" sz="2800" dirty="0"/>
                        <a:t>Y</a:t>
                      </a:r>
                    </a:p>
                  </a:txBody>
                  <a:tcPr/>
                </a:tc>
                <a:tc>
                  <a:txBody>
                    <a:bodyPr/>
                    <a:lstStyle/>
                    <a:p>
                      <a:pPr algn="ctr"/>
                      <a:r>
                        <a:rPr lang="en-US" sz="2800" dirty="0"/>
                        <a:t>?</a:t>
                      </a:r>
                    </a:p>
                  </a:txBody>
                  <a:tcPr/>
                </a:tc>
                <a:extLst>
                  <a:ext uri="{0D108BD9-81ED-4DB2-BD59-A6C34878D82A}">
                    <a16:rowId xmlns:a16="http://schemas.microsoft.com/office/drawing/2014/main" val="2128068221"/>
                  </a:ext>
                </a:extLst>
              </a:tr>
              <a:tr h="972165">
                <a:tc>
                  <a:txBody>
                    <a:bodyPr/>
                    <a:lstStyle/>
                    <a:p>
                      <a:r>
                        <a:rPr lang="en-US" sz="2800" dirty="0"/>
                        <a:t>T = Time-Bound</a:t>
                      </a:r>
                    </a:p>
                  </a:txBody>
                  <a:tcPr/>
                </a:tc>
                <a:tc>
                  <a:txBody>
                    <a:bodyPr/>
                    <a:lstStyle/>
                    <a:p>
                      <a:pPr algn="ctr"/>
                      <a:r>
                        <a:rPr lang="en-US" sz="2800" dirty="0"/>
                        <a:t>Y</a:t>
                      </a:r>
                    </a:p>
                  </a:txBody>
                  <a:tcPr/>
                </a:tc>
                <a:tc>
                  <a:txBody>
                    <a:bodyPr/>
                    <a:lstStyle/>
                    <a:p>
                      <a:pPr algn="ctr"/>
                      <a:r>
                        <a:rPr lang="en-US" sz="2800" dirty="0"/>
                        <a:t>N</a:t>
                      </a:r>
                    </a:p>
                  </a:txBody>
                  <a:tcPr/>
                </a:tc>
                <a:extLst>
                  <a:ext uri="{0D108BD9-81ED-4DB2-BD59-A6C34878D82A}">
                    <a16:rowId xmlns:a16="http://schemas.microsoft.com/office/drawing/2014/main" val="1952064395"/>
                  </a:ext>
                </a:extLst>
              </a:tr>
            </a:tbl>
          </a:graphicData>
        </a:graphic>
      </p:graphicFrame>
    </p:spTree>
    <p:extLst>
      <p:ext uri="{BB962C8B-B14F-4D97-AF65-F5344CB8AC3E}">
        <p14:creationId xmlns:p14="http://schemas.microsoft.com/office/powerpoint/2010/main" val="42673500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1D8B-65DD-4711-055B-79E1D1391FA8}"/>
              </a:ext>
            </a:extLst>
          </p:cNvPr>
          <p:cNvSpPr>
            <a:spLocks noGrp="1"/>
          </p:cNvSpPr>
          <p:nvPr>
            <p:ph type="title"/>
          </p:nvPr>
        </p:nvSpPr>
        <p:spPr/>
        <p:txBody>
          <a:bodyPr/>
          <a:lstStyle/>
          <a:p>
            <a:r>
              <a:rPr lang="en-US" b="1" dirty="0"/>
              <a:t>Getting It Done – Importance of Follow-Up</a:t>
            </a:r>
          </a:p>
        </p:txBody>
      </p:sp>
      <p:sp>
        <p:nvSpPr>
          <p:cNvPr id="3" name="Content Placeholder 2">
            <a:extLst>
              <a:ext uri="{FF2B5EF4-FFF2-40B4-BE49-F238E27FC236}">
                <a16:creationId xmlns:a16="http://schemas.microsoft.com/office/drawing/2014/main" id="{9BA56675-6A16-CEB1-C87B-7587E41394EE}"/>
              </a:ext>
            </a:extLst>
          </p:cNvPr>
          <p:cNvSpPr>
            <a:spLocks noGrp="1"/>
          </p:cNvSpPr>
          <p:nvPr>
            <p:ph idx="1"/>
          </p:nvPr>
        </p:nvSpPr>
        <p:spPr/>
        <p:txBody>
          <a:bodyPr/>
          <a:lstStyle/>
          <a:p>
            <a:r>
              <a:rPr lang="en-US" dirty="0"/>
              <a:t>Follow-Up needs to be:</a:t>
            </a:r>
          </a:p>
          <a:p>
            <a:pPr lvl="1"/>
            <a:r>
              <a:rPr lang="en-US" dirty="0"/>
              <a:t>Structured, </a:t>
            </a:r>
            <a:r>
              <a:rPr lang="en-US" dirty="0" err="1"/>
              <a:t>ie</a:t>
            </a:r>
            <a:r>
              <a:rPr lang="en-US" dirty="0"/>
              <a:t>, in writing</a:t>
            </a:r>
          </a:p>
          <a:p>
            <a:pPr lvl="1"/>
            <a:r>
              <a:rPr lang="en-US" dirty="0"/>
              <a:t>Regular, </a:t>
            </a:r>
            <a:r>
              <a:rPr lang="en-US" dirty="0" err="1"/>
              <a:t>ie</a:t>
            </a:r>
            <a:r>
              <a:rPr lang="en-US" dirty="0"/>
              <a:t>, embedded in monthly meetings/communications</a:t>
            </a:r>
          </a:p>
          <a:p>
            <a:pPr lvl="1"/>
            <a:r>
              <a:rPr lang="en-US" dirty="0"/>
              <a:t>Accountable, </a:t>
            </a:r>
            <a:r>
              <a:rPr lang="en-US" dirty="0" err="1"/>
              <a:t>ie</a:t>
            </a:r>
            <a:r>
              <a:rPr lang="en-US" dirty="0"/>
              <a:t>, people held responsible</a:t>
            </a:r>
          </a:p>
          <a:p>
            <a:pPr lvl="1"/>
            <a:r>
              <a:rPr lang="en-US" dirty="0"/>
              <a:t>Responsive to changing conditions and business priorities</a:t>
            </a:r>
          </a:p>
          <a:p>
            <a:pPr lvl="1"/>
            <a:r>
              <a:rPr lang="en-US" dirty="0"/>
              <a:t>Celebratory, </a:t>
            </a:r>
            <a:r>
              <a:rPr lang="en-US" dirty="0" err="1"/>
              <a:t>ie</a:t>
            </a:r>
            <a:r>
              <a:rPr lang="en-US" dirty="0"/>
              <a:t>, give acknowledgement and kudos for work and accomplishments</a:t>
            </a:r>
          </a:p>
          <a:p>
            <a:pPr lvl="1"/>
            <a:r>
              <a:rPr lang="en-US" dirty="0"/>
              <a:t>Expansive, </a:t>
            </a:r>
            <a:r>
              <a:rPr lang="en-US" dirty="0" err="1"/>
              <a:t>ie</a:t>
            </a:r>
            <a:r>
              <a:rPr lang="en-US" dirty="0"/>
              <a:t>, ‘what’s next?’</a:t>
            </a:r>
          </a:p>
          <a:p>
            <a:pPr lvl="1"/>
            <a:r>
              <a:rPr lang="en-US" dirty="0"/>
              <a:t>Ongoing, </a:t>
            </a:r>
            <a:r>
              <a:rPr lang="en-US" dirty="0" err="1"/>
              <a:t>ie</a:t>
            </a:r>
            <a:r>
              <a:rPr lang="en-US" dirty="0"/>
              <a:t>, Strategic Planning is not ‘one and done’</a:t>
            </a:r>
          </a:p>
        </p:txBody>
      </p:sp>
    </p:spTree>
    <p:extLst>
      <p:ext uri="{BB962C8B-B14F-4D97-AF65-F5344CB8AC3E}">
        <p14:creationId xmlns:p14="http://schemas.microsoft.com/office/powerpoint/2010/main" val="24054063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E02CA-8FAE-484B-2B5C-31040A0BFBDD}"/>
              </a:ext>
            </a:extLst>
          </p:cNvPr>
          <p:cNvSpPr>
            <a:spLocks noGrp="1"/>
          </p:cNvSpPr>
          <p:nvPr>
            <p:ph type="title"/>
          </p:nvPr>
        </p:nvSpPr>
        <p:spPr/>
        <p:txBody>
          <a:bodyPr/>
          <a:lstStyle/>
          <a:p>
            <a:r>
              <a:rPr lang="en-US" b="1" dirty="0"/>
              <a:t>The Pitfalls of Many Strategic Plans</a:t>
            </a:r>
          </a:p>
        </p:txBody>
      </p:sp>
      <p:sp>
        <p:nvSpPr>
          <p:cNvPr id="3" name="Content Placeholder 2">
            <a:extLst>
              <a:ext uri="{FF2B5EF4-FFF2-40B4-BE49-F238E27FC236}">
                <a16:creationId xmlns:a16="http://schemas.microsoft.com/office/drawing/2014/main" id="{E5632643-8973-7E4C-033A-26EE53AF3D5F}"/>
              </a:ext>
            </a:extLst>
          </p:cNvPr>
          <p:cNvSpPr>
            <a:spLocks noGrp="1"/>
          </p:cNvSpPr>
          <p:nvPr>
            <p:ph idx="1"/>
          </p:nvPr>
        </p:nvSpPr>
        <p:spPr>
          <a:xfrm>
            <a:off x="671053" y="1762432"/>
            <a:ext cx="10102644" cy="4218039"/>
          </a:xfrm>
        </p:spPr>
        <p:txBody>
          <a:bodyPr>
            <a:normAutofit/>
          </a:bodyPr>
          <a:lstStyle/>
          <a:p>
            <a:r>
              <a:rPr lang="en-US" dirty="0"/>
              <a:t>Not gathering baseline data</a:t>
            </a:r>
          </a:p>
          <a:p>
            <a:r>
              <a:rPr lang="en-US" dirty="0"/>
              <a:t>Not getting team on board with concept</a:t>
            </a:r>
          </a:p>
          <a:p>
            <a:r>
              <a:rPr lang="en-US" dirty="0"/>
              <a:t>Lack of planning</a:t>
            </a:r>
          </a:p>
          <a:p>
            <a:r>
              <a:rPr lang="en-US" dirty="0"/>
              <a:t>No structure to the process</a:t>
            </a:r>
          </a:p>
          <a:p>
            <a:r>
              <a:rPr lang="en-US" dirty="0"/>
              <a:t>Not setting aside enough time</a:t>
            </a:r>
          </a:p>
          <a:p>
            <a:r>
              <a:rPr lang="en-US" dirty="0"/>
              <a:t>Lack of SMART goals in writing</a:t>
            </a:r>
          </a:p>
          <a:p>
            <a:r>
              <a:rPr lang="en-US" dirty="0"/>
              <a:t>No regular follow up</a:t>
            </a:r>
          </a:p>
          <a:p>
            <a:endParaRPr lang="en-US" dirty="0"/>
          </a:p>
        </p:txBody>
      </p:sp>
    </p:spTree>
    <p:extLst>
      <p:ext uri="{BB962C8B-B14F-4D97-AF65-F5344CB8AC3E}">
        <p14:creationId xmlns:p14="http://schemas.microsoft.com/office/powerpoint/2010/main" val="41771807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2" y="920996"/>
            <a:ext cx="7336859" cy="736355"/>
          </a:xfrm>
        </p:spPr>
        <p:txBody>
          <a:bodyPr>
            <a:normAutofit/>
          </a:bodyPr>
          <a:lstStyle/>
          <a:p>
            <a:r>
              <a:rPr lang="en-US" sz="3600" b="1" dirty="0"/>
              <a:t>Resources</a:t>
            </a:r>
            <a:endParaRPr lang="en-US" sz="3600" dirty="0"/>
          </a:p>
        </p:txBody>
      </p:sp>
      <p:sp>
        <p:nvSpPr>
          <p:cNvPr id="3" name="Content Placeholder 2"/>
          <p:cNvSpPr>
            <a:spLocks noGrp="1"/>
          </p:cNvSpPr>
          <p:nvPr>
            <p:ph idx="1"/>
          </p:nvPr>
        </p:nvSpPr>
        <p:spPr>
          <a:xfrm>
            <a:off x="1584652" y="2090058"/>
            <a:ext cx="8331760" cy="3640560"/>
          </a:xfrm>
        </p:spPr>
        <p:txBody>
          <a:bodyPr>
            <a:normAutofit/>
          </a:bodyPr>
          <a:lstStyle/>
          <a:p>
            <a:pPr marL="0" indent="0"/>
            <a:r>
              <a:rPr lang="en-US" sz="1650" dirty="0"/>
              <a:t>   </a:t>
            </a:r>
            <a:r>
              <a:rPr lang="en-US" sz="2700" dirty="0"/>
              <a:t>ACNM Guide to Strategic Planning</a:t>
            </a:r>
          </a:p>
          <a:p>
            <a:pPr marL="0" indent="0">
              <a:buNone/>
            </a:pPr>
            <a:r>
              <a:rPr lang="en-US" sz="1650" dirty="0">
                <a:hlinkClick r:id="rId2"/>
              </a:rPr>
              <a:t>http://www.midwife.org/acnm/files/ccLibraryFiles/Filename/000000003745/Strategic_Planning.pdf</a:t>
            </a:r>
            <a:endParaRPr lang="en-US" sz="1650" dirty="0"/>
          </a:p>
          <a:p>
            <a:r>
              <a:rPr lang="en-US" sz="2400" dirty="0"/>
              <a:t>Bryant, C.  Administrative Manual for Midwifery Practices (5</a:t>
            </a:r>
            <a:r>
              <a:rPr lang="en-US" sz="2400" baseline="30000" dirty="0"/>
              <a:t>th</a:t>
            </a:r>
            <a:r>
              <a:rPr lang="en-US" sz="2400" dirty="0"/>
              <a:t> ed).  ACNM, 2021.</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Only 1,000 You Tube videos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755043E-0A7A-D029-0F6F-6EDD3186204A}"/>
              </a:ext>
            </a:extLst>
          </p:cNvPr>
          <p:cNvSpPr>
            <a:spLocks noGrp="1"/>
          </p:cNvSpPr>
          <p:nvPr>
            <p:ph type="title"/>
          </p:nvPr>
        </p:nvSpPr>
        <p:spPr/>
        <p:txBody>
          <a:bodyPr/>
          <a:lstStyle/>
          <a:p>
            <a:r>
              <a:rPr lang="en-US" dirty="0"/>
              <a:t>Strategic Planning Word Salad</a:t>
            </a:r>
          </a:p>
        </p:txBody>
      </p:sp>
      <p:sp>
        <p:nvSpPr>
          <p:cNvPr id="11" name="Content Placeholder 10">
            <a:extLst>
              <a:ext uri="{FF2B5EF4-FFF2-40B4-BE49-F238E27FC236}">
                <a16:creationId xmlns:a16="http://schemas.microsoft.com/office/drawing/2014/main" id="{C7CD0C06-F6D0-5A7A-5E87-311A2BA619D9}"/>
              </a:ext>
            </a:extLst>
          </p:cNvPr>
          <p:cNvSpPr>
            <a:spLocks noGrp="1"/>
          </p:cNvSpPr>
          <p:nvPr>
            <p:ph sz="half" idx="1"/>
          </p:nvPr>
        </p:nvSpPr>
        <p:spPr>
          <a:ln w="19050">
            <a:solidFill>
              <a:schemeClr val="tx1"/>
            </a:solidFill>
          </a:ln>
        </p:spPr>
        <p:txBody>
          <a:bodyPr/>
          <a:lstStyle/>
          <a:p>
            <a:r>
              <a:rPr lang="en-US" dirty="0"/>
              <a:t>Strategic Thinking</a:t>
            </a:r>
          </a:p>
          <a:p>
            <a:r>
              <a:rPr lang="en-US" dirty="0"/>
              <a:t>Strategic Plan</a:t>
            </a:r>
          </a:p>
          <a:p>
            <a:r>
              <a:rPr lang="en-US" dirty="0"/>
              <a:t>Mission</a:t>
            </a:r>
          </a:p>
          <a:p>
            <a:r>
              <a:rPr lang="en-US" dirty="0"/>
              <a:t>Vision</a:t>
            </a:r>
          </a:p>
          <a:p>
            <a:r>
              <a:rPr lang="en-US" dirty="0"/>
              <a:t>Values</a:t>
            </a:r>
          </a:p>
        </p:txBody>
      </p:sp>
      <p:sp>
        <p:nvSpPr>
          <p:cNvPr id="12" name="Content Placeholder 11">
            <a:extLst>
              <a:ext uri="{FF2B5EF4-FFF2-40B4-BE49-F238E27FC236}">
                <a16:creationId xmlns:a16="http://schemas.microsoft.com/office/drawing/2014/main" id="{BE3DC2BB-1502-38A5-B1A1-491E163217A3}"/>
              </a:ext>
            </a:extLst>
          </p:cNvPr>
          <p:cNvSpPr>
            <a:spLocks noGrp="1"/>
          </p:cNvSpPr>
          <p:nvPr>
            <p:ph sz="half" idx="2"/>
          </p:nvPr>
        </p:nvSpPr>
        <p:spPr>
          <a:ln w="19050">
            <a:solidFill>
              <a:schemeClr val="tx1"/>
            </a:solidFill>
          </a:ln>
        </p:spPr>
        <p:txBody>
          <a:bodyPr/>
          <a:lstStyle/>
          <a:p>
            <a:r>
              <a:rPr lang="en-US" dirty="0"/>
              <a:t>SMART goals</a:t>
            </a:r>
          </a:p>
          <a:p>
            <a:r>
              <a:rPr lang="en-US" dirty="0"/>
              <a:t>Timeframe</a:t>
            </a:r>
          </a:p>
          <a:p>
            <a:r>
              <a:rPr lang="en-US" dirty="0"/>
              <a:t>Metrics</a:t>
            </a:r>
          </a:p>
          <a:p>
            <a:r>
              <a:rPr lang="en-US" dirty="0"/>
              <a:t>Data</a:t>
            </a:r>
          </a:p>
          <a:p>
            <a:r>
              <a:rPr lang="en-US" dirty="0"/>
              <a:t>Process</a:t>
            </a:r>
          </a:p>
        </p:txBody>
      </p:sp>
    </p:spTree>
    <p:extLst>
      <p:ext uri="{BB962C8B-B14F-4D97-AF65-F5344CB8AC3E}">
        <p14:creationId xmlns:p14="http://schemas.microsoft.com/office/powerpoint/2010/main" val="10201551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EAECE-4CF6-1558-58E4-4E99D2442D8A}"/>
              </a:ext>
            </a:extLst>
          </p:cNvPr>
          <p:cNvSpPr>
            <a:spLocks noGrp="1"/>
          </p:cNvSpPr>
          <p:nvPr>
            <p:ph type="title"/>
          </p:nvPr>
        </p:nvSpPr>
        <p:spPr/>
        <p:txBody>
          <a:bodyPr/>
          <a:lstStyle/>
          <a:p>
            <a:r>
              <a:rPr lang="en-US" b="1"/>
              <a:t>Discussion</a:t>
            </a:r>
          </a:p>
        </p:txBody>
      </p:sp>
      <p:sp>
        <p:nvSpPr>
          <p:cNvPr id="3" name="Content Placeholder 2">
            <a:extLst>
              <a:ext uri="{FF2B5EF4-FFF2-40B4-BE49-F238E27FC236}">
                <a16:creationId xmlns:a16="http://schemas.microsoft.com/office/drawing/2014/main" id="{F1ED7DDF-2971-2CB4-B080-AD75F28BB73E}"/>
              </a:ext>
            </a:extLst>
          </p:cNvPr>
          <p:cNvSpPr>
            <a:spLocks noGrp="1"/>
          </p:cNvSpPr>
          <p:nvPr>
            <p:ph idx="1"/>
          </p:nvPr>
        </p:nvSpPr>
        <p:spPr/>
        <p:txBody>
          <a:bodyPr/>
          <a:lstStyle/>
          <a:p>
            <a:pPr marL="0" indent="0" algn="ctr">
              <a:buNone/>
            </a:pPr>
            <a:r>
              <a:rPr lang="en-US" dirty="0"/>
              <a:t>s</a:t>
            </a:r>
            <a:r>
              <a:rPr lang="en-US"/>
              <a:t>usan</a:t>
            </a:r>
            <a:r>
              <a:rPr lang="en-US" dirty="0" err="1"/>
              <a:t>.dejoy@</a:t>
            </a:r>
            <a:r>
              <a:rPr lang="en-US" err="1"/>
              <a:t>midwiferyedd</a:t>
            </a:r>
            <a:r>
              <a:rPr lang="en-US"/>
              <a:t>.com</a:t>
            </a:r>
          </a:p>
        </p:txBody>
      </p:sp>
    </p:spTree>
    <p:extLst>
      <p:ext uri="{BB962C8B-B14F-4D97-AF65-F5344CB8AC3E}">
        <p14:creationId xmlns:p14="http://schemas.microsoft.com/office/powerpoint/2010/main" val="2869138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AB052-B84F-0714-9D65-DEA997F11C75}"/>
              </a:ext>
            </a:extLst>
          </p:cNvPr>
          <p:cNvSpPr>
            <a:spLocks noGrp="1"/>
          </p:cNvSpPr>
          <p:nvPr>
            <p:ph type="title"/>
          </p:nvPr>
        </p:nvSpPr>
        <p:spPr/>
        <p:txBody>
          <a:bodyPr/>
          <a:lstStyle/>
          <a:p>
            <a:r>
              <a:rPr lang="en-US" b="1" dirty="0"/>
              <a:t>What is strategy?</a:t>
            </a:r>
          </a:p>
        </p:txBody>
      </p:sp>
      <p:sp>
        <p:nvSpPr>
          <p:cNvPr id="3" name="Content Placeholder 2">
            <a:extLst>
              <a:ext uri="{FF2B5EF4-FFF2-40B4-BE49-F238E27FC236}">
                <a16:creationId xmlns:a16="http://schemas.microsoft.com/office/drawing/2014/main" id="{D66E59A1-7FB8-DD39-CD6A-BCEF2631AED8}"/>
              </a:ext>
            </a:extLst>
          </p:cNvPr>
          <p:cNvSpPr>
            <a:spLocks noGrp="1"/>
          </p:cNvSpPr>
          <p:nvPr>
            <p:ph idx="1"/>
          </p:nvPr>
        </p:nvSpPr>
        <p:spPr/>
        <p:txBody>
          <a:bodyPr/>
          <a:lstStyle/>
          <a:p>
            <a:r>
              <a:rPr lang="en-US" i="1" dirty="0"/>
              <a:t>Strategos </a:t>
            </a:r>
            <a:r>
              <a:rPr lang="en-US" dirty="0"/>
              <a:t>(Greek) = army leader; general</a:t>
            </a:r>
          </a:p>
          <a:p>
            <a:r>
              <a:rPr lang="en-US" b="0" i="0" dirty="0">
                <a:solidFill>
                  <a:srgbClr val="212529"/>
                </a:solidFill>
                <a:effectLst/>
                <a:latin typeface="Open Sans" panose="020B0606030504020204" pitchFamily="34" charset="0"/>
              </a:rPr>
              <a:t>Original meaning:  The science and art of military command exercised to meet the enemy in combat under advantageous conditions</a:t>
            </a:r>
          </a:p>
          <a:p>
            <a:r>
              <a:rPr lang="en-US" dirty="0"/>
              <a:t>A careful plan; the art of devising or employing plans towards a goal</a:t>
            </a:r>
          </a:p>
          <a:p>
            <a:r>
              <a:rPr lang="en-US" dirty="0"/>
              <a:t>Syn:  master plan, blueprint, road map</a:t>
            </a:r>
          </a:p>
        </p:txBody>
      </p:sp>
    </p:spTree>
    <p:extLst>
      <p:ext uri="{BB962C8B-B14F-4D97-AF65-F5344CB8AC3E}">
        <p14:creationId xmlns:p14="http://schemas.microsoft.com/office/powerpoint/2010/main" val="30613368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8B532-A51A-4CF1-4F9B-BBDD1BCBAAC5}"/>
              </a:ext>
            </a:extLst>
          </p:cNvPr>
          <p:cNvSpPr>
            <a:spLocks noGrp="1"/>
          </p:cNvSpPr>
          <p:nvPr>
            <p:ph type="title"/>
          </p:nvPr>
        </p:nvSpPr>
        <p:spPr>
          <a:xfrm>
            <a:off x="838200" y="190500"/>
            <a:ext cx="10515600" cy="623017"/>
          </a:xfrm>
        </p:spPr>
        <p:txBody>
          <a:bodyPr>
            <a:normAutofit fontScale="90000"/>
          </a:bodyPr>
          <a:lstStyle/>
          <a:p>
            <a:r>
              <a:rPr lang="en-US" b="1" dirty="0"/>
              <a:t>What does it mean to be ‘strategic’?</a:t>
            </a:r>
          </a:p>
        </p:txBody>
      </p:sp>
      <p:sp>
        <p:nvSpPr>
          <p:cNvPr id="3" name="Content Placeholder 2">
            <a:extLst>
              <a:ext uri="{FF2B5EF4-FFF2-40B4-BE49-F238E27FC236}">
                <a16:creationId xmlns:a16="http://schemas.microsoft.com/office/drawing/2014/main" id="{F4B22ADB-0DE5-5D39-CF77-CFDE6712F9D0}"/>
              </a:ext>
            </a:extLst>
          </p:cNvPr>
          <p:cNvSpPr>
            <a:spLocks noGrp="1"/>
          </p:cNvSpPr>
          <p:nvPr>
            <p:ph idx="1"/>
          </p:nvPr>
        </p:nvSpPr>
        <p:spPr>
          <a:xfrm>
            <a:off x="838200" y="995516"/>
            <a:ext cx="10515600" cy="5181447"/>
          </a:xfrm>
        </p:spPr>
        <p:txBody>
          <a:bodyPr/>
          <a:lstStyle/>
          <a:p>
            <a:r>
              <a:rPr lang="en-US" dirty="0"/>
              <a:t>Identification of long-term or overall aims and interests, </a:t>
            </a:r>
            <a:r>
              <a:rPr lang="en-US" i="1" dirty="0"/>
              <a:t>and the means of achieving them</a:t>
            </a:r>
          </a:p>
          <a:p>
            <a:r>
              <a:rPr lang="en-US" dirty="0"/>
              <a:t>Carefully designed or planned to serve a particular purpose or advantage</a:t>
            </a:r>
          </a:p>
          <a:p>
            <a:r>
              <a:rPr lang="en-US" dirty="0"/>
              <a:t>Planned, calculated, deliberate, tactical, judicious, prudent</a:t>
            </a:r>
          </a:p>
          <a:p>
            <a:r>
              <a:rPr lang="en-US" dirty="0"/>
              <a:t>Short-term – 1 year</a:t>
            </a:r>
          </a:p>
          <a:p>
            <a:r>
              <a:rPr lang="en-US" dirty="0"/>
              <a:t>Long-term – 2-5 years (or more)</a:t>
            </a:r>
          </a:p>
          <a:p>
            <a:r>
              <a:rPr lang="en-US" dirty="0"/>
              <a:t>High level</a:t>
            </a:r>
          </a:p>
          <a:p>
            <a:r>
              <a:rPr lang="en-US" dirty="0"/>
              <a:t>Strategic thinking vs strategic planning</a:t>
            </a:r>
          </a:p>
        </p:txBody>
      </p:sp>
      <p:graphicFrame>
        <p:nvGraphicFramePr>
          <p:cNvPr id="4" name="Diagram 3">
            <a:extLst>
              <a:ext uri="{FF2B5EF4-FFF2-40B4-BE49-F238E27FC236}">
                <a16:creationId xmlns:a16="http://schemas.microsoft.com/office/drawing/2014/main" id="{68D12485-04AF-7B03-7264-1F13D38A6C8B}"/>
              </a:ext>
            </a:extLst>
          </p:cNvPr>
          <p:cNvGraphicFramePr/>
          <p:nvPr>
            <p:extLst>
              <p:ext uri="{D42A27DB-BD31-4B8C-83A1-F6EECF244321}">
                <p14:modId xmlns:p14="http://schemas.microsoft.com/office/powerpoint/2010/main" val="2269528668"/>
              </p:ext>
            </p:extLst>
          </p:nvPr>
        </p:nvGraphicFramePr>
        <p:xfrm>
          <a:off x="1930414" y="5311882"/>
          <a:ext cx="6969369" cy="7615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2C446664-223D-2B67-93A3-D4FDBE77A55D}"/>
                  </a:ext>
                </a:extLst>
              </p14:cNvPr>
              <p14:cNvContentPartPr/>
              <p14:nvPr/>
            </p14:nvContentPartPr>
            <p14:xfrm>
              <a:off x="4186908" y="5066735"/>
              <a:ext cx="2342790" cy="1426140"/>
            </p14:xfrm>
          </p:contentPart>
        </mc:Choice>
        <mc:Fallback xmlns="">
          <p:pic>
            <p:nvPicPr>
              <p:cNvPr id="6" name="Ink 5">
                <a:extLst>
                  <a:ext uri="{FF2B5EF4-FFF2-40B4-BE49-F238E27FC236}">
                    <a16:creationId xmlns:a16="http://schemas.microsoft.com/office/drawing/2014/main" id="{2C446664-223D-2B67-93A3-D4FDBE77A55D}"/>
                  </a:ext>
                </a:extLst>
              </p:cNvPr>
              <p:cNvPicPr/>
              <p:nvPr/>
            </p:nvPicPr>
            <p:blipFill>
              <a:blip r:embed="rId9"/>
              <a:stretch>
                <a:fillRect/>
              </a:stretch>
            </p:blipFill>
            <p:spPr>
              <a:xfrm>
                <a:off x="4150909" y="5030740"/>
                <a:ext cx="2414427" cy="1498131"/>
              </a:xfrm>
              <a:prstGeom prst="rect">
                <a:avLst/>
              </a:prstGeom>
            </p:spPr>
          </p:pic>
        </mc:Fallback>
      </mc:AlternateContent>
    </p:spTree>
    <p:extLst>
      <p:ext uri="{BB962C8B-B14F-4D97-AF65-F5344CB8AC3E}">
        <p14:creationId xmlns:p14="http://schemas.microsoft.com/office/powerpoint/2010/main" val="413200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B0126-1B4B-F3CA-0E65-E79426E1E7E7}"/>
              </a:ext>
            </a:extLst>
          </p:cNvPr>
          <p:cNvSpPr>
            <a:spLocks noGrp="1"/>
          </p:cNvSpPr>
          <p:nvPr>
            <p:ph type="title"/>
          </p:nvPr>
        </p:nvSpPr>
        <p:spPr>
          <a:xfrm>
            <a:off x="838200" y="70157"/>
            <a:ext cx="10515600" cy="917985"/>
          </a:xfrm>
        </p:spPr>
        <p:txBody>
          <a:bodyPr/>
          <a:lstStyle/>
          <a:p>
            <a:r>
              <a:rPr lang="en-US" b="1" dirty="0"/>
              <a:t>What does ‘high level’ mean?</a:t>
            </a:r>
          </a:p>
        </p:txBody>
      </p:sp>
      <p:graphicFrame>
        <p:nvGraphicFramePr>
          <p:cNvPr id="4" name="Content Placeholder 3">
            <a:extLst>
              <a:ext uri="{FF2B5EF4-FFF2-40B4-BE49-F238E27FC236}">
                <a16:creationId xmlns:a16="http://schemas.microsoft.com/office/drawing/2014/main" id="{682AF942-D264-10D6-5F9B-581F151EC28E}"/>
              </a:ext>
            </a:extLst>
          </p:cNvPr>
          <p:cNvGraphicFramePr>
            <a:graphicFrameLocks noGrp="1"/>
          </p:cNvGraphicFramePr>
          <p:nvPr>
            <p:ph idx="1"/>
            <p:extLst>
              <p:ext uri="{D42A27DB-BD31-4B8C-83A1-F6EECF244321}">
                <p14:modId xmlns:p14="http://schemas.microsoft.com/office/powerpoint/2010/main" val="546018287"/>
              </p:ext>
            </p:extLst>
          </p:nvPr>
        </p:nvGraphicFramePr>
        <p:xfrm>
          <a:off x="838200" y="1825625"/>
          <a:ext cx="10515597" cy="1752600"/>
        </p:xfrm>
        <a:graphic>
          <a:graphicData uri="http://schemas.openxmlformats.org/drawingml/2006/table">
            <a:tbl>
              <a:tblPr firstRow="1" bandRow="1">
                <a:tableStyleId>{5C22544A-7EE6-4342-B048-85BDC9FD1C3A}</a:tableStyleId>
              </a:tblPr>
              <a:tblGrid>
                <a:gridCol w="3711677">
                  <a:extLst>
                    <a:ext uri="{9D8B030D-6E8A-4147-A177-3AD203B41FA5}">
                      <a16:colId xmlns:a16="http://schemas.microsoft.com/office/drawing/2014/main" val="2546721654"/>
                    </a:ext>
                  </a:extLst>
                </a:gridCol>
                <a:gridCol w="3298721">
                  <a:extLst>
                    <a:ext uri="{9D8B030D-6E8A-4147-A177-3AD203B41FA5}">
                      <a16:colId xmlns:a16="http://schemas.microsoft.com/office/drawing/2014/main" val="1133720397"/>
                    </a:ext>
                  </a:extLst>
                </a:gridCol>
                <a:gridCol w="3505199">
                  <a:extLst>
                    <a:ext uri="{9D8B030D-6E8A-4147-A177-3AD203B41FA5}">
                      <a16:colId xmlns:a16="http://schemas.microsoft.com/office/drawing/2014/main" val="2970803543"/>
                    </a:ext>
                  </a:extLst>
                </a:gridCol>
              </a:tblGrid>
              <a:tr h="370840">
                <a:tc>
                  <a:txBody>
                    <a:bodyPr/>
                    <a:lstStyle/>
                    <a:p>
                      <a:pPr algn="ctr"/>
                      <a:r>
                        <a:rPr lang="en-US" dirty="0"/>
                        <a:t>Increase appointment slots Site A</a:t>
                      </a:r>
                    </a:p>
                  </a:txBody>
                  <a:tcPr/>
                </a:tc>
                <a:tc>
                  <a:txBody>
                    <a:bodyPr/>
                    <a:lstStyle/>
                    <a:p>
                      <a:pPr algn="ctr"/>
                      <a:r>
                        <a:rPr lang="en-US" dirty="0"/>
                        <a:t>Open outpatient site in community Z</a:t>
                      </a:r>
                    </a:p>
                  </a:txBody>
                  <a:tcPr/>
                </a:tc>
                <a:tc>
                  <a:txBody>
                    <a:bodyPr/>
                    <a:lstStyle/>
                    <a:p>
                      <a:pPr algn="ctr"/>
                      <a:r>
                        <a:rPr lang="en-US" dirty="0"/>
                        <a:t>Start midwifery led women’s Triage Unit</a:t>
                      </a:r>
                    </a:p>
                  </a:txBody>
                  <a:tcPr/>
                </a:tc>
                <a:extLst>
                  <a:ext uri="{0D108BD9-81ED-4DB2-BD59-A6C34878D82A}">
                    <a16:rowId xmlns:a16="http://schemas.microsoft.com/office/drawing/2014/main" val="4199239559"/>
                  </a:ext>
                </a:extLst>
              </a:tr>
              <a:tr h="370840">
                <a:tc>
                  <a:txBody>
                    <a:bodyPr/>
                    <a:lstStyle/>
                    <a:p>
                      <a:r>
                        <a:rPr lang="en-US" dirty="0"/>
                        <a:t>Objective 1 – with subobjectives</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596598320"/>
                  </a:ext>
                </a:extLst>
              </a:tr>
              <a:tr h="370840">
                <a:tc>
                  <a:txBody>
                    <a:bodyPr/>
                    <a:lstStyle/>
                    <a:p>
                      <a:r>
                        <a:rPr lang="en-US" dirty="0"/>
                        <a:t>Objective 2 – with subobjectives</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254133957"/>
                  </a:ext>
                </a:extLst>
              </a:tr>
              <a:tr h="370840">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41484949"/>
                  </a:ext>
                </a:extLst>
              </a:tr>
            </a:tbl>
          </a:graphicData>
        </a:graphic>
      </p:graphicFrame>
      <p:sp>
        <p:nvSpPr>
          <p:cNvPr id="5" name="TextBox 4">
            <a:extLst>
              <a:ext uri="{FF2B5EF4-FFF2-40B4-BE49-F238E27FC236}">
                <a16:creationId xmlns:a16="http://schemas.microsoft.com/office/drawing/2014/main" id="{533A50C2-5B05-BCFD-B8BD-DCC38C06FC20}"/>
              </a:ext>
            </a:extLst>
          </p:cNvPr>
          <p:cNvSpPr txBox="1"/>
          <p:nvPr/>
        </p:nvSpPr>
        <p:spPr>
          <a:xfrm>
            <a:off x="914400" y="1201994"/>
            <a:ext cx="10345994" cy="523220"/>
          </a:xfrm>
          <a:prstGeom prst="rect">
            <a:avLst/>
          </a:prstGeom>
          <a:noFill/>
        </p:spPr>
        <p:txBody>
          <a:bodyPr wrap="square" rtlCol="0">
            <a:spAutoFit/>
          </a:bodyPr>
          <a:lstStyle/>
          <a:p>
            <a:r>
              <a:rPr lang="en-US" sz="2800" dirty="0"/>
              <a:t>Vision:  Access to midwifery care for  everyone in our community</a:t>
            </a:r>
          </a:p>
        </p:txBody>
      </p:sp>
    </p:spTree>
    <p:extLst>
      <p:ext uri="{BB962C8B-B14F-4D97-AF65-F5344CB8AC3E}">
        <p14:creationId xmlns:p14="http://schemas.microsoft.com/office/powerpoint/2010/main" val="2937390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765" y="583560"/>
            <a:ext cx="7459554" cy="678137"/>
          </a:xfrm>
          <a:solidFill>
            <a:schemeClr val="bg1"/>
          </a:solidFill>
        </p:spPr>
        <p:txBody>
          <a:bodyPr>
            <a:normAutofit fontScale="90000"/>
          </a:bodyPr>
          <a:lstStyle/>
          <a:p>
            <a:r>
              <a:rPr lang="en-US" b="1" dirty="0"/>
              <a:t>Why Create a Strategic Plan?</a:t>
            </a:r>
          </a:p>
        </p:txBody>
      </p:sp>
      <p:sp>
        <p:nvSpPr>
          <p:cNvPr id="3" name="Content Placeholder 2"/>
          <p:cNvSpPr>
            <a:spLocks noGrp="1"/>
          </p:cNvSpPr>
          <p:nvPr>
            <p:ph idx="1"/>
          </p:nvPr>
        </p:nvSpPr>
        <p:spPr>
          <a:xfrm>
            <a:off x="1298255" y="1439716"/>
            <a:ext cx="8843018" cy="3618034"/>
          </a:xfrm>
        </p:spPr>
        <p:txBody>
          <a:bodyPr>
            <a:normAutofit fontScale="92500" lnSpcReduction="10000"/>
          </a:bodyPr>
          <a:lstStyle/>
          <a:p>
            <a:pPr marL="0" indent="0">
              <a:buNone/>
            </a:pPr>
            <a:r>
              <a:rPr lang="en-US" b="1" dirty="0">
                <a:solidFill>
                  <a:srgbClr val="404040"/>
                </a:solidFill>
              </a:rPr>
              <a:t>Benefits</a:t>
            </a:r>
          </a:p>
          <a:p>
            <a:pPr marL="385763" indent="-385763">
              <a:buFont typeface="+mj-lt"/>
              <a:buAutoNum type="arabicPeriod"/>
            </a:pPr>
            <a:r>
              <a:rPr lang="en-US" dirty="0">
                <a:solidFill>
                  <a:srgbClr val="404040"/>
                </a:solidFill>
              </a:rPr>
              <a:t>Ponder/refresh mission, vision </a:t>
            </a:r>
            <a:r>
              <a:rPr lang="en-US" i="1" dirty="0">
                <a:solidFill>
                  <a:srgbClr val="404040"/>
                </a:solidFill>
              </a:rPr>
              <a:t>and communicate it clearly</a:t>
            </a:r>
          </a:p>
          <a:p>
            <a:pPr marL="385763" indent="-385763">
              <a:buFont typeface="+mj-lt"/>
              <a:buAutoNum type="arabicPeriod"/>
            </a:pPr>
            <a:r>
              <a:rPr lang="en-US" dirty="0">
                <a:solidFill>
                  <a:srgbClr val="404040"/>
                </a:solidFill>
              </a:rPr>
              <a:t>Delineate present state and accomplishments  clearly  and objectively (</a:t>
            </a:r>
            <a:r>
              <a:rPr lang="en-US" dirty="0" err="1">
                <a:solidFill>
                  <a:srgbClr val="404040"/>
                </a:solidFill>
              </a:rPr>
              <a:t>ie</a:t>
            </a:r>
            <a:r>
              <a:rPr lang="en-US" dirty="0">
                <a:solidFill>
                  <a:srgbClr val="404040"/>
                </a:solidFill>
              </a:rPr>
              <a:t>, with data)</a:t>
            </a:r>
          </a:p>
          <a:p>
            <a:pPr marL="385763" indent="-385763">
              <a:buFont typeface="+mj-lt"/>
              <a:buAutoNum type="arabicPeriod"/>
            </a:pPr>
            <a:r>
              <a:rPr lang="en-US" dirty="0">
                <a:solidFill>
                  <a:srgbClr val="404040"/>
                </a:solidFill>
              </a:rPr>
              <a:t>Create short- and long-term goals and direction </a:t>
            </a:r>
            <a:r>
              <a:rPr lang="en-US" i="1" dirty="0">
                <a:solidFill>
                  <a:srgbClr val="404040"/>
                </a:solidFill>
              </a:rPr>
              <a:t>and communicate them clearly</a:t>
            </a:r>
            <a:endParaRPr lang="en-US" dirty="0">
              <a:solidFill>
                <a:srgbClr val="404040"/>
              </a:solidFill>
            </a:endParaRPr>
          </a:p>
          <a:p>
            <a:pPr marL="385763" indent="-385763">
              <a:buFont typeface="+mj-lt"/>
              <a:buAutoNum type="arabicPeriod"/>
            </a:pPr>
            <a:r>
              <a:rPr lang="en-US" dirty="0">
                <a:solidFill>
                  <a:srgbClr val="404040"/>
                </a:solidFill>
              </a:rPr>
              <a:t>Plan for implementation, </a:t>
            </a:r>
            <a:r>
              <a:rPr lang="en-US" dirty="0" err="1">
                <a:solidFill>
                  <a:srgbClr val="404040"/>
                </a:solidFill>
              </a:rPr>
              <a:t>ie</a:t>
            </a:r>
            <a:r>
              <a:rPr lang="en-US" dirty="0">
                <a:solidFill>
                  <a:srgbClr val="404040"/>
                </a:solidFill>
              </a:rPr>
              <a:t>,  ‘Action Plan’, to define objectives/subobjectives, assign responsibilities, establish timelines</a:t>
            </a:r>
          </a:p>
        </p:txBody>
      </p:sp>
      <p:sp>
        <p:nvSpPr>
          <p:cNvPr id="4" name="TextBox 3">
            <a:extLst>
              <a:ext uri="{FF2B5EF4-FFF2-40B4-BE49-F238E27FC236}">
                <a16:creationId xmlns:a16="http://schemas.microsoft.com/office/drawing/2014/main" id="{EEEFC0EE-E86D-CDAF-7BF7-13E4C37A2C23}"/>
              </a:ext>
            </a:extLst>
          </p:cNvPr>
          <p:cNvSpPr txBox="1"/>
          <p:nvPr/>
        </p:nvSpPr>
        <p:spPr>
          <a:xfrm>
            <a:off x="1532586" y="5666704"/>
            <a:ext cx="7868991" cy="584775"/>
          </a:xfrm>
          <a:prstGeom prst="rect">
            <a:avLst/>
          </a:prstGeom>
          <a:solidFill>
            <a:srgbClr val="3CA8A8"/>
          </a:solidFill>
        </p:spPr>
        <p:txBody>
          <a:bodyPr wrap="square" rtlCol="0">
            <a:spAutoFit/>
          </a:bodyPr>
          <a:lstStyle/>
          <a:p>
            <a:pPr algn="ctr"/>
            <a:r>
              <a:rPr lang="en-US" sz="3200" b="1" dirty="0"/>
              <a:t>Failing to plan is planning to fail</a:t>
            </a: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2076</TotalTime>
  <Words>6015</Words>
  <Application>Microsoft Office PowerPoint</Application>
  <PresentationFormat>Widescreen</PresentationFormat>
  <Paragraphs>666</Paragraphs>
  <Slides>50</Slides>
  <Notes>37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Aptos</vt:lpstr>
      <vt:lpstr>Aptos Display</vt:lpstr>
      <vt:lpstr>Arial</vt:lpstr>
      <vt:lpstr>Calibri</vt:lpstr>
      <vt:lpstr>Corbel</vt:lpstr>
      <vt:lpstr>Courier New</vt:lpstr>
      <vt:lpstr>Open Sans</vt:lpstr>
      <vt:lpstr>Times New Roman</vt:lpstr>
      <vt:lpstr>Office Theme</vt:lpstr>
      <vt:lpstr>Getting Where You Want To Be:   Strategic Planning for Midwifery Clinical Practices</vt:lpstr>
      <vt:lpstr>Disclosures</vt:lpstr>
      <vt:lpstr>PowerPoint Presentation</vt:lpstr>
      <vt:lpstr>Outline</vt:lpstr>
      <vt:lpstr>Strategic Planning Word Salad</vt:lpstr>
      <vt:lpstr>What is strategy?</vt:lpstr>
      <vt:lpstr>What does it mean to be ‘strategic’?</vt:lpstr>
      <vt:lpstr>What does ‘high level’ mean?</vt:lpstr>
      <vt:lpstr>Why Create a Strategic Plan?</vt:lpstr>
      <vt:lpstr>Where Do You Start?</vt:lpstr>
      <vt:lpstr>Starting Point – Component 1</vt:lpstr>
      <vt:lpstr>What is Your Practice Trying to Do?</vt:lpstr>
      <vt:lpstr>PowerPoint Presentation</vt:lpstr>
      <vt:lpstr>Some Example Missions – the Why</vt:lpstr>
      <vt:lpstr>Example Visions – the What</vt:lpstr>
      <vt:lpstr>Example Values – the How </vt:lpstr>
      <vt:lpstr>Starting Point – Component 2</vt:lpstr>
      <vt:lpstr>Data – measurable and objective present status information</vt:lpstr>
      <vt:lpstr>PowerPoint Presentation</vt:lpstr>
      <vt:lpstr>Uh… practice mission, vision, values??</vt:lpstr>
      <vt:lpstr>Uh… data??</vt:lpstr>
      <vt:lpstr>Summary Pause</vt:lpstr>
      <vt:lpstr>Step 2</vt:lpstr>
      <vt:lpstr>What Determines Where Your Practice Could Be?</vt:lpstr>
      <vt:lpstr>What does ‘high level’ Vision mean?</vt:lpstr>
      <vt:lpstr>How to Approach Vision– Consider in Categories</vt:lpstr>
      <vt:lpstr>PowerPoint Presentation</vt:lpstr>
      <vt:lpstr>Phew!</vt:lpstr>
      <vt:lpstr>Summary Pause</vt:lpstr>
      <vt:lpstr>How to Get Started – Who is Responsible?</vt:lpstr>
      <vt:lpstr>How do you get started – Strategic Planning for Strategic Planning</vt:lpstr>
      <vt:lpstr>Planning for Strategic Planning</vt:lpstr>
      <vt:lpstr>General Approach to Determining Strategic Goals</vt:lpstr>
      <vt:lpstr>And Furthermore…</vt:lpstr>
      <vt:lpstr>Let’s Go Through Some Examples</vt:lpstr>
      <vt:lpstr>Example:  Starting Strategic Planning at a Midwife Owned Practice </vt:lpstr>
      <vt:lpstr>&lt;Name of Practice&gt; Mission, Vision, Values </vt:lpstr>
      <vt:lpstr>Example:  Large MW Practice with Existing Plan</vt:lpstr>
      <vt:lpstr>PowerPoint Presentation</vt:lpstr>
      <vt:lpstr>PowerPoint Presentation</vt:lpstr>
      <vt:lpstr>PowerPoint Presentation</vt:lpstr>
      <vt:lpstr>PowerPoint Presentation</vt:lpstr>
      <vt:lpstr>PowerPoint Presentation</vt:lpstr>
      <vt:lpstr>PowerPoint Presentation</vt:lpstr>
      <vt:lpstr>Objectives – Are They SMART?RT Goals</vt:lpstr>
      <vt:lpstr>PowerPoint Presentation</vt:lpstr>
      <vt:lpstr>Getting It Done – Importance of Follow-Up</vt:lpstr>
      <vt:lpstr>The Pitfalls of Many Strategic Plans</vt:lpstr>
      <vt:lpstr>Resources</vt:lpstr>
      <vt:lpstr>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DeJoy</dc:creator>
  <cp:lastModifiedBy>Susan DeJoy</cp:lastModifiedBy>
  <cp:revision>28</cp:revision>
  <dcterms:created xsi:type="dcterms:W3CDTF">2024-03-18T17:44:32Z</dcterms:created>
  <dcterms:modified xsi:type="dcterms:W3CDTF">2025-02-19T23:48:30Z</dcterms:modified>
</cp:coreProperties>
</file>