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88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nett, Ian M." userId="533ff75e-2179-4bcb-959f-2d624bcaef26" providerId="ADAL" clId="{29CFBFF7-364C-4F30-8AA4-6CBF04536E80}"/>
    <pc:docChg chg="undo custSel addSld modSld">
      <pc:chgData name="Bennett, Ian M." userId="533ff75e-2179-4bcb-959f-2d624bcaef26" providerId="ADAL" clId="{29CFBFF7-364C-4F30-8AA4-6CBF04536E80}" dt="2026-03-20T00:47:34.100" v="262" actId="26606"/>
      <pc:docMkLst>
        <pc:docMk/>
      </pc:docMkLst>
      <pc:sldChg chg="addSp delSp modSp mod setBg">
        <pc:chgData name="Bennett, Ian M." userId="533ff75e-2179-4bcb-959f-2d624bcaef26" providerId="ADAL" clId="{29CFBFF7-364C-4F30-8AA4-6CBF04536E80}" dt="2026-03-20T00:42:58.006" v="16" actId="26606"/>
        <pc:sldMkLst>
          <pc:docMk/>
          <pc:sldMk cId="0" sldId="256"/>
        </pc:sldMkLst>
        <pc:spChg chg="mod">
          <ac:chgData name="Bennett, Ian M." userId="533ff75e-2179-4bcb-959f-2d624bcaef26" providerId="ADAL" clId="{29CFBFF7-364C-4F30-8AA4-6CBF04536E80}" dt="2026-03-20T00:42:58.006" v="16" actId="26606"/>
          <ac:spMkLst>
            <pc:docMk/>
            <pc:sldMk cId="0" sldId="256"/>
            <ac:spMk id="2" creationId="{00000000-0000-0000-0000-000000000000}"/>
          </ac:spMkLst>
        </pc:spChg>
        <pc:spChg chg="add del mod">
          <ac:chgData name="Bennett, Ian M." userId="533ff75e-2179-4bcb-959f-2d624bcaef26" providerId="ADAL" clId="{29CFBFF7-364C-4F30-8AA4-6CBF04536E80}" dt="2026-03-20T00:42:58.006" v="16" actId="26606"/>
          <ac:spMkLst>
            <pc:docMk/>
            <pc:sldMk cId="0" sldId="256"/>
            <ac:spMk id="3" creationId="{00000000-0000-0000-0000-000000000000}"/>
          </ac:spMkLst>
        </pc:spChg>
        <pc:spChg chg="add">
          <ac:chgData name="Bennett, Ian M." userId="533ff75e-2179-4bcb-959f-2d624bcaef26" providerId="ADAL" clId="{29CFBFF7-364C-4F30-8AA4-6CBF04536E80}" dt="2026-03-20T00:42:58.006" v="16" actId="26606"/>
          <ac:spMkLst>
            <pc:docMk/>
            <pc:sldMk cId="0" sldId="256"/>
            <ac:spMk id="8" creationId="{907EF6B7-1338-4443-8C46-6A318D952DFD}"/>
          </ac:spMkLst>
        </pc:spChg>
        <pc:spChg chg="add del">
          <ac:chgData name="Bennett, Ian M." userId="533ff75e-2179-4bcb-959f-2d624bcaef26" providerId="ADAL" clId="{29CFBFF7-364C-4F30-8AA4-6CBF04536E80}" dt="2026-03-20T00:42:57.997" v="15" actId="26606"/>
          <ac:spMkLst>
            <pc:docMk/>
            <pc:sldMk cId="0" sldId="256"/>
            <ac:spMk id="9" creationId="{BACC6370-2D7E-4714-9D71-7542949D7D5D}"/>
          </ac:spMkLst>
        </pc:spChg>
        <pc:spChg chg="add">
          <ac:chgData name="Bennett, Ian M." userId="533ff75e-2179-4bcb-959f-2d624bcaef26" providerId="ADAL" clId="{29CFBFF7-364C-4F30-8AA4-6CBF04536E80}" dt="2026-03-20T00:42:58.006" v="16" actId="26606"/>
          <ac:spMkLst>
            <pc:docMk/>
            <pc:sldMk cId="0" sldId="256"/>
            <ac:spMk id="10" creationId="{DAAE4CDD-124C-4DCF-9584-B6033B545DD5}"/>
          </ac:spMkLst>
        </pc:spChg>
        <pc:spChg chg="add del">
          <ac:chgData name="Bennett, Ian M." userId="533ff75e-2179-4bcb-959f-2d624bcaef26" providerId="ADAL" clId="{29CFBFF7-364C-4F30-8AA4-6CBF04536E80}" dt="2026-03-20T00:42:57.997" v="15" actId="26606"/>
          <ac:spMkLst>
            <pc:docMk/>
            <pc:sldMk cId="0" sldId="256"/>
            <ac:spMk id="11" creationId="{F68B3F68-107C-434F-AA38-110D5EA91B85}"/>
          </ac:spMkLst>
        </pc:spChg>
        <pc:spChg chg="add">
          <ac:chgData name="Bennett, Ian M." userId="533ff75e-2179-4bcb-959f-2d624bcaef26" providerId="ADAL" clId="{29CFBFF7-364C-4F30-8AA4-6CBF04536E80}" dt="2026-03-20T00:42:58.006" v="16" actId="26606"/>
          <ac:spMkLst>
            <pc:docMk/>
            <pc:sldMk cId="0" sldId="256"/>
            <ac:spMk id="12" creationId="{081E4A58-353D-44AE-B2FC-2A74E2E400F7}"/>
          </ac:spMkLst>
        </pc:spChg>
        <pc:spChg chg="add del">
          <ac:chgData name="Bennett, Ian M." userId="533ff75e-2179-4bcb-959f-2d624bcaef26" providerId="ADAL" clId="{29CFBFF7-364C-4F30-8AA4-6CBF04536E80}" dt="2026-03-20T00:42:57.997" v="15" actId="26606"/>
          <ac:spMkLst>
            <pc:docMk/>
            <pc:sldMk cId="0" sldId="256"/>
            <ac:spMk id="13" creationId="{AAD0DBB9-1A4B-4391-81D4-CB19F9AB918A}"/>
          </ac:spMkLst>
        </pc:spChg>
        <pc:spChg chg="add del">
          <ac:chgData name="Bennett, Ian M." userId="533ff75e-2179-4bcb-959f-2d624bcaef26" providerId="ADAL" clId="{29CFBFF7-364C-4F30-8AA4-6CBF04536E80}" dt="2026-03-20T00:42:57.997" v="15" actId="26606"/>
          <ac:spMkLst>
            <pc:docMk/>
            <pc:sldMk cId="0" sldId="256"/>
            <ac:spMk id="15" creationId="{063BBA22-50EA-4C4D-BE05-F1CE4E63AA56}"/>
          </ac:spMkLst>
        </pc:spChg>
        <pc:spChg chg="add">
          <ac:chgData name="Bennett, Ian M." userId="533ff75e-2179-4bcb-959f-2d624bcaef26" providerId="ADAL" clId="{29CFBFF7-364C-4F30-8AA4-6CBF04536E80}" dt="2026-03-20T00:42:58.006" v="16" actId="26606"/>
          <ac:spMkLst>
            <pc:docMk/>
            <pc:sldMk cId="0" sldId="256"/>
            <ac:spMk id="17" creationId="{00000000-0000-0000-0000-000000000000}"/>
          </ac:spMkLst>
        </pc:spChg>
        <pc:graphicFrameChg chg="add del">
          <ac:chgData name="Bennett, Ian M." userId="533ff75e-2179-4bcb-959f-2d624bcaef26" providerId="ADAL" clId="{29CFBFF7-364C-4F30-8AA4-6CBF04536E80}" dt="2026-03-20T00:42:57.997" v="15" actId="26606"/>
          <ac:graphicFrameMkLst>
            <pc:docMk/>
            <pc:sldMk cId="0" sldId="256"/>
            <ac:graphicFrameMk id="5" creationId="{61EDB6D8-17D6-876C-5ACC-24BF1193133D}"/>
          </ac:graphicFrameMkLst>
        </pc:graphicFrameChg>
      </pc:sldChg>
      <pc:sldChg chg="addSp modSp mod setBg">
        <pc:chgData name="Bennett, Ian M." userId="533ff75e-2179-4bcb-959f-2d624bcaef26" providerId="ADAL" clId="{29CFBFF7-364C-4F30-8AA4-6CBF04536E80}" dt="2026-03-20T00:43:07.589" v="17" actId="26606"/>
        <pc:sldMkLst>
          <pc:docMk/>
          <pc:sldMk cId="0" sldId="257"/>
        </pc:sldMkLst>
        <pc:spChg chg="mod">
          <ac:chgData name="Bennett, Ian M." userId="533ff75e-2179-4bcb-959f-2d624bcaef26" providerId="ADAL" clId="{29CFBFF7-364C-4F30-8AA4-6CBF04536E80}" dt="2026-03-20T00:43:07.589" v="17" actId="26606"/>
          <ac:spMkLst>
            <pc:docMk/>
            <pc:sldMk cId="0" sldId="257"/>
            <ac:spMk id="2" creationId="{00000000-0000-0000-0000-000000000000}"/>
          </ac:spMkLst>
        </pc:spChg>
        <pc:spChg chg="mod">
          <ac:chgData name="Bennett, Ian M." userId="533ff75e-2179-4bcb-959f-2d624bcaef26" providerId="ADAL" clId="{29CFBFF7-364C-4F30-8AA4-6CBF04536E80}" dt="2026-03-20T00:43:07.589" v="17" actId="26606"/>
          <ac:spMkLst>
            <pc:docMk/>
            <pc:sldMk cId="0" sldId="257"/>
            <ac:spMk id="3" creationId="{00000000-0000-0000-0000-000000000000}"/>
          </ac:spMkLst>
        </pc:spChg>
        <pc:spChg chg="add">
          <ac:chgData name="Bennett, Ian M." userId="533ff75e-2179-4bcb-959f-2d624bcaef26" providerId="ADAL" clId="{29CFBFF7-364C-4F30-8AA4-6CBF04536E80}" dt="2026-03-20T00:43:07.589" v="17" actId="26606"/>
          <ac:spMkLst>
            <pc:docMk/>
            <pc:sldMk cId="0" sldId="257"/>
            <ac:spMk id="8" creationId="{389575E1-3389-451A-A5F7-27854C25C599}"/>
          </ac:spMkLst>
        </pc:spChg>
        <pc:spChg chg="add">
          <ac:chgData name="Bennett, Ian M." userId="533ff75e-2179-4bcb-959f-2d624bcaef26" providerId="ADAL" clId="{29CFBFF7-364C-4F30-8AA4-6CBF04536E80}" dt="2026-03-20T00:43:07.589" v="17" actId="26606"/>
          <ac:spMkLst>
            <pc:docMk/>
            <pc:sldMk cId="0" sldId="257"/>
            <ac:spMk id="10" creationId="{A53CCC5C-D88E-40FB-B30B-23DCDBD01D37}"/>
          </ac:spMkLst>
        </pc:spChg>
        <pc:spChg chg="add">
          <ac:chgData name="Bennett, Ian M." userId="533ff75e-2179-4bcb-959f-2d624bcaef26" providerId="ADAL" clId="{29CFBFF7-364C-4F30-8AA4-6CBF04536E80}" dt="2026-03-20T00:43:07.589" v="17" actId="26606"/>
          <ac:spMkLst>
            <pc:docMk/>
            <pc:sldMk cId="0" sldId="257"/>
            <ac:spMk id="12" creationId="{081E4A58-353D-44AE-B2FC-2A74E2E400F7}"/>
          </ac:spMkLst>
        </pc:spChg>
      </pc:sldChg>
      <pc:sldChg chg="addSp modSp mod setBg">
        <pc:chgData name="Bennett, Ian M." userId="533ff75e-2179-4bcb-959f-2d624bcaef26" providerId="ADAL" clId="{29CFBFF7-364C-4F30-8AA4-6CBF04536E80}" dt="2026-03-20T00:43:17.865" v="18" actId="26606"/>
        <pc:sldMkLst>
          <pc:docMk/>
          <pc:sldMk cId="0" sldId="258"/>
        </pc:sldMkLst>
        <pc:spChg chg="mod">
          <ac:chgData name="Bennett, Ian M." userId="533ff75e-2179-4bcb-959f-2d624bcaef26" providerId="ADAL" clId="{29CFBFF7-364C-4F30-8AA4-6CBF04536E80}" dt="2026-03-20T00:43:17.865" v="18" actId="26606"/>
          <ac:spMkLst>
            <pc:docMk/>
            <pc:sldMk cId="0" sldId="258"/>
            <ac:spMk id="2" creationId="{00000000-0000-0000-0000-000000000000}"/>
          </ac:spMkLst>
        </pc:spChg>
        <pc:spChg chg="mod">
          <ac:chgData name="Bennett, Ian M." userId="533ff75e-2179-4bcb-959f-2d624bcaef26" providerId="ADAL" clId="{29CFBFF7-364C-4F30-8AA4-6CBF04536E80}" dt="2026-03-20T00:43:17.865" v="18" actId="26606"/>
          <ac:spMkLst>
            <pc:docMk/>
            <pc:sldMk cId="0" sldId="258"/>
            <ac:spMk id="3" creationId="{00000000-0000-0000-0000-000000000000}"/>
          </ac:spMkLst>
        </pc:spChg>
        <pc:spChg chg="add">
          <ac:chgData name="Bennett, Ian M." userId="533ff75e-2179-4bcb-959f-2d624bcaef26" providerId="ADAL" clId="{29CFBFF7-364C-4F30-8AA4-6CBF04536E80}" dt="2026-03-20T00:43:17.865" v="18" actId="26606"/>
          <ac:spMkLst>
            <pc:docMk/>
            <pc:sldMk cId="0" sldId="258"/>
            <ac:spMk id="8" creationId="{389575E1-3389-451A-A5F7-27854C25C599}"/>
          </ac:spMkLst>
        </pc:spChg>
        <pc:spChg chg="add">
          <ac:chgData name="Bennett, Ian M." userId="533ff75e-2179-4bcb-959f-2d624bcaef26" providerId="ADAL" clId="{29CFBFF7-364C-4F30-8AA4-6CBF04536E80}" dt="2026-03-20T00:43:17.865" v="18" actId="26606"/>
          <ac:spMkLst>
            <pc:docMk/>
            <pc:sldMk cId="0" sldId="258"/>
            <ac:spMk id="10" creationId="{A53CCC5C-D88E-40FB-B30B-23DCDBD01D37}"/>
          </ac:spMkLst>
        </pc:spChg>
        <pc:spChg chg="add">
          <ac:chgData name="Bennett, Ian M." userId="533ff75e-2179-4bcb-959f-2d624bcaef26" providerId="ADAL" clId="{29CFBFF7-364C-4F30-8AA4-6CBF04536E80}" dt="2026-03-20T00:43:17.865" v="18" actId="26606"/>
          <ac:spMkLst>
            <pc:docMk/>
            <pc:sldMk cId="0" sldId="258"/>
            <ac:spMk id="12" creationId="{081E4A58-353D-44AE-B2FC-2A74E2E400F7}"/>
          </ac:spMkLst>
        </pc:spChg>
      </pc:sldChg>
      <pc:sldChg chg="addSp modSp mod setBg">
        <pc:chgData name="Bennett, Ian M." userId="533ff75e-2179-4bcb-959f-2d624bcaef26" providerId="ADAL" clId="{29CFBFF7-364C-4F30-8AA4-6CBF04536E80}" dt="2026-03-20T00:43:22.571" v="19" actId="26606"/>
        <pc:sldMkLst>
          <pc:docMk/>
          <pc:sldMk cId="0" sldId="259"/>
        </pc:sldMkLst>
        <pc:spChg chg="mod">
          <ac:chgData name="Bennett, Ian M." userId="533ff75e-2179-4bcb-959f-2d624bcaef26" providerId="ADAL" clId="{29CFBFF7-364C-4F30-8AA4-6CBF04536E80}" dt="2026-03-20T00:43:22.571" v="19" actId="26606"/>
          <ac:spMkLst>
            <pc:docMk/>
            <pc:sldMk cId="0" sldId="259"/>
            <ac:spMk id="2" creationId="{00000000-0000-0000-0000-000000000000}"/>
          </ac:spMkLst>
        </pc:spChg>
        <pc:spChg chg="mod">
          <ac:chgData name="Bennett, Ian M." userId="533ff75e-2179-4bcb-959f-2d624bcaef26" providerId="ADAL" clId="{29CFBFF7-364C-4F30-8AA4-6CBF04536E80}" dt="2026-03-20T00:43:22.571" v="19" actId="26606"/>
          <ac:spMkLst>
            <pc:docMk/>
            <pc:sldMk cId="0" sldId="259"/>
            <ac:spMk id="3" creationId="{00000000-0000-0000-0000-000000000000}"/>
          </ac:spMkLst>
        </pc:spChg>
        <pc:spChg chg="add">
          <ac:chgData name="Bennett, Ian M." userId="533ff75e-2179-4bcb-959f-2d624bcaef26" providerId="ADAL" clId="{29CFBFF7-364C-4F30-8AA4-6CBF04536E80}" dt="2026-03-20T00:43:22.571" v="19" actId="26606"/>
          <ac:spMkLst>
            <pc:docMk/>
            <pc:sldMk cId="0" sldId="259"/>
            <ac:spMk id="8" creationId="{389575E1-3389-451A-A5F7-27854C25C599}"/>
          </ac:spMkLst>
        </pc:spChg>
        <pc:spChg chg="add">
          <ac:chgData name="Bennett, Ian M." userId="533ff75e-2179-4bcb-959f-2d624bcaef26" providerId="ADAL" clId="{29CFBFF7-364C-4F30-8AA4-6CBF04536E80}" dt="2026-03-20T00:43:22.571" v="19" actId="26606"/>
          <ac:spMkLst>
            <pc:docMk/>
            <pc:sldMk cId="0" sldId="259"/>
            <ac:spMk id="10" creationId="{A53CCC5C-D88E-40FB-B30B-23DCDBD01D37}"/>
          </ac:spMkLst>
        </pc:spChg>
        <pc:spChg chg="add">
          <ac:chgData name="Bennett, Ian M." userId="533ff75e-2179-4bcb-959f-2d624bcaef26" providerId="ADAL" clId="{29CFBFF7-364C-4F30-8AA4-6CBF04536E80}" dt="2026-03-20T00:43:22.571" v="19" actId="26606"/>
          <ac:spMkLst>
            <pc:docMk/>
            <pc:sldMk cId="0" sldId="259"/>
            <ac:spMk id="12" creationId="{081E4A58-353D-44AE-B2FC-2A74E2E400F7}"/>
          </ac:spMkLst>
        </pc:spChg>
      </pc:sldChg>
      <pc:sldChg chg="addSp modSp mod setBg">
        <pc:chgData name="Bennett, Ian M." userId="533ff75e-2179-4bcb-959f-2d624bcaef26" providerId="ADAL" clId="{29CFBFF7-364C-4F30-8AA4-6CBF04536E80}" dt="2026-03-20T00:43:25.644" v="20" actId="26606"/>
        <pc:sldMkLst>
          <pc:docMk/>
          <pc:sldMk cId="0" sldId="260"/>
        </pc:sldMkLst>
        <pc:spChg chg="mod">
          <ac:chgData name="Bennett, Ian M." userId="533ff75e-2179-4bcb-959f-2d624bcaef26" providerId="ADAL" clId="{29CFBFF7-364C-4F30-8AA4-6CBF04536E80}" dt="2026-03-20T00:43:25.644" v="20" actId="26606"/>
          <ac:spMkLst>
            <pc:docMk/>
            <pc:sldMk cId="0" sldId="260"/>
            <ac:spMk id="2" creationId="{00000000-0000-0000-0000-000000000000}"/>
          </ac:spMkLst>
        </pc:spChg>
        <pc:spChg chg="mod">
          <ac:chgData name="Bennett, Ian M." userId="533ff75e-2179-4bcb-959f-2d624bcaef26" providerId="ADAL" clId="{29CFBFF7-364C-4F30-8AA4-6CBF04536E80}" dt="2026-03-20T00:43:25.644" v="20" actId="26606"/>
          <ac:spMkLst>
            <pc:docMk/>
            <pc:sldMk cId="0" sldId="260"/>
            <ac:spMk id="3" creationId="{00000000-0000-0000-0000-000000000000}"/>
          </ac:spMkLst>
        </pc:spChg>
        <pc:spChg chg="add">
          <ac:chgData name="Bennett, Ian M." userId="533ff75e-2179-4bcb-959f-2d624bcaef26" providerId="ADAL" clId="{29CFBFF7-364C-4F30-8AA4-6CBF04536E80}" dt="2026-03-20T00:43:25.644" v="20" actId="26606"/>
          <ac:spMkLst>
            <pc:docMk/>
            <pc:sldMk cId="0" sldId="260"/>
            <ac:spMk id="8" creationId="{389575E1-3389-451A-A5F7-27854C25C599}"/>
          </ac:spMkLst>
        </pc:spChg>
        <pc:spChg chg="add">
          <ac:chgData name="Bennett, Ian M." userId="533ff75e-2179-4bcb-959f-2d624bcaef26" providerId="ADAL" clId="{29CFBFF7-364C-4F30-8AA4-6CBF04536E80}" dt="2026-03-20T00:43:25.644" v="20" actId="26606"/>
          <ac:spMkLst>
            <pc:docMk/>
            <pc:sldMk cId="0" sldId="260"/>
            <ac:spMk id="10" creationId="{A53CCC5C-D88E-40FB-B30B-23DCDBD01D37}"/>
          </ac:spMkLst>
        </pc:spChg>
        <pc:spChg chg="add">
          <ac:chgData name="Bennett, Ian M." userId="533ff75e-2179-4bcb-959f-2d624bcaef26" providerId="ADAL" clId="{29CFBFF7-364C-4F30-8AA4-6CBF04536E80}" dt="2026-03-20T00:43:25.644" v="20" actId="26606"/>
          <ac:spMkLst>
            <pc:docMk/>
            <pc:sldMk cId="0" sldId="260"/>
            <ac:spMk id="12" creationId="{081E4A58-353D-44AE-B2FC-2A74E2E400F7}"/>
          </ac:spMkLst>
        </pc:spChg>
      </pc:sldChg>
      <pc:sldChg chg="addSp modSp mod setBg">
        <pc:chgData name="Bennett, Ian M." userId="533ff75e-2179-4bcb-959f-2d624bcaef26" providerId="ADAL" clId="{29CFBFF7-364C-4F30-8AA4-6CBF04536E80}" dt="2026-03-20T00:43:31.940" v="21" actId="26606"/>
        <pc:sldMkLst>
          <pc:docMk/>
          <pc:sldMk cId="0" sldId="261"/>
        </pc:sldMkLst>
        <pc:spChg chg="mod">
          <ac:chgData name="Bennett, Ian M." userId="533ff75e-2179-4bcb-959f-2d624bcaef26" providerId="ADAL" clId="{29CFBFF7-364C-4F30-8AA4-6CBF04536E80}" dt="2026-03-20T00:43:31.940" v="21" actId="26606"/>
          <ac:spMkLst>
            <pc:docMk/>
            <pc:sldMk cId="0" sldId="261"/>
            <ac:spMk id="2" creationId="{00000000-0000-0000-0000-000000000000}"/>
          </ac:spMkLst>
        </pc:spChg>
        <pc:spChg chg="mod">
          <ac:chgData name="Bennett, Ian M." userId="533ff75e-2179-4bcb-959f-2d624bcaef26" providerId="ADAL" clId="{29CFBFF7-364C-4F30-8AA4-6CBF04536E80}" dt="2026-03-20T00:43:31.940" v="21" actId="26606"/>
          <ac:spMkLst>
            <pc:docMk/>
            <pc:sldMk cId="0" sldId="261"/>
            <ac:spMk id="3" creationId="{00000000-0000-0000-0000-000000000000}"/>
          </ac:spMkLst>
        </pc:spChg>
        <pc:spChg chg="add">
          <ac:chgData name="Bennett, Ian M." userId="533ff75e-2179-4bcb-959f-2d624bcaef26" providerId="ADAL" clId="{29CFBFF7-364C-4F30-8AA4-6CBF04536E80}" dt="2026-03-20T00:43:31.940" v="21" actId="26606"/>
          <ac:spMkLst>
            <pc:docMk/>
            <pc:sldMk cId="0" sldId="261"/>
            <ac:spMk id="8" creationId="{389575E1-3389-451A-A5F7-27854C25C599}"/>
          </ac:spMkLst>
        </pc:spChg>
        <pc:spChg chg="add">
          <ac:chgData name="Bennett, Ian M." userId="533ff75e-2179-4bcb-959f-2d624bcaef26" providerId="ADAL" clId="{29CFBFF7-364C-4F30-8AA4-6CBF04536E80}" dt="2026-03-20T00:43:31.940" v="21" actId="26606"/>
          <ac:spMkLst>
            <pc:docMk/>
            <pc:sldMk cId="0" sldId="261"/>
            <ac:spMk id="10" creationId="{A53CCC5C-D88E-40FB-B30B-23DCDBD01D37}"/>
          </ac:spMkLst>
        </pc:spChg>
        <pc:spChg chg="add">
          <ac:chgData name="Bennett, Ian M." userId="533ff75e-2179-4bcb-959f-2d624bcaef26" providerId="ADAL" clId="{29CFBFF7-364C-4F30-8AA4-6CBF04536E80}" dt="2026-03-20T00:43:31.940" v="21" actId="26606"/>
          <ac:spMkLst>
            <pc:docMk/>
            <pc:sldMk cId="0" sldId="261"/>
            <ac:spMk id="12" creationId="{081E4A58-353D-44AE-B2FC-2A74E2E400F7}"/>
          </ac:spMkLst>
        </pc:spChg>
      </pc:sldChg>
      <pc:sldChg chg="addSp modSp mod setBg">
        <pc:chgData name="Bennett, Ian M." userId="533ff75e-2179-4bcb-959f-2d624bcaef26" providerId="ADAL" clId="{29CFBFF7-364C-4F30-8AA4-6CBF04536E80}" dt="2026-03-20T00:43:39.876" v="22" actId="26606"/>
        <pc:sldMkLst>
          <pc:docMk/>
          <pc:sldMk cId="0" sldId="262"/>
        </pc:sldMkLst>
        <pc:spChg chg="mod">
          <ac:chgData name="Bennett, Ian M." userId="533ff75e-2179-4bcb-959f-2d624bcaef26" providerId="ADAL" clId="{29CFBFF7-364C-4F30-8AA4-6CBF04536E80}" dt="2026-03-20T00:43:39.876" v="22" actId="26606"/>
          <ac:spMkLst>
            <pc:docMk/>
            <pc:sldMk cId="0" sldId="262"/>
            <ac:spMk id="2" creationId="{00000000-0000-0000-0000-000000000000}"/>
          </ac:spMkLst>
        </pc:spChg>
        <pc:spChg chg="mod">
          <ac:chgData name="Bennett, Ian M." userId="533ff75e-2179-4bcb-959f-2d624bcaef26" providerId="ADAL" clId="{29CFBFF7-364C-4F30-8AA4-6CBF04536E80}" dt="2026-03-20T00:43:39.876" v="22" actId="26606"/>
          <ac:spMkLst>
            <pc:docMk/>
            <pc:sldMk cId="0" sldId="262"/>
            <ac:spMk id="3" creationId="{00000000-0000-0000-0000-000000000000}"/>
          </ac:spMkLst>
        </pc:spChg>
        <pc:spChg chg="add">
          <ac:chgData name="Bennett, Ian M." userId="533ff75e-2179-4bcb-959f-2d624bcaef26" providerId="ADAL" clId="{29CFBFF7-364C-4F30-8AA4-6CBF04536E80}" dt="2026-03-20T00:43:39.876" v="22" actId="26606"/>
          <ac:spMkLst>
            <pc:docMk/>
            <pc:sldMk cId="0" sldId="262"/>
            <ac:spMk id="8" creationId="{389575E1-3389-451A-A5F7-27854C25C599}"/>
          </ac:spMkLst>
        </pc:spChg>
        <pc:spChg chg="add">
          <ac:chgData name="Bennett, Ian M." userId="533ff75e-2179-4bcb-959f-2d624bcaef26" providerId="ADAL" clId="{29CFBFF7-364C-4F30-8AA4-6CBF04536E80}" dt="2026-03-20T00:43:39.876" v="22" actId="26606"/>
          <ac:spMkLst>
            <pc:docMk/>
            <pc:sldMk cId="0" sldId="262"/>
            <ac:spMk id="10" creationId="{A53CCC5C-D88E-40FB-B30B-23DCDBD01D37}"/>
          </ac:spMkLst>
        </pc:spChg>
        <pc:spChg chg="add">
          <ac:chgData name="Bennett, Ian M." userId="533ff75e-2179-4bcb-959f-2d624bcaef26" providerId="ADAL" clId="{29CFBFF7-364C-4F30-8AA4-6CBF04536E80}" dt="2026-03-20T00:43:39.876" v="22" actId="26606"/>
          <ac:spMkLst>
            <pc:docMk/>
            <pc:sldMk cId="0" sldId="262"/>
            <ac:spMk id="12" creationId="{081E4A58-353D-44AE-B2FC-2A74E2E400F7}"/>
          </ac:spMkLst>
        </pc:spChg>
      </pc:sldChg>
      <pc:sldChg chg="addSp modSp mod setBg">
        <pc:chgData name="Bennett, Ian M." userId="533ff75e-2179-4bcb-959f-2d624bcaef26" providerId="ADAL" clId="{29CFBFF7-364C-4F30-8AA4-6CBF04536E80}" dt="2026-03-20T00:43:55.458" v="26" actId="26606"/>
        <pc:sldMkLst>
          <pc:docMk/>
          <pc:sldMk cId="0" sldId="263"/>
        </pc:sldMkLst>
        <pc:spChg chg="mod">
          <ac:chgData name="Bennett, Ian M." userId="533ff75e-2179-4bcb-959f-2d624bcaef26" providerId="ADAL" clId="{29CFBFF7-364C-4F30-8AA4-6CBF04536E80}" dt="2026-03-20T00:43:55.458" v="26" actId="26606"/>
          <ac:spMkLst>
            <pc:docMk/>
            <pc:sldMk cId="0" sldId="263"/>
            <ac:spMk id="2" creationId="{00000000-0000-0000-0000-000000000000}"/>
          </ac:spMkLst>
        </pc:spChg>
        <pc:spChg chg="mod">
          <ac:chgData name="Bennett, Ian M." userId="533ff75e-2179-4bcb-959f-2d624bcaef26" providerId="ADAL" clId="{29CFBFF7-364C-4F30-8AA4-6CBF04536E80}" dt="2026-03-20T00:43:55.458" v="26" actId="26606"/>
          <ac:spMkLst>
            <pc:docMk/>
            <pc:sldMk cId="0" sldId="263"/>
            <ac:spMk id="3" creationId="{00000000-0000-0000-0000-000000000000}"/>
          </ac:spMkLst>
        </pc:spChg>
        <pc:spChg chg="add">
          <ac:chgData name="Bennett, Ian M." userId="533ff75e-2179-4bcb-959f-2d624bcaef26" providerId="ADAL" clId="{29CFBFF7-364C-4F30-8AA4-6CBF04536E80}" dt="2026-03-20T00:43:55.458" v="26" actId="26606"/>
          <ac:spMkLst>
            <pc:docMk/>
            <pc:sldMk cId="0" sldId="263"/>
            <ac:spMk id="8" creationId="{389575E1-3389-451A-A5F7-27854C25C599}"/>
          </ac:spMkLst>
        </pc:spChg>
        <pc:spChg chg="add">
          <ac:chgData name="Bennett, Ian M." userId="533ff75e-2179-4bcb-959f-2d624bcaef26" providerId="ADAL" clId="{29CFBFF7-364C-4F30-8AA4-6CBF04536E80}" dt="2026-03-20T00:43:55.458" v="26" actId="26606"/>
          <ac:spMkLst>
            <pc:docMk/>
            <pc:sldMk cId="0" sldId="263"/>
            <ac:spMk id="10" creationId="{A53CCC5C-D88E-40FB-B30B-23DCDBD01D37}"/>
          </ac:spMkLst>
        </pc:spChg>
        <pc:spChg chg="add">
          <ac:chgData name="Bennett, Ian M." userId="533ff75e-2179-4bcb-959f-2d624bcaef26" providerId="ADAL" clId="{29CFBFF7-364C-4F30-8AA4-6CBF04536E80}" dt="2026-03-20T00:43:55.458" v="26" actId="26606"/>
          <ac:spMkLst>
            <pc:docMk/>
            <pc:sldMk cId="0" sldId="263"/>
            <ac:spMk id="12" creationId="{081E4A58-353D-44AE-B2FC-2A74E2E400F7}"/>
          </ac:spMkLst>
        </pc:spChg>
      </pc:sldChg>
      <pc:sldChg chg="addSp modSp mod setBg">
        <pc:chgData name="Bennett, Ian M." userId="533ff75e-2179-4bcb-959f-2d624bcaef26" providerId="ADAL" clId="{29CFBFF7-364C-4F30-8AA4-6CBF04536E80}" dt="2026-03-20T00:43:59.100" v="27" actId="26606"/>
        <pc:sldMkLst>
          <pc:docMk/>
          <pc:sldMk cId="0" sldId="264"/>
        </pc:sldMkLst>
        <pc:spChg chg="mod">
          <ac:chgData name="Bennett, Ian M." userId="533ff75e-2179-4bcb-959f-2d624bcaef26" providerId="ADAL" clId="{29CFBFF7-364C-4F30-8AA4-6CBF04536E80}" dt="2026-03-20T00:43:59.100" v="27" actId="26606"/>
          <ac:spMkLst>
            <pc:docMk/>
            <pc:sldMk cId="0" sldId="264"/>
            <ac:spMk id="2" creationId="{00000000-0000-0000-0000-000000000000}"/>
          </ac:spMkLst>
        </pc:spChg>
        <pc:spChg chg="mod">
          <ac:chgData name="Bennett, Ian M." userId="533ff75e-2179-4bcb-959f-2d624bcaef26" providerId="ADAL" clId="{29CFBFF7-364C-4F30-8AA4-6CBF04536E80}" dt="2026-03-20T00:43:59.100" v="27" actId="26606"/>
          <ac:spMkLst>
            <pc:docMk/>
            <pc:sldMk cId="0" sldId="264"/>
            <ac:spMk id="3" creationId="{00000000-0000-0000-0000-000000000000}"/>
          </ac:spMkLst>
        </pc:spChg>
        <pc:spChg chg="add">
          <ac:chgData name="Bennett, Ian M." userId="533ff75e-2179-4bcb-959f-2d624bcaef26" providerId="ADAL" clId="{29CFBFF7-364C-4F30-8AA4-6CBF04536E80}" dt="2026-03-20T00:43:59.100" v="27" actId="26606"/>
          <ac:spMkLst>
            <pc:docMk/>
            <pc:sldMk cId="0" sldId="264"/>
            <ac:spMk id="8" creationId="{389575E1-3389-451A-A5F7-27854C25C599}"/>
          </ac:spMkLst>
        </pc:spChg>
        <pc:spChg chg="add">
          <ac:chgData name="Bennett, Ian M." userId="533ff75e-2179-4bcb-959f-2d624bcaef26" providerId="ADAL" clId="{29CFBFF7-364C-4F30-8AA4-6CBF04536E80}" dt="2026-03-20T00:43:59.100" v="27" actId="26606"/>
          <ac:spMkLst>
            <pc:docMk/>
            <pc:sldMk cId="0" sldId="264"/>
            <ac:spMk id="10" creationId="{A53CCC5C-D88E-40FB-B30B-23DCDBD01D37}"/>
          </ac:spMkLst>
        </pc:spChg>
        <pc:spChg chg="add">
          <ac:chgData name="Bennett, Ian M." userId="533ff75e-2179-4bcb-959f-2d624bcaef26" providerId="ADAL" clId="{29CFBFF7-364C-4F30-8AA4-6CBF04536E80}" dt="2026-03-20T00:43:59.100" v="27" actId="26606"/>
          <ac:spMkLst>
            <pc:docMk/>
            <pc:sldMk cId="0" sldId="264"/>
            <ac:spMk id="12" creationId="{081E4A58-353D-44AE-B2FC-2A74E2E400F7}"/>
          </ac:spMkLst>
        </pc:spChg>
      </pc:sldChg>
      <pc:sldChg chg="addSp modSp mod setBg">
        <pc:chgData name="Bennett, Ian M." userId="533ff75e-2179-4bcb-959f-2d624bcaef26" providerId="ADAL" clId="{29CFBFF7-364C-4F30-8AA4-6CBF04536E80}" dt="2026-03-20T00:44:04.583" v="28" actId="26606"/>
        <pc:sldMkLst>
          <pc:docMk/>
          <pc:sldMk cId="0" sldId="265"/>
        </pc:sldMkLst>
        <pc:spChg chg="mod">
          <ac:chgData name="Bennett, Ian M." userId="533ff75e-2179-4bcb-959f-2d624bcaef26" providerId="ADAL" clId="{29CFBFF7-364C-4F30-8AA4-6CBF04536E80}" dt="2026-03-20T00:44:04.583" v="28" actId="26606"/>
          <ac:spMkLst>
            <pc:docMk/>
            <pc:sldMk cId="0" sldId="265"/>
            <ac:spMk id="2" creationId="{00000000-0000-0000-0000-000000000000}"/>
          </ac:spMkLst>
        </pc:spChg>
        <pc:spChg chg="mod">
          <ac:chgData name="Bennett, Ian M." userId="533ff75e-2179-4bcb-959f-2d624bcaef26" providerId="ADAL" clId="{29CFBFF7-364C-4F30-8AA4-6CBF04536E80}" dt="2026-03-20T00:44:04.583" v="28" actId="26606"/>
          <ac:spMkLst>
            <pc:docMk/>
            <pc:sldMk cId="0" sldId="265"/>
            <ac:spMk id="3" creationId="{00000000-0000-0000-0000-000000000000}"/>
          </ac:spMkLst>
        </pc:spChg>
        <pc:spChg chg="add">
          <ac:chgData name="Bennett, Ian M." userId="533ff75e-2179-4bcb-959f-2d624bcaef26" providerId="ADAL" clId="{29CFBFF7-364C-4F30-8AA4-6CBF04536E80}" dt="2026-03-20T00:44:04.583" v="28" actId="26606"/>
          <ac:spMkLst>
            <pc:docMk/>
            <pc:sldMk cId="0" sldId="265"/>
            <ac:spMk id="8" creationId="{389575E1-3389-451A-A5F7-27854C25C599}"/>
          </ac:spMkLst>
        </pc:spChg>
        <pc:spChg chg="add">
          <ac:chgData name="Bennett, Ian M." userId="533ff75e-2179-4bcb-959f-2d624bcaef26" providerId="ADAL" clId="{29CFBFF7-364C-4F30-8AA4-6CBF04536E80}" dt="2026-03-20T00:44:04.583" v="28" actId="26606"/>
          <ac:spMkLst>
            <pc:docMk/>
            <pc:sldMk cId="0" sldId="265"/>
            <ac:spMk id="10" creationId="{A53CCC5C-D88E-40FB-B30B-23DCDBD01D37}"/>
          </ac:spMkLst>
        </pc:spChg>
        <pc:spChg chg="add">
          <ac:chgData name="Bennett, Ian M." userId="533ff75e-2179-4bcb-959f-2d624bcaef26" providerId="ADAL" clId="{29CFBFF7-364C-4F30-8AA4-6CBF04536E80}" dt="2026-03-20T00:44:04.583" v="28" actId="26606"/>
          <ac:spMkLst>
            <pc:docMk/>
            <pc:sldMk cId="0" sldId="265"/>
            <ac:spMk id="12" creationId="{081E4A58-353D-44AE-B2FC-2A74E2E400F7}"/>
          </ac:spMkLst>
        </pc:spChg>
      </pc:sldChg>
      <pc:sldChg chg="addSp modSp mod setBg">
        <pc:chgData name="Bennett, Ian M." userId="533ff75e-2179-4bcb-959f-2d624bcaef26" providerId="ADAL" clId="{29CFBFF7-364C-4F30-8AA4-6CBF04536E80}" dt="2026-03-20T00:44:08.224" v="29" actId="26606"/>
        <pc:sldMkLst>
          <pc:docMk/>
          <pc:sldMk cId="0" sldId="266"/>
        </pc:sldMkLst>
        <pc:spChg chg="mod">
          <ac:chgData name="Bennett, Ian M." userId="533ff75e-2179-4bcb-959f-2d624bcaef26" providerId="ADAL" clId="{29CFBFF7-364C-4F30-8AA4-6CBF04536E80}" dt="2026-03-20T00:44:08.224" v="29" actId="26606"/>
          <ac:spMkLst>
            <pc:docMk/>
            <pc:sldMk cId="0" sldId="266"/>
            <ac:spMk id="2" creationId="{00000000-0000-0000-0000-000000000000}"/>
          </ac:spMkLst>
        </pc:spChg>
        <pc:spChg chg="mod">
          <ac:chgData name="Bennett, Ian M." userId="533ff75e-2179-4bcb-959f-2d624bcaef26" providerId="ADAL" clId="{29CFBFF7-364C-4F30-8AA4-6CBF04536E80}" dt="2026-03-20T00:44:08.224" v="29" actId="26606"/>
          <ac:spMkLst>
            <pc:docMk/>
            <pc:sldMk cId="0" sldId="266"/>
            <ac:spMk id="3" creationId="{00000000-0000-0000-0000-000000000000}"/>
          </ac:spMkLst>
        </pc:spChg>
        <pc:spChg chg="add">
          <ac:chgData name="Bennett, Ian M." userId="533ff75e-2179-4bcb-959f-2d624bcaef26" providerId="ADAL" clId="{29CFBFF7-364C-4F30-8AA4-6CBF04536E80}" dt="2026-03-20T00:44:08.224" v="29" actId="26606"/>
          <ac:spMkLst>
            <pc:docMk/>
            <pc:sldMk cId="0" sldId="266"/>
            <ac:spMk id="8" creationId="{389575E1-3389-451A-A5F7-27854C25C599}"/>
          </ac:spMkLst>
        </pc:spChg>
        <pc:spChg chg="add">
          <ac:chgData name="Bennett, Ian M." userId="533ff75e-2179-4bcb-959f-2d624bcaef26" providerId="ADAL" clId="{29CFBFF7-364C-4F30-8AA4-6CBF04536E80}" dt="2026-03-20T00:44:08.224" v="29" actId="26606"/>
          <ac:spMkLst>
            <pc:docMk/>
            <pc:sldMk cId="0" sldId="266"/>
            <ac:spMk id="10" creationId="{A53CCC5C-D88E-40FB-B30B-23DCDBD01D37}"/>
          </ac:spMkLst>
        </pc:spChg>
        <pc:spChg chg="add">
          <ac:chgData name="Bennett, Ian M." userId="533ff75e-2179-4bcb-959f-2d624bcaef26" providerId="ADAL" clId="{29CFBFF7-364C-4F30-8AA4-6CBF04536E80}" dt="2026-03-20T00:44:08.224" v="29" actId="26606"/>
          <ac:spMkLst>
            <pc:docMk/>
            <pc:sldMk cId="0" sldId="266"/>
            <ac:spMk id="12" creationId="{081E4A58-353D-44AE-B2FC-2A74E2E400F7}"/>
          </ac:spMkLst>
        </pc:spChg>
      </pc:sldChg>
      <pc:sldChg chg="addSp modSp mod setBg">
        <pc:chgData name="Bennett, Ian M." userId="533ff75e-2179-4bcb-959f-2d624bcaef26" providerId="ADAL" clId="{29CFBFF7-364C-4F30-8AA4-6CBF04536E80}" dt="2026-03-20T00:44:11.505" v="30" actId="26606"/>
        <pc:sldMkLst>
          <pc:docMk/>
          <pc:sldMk cId="0" sldId="267"/>
        </pc:sldMkLst>
        <pc:spChg chg="mod">
          <ac:chgData name="Bennett, Ian M." userId="533ff75e-2179-4bcb-959f-2d624bcaef26" providerId="ADAL" clId="{29CFBFF7-364C-4F30-8AA4-6CBF04536E80}" dt="2026-03-20T00:44:11.505" v="30" actId="26606"/>
          <ac:spMkLst>
            <pc:docMk/>
            <pc:sldMk cId="0" sldId="267"/>
            <ac:spMk id="2" creationId="{00000000-0000-0000-0000-000000000000}"/>
          </ac:spMkLst>
        </pc:spChg>
        <pc:spChg chg="mod">
          <ac:chgData name="Bennett, Ian M." userId="533ff75e-2179-4bcb-959f-2d624bcaef26" providerId="ADAL" clId="{29CFBFF7-364C-4F30-8AA4-6CBF04536E80}" dt="2026-03-20T00:44:11.505" v="30" actId="26606"/>
          <ac:spMkLst>
            <pc:docMk/>
            <pc:sldMk cId="0" sldId="267"/>
            <ac:spMk id="3" creationId="{00000000-0000-0000-0000-000000000000}"/>
          </ac:spMkLst>
        </pc:spChg>
        <pc:spChg chg="add">
          <ac:chgData name="Bennett, Ian M." userId="533ff75e-2179-4bcb-959f-2d624bcaef26" providerId="ADAL" clId="{29CFBFF7-364C-4F30-8AA4-6CBF04536E80}" dt="2026-03-20T00:44:11.505" v="30" actId="26606"/>
          <ac:spMkLst>
            <pc:docMk/>
            <pc:sldMk cId="0" sldId="267"/>
            <ac:spMk id="8" creationId="{389575E1-3389-451A-A5F7-27854C25C599}"/>
          </ac:spMkLst>
        </pc:spChg>
        <pc:spChg chg="add">
          <ac:chgData name="Bennett, Ian M." userId="533ff75e-2179-4bcb-959f-2d624bcaef26" providerId="ADAL" clId="{29CFBFF7-364C-4F30-8AA4-6CBF04536E80}" dt="2026-03-20T00:44:11.505" v="30" actId="26606"/>
          <ac:spMkLst>
            <pc:docMk/>
            <pc:sldMk cId="0" sldId="267"/>
            <ac:spMk id="10" creationId="{A53CCC5C-D88E-40FB-B30B-23DCDBD01D37}"/>
          </ac:spMkLst>
        </pc:spChg>
        <pc:spChg chg="add">
          <ac:chgData name="Bennett, Ian M." userId="533ff75e-2179-4bcb-959f-2d624bcaef26" providerId="ADAL" clId="{29CFBFF7-364C-4F30-8AA4-6CBF04536E80}" dt="2026-03-20T00:44:11.505" v="30" actId="26606"/>
          <ac:spMkLst>
            <pc:docMk/>
            <pc:sldMk cId="0" sldId="267"/>
            <ac:spMk id="12" creationId="{081E4A58-353D-44AE-B2FC-2A74E2E400F7}"/>
          </ac:spMkLst>
        </pc:spChg>
      </pc:sldChg>
      <pc:sldChg chg="addSp modSp new mod setBg">
        <pc:chgData name="Bennett, Ian M." userId="533ff75e-2179-4bcb-959f-2d624bcaef26" providerId="ADAL" clId="{29CFBFF7-364C-4F30-8AA4-6CBF04536E80}" dt="2026-03-20T00:47:34.100" v="262" actId="26606"/>
        <pc:sldMkLst>
          <pc:docMk/>
          <pc:sldMk cId="3085441166" sldId="268"/>
        </pc:sldMkLst>
        <pc:spChg chg="mod">
          <ac:chgData name="Bennett, Ian M." userId="533ff75e-2179-4bcb-959f-2d624bcaef26" providerId="ADAL" clId="{29CFBFF7-364C-4F30-8AA4-6CBF04536E80}" dt="2026-03-20T00:47:34.100" v="262" actId="26606"/>
          <ac:spMkLst>
            <pc:docMk/>
            <pc:sldMk cId="3085441166" sldId="268"/>
            <ac:spMk id="2" creationId="{3E73AFC2-55FC-8967-20D3-FD5D5D7120CE}"/>
          </ac:spMkLst>
        </pc:spChg>
        <pc:spChg chg="mod">
          <ac:chgData name="Bennett, Ian M." userId="533ff75e-2179-4bcb-959f-2d624bcaef26" providerId="ADAL" clId="{29CFBFF7-364C-4F30-8AA4-6CBF04536E80}" dt="2026-03-20T00:47:34.100" v="262" actId="26606"/>
          <ac:spMkLst>
            <pc:docMk/>
            <pc:sldMk cId="3085441166" sldId="268"/>
            <ac:spMk id="3" creationId="{ECD63BDE-B4A4-C963-77FA-966E3EA4E7B3}"/>
          </ac:spMkLst>
        </pc:spChg>
        <pc:spChg chg="add">
          <ac:chgData name="Bennett, Ian M." userId="533ff75e-2179-4bcb-959f-2d624bcaef26" providerId="ADAL" clId="{29CFBFF7-364C-4F30-8AA4-6CBF04536E80}" dt="2026-03-20T00:47:34.100" v="262" actId="26606"/>
          <ac:spMkLst>
            <pc:docMk/>
            <pc:sldMk cId="3085441166" sldId="268"/>
            <ac:spMk id="8" creationId="{389575E1-3389-451A-A5F7-27854C25C599}"/>
          </ac:spMkLst>
        </pc:spChg>
        <pc:spChg chg="add">
          <ac:chgData name="Bennett, Ian M." userId="533ff75e-2179-4bcb-959f-2d624bcaef26" providerId="ADAL" clId="{29CFBFF7-364C-4F30-8AA4-6CBF04536E80}" dt="2026-03-20T00:47:34.100" v="262" actId="26606"/>
          <ac:spMkLst>
            <pc:docMk/>
            <pc:sldMk cId="3085441166" sldId="268"/>
            <ac:spMk id="10" creationId="{A53CCC5C-D88E-40FB-B30B-23DCDBD01D37}"/>
          </ac:spMkLst>
        </pc:spChg>
        <pc:spChg chg="add">
          <ac:chgData name="Bennett, Ian M." userId="533ff75e-2179-4bcb-959f-2d624bcaef26" providerId="ADAL" clId="{29CFBFF7-364C-4F30-8AA4-6CBF04536E80}" dt="2026-03-20T00:47:34.100" v="262" actId="26606"/>
          <ac:spMkLst>
            <pc:docMk/>
            <pc:sldMk cId="3085441166" sldId="268"/>
            <ac:spMk id="12" creationId="{081E4A58-353D-44AE-B2FC-2A74E2E400F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rgbClr val="FFFFFF"/>
                </a:solidFill>
              </a:rPr>
              <a:t>Welcome &amp; Orientation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t>Prioritizing and Deploying AI in Primary Care</a:t>
            </a:r>
            <a:r>
              <a:rPr lang="en-US"/>
              <a:t>; </a:t>
            </a:r>
            <a:r>
              <a:t>Elevating the Voice of the Clinic</a:t>
            </a:r>
            <a:endParaRPr lang="en-US"/>
          </a:p>
          <a:p>
            <a:pPr marL="0" indent="0">
              <a:buNone/>
            </a:pPr>
            <a:endParaRPr/>
          </a:p>
          <a:p>
            <a:pPr marL="0" indent="0">
              <a:buNone/>
            </a:pPr>
            <a:r>
              <a:t>Ian M. Bennett, MD PhD</a:t>
            </a:r>
          </a:p>
          <a:p>
            <a:pPr marL="0" indent="0">
              <a:buNone/>
            </a:pPr>
            <a:r>
              <a:t>Arya Rahgozar, PhD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Breakout Exercise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What are the most draining tasks in your clinic?</a:t>
            </a:r>
          </a:p>
          <a:p>
            <a:r>
              <a:t>Identify top 3 challenges</a:t>
            </a:r>
          </a:p>
          <a:p>
            <a:r>
              <a:t>Who is affected?</a:t>
            </a:r>
          </a:p>
          <a:p>
            <a:r>
              <a:t>Why does it matter?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Debrief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What themes did you observe?</a:t>
            </a:r>
          </a:p>
          <a:p>
            <a:r>
              <a:t>Common challenges across clinics</a:t>
            </a:r>
          </a:p>
          <a:p>
            <a:r>
              <a:t>How do these impact care delivery?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Next Steps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Form your clinic innovation team</a:t>
            </a:r>
          </a:p>
          <a:p>
            <a:r>
              <a:t>Map one workflow</a:t>
            </a:r>
          </a:p>
          <a:p>
            <a:r>
              <a:t>Identify draining tasks</a:t>
            </a:r>
          </a:p>
          <a:p>
            <a:r>
              <a:t>Prepare for next session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Closing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AI should serve clinical teams</a:t>
            </a:r>
          </a:p>
          <a:p>
            <a:r>
              <a:t>Your experience defines the problem space</a:t>
            </a:r>
          </a:p>
          <a:p>
            <a:r>
              <a:t>We look forward to working with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73AFC2-55FC-8967-20D3-FD5D5D712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rgbClr val="FFFFFF"/>
                </a:solidFill>
              </a:rPr>
              <a:t>Welcome and Disclosures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63BDE-B4A4-C963-77FA-966E3EA4E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Ian Bennett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 dirty="0"/>
              <a:t>Arya Rahgozar </a:t>
            </a: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Both are members of </a:t>
            </a:r>
            <a:r>
              <a:rPr lang="en-US" dirty="0" err="1"/>
              <a:t>Keensight</a:t>
            </a:r>
            <a:r>
              <a:rPr lang="en-US" dirty="0"/>
              <a:t> Health (keensighthealth.com)</a:t>
            </a:r>
            <a:endParaRPr lang="en-US"/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- AI startup focused on supporting patient centered communication </a:t>
            </a:r>
            <a:endParaRPr lang="en-US"/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- No clear conflict of interest identified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41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en-US" sz="4100">
                <a:solidFill>
                  <a:srgbClr val="FFFFFF"/>
                </a:solidFill>
              </a:rPr>
              <a:t>Session Objectives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dirty="0"/>
              <a:t>Understand course structure and expectations</a:t>
            </a:r>
          </a:p>
          <a:p>
            <a:r>
              <a:rPr dirty="0"/>
              <a:t>Introduce </a:t>
            </a:r>
            <a:r>
              <a:rPr lang="en-US" dirty="0"/>
              <a:t>UCD</a:t>
            </a:r>
            <a:r>
              <a:rPr dirty="0"/>
              <a:t> framework</a:t>
            </a:r>
          </a:p>
          <a:p>
            <a:r>
              <a:rPr dirty="0"/>
              <a:t>Begin identifying clinic challenges</a:t>
            </a:r>
          </a:p>
          <a:p>
            <a:r>
              <a:rPr dirty="0"/>
              <a:t>Form initial team alignment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Why This Course Matters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AI is rapidly entering healthcare</a:t>
            </a:r>
          </a:p>
          <a:p>
            <a:r>
              <a:t>Many tools increase burden instead of reducing it</a:t>
            </a:r>
          </a:p>
          <a:p>
            <a:r>
              <a:t>Innovation is often top-down</a:t>
            </a:r>
          </a:p>
          <a:p>
            <a:r>
              <a:t>Clinics need a structured voice in AI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rgbClr val="FFFFFF"/>
                </a:solidFill>
              </a:rPr>
              <a:t>Clinical Perspective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Primary care workflows are complex</a:t>
            </a:r>
          </a:p>
          <a:p>
            <a:r>
              <a:t>Time pressure and multiple problems per visit</a:t>
            </a:r>
          </a:p>
          <a:p>
            <a:r>
              <a:t>Fragmented information systems</a:t>
            </a:r>
          </a:p>
          <a:p>
            <a:r>
              <a:t>Team-based care delivery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rgbClr val="FFFFFF"/>
                </a:solidFill>
              </a:rPr>
              <a:t>AI Perspective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AI excels at well-defined problems</a:t>
            </a:r>
          </a:p>
          <a:p>
            <a:r>
              <a:t>Common failure: poor problem definition</a:t>
            </a:r>
          </a:p>
          <a:p>
            <a:r>
              <a:t>Need alignment between technology and workflow</a:t>
            </a:r>
          </a:p>
          <a:p>
            <a:r>
              <a:t>Collaboration is essential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Course Structure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Asynchronous modules + live sessions</a:t>
            </a:r>
          </a:p>
          <a:p>
            <a:r>
              <a:t>Team-based applied work</a:t>
            </a:r>
          </a:p>
          <a:p>
            <a:r>
              <a:t>Clinic-based workshops</a:t>
            </a:r>
          </a:p>
          <a:p>
            <a:r>
              <a:t>Capstone presentation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rgbClr val="FFFFFF"/>
                </a:solidFill>
              </a:rPr>
              <a:t>Course Deliverables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Clinic innovation team</a:t>
            </a:r>
          </a:p>
          <a:p>
            <a:r>
              <a:t>World Café workshop</a:t>
            </a:r>
          </a:p>
          <a:p>
            <a:r>
              <a:t>NGT prioritization</a:t>
            </a:r>
          </a:p>
          <a:p>
            <a:r>
              <a:t>AI Opportunity Brief</a:t>
            </a:r>
          </a:p>
          <a:p>
            <a:r>
              <a:t>Final pitch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en-US" sz="3700" dirty="0">
                <a:solidFill>
                  <a:srgbClr val="FFFFFF"/>
                </a:solidFill>
              </a:rPr>
              <a:t>UCD Framework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Clinic Reality</a:t>
            </a:r>
          </a:p>
          <a:p>
            <a:r>
              <a:t>Discovery Workshops</a:t>
            </a:r>
          </a:p>
          <a:p>
            <a:r>
              <a:t>Prioritization (NGT)</a:t>
            </a:r>
          </a:p>
          <a:p>
            <a:r>
              <a:t>AI Opportunity Design</a:t>
            </a:r>
          </a:p>
          <a:p>
            <a:r>
              <a:t>Implementation Pathway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273</Words>
  <Application>Microsoft Office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Welcome &amp; Orientation</vt:lpstr>
      <vt:lpstr>Welcome and Disclosures</vt:lpstr>
      <vt:lpstr>Session Objectives</vt:lpstr>
      <vt:lpstr>Why This Course Matters</vt:lpstr>
      <vt:lpstr>Clinical Perspective</vt:lpstr>
      <vt:lpstr>AI Perspective</vt:lpstr>
      <vt:lpstr>Course Structure</vt:lpstr>
      <vt:lpstr>Course Deliverables</vt:lpstr>
      <vt:lpstr>UCD Framework</vt:lpstr>
      <vt:lpstr>Breakout Exercise</vt:lpstr>
      <vt:lpstr>Debrief</vt:lpstr>
      <vt:lpstr>Next Steps</vt:lpstr>
      <vt:lpstr>Closing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Bennett, Ian M.</dc:creator>
  <cp:keywords/>
  <dc:description>generated using python-pptx</dc:description>
  <cp:lastModifiedBy>Bennett, Ian M.</cp:lastModifiedBy>
  <cp:revision>1</cp:revision>
  <dcterms:created xsi:type="dcterms:W3CDTF">2013-01-27T09:14:16Z</dcterms:created>
  <dcterms:modified xsi:type="dcterms:W3CDTF">2026-03-20T00:47:42Z</dcterms:modified>
  <cp:category/>
</cp:coreProperties>
</file>