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263" r:id="rId5"/>
    <p:sldId id="288" r:id="rId6"/>
    <p:sldId id="264" r:id="rId7"/>
    <p:sldId id="298" r:id="rId8"/>
    <p:sldId id="286" r:id="rId9"/>
    <p:sldId id="299" r:id="rId10"/>
    <p:sldId id="271" r:id="rId11"/>
    <p:sldId id="289" r:id="rId12"/>
    <p:sldId id="290" r:id="rId13"/>
    <p:sldId id="291" r:id="rId14"/>
    <p:sldId id="260" r:id="rId15"/>
    <p:sldId id="292" r:id="rId16"/>
    <p:sldId id="293" r:id="rId17"/>
    <p:sldId id="272" r:id="rId18"/>
    <p:sldId id="273" r:id="rId19"/>
    <p:sldId id="296" r:id="rId20"/>
    <p:sldId id="275" r:id="rId21"/>
    <p:sldId id="287" r:id="rId22"/>
    <p:sldId id="278" r:id="rId23"/>
    <p:sldId id="282" r:id="rId24"/>
    <p:sldId id="297"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62DB2C-4281-BC1F-4F80-35CF00868404}" name="Sharon Willis" initials="SW" userId="S::swillis@ismpp.org::2c4ccf50-8abf-499c-9221-374f2bb3b70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78823" autoAdjust="0"/>
  </p:normalViewPr>
  <p:slideViewPr>
    <p:cSldViewPr snapToGrid="0" snapToObjects="1">
      <p:cViewPr varScale="1">
        <p:scale>
          <a:sx n="87" d="100"/>
          <a:sy n="87" d="100"/>
        </p:scale>
        <p:origin x="1266" y="66"/>
      </p:cViewPr>
      <p:guideLst>
        <p:guide orient="horz" pos="2664"/>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49B86-857A-B046-8F85-3E99B8AF5058}"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9B172-8E6F-AE44-8B33-A66212398ADC}" type="slidenum">
              <a:rPr lang="en-US" smtClean="0"/>
              <a:t>‹#›</a:t>
            </a:fld>
            <a:endParaRPr lang="en-US"/>
          </a:p>
        </p:txBody>
      </p:sp>
    </p:spTree>
    <p:extLst>
      <p:ext uri="{BB962C8B-B14F-4D97-AF65-F5344CB8AC3E}">
        <p14:creationId xmlns:p14="http://schemas.microsoft.com/office/powerpoint/2010/main" val="24196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Thanks for checking out this quick preview of the ISMPP 21st Annual Meeting. Whether you’ve already registered or are still considering joining us, this overview will give you a sense of what the meeting is all about and why it’s totally worth being there.</a:t>
            </a:r>
          </a:p>
          <a:p>
            <a:r>
              <a:rPr lang="en-US" dirty="0"/>
              <a:t>We’ll cover meeting highlights, how to prepare, and a few ways to get the most out of your experience. Let’s dive in and show you why this year’s meeting is not to be missed!</a:t>
            </a:r>
          </a:p>
          <a:p>
            <a:endParaRPr lang="en-US" dirty="0"/>
          </a:p>
          <a:p>
            <a:endParaRPr lang="en-US" dirty="0"/>
          </a:p>
        </p:txBody>
      </p:sp>
      <p:sp>
        <p:nvSpPr>
          <p:cNvPr id="4" name="Slide Number Placeholder 3"/>
          <p:cNvSpPr>
            <a:spLocks noGrp="1"/>
          </p:cNvSpPr>
          <p:nvPr>
            <p:ph type="sldNum" sz="quarter" idx="5"/>
          </p:nvPr>
        </p:nvSpPr>
        <p:spPr/>
        <p:txBody>
          <a:bodyPr/>
          <a:lstStyle/>
          <a:p>
            <a:fld id="{CA79B172-8E6F-AE44-8B33-A66212398ADC}" type="slidenum">
              <a:rPr lang="en-US" smtClean="0"/>
              <a:t>1</a:t>
            </a:fld>
            <a:endParaRPr lang="en-US"/>
          </a:p>
        </p:txBody>
      </p:sp>
    </p:spTree>
    <p:extLst>
      <p:ext uri="{BB962C8B-B14F-4D97-AF65-F5344CB8AC3E}">
        <p14:creationId xmlns:p14="http://schemas.microsoft.com/office/powerpoint/2010/main" val="206136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9A2C5-EA68-7FB1-0533-9644A428B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656B9-4FA0-97F6-B2E0-E8C9F4304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8AF74-D21D-BCCA-10A8-279BAC202AAA}"/>
              </a:ext>
            </a:extLst>
          </p:cNvPr>
          <p:cNvSpPr>
            <a:spLocks noGrp="1"/>
          </p:cNvSpPr>
          <p:nvPr>
            <p:ph type="body" idx="1"/>
          </p:nvPr>
        </p:nvSpPr>
        <p:spPr/>
        <p:txBody>
          <a:bodyPr/>
          <a:lstStyle/>
          <a:p>
            <a:pPr>
              <a:buNone/>
            </a:pPr>
            <a:r>
              <a:rPr lang="en-US" dirty="0"/>
              <a:t>Our theme this year is </a:t>
            </a:r>
            <a:r>
              <a:rPr lang="en-US" b="1" dirty="0"/>
              <a:t>“Diversity and Innovation: In Concert.”</a:t>
            </a:r>
            <a:endParaRPr lang="en-US" dirty="0"/>
          </a:p>
          <a:p>
            <a:pPr>
              <a:buNone/>
            </a:pPr>
            <a:r>
              <a:rPr lang="en-US" dirty="0"/>
              <a:t>We’re exploring how different ways of thinking, working, and solving problems come together to move our field forward. From how we analyze data to how we communicate with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also reflects the science behind what we do. Individual differences matter in research and treatment. As medical communications professionals, we help make sure those differences are clearly communicated, so the right information reaches the right people in the right way. That’s what supports better, more personalized care.</a:t>
            </a:r>
          </a:p>
          <a:p>
            <a:r>
              <a:rPr lang="en-US" dirty="0"/>
              <a:t>And like a concert, when all these pieces come together—different voices, tools, and perspectives—it creates something stronger than any one part alone.</a:t>
            </a:r>
          </a:p>
          <a:p>
            <a:endParaRPr lang="en-US" dirty="0"/>
          </a:p>
        </p:txBody>
      </p:sp>
      <p:sp>
        <p:nvSpPr>
          <p:cNvPr id="4" name="Slide Number Placeholder 3">
            <a:extLst>
              <a:ext uri="{FF2B5EF4-FFF2-40B4-BE49-F238E27FC236}">
                <a16:creationId xmlns:a16="http://schemas.microsoft.com/office/drawing/2014/main" id="{97A953CF-5565-D91A-479E-FDAA7DE969ED}"/>
              </a:ext>
            </a:extLst>
          </p:cNvPr>
          <p:cNvSpPr>
            <a:spLocks noGrp="1"/>
          </p:cNvSpPr>
          <p:nvPr>
            <p:ph type="sldNum" sz="quarter" idx="5"/>
          </p:nvPr>
        </p:nvSpPr>
        <p:spPr/>
        <p:txBody>
          <a:bodyPr/>
          <a:lstStyle/>
          <a:p>
            <a:fld id="{CA79B172-8E6F-AE44-8B33-A66212398ADC}" type="slidenum">
              <a:rPr lang="en-US" smtClean="0"/>
              <a:t>12</a:t>
            </a:fld>
            <a:endParaRPr lang="en-US"/>
          </a:p>
        </p:txBody>
      </p:sp>
    </p:spTree>
    <p:extLst>
      <p:ext uri="{BB962C8B-B14F-4D97-AF65-F5344CB8AC3E}">
        <p14:creationId xmlns:p14="http://schemas.microsoft.com/office/powerpoint/2010/main" val="3986639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338AF-32AB-55B1-DFE1-F0FC4E066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419BF-EE9C-4175-1B08-813902CA0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F0292-49D2-115F-AC2A-76C100A41CDA}"/>
              </a:ext>
            </a:extLst>
          </p:cNvPr>
          <p:cNvSpPr>
            <a:spLocks noGrp="1"/>
          </p:cNvSpPr>
          <p:nvPr>
            <p:ph type="body" idx="1"/>
          </p:nvPr>
        </p:nvSpPr>
        <p:spPr/>
        <p:txBody>
          <a:bodyPr/>
          <a:lstStyle/>
          <a:p>
            <a:r>
              <a:rPr lang="en-US" dirty="0"/>
              <a:t>Whether you're new to the field or deep into strategy and leadership, there’s something here for everyone—and plenty of content you can take home and put into practice.</a:t>
            </a:r>
            <a:endParaRPr lang="en-US" sz="1200" dirty="0">
              <a:effectLst/>
            </a:endParaRPr>
          </a:p>
          <a:p>
            <a:r>
              <a:rPr lang="en-US" sz="1200" dirty="0">
                <a:effectLst/>
              </a:rPr>
              <a:t>Day 1 sets the tone, </a:t>
            </a:r>
            <a:r>
              <a:rPr lang="en-US" dirty="0"/>
              <a:t>with a focus on collaboration across stakeholders—think patients, providers, pharma, and policymakers. We’ll explore topics like patient engagement tools, AI and copyright, bias in communications, and navigating ethical principles with the updated ISMPP Code of Ethics. Monday also has a roundtable session that digs into real-world topics like patient co-authorship, global communications, and RWE publishing. And the day closes with the poster reception.</a:t>
            </a:r>
          </a:p>
          <a:p>
            <a:endParaRPr lang="en-US" sz="1200" dirty="0">
              <a:effectLst/>
            </a:endParaRPr>
          </a:p>
          <a:p>
            <a:r>
              <a:rPr lang="en-US" sz="1200" dirty="0">
                <a:effectLst/>
              </a:rPr>
              <a:t>Day 2 is the ensemble performance and </a:t>
            </a:r>
            <a:r>
              <a:rPr lang="en-US" dirty="0"/>
              <a:t>takes us deeper into inclusion, accessibility, and future-facing strategy. Sessions highlight publication extenders, equity in clinical trials, and how to navigate</a:t>
            </a:r>
            <a:r>
              <a:rPr lang="en-US" b="0" i="0" dirty="0">
                <a:solidFill>
                  <a:srgbClr val="333333"/>
                </a:solidFill>
                <a:effectLst/>
                <a:latin typeface="Open Sans" pitchFamily="2" charset="0"/>
              </a:rPr>
              <a:t> the evolving interplay between pharmaceutical companies and agencies</a:t>
            </a:r>
            <a:r>
              <a:rPr lang="en-US" dirty="0"/>
              <a:t> to effectively use AI. You’ll hear from editors and publishers, learn about new data-driven personalization strategies, and get practical tips for reaching broader, more diverse audiences. The big day ends with more roundtables, the professional excellence awards and the networking reception.</a:t>
            </a:r>
            <a:endParaRPr lang="en-US" sz="1200" dirty="0">
              <a:effectLst/>
            </a:endParaRPr>
          </a:p>
          <a:p>
            <a:endParaRPr lang="en-US" sz="1200" dirty="0">
              <a:effectLst/>
            </a:endParaRPr>
          </a:p>
          <a:p>
            <a:pPr>
              <a:buNone/>
            </a:pPr>
            <a:r>
              <a:rPr lang="en-US" sz="1200" dirty="0">
                <a:effectLst/>
              </a:rPr>
              <a:t>Day 3 is </a:t>
            </a:r>
            <a:r>
              <a:rPr lang="en-US" b="0" dirty="0"/>
              <a:t>the closing set/the finale. We</a:t>
            </a:r>
            <a:r>
              <a:rPr lang="en-US" dirty="0"/>
              <a:t>’ll dive into sessions on AI, digital therapeutics, global congress strategy, and practical frameworks for driving innovation in your organization. </a:t>
            </a:r>
          </a:p>
          <a:p>
            <a:r>
              <a:rPr lang="en-US" sz="1200" dirty="0">
                <a:effectLst/>
              </a:rPr>
              <a:t>.</a:t>
            </a:r>
          </a:p>
        </p:txBody>
      </p:sp>
      <p:sp>
        <p:nvSpPr>
          <p:cNvPr id="4" name="Slide Number Placeholder 3">
            <a:extLst>
              <a:ext uri="{FF2B5EF4-FFF2-40B4-BE49-F238E27FC236}">
                <a16:creationId xmlns:a16="http://schemas.microsoft.com/office/drawing/2014/main" id="{6CFEE1CE-7706-1665-EABB-E17273D8C48D}"/>
              </a:ext>
            </a:extLst>
          </p:cNvPr>
          <p:cNvSpPr>
            <a:spLocks noGrp="1"/>
          </p:cNvSpPr>
          <p:nvPr>
            <p:ph type="sldNum" sz="quarter" idx="5"/>
          </p:nvPr>
        </p:nvSpPr>
        <p:spPr/>
        <p:txBody>
          <a:bodyPr/>
          <a:lstStyle/>
          <a:p>
            <a:fld id="{CA79B172-8E6F-AE44-8B33-A66212398ADC}" type="slidenum">
              <a:rPr lang="en-US" smtClean="0"/>
              <a:t>13</a:t>
            </a:fld>
            <a:endParaRPr lang="en-US"/>
          </a:p>
        </p:txBody>
      </p:sp>
    </p:spTree>
    <p:extLst>
      <p:ext uri="{BB962C8B-B14F-4D97-AF65-F5344CB8AC3E}">
        <p14:creationId xmlns:p14="http://schemas.microsoft.com/office/powerpoint/2010/main" val="57869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We’re offering a variety of pre-meeting and post-meeting workshops this year, all designed to be interactive and hands-on. Each one is three hours long, giving you time to really engage with the material, work through examples, and ask questions.</a:t>
            </a:r>
          </a:p>
          <a:p>
            <a:pPr>
              <a:buNone/>
            </a:pPr>
            <a:r>
              <a:rPr lang="en-US" dirty="0"/>
              <a:t>You’ll find a wide range of topics—from foundational to advanced publication planning, data visualization and patient partnerships. We’re also running two AI-focused workshops: one on project implementation and another on scaling for organizations. Both AI workshops are offered on Monday and Wednesday, so you can pick the day that works best for you.</a:t>
            </a:r>
          </a:p>
          <a:p>
            <a:r>
              <a:rPr lang="en-US" dirty="0"/>
              <a:t>Whether you’re a newer or seasoned professional, or from a small or large company, the workshops are a great way to dive into specific topics and walk away with practical tools.</a:t>
            </a:r>
          </a:p>
        </p:txBody>
      </p:sp>
      <p:sp>
        <p:nvSpPr>
          <p:cNvPr id="4" name="Slide Number Placeholder 3"/>
          <p:cNvSpPr>
            <a:spLocks noGrp="1"/>
          </p:cNvSpPr>
          <p:nvPr>
            <p:ph type="sldNum" sz="quarter" idx="5"/>
          </p:nvPr>
        </p:nvSpPr>
        <p:spPr/>
        <p:txBody>
          <a:bodyPr/>
          <a:lstStyle/>
          <a:p>
            <a:fld id="{CA79B172-8E6F-AE44-8B33-A66212398ADC}" type="slidenum">
              <a:rPr lang="en-US" smtClean="0"/>
              <a:t>14</a:t>
            </a:fld>
            <a:endParaRPr lang="en-US"/>
          </a:p>
        </p:txBody>
      </p:sp>
    </p:spTree>
    <p:extLst>
      <p:ext uri="{BB962C8B-B14F-4D97-AF65-F5344CB8AC3E}">
        <p14:creationId xmlns:p14="http://schemas.microsoft.com/office/powerpoint/2010/main" val="20575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We’ve got a really strong keynote lineup this year, each bringing a different lens to how we collaborate, communicate, and innovate in this evolving space.</a:t>
            </a:r>
          </a:p>
          <a:p>
            <a:pPr>
              <a:buNone/>
            </a:pPr>
            <a:r>
              <a:rPr lang="en-US" b="1" dirty="0"/>
              <a:t>On Monday, Dr. Verena </a:t>
            </a:r>
            <a:r>
              <a:rPr lang="en-US" b="1" dirty="0" err="1"/>
              <a:t>Voelter</a:t>
            </a:r>
            <a:r>
              <a:rPr lang="en-US" b="1" dirty="0"/>
              <a:t> </a:t>
            </a:r>
            <a:r>
              <a:rPr lang="en-US" dirty="0"/>
              <a:t>kicks things off with </a:t>
            </a:r>
            <a:r>
              <a:rPr lang="en-US" i="1" dirty="0"/>
              <a:t>“Why Does It Take 5 to Tango in Healthcare?”</a:t>
            </a:r>
            <a:r>
              <a:rPr lang="en-US" dirty="0"/>
              <a:t> She’ll talk about the five key players in the healthcare ecosystem—patients, providers, pharma, payers, and policymakers—and how aligning them can drive meaningful innovation. She’s drawing from experience both in clinical care and the pharma industry, and will share practical strategies for navigating complexity and building collaboration across functions.</a:t>
            </a:r>
          </a:p>
          <a:p>
            <a:pPr>
              <a:buNone/>
            </a:pPr>
            <a:endParaRPr lang="en-US" b="1" dirty="0"/>
          </a:p>
          <a:p>
            <a:pPr>
              <a:buNone/>
            </a:pPr>
            <a:r>
              <a:rPr lang="en-US" b="1" dirty="0"/>
              <a:t>Tuesday morning</a:t>
            </a:r>
            <a:r>
              <a:rPr lang="en-US" dirty="0"/>
              <a:t>, </a:t>
            </a:r>
            <a:r>
              <a:rPr lang="en-US" b="1" dirty="0"/>
              <a:t>Dr. Lisa Fitzpatrick </a:t>
            </a:r>
            <a:r>
              <a:rPr lang="en-US" dirty="0"/>
              <a:t>takes the stage. She’s a physician, epidemiologist, and founder of Grapevine Health, and she’ll focus on </a:t>
            </a:r>
            <a:r>
              <a:rPr lang="en-US" i="1" dirty="0"/>
              <a:t>“Advancing Health Equity Through Inclusive Communication.”</a:t>
            </a:r>
            <a:r>
              <a:rPr lang="en-US" dirty="0"/>
              <a:t> She’ll share insights on how to make our messages more accessible, more effective, and more inclusive—especially for patients and communities who often get left out of the conversation.</a:t>
            </a:r>
          </a:p>
          <a:p>
            <a:pPr>
              <a:buNone/>
            </a:pPr>
            <a:endParaRPr lang="en-US" b="1" dirty="0"/>
          </a:p>
          <a:p>
            <a:pPr>
              <a:buNone/>
            </a:pPr>
            <a:r>
              <a:rPr lang="en-US" b="1" dirty="0"/>
              <a:t>Then on Wednesday, we’re excited </a:t>
            </a:r>
            <a:r>
              <a:rPr lang="en-US" dirty="0"/>
              <a:t>to welcome back Conor Grennan, who joined us last year and made a big impression with his energy and inspiration. This time, he’s tackling </a:t>
            </a:r>
            <a:r>
              <a:rPr lang="en-US" i="1" dirty="0"/>
              <a:t>“Generative AI: How Human Expertise and Authenticity Matter More Than Ever.”</a:t>
            </a:r>
            <a:r>
              <a:rPr lang="en-US" dirty="0"/>
              <a:t> He’ll walk us through a practical framework for using AI in a way that supports what we do best as professionals—without losing the human touch. If you’re feeling overwhelmed by all the AI noise, this session will help you reset and refocus. </a:t>
            </a:r>
            <a:r>
              <a:rPr lang="en-US" b="1" dirty="0"/>
              <a:t>Big thanks to Alphabet Health for sponsoring this keynote.</a:t>
            </a:r>
            <a:endParaRPr lang="en-US" dirty="0"/>
          </a:p>
          <a:p>
            <a:endParaRPr lang="en-US" dirty="0"/>
          </a:p>
        </p:txBody>
      </p:sp>
      <p:sp>
        <p:nvSpPr>
          <p:cNvPr id="4" name="Slide Number Placeholder 3"/>
          <p:cNvSpPr>
            <a:spLocks noGrp="1"/>
          </p:cNvSpPr>
          <p:nvPr>
            <p:ph type="sldNum" sz="quarter" idx="5"/>
          </p:nvPr>
        </p:nvSpPr>
        <p:spPr/>
        <p:txBody>
          <a:bodyPr/>
          <a:lstStyle/>
          <a:p>
            <a:fld id="{CA79B172-8E6F-AE44-8B33-A66212398ADC}" type="slidenum">
              <a:rPr lang="en-US" smtClean="0"/>
              <a:t>15</a:t>
            </a:fld>
            <a:endParaRPr lang="en-US"/>
          </a:p>
        </p:txBody>
      </p:sp>
    </p:spTree>
    <p:extLst>
      <p:ext uri="{BB962C8B-B14F-4D97-AF65-F5344CB8AC3E}">
        <p14:creationId xmlns:p14="http://schemas.microsoft.com/office/powerpoint/2010/main" val="2152746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818DF-7D38-5B95-9D28-CDE395C84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6F664-A8AB-14D9-E65A-030DC0B6C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8C520-D381-ADC3-1673-7CD9588DEC90}"/>
              </a:ext>
            </a:extLst>
          </p:cNvPr>
          <p:cNvSpPr>
            <a:spLocks noGrp="1"/>
          </p:cNvSpPr>
          <p:nvPr>
            <p:ph type="body" idx="1"/>
          </p:nvPr>
        </p:nvSpPr>
        <p:spPr/>
        <p:txBody>
          <a:bodyPr/>
          <a:lstStyle/>
          <a:p>
            <a:pPr>
              <a:buNone/>
            </a:pPr>
            <a:r>
              <a:rPr lang="en-US" dirty="0"/>
              <a:t>Our plenary sessions this year cover some of the most timely and thought-provoking topics in our field. </a:t>
            </a:r>
          </a:p>
          <a:p>
            <a:pPr>
              <a:buNone/>
            </a:pPr>
            <a:r>
              <a:rPr lang="en-US" dirty="0"/>
              <a:t>We have a session on </a:t>
            </a:r>
            <a:r>
              <a:rPr lang="en-US" b="1" dirty="0"/>
              <a:t>representation in clinical research</a:t>
            </a:r>
            <a:r>
              <a:rPr lang="en-US" dirty="0"/>
              <a:t>—why it matters for producing reliable results, and how broader participation can strengthen both the science and the relevance of trial findings.</a:t>
            </a:r>
          </a:p>
          <a:p>
            <a:pPr>
              <a:buNone/>
            </a:pPr>
            <a:r>
              <a:rPr lang="en-US" dirty="0"/>
              <a:t>We’ll also look at how to deliver </a:t>
            </a:r>
            <a:r>
              <a:rPr lang="en-US" b="1" dirty="0"/>
              <a:t>data-driven, personalized communication</a:t>
            </a:r>
            <a:r>
              <a:rPr lang="en-US" dirty="0"/>
              <a:t> that’s tailored to how people actually take in and respond to information.</a:t>
            </a:r>
          </a:p>
          <a:p>
            <a:pPr>
              <a:buNone/>
            </a:pPr>
            <a:r>
              <a:rPr lang="en-US" dirty="0"/>
              <a:t>There’s a session on </a:t>
            </a:r>
            <a:r>
              <a:rPr lang="en-US" b="1" dirty="0"/>
              <a:t>generative AI</a:t>
            </a:r>
            <a:r>
              <a:rPr lang="en-US" dirty="0"/>
              <a:t> that brings together pharma and agency voices to talk about collaboration, quality, and how AI is changing the way we work—and what that means for our future roles.</a:t>
            </a:r>
          </a:p>
          <a:p>
            <a:pPr>
              <a:buNone/>
            </a:pPr>
            <a:r>
              <a:rPr lang="en-US" dirty="0"/>
              <a:t>And then we’ll wrap up with </a:t>
            </a:r>
            <a:r>
              <a:rPr lang="en-US" b="1" dirty="0"/>
              <a:t>a candid conversation with journal editors and publishers</a:t>
            </a:r>
            <a:r>
              <a:rPr lang="en-US" dirty="0"/>
              <a:t>—covering everything from plain language summaries to retractions, and how to navigate a shifting publishing landscape.</a:t>
            </a:r>
          </a:p>
          <a:p>
            <a:pPr>
              <a:buNone/>
            </a:pPr>
            <a:r>
              <a:rPr lang="en-US" dirty="0"/>
              <a:t>We’ll also hear from Rob Matheis during the </a:t>
            </a:r>
            <a:r>
              <a:rPr lang="en-US" b="1" dirty="0"/>
              <a:t>Presidential Address and CMPP update</a:t>
            </a:r>
            <a:r>
              <a:rPr lang="en-US" dirty="0"/>
              <a:t>, with a look at what’s ahead for the society and the certification program. And we close the meeting with the Board of Trustees Plaque and Gavel Ceremony and hear from its leadership.</a:t>
            </a:r>
          </a:p>
          <a:p>
            <a:endParaRPr lang="en-US" dirty="0"/>
          </a:p>
        </p:txBody>
      </p:sp>
      <p:sp>
        <p:nvSpPr>
          <p:cNvPr id="4" name="Slide Number Placeholder 3">
            <a:extLst>
              <a:ext uri="{FF2B5EF4-FFF2-40B4-BE49-F238E27FC236}">
                <a16:creationId xmlns:a16="http://schemas.microsoft.com/office/drawing/2014/main" id="{3C5F24DE-B473-AE61-66C9-A6D20E030D4A}"/>
              </a:ext>
            </a:extLst>
          </p:cNvPr>
          <p:cNvSpPr>
            <a:spLocks noGrp="1"/>
          </p:cNvSpPr>
          <p:nvPr>
            <p:ph type="sldNum" sz="quarter" idx="5"/>
          </p:nvPr>
        </p:nvSpPr>
        <p:spPr/>
        <p:txBody>
          <a:bodyPr/>
          <a:lstStyle/>
          <a:p>
            <a:fld id="{CA79B172-8E6F-AE44-8B33-A66212398ADC}" type="slidenum">
              <a:rPr lang="en-US" smtClean="0"/>
              <a:t>16</a:t>
            </a:fld>
            <a:endParaRPr lang="en-US"/>
          </a:p>
        </p:txBody>
      </p:sp>
    </p:spTree>
    <p:extLst>
      <p:ext uri="{BB962C8B-B14F-4D97-AF65-F5344CB8AC3E}">
        <p14:creationId xmlns:p14="http://schemas.microsoft.com/office/powerpoint/2010/main" val="2568434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Each day of the meeting, we’ll feature </a:t>
            </a:r>
            <a:r>
              <a:rPr lang="en-US" b="1" dirty="0"/>
              <a:t>oral presentations and guided poster tours</a:t>
            </a:r>
            <a:r>
              <a:rPr lang="en-US" dirty="0"/>
              <a:t> highlighting member research—and we’re excited to showcase the incredible work being done across our community.</a:t>
            </a:r>
          </a:p>
          <a:p>
            <a:pPr>
              <a:buNone/>
            </a:pPr>
            <a:r>
              <a:rPr lang="en-US" dirty="0"/>
              <a:t>This year, we’ve got </a:t>
            </a:r>
            <a:r>
              <a:rPr lang="en-US" b="1" dirty="0"/>
              <a:t>72 posters</a:t>
            </a:r>
            <a:r>
              <a:rPr lang="en-US" dirty="0"/>
              <a:t> covering a wide range of topics and a fun scavenger hunt being planned. These contributions reflect a real commitment to advancing our field—and they’re a great reminder that it’s our members who help move the needle of progress.</a:t>
            </a:r>
          </a:p>
          <a:p>
            <a:pPr>
              <a:buNone/>
            </a:pPr>
            <a:r>
              <a:rPr lang="en-US" dirty="0"/>
              <a:t>We hope you’ll carve out time to attend the sessions, connect with presenters, and take part in the conversation. It’s a chance to learn, get inspired, and support your peers doing meaningful work.</a:t>
            </a:r>
          </a:p>
          <a:p>
            <a:endParaRPr lang="en-US" dirty="0"/>
          </a:p>
        </p:txBody>
      </p:sp>
      <p:sp>
        <p:nvSpPr>
          <p:cNvPr id="4" name="Slide Number Placeholder 3"/>
          <p:cNvSpPr>
            <a:spLocks noGrp="1"/>
          </p:cNvSpPr>
          <p:nvPr>
            <p:ph type="sldNum" sz="quarter" idx="5"/>
          </p:nvPr>
        </p:nvSpPr>
        <p:spPr/>
        <p:txBody>
          <a:bodyPr/>
          <a:lstStyle/>
          <a:p>
            <a:fld id="{CA79B172-8E6F-AE44-8B33-A66212398ADC}" type="slidenum">
              <a:rPr lang="en-US" smtClean="0"/>
              <a:t>17</a:t>
            </a:fld>
            <a:endParaRPr lang="en-US"/>
          </a:p>
        </p:txBody>
      </p:sp>
    </p:spTree>
    <p:extLst>
      <p:ext uri="{BB962C8B-B14F-4D97-AF65-F5344CB8AC3E}">
        <p14:creationId xmlns:p14="http://schemas.microsoft.com/office/powerpoint/2010/main" val="3355010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DAC7-875E-0C6A-F9B9-0CAA7A4CB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1FA87-393A-F38C-0E32-C9F6189FB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7C493-E992-1E7F-2192-25AF840AA105}"/>
              </a:ext>
            </a:extLst>
          </p:cNvPr>
          <p:cNvSpPr>
            <a:spLocks noGrp="1"/>
          </p:cNvSpPr>
          <p:nvPr>
            <p:ph type="body" idx="1"/>
          </p:nvPr>
        </p:nvSpPr>
        <p:spPr/>
        <p:txBody>
          <a:bodyPr/>
          <a:lstStyle/>
          <a:p>
            <a:r>
              <a:rPr lang="en-US" dirty="0"/>
              <a:t>From networking and cutting-edge education to member research and CMPP credits, there are so many reasons to be part of this meeting. Thank you for investing your time with us.</a:t>
            </a:r>
          </a:p>
        </p:txBody>
      </p:sp>
      <p:sp>
        <p:nvSpPr>
          <p:cNvPr id="4" name="Slide Number Placeholder 3">
            <a:extLst>
              <a:ext uri="{FF2B5EF4-FFF2-40B4-BE49-F238E27FC236}">
                <a16:creationId xmlns:a16="http://schemas.microsoft.com/office/drawing/2014/main" id="{55BEF5A2-D7F8-97AD-4850-A0AA70064ED2}"/>
              </a:ext>
            </a:extLst>
          </p:cNvPr>
          <p:cNvSpPr>
            <a:spLocks noGrp="1"/>
          </p:cNvSpPr>
          <p:nvPr>
            <p:ph type="sldNum" sz="quarter" idx="5"/>
          </p:nvPr>
        </p:nvSpPr>
        <p:spPr/>
        <p:txBody>
          <a:bodyPr/>
          <a:lstStyle/>
          <a:p>
            <a:fld id="{CA79B172-8E6F-AE44-8B33-A66212398ADC}" type="slidenum">
              <a:rPr lang="en-US" smtClean="0"/>
              <a:t>18</a:t>
            </a:fld>
            <a:endParaRPr lang="en-US"/>
          </a:p>
        </p:txBody>
      </p:sp>
    </p:spTree>
    <p:extLst>
      <p:ext uri="{BB962C8B-B14F-4D97-AF65-F5344CB8AC3E}">
        <p14:creationId xmlns:p14="http://schemas.microsoft.com/office/powerpoint/2010/main" val="2017012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 reminder that ISMPP is committed to creating a safe, respectful environment. If you encounter anything that makes you or others uncomfortable, please report it to our team at registration or email us at ismpp@ismpp.org.</a:t>
            </a:r>
          </a:p>
        </p:txBody>
      </p:sp>
      <p:sp>
        <p:nvSpPr>
          <p:cNvPr id="4" name="Slide Number Placeholder 3"/>
          <p:cNvSpPr>
            <a:spLocks noGrp="1"/>
          </p:cNvSpPr>
          <p:nvPr>
            <p:ph type="sldNum" sz="quarter" idx="5"/>
          </p:nvPr>
        </p:nvSpPr>
        <p:spPr/>
        <p:txBody>
          <a:bodyPr/>
          <a:lstStyle/>
          <a:p>
            <a:fld id="{CA79B172-8E6F-AE44-8B33-A66212398ADC}" type="slidenum">
              <a:rPr lang="en-US" smtClean="0"/>
              <a:t>19</a:t>
            </a:fld>
            <a:endParaRPr lang="en-US"/>
          </a:p>
        </p:txBody>
      </p:sp>
    </p:spTree>
    <p:extLst>
      <p:ext uri="{BB962C8B-B14F-4D97-AF65-F5344CB8AC3E}">
        <p14:creationId xmlns:p14="http://schemas.microsoft.com/office/powerpoint/2010/main" val="4160272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F6095-DD40-9849-9AA5-B28C734F9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E8A3E-71F9-3DBD-0EE7-643F973E5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84E02-70EE-B2CC-1737-6B22157764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Thanks for checking out this quick preview of the ISMPP 21st Annual Meeting. Whether you’ve already registered or are still considering joining us, this overview will give you a sense of what the meeting is all about and why it’s totally worth being there.</a:t>
            </a:r>
          </a:p>
          <a:p>
            <a:r>
              <a:rPr lang="en-US" dirty="0"/>
              <a:t>We’ll cover meeting highlights, how to prepare, and a few ways to get the most out of your experience. Let’s dive in and show you why this year’s meeting is not to be missed!</a:t>
            </a:r>
          </a:p>
          <a:p>
            <a:endParaRPr lang="en-US" dirty="0"/>
          </a:p>
          <a:p>
            <a:endParaRPr lang="en-US" dirty="0"/>
          </a:p>
        </p:txBody>
      </p:sp>
      <p:sp>
        <p:nvSpPr>
          <p:cNvPr id="4" name="Slide Number Placeholder 3">
            <a:extLst>
              <a:ext uri="{FF2B5EF4-FFF2-40B4-BE49-F238E27FC236}">
                <a16:creationId xmlns:a16="http://schemas.microsoft.com/office/drawing/2014/main" id="{8F92214A-EA99-79A9-85DD-6232930FA6FC}"/>
              </a:ext>
            </a:extLst>
          </p:cNvPr>
          <p:cNvSpPr>
            <a:spLocks noGrp="1"/>
          </p:cNvSpPr>
          <p:nvPr>
            <p:ph type="sldNum" sz="quarter" idx="5"/>
          </p:nvPr>
        </p:nvSpPr>
        <p:spPr/>
        <p:txBody>
          <a:bodyPr/>
          <a:lstStyle/>
          <a:p>
            <a:fld id="{CA79B172-8E6F-AE44-8B33-A66212398ADC}" type="slidenum">
              <a:rPr lang="en-US" smtClean="0"/>
              <a:t>21</a:t>
            </a:fld>
            <a:endParaRPr lang="en-US"/>
          </a:p>
        </p:txBody>
      </p:sp>
    </p:spTree>
    <p:extLst>
      <p:ext uri="{BB962C8B-B14F-4D97-AF65-F5344CB8AC3E}">
        <p14:creationId xmlns:p14="http://schemas.microsoft.com/office/powerpoint/2010/main" val="4105528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We’d like to give a huge thank you to our Champion Sponsors for their support by sending at least 10 delegates to the meeting.</a:t>
            </a:r>
          </a:p>
          <a:p>
            <a:endParaRPr lang="en-US" dirty="0"/>
          </a:p>
        </p:txBody>
      </p:sp>
      <p:sp>
        <p:nvSpPr>
          <p:cNvPr id="4" name="Slide Number Placeholder 3"/>
          <p:cNvSpPr>
            <a:spLocks noGrp="1"/>
          </p:cNvSpPr>
          <p:nvPr>
            <p:ph type="sldNum" sz="quarter" idx="5"/>
          </p:nvPr>
        </p:nvSpPr>
        <p:spPr/>
        <p:txBody>
          <a:bodyPr/>
          <a:lstStyle/>
          <a:p>
            <a:fld id="{CA79B172-8E6F-AE44-8B33-A66212398ADC}" type="slidenum">
              <a:rPr lang="en-US" smtClean="0"/>
              <a:t>3</a:t>
            </a:fld>
            <a:endParaRPr lang="en-US"/>
          </a:p>
        </p:txBody>
      </p:sp>
    </p:spTree>
    <p:extLst>
      <p:ext uri="{BB962C8B-B14F-4D97-AF65-F5344CB8AC3E}">
        <p14:creationId xmlns:p14="http://schemas.microsoft.com/office/powerpoint/2010/main" val="354924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also grateful to our meeting sponsors, many of whom have helped support things like our networking reception, lanyards, and specific sessions throughout the meeting.</a:t>
            </a:r>
          </a:p>
          <a:p>
            <a:endParaRPr lang="en-US" dirty="0"/>
          </a:p>
        </p:txBody>
      </p:sp>
      <p:sp>
        <p:nvSpPr>
          <p:cNvPr id="4" name="Slide Number Placeholder 3"/>
          <p:cNvSpPr>
            <a:spLocks noGrp="1"/>
          </p:cNvSpPr>
          <p:nvPr>
            <p:ph type="sldNum" sz="quarter" idx="5"/>
          </p:nvPr>
        </p:nvSpPr>
        <p:spPr/>
        <p:txBody>
          <a:bodyPr/>
          <a:lstStyle/>
          <a:p>
            <a:fld id="{CA79B172-8E6F-AE44-8B33-A66212398ADC}" type="slidenum">
              <a:rPr lang="en-US" smtClean="0"/>
              <a:t>4</a:t>
            </a:fld>
            <a:endParaRPr lang="en-US"/>
          </a:p>
        </p:txBody>
      </p:sp>
    </p:spTree>
    <p:extLst>
      <p:ext uri="{BB962C8B-B14F-4D97-AF65-F5344CB8AC3E}">
        <p14:creationId xmlns:p14="http://schemas.microsoft.com/office/powerpoint/2010/main" val="225331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thank you to the folks from Aspire Scientific and The Publication plan for your support spreading the word about our meeting. Be sure to check out their comprehensive daily summaries after the meeting!</a:t>
            </a:r>
          </a:p>
        </p:txBody>
      </p:sp>
      <p:sp>
        <p:nvSpPr>
          <p:cNvPr id="4" name="Slide Number Placeholder 3"/>
          <p:cNvSpPr>
            <a:spLocks noGrp="1"/>
          </p:cNvSpPr>
          <p:nvPr>
            <p:ph type="sldNum" sz="quarter" idx="5"/>
          </p:nvPr>
        </p:nvSpPr>
        <p:spPr/>
        <p:txBody>
          <a:bodyPr/>
          <a:lstStyle/>
          <a:p>
            <a:fld id="{CA79B172-8E6F-AE44-8B33-A66212398ADC}" type="slidenum">
              <a:rPr lang="en-US" smtClean="0"/>
              <a:t>5</a:t>
            </a:fld>
            <a:endParaRPr lang="en-US"/>
          </a:p>
        </p:txBody>
      </p:sp>
    </p:spTree>
    <p:extLst>
      <p:ext uri="{BB962C8B-B14F-4D97-AF65-F5344CB8AC3E}">
        <p14:creationId xmlns:p14="http://schemas.microsoft.com/office/powerpoint/2010/main" val="334398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forget to check out our exhibitors—they offer valuable resources and innovations that can support your work. Stop by during breaks or the poster reception to explore what's new!</a:t>
            </a:r>
          </a:p>
          <a:p>
            <a:endParaRPr lang="en-US" dirty="0"/>
          </a:p>
        </p:txBody>
      </p:sp>
      <p:sp>
        <p:nvSpPr>
          <p:cNvPr id="4" name="Slide Number Placeholder 3"/>
          <p:cNvSpPr>
            <a:spLocks noGrp="1"/>
          </p:cNvSpPr>
          <p:nvPr>
            <p:ph type="sldNum" sz="quarter" idx="5"/>
          </p:nvPr>
        </p:nvSpPr>
        <p:spPr/>
        <p:txBody>
          <a:bodyPr/>
          <a:lstStyle/>
          <a:p>
            <a:fld id="{CA79B172-8E6F-AE44-8B33-A66212398ADC}" type="slidenum">
              <a:rPr lang="en-US" smtClean="0"/>
              <a:t>6</a:t>
            </a:fld>
            <a:endParaRPr lang="en-US"/>
          </a:p>
        </p:txBody>
      </p:sp>
    </p:spTree>
    <p:extLst>
      <p:ext uri="{BB962C8B-B14F-4D97-AF65-F5344CB8AC3E}">
        <p14:creationId xmlns:p14="http://schemas.microsoft.com/office/powerpoint/2010/main" val="173076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We’re back at the Grand Hyatt in Washington, DC. Our meeting will take place across two dedicated floors, and there are plenty of restaurants and sights nearby if you’re heading out for meals or looking to catch up with colleagues outside of sessions.</a:t>
            </a:r>
          </a:p>
        </p:txBody>
      </p:sp>
      <p:sp>
        <p:nvSpPr>
          <p:cNvPr id="4" name="Slide Number Placeholder 3"/>
          <p:cNvSpPr>
            <a:spLocks noGrp="1"/>
          </p:cNvSpPr>
          <p:nvPr>
            <p:ph type="sldNum" sz="quarter" idx="5"/>
          </p:nvPr>
        </p:nvSpPr>
        <p:spPr/>
        <p:txBody>
          <a:bodyPr/>
          <a:lstStyle/>
          <a:p>
            <a:fld id="{CA79B172-8E6F-AE44-8B33-A66212398ADC}" type="slidenum">
              <a:rPr lang="en-US" smtClean="0"/>
              <a:t>7</a:t>
            </a:fld>
            <a:endParaRPr lang="en-US"/>
          </a:p>
        </p:txBody>
      </p:sp>
    </p:spTree>
    <p:extLst>
      <p:ext uri="{BB962C8B-B14F-4D97-AF65-F5344CB8AC3E}">
        <p14:creationId xmlns:p14="http://schemas.microsoft.com/office/powerpoint/2010/main" val="233037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the Whova app starting April 11. It’s your go-to tool for everything: session info, location details, CMPP credits, messaging, and even some fun and games. Be sure to log in using the same email you used to register.</a:t>
            </a:r>
          </a:p>
        </p:txBody>
      </p:sp>
      <p:sp>
        <p:nvSpPr>
          <p:cNvPr id="4" name="Slide Number Placeholder 3"/>
          <p:cNvSpPr>
            <a:spLocks noGrp="1"/>
          </p:cNvSpPr>
          <p:nvPr>
            <p:ph type="sldNum" sz="quarter" idx="5"/>
          </p:nvPr>
        </p:nvSpPr>
        <p:spPr/>
        <p:txBody>
          <a:bodyPr/>
          <a:lstStyle/>
          <a:p>
            <a:fld id="{CA79B172-8E6F-AE44-8B33-A66212398ADC}" type="slidenum">
              <a:rPr lang="en-US" smtClean="0"/>
              <a:t>8</a:t>
            </a:fld>
            <a:endParaRPr lang="en-US"/>
          </a:p>
        </p:txBody>
      </p:sp>
    </p:spTree>
    <p:extLst>
      <p:ext uri="{BB962C8B-B14F-4D97-AF65-F5344CB8AC3E}">
        <p14:creationId xmlns:p14="http://schemas.microsoft.com/office/powerpoint/2010/main" val="414365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45D86-F8E4-2247-009F-62119374C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465FE-8D09-9561-C34A-148660055E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13816-8075-27AF-930F-F315E4DB48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Notes: </a:t>
            </a:r>
            <a:r>
              <a:rPr lang="en-US" dirty="0"/>
              <a:t>To get started, the first thing you need to do is download the Whova app on your phone. It's available in both the Apple App Store and Google Play Store. Simply search for 'Whova,' and once you've installed it, make sure to log in with the details provided for the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enter the session room, you'll see a QR code posted at the entrance or around the room. All you need to do is scan it with your phone to check in. This step is quick and easy, and it will record your attendance for the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you've scanned the QR code, ISMPP will automatically log your attendance and apply the credit directly to your tracker. No extra steps required! It's all taken care of for you</a:t>
            </a:r>
          </a:p>
        </p:txBody>
      </p:sp>
      <p:sp>
        <p:nvSpPr>
          <p:cNvPr id="4" name="Slide Number Placeholder 3">
            <a:extLst>
              <a:ext uri="{FF2B5EF4-FFF2-40B4-BE49-F238E27FC236}">
                <a16:creationId xmlns:a16="http://schemas.microsoft.com/office/drawing/2014/main" id="{CC6D3583-4BAD-4E28-2761-5D413DF86431}"/>
              </a:ext>
            </a:extLst>
          </p:cNvPr>
          <p:cNvSpPr>
            <a:spLocks noGrp="1"/>
          </p:cNvSpPr>
          <p:nvPr>
            <p:ph type="sldNum" sz="quarter" idx="5"/>
          </p:nvPr>
        </p:nvSpPr>
        <p:spPr/>
        <p:txBody>
          <a:bodyPr/>
          <a:lstStyle/>
          <a:p>
            <a:fld id="{CA79B172-8E6F-AE44-8B33-A66212398ADC}" type="slidenum">
              <a:rPr lang="en-US" smtClean="0"/>
              <a:t>9</a:t>
            </a:fld>
            <a:endParaRPr lang="en-US"/>
          </a:p>
        </p:txBody>
      </p:sp>
    </p:spTree>
    <p:extLst>
      <p:ext uri="{BB962C8B-B14F-4D97-AF65-F5344CB8AC3E}">
        <p14:creationId xmlns:p14="http://schemas.microsoft.com/office/powerpoint/2010/main" val="91660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AA54D-1C8C-6BE3-2358-30D793AC0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5E798-42C5-0427-28F7-E04A2462E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77CBB-6EB9-26B0-2859-88C6BC8D7594}"/>
              </a:ext>
            </a:extLst>
          </p:cNvPr>
          <p:cNvSpPr>
            <a:spLocks noGrp="1"/>
          </p:cNvSpPr>
          <p:nvPr>
            <p:ph type="body" idx="1"/>
          </p:nvPr>
        </p:nvSpPr>
        <p:spPr/>
        <p:txBody>
          <a:bodyPr/>
          <a:lstStyle/>
          <a:p>
            <a:pPr>
              <a:buNone/>
            </a:pPr>
            <a:r>
              <a:rPr lang="en-US" dirty="0"/>
              <a:t>We’d love for you to join the conversation online during the meeting! Use our official hashtag </a:t>
            </a:r>
            <a:r>
              <a:rPr lang="en-US" b="1" dirty="0"/>
              <a:t>#ISMPPAnnual</a:t>
            </a:r>
            <a:r>
              <a:rPr lang="en-US" dirty="0"/>
              <a:t> to share interesting insights, quotes, or takeaways from sessions. If you’re presenting a poster, feel free to share it as well—posters will be available open access starting on the first day of the meeting. And don’t forget to scan the QR code on this slide to access meeting graphics from ISMPP’s website you can post to help spread the word!</a:t>
            </a:r>
          </a:p>
        </p:txBody>
      </p:sp>
      <p:sp>
        <p:nvSpPr>
          <p:cNvPr id="4" name="Slide Number Placeholder 3">
            <a:extLst>
              <a:ext uri="{FF2B5EF4-FFF2-40B4-BE49-F238E27FC236}">
                <a16:creationId xmlns:a16="http://schemas.microsoft.com/office/drawing/2014/main" id="{270E17BA-E1BC-5C5C-A301-BD8D0BADA60A}"/>
              </a:ext>
            </a:extLst>
          </p:cNvPr>
          <p:cNvSpPr>
            <a:spLocks noGrp="1"/>
          </p:cNvSpPr>
          <p:nvPr>
            <p:ph type="sldNum" sz="quarter" idx="5"/>
          </p:nvPr>
        </p:nvSpPr>
        <p:spPr/>
        <p:txBody>
          <a:bodyPr/>
          <a:lstStyle/>
          <a:p>
            <a:fld id="{CA79B172-8E6F-AE44-8B33-A66212398ADC}" type="slidenum">
              <a:rPr lang="en-US" smtClean="0"/>
              <a:t>10</a:t>
            </a:fld>
            <a:endParaRPr lang="en-US"/>
          </a:p>
        </p:txBody>
      </p:sp>
    </p:spTree>
    <p:extLst>
      <p:ext uri="{BB962C8B-B14F-4D97-AF65-F5344CB8AC3E}">
        <p14:creationId xmlns:p14="http://schemas.microsoft.com/office/powerpoint/2010/main" val="3670052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1A62-A79C-5945-AA43-55A9D66DB65A}"/>
              </a:ext>
            </a:extLst>
          </p:cNvPr>
          <p:cNvSpPr>
            <a:spLocks noGrp="1"/>
          </p:cNvSpPr>
          <p:nvPr>
            <p:ph type="ctrTitle"/>
          </p:nvPr>
        </p:nvSpPr>
        <p:spPr>
          <a:xfrm>
            <a:off x="1361440" y="4903239"/>
            <a:ext cx="9398000" cy="948899"/>
          </a:xfrm>
        </p:spPr>
        <p:txBody>
          <a:bodyPr anchor="b">
            <a:noAutofit/>
          </a:bodyPr>
          <a:lstStyle>
            <a:lvl1pPr algn="ctr">
              <a:defRPr sz="34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3EF485E8-5BC7-7C4C-B43A-718A935DC9AB}"/>
              </a:ext>
            </a:extLst>
          </p:cNvPr>
          <p:cNvSpPr>
            <a:spLocks noGrp="1"/>
          </p:cNvSpPr>
          <p:nvPr>
            <p:ph type="subTitle" idx="1"/>
          </p:nvPr>
        </p:nvSpPr>
        <p:spPr>
          <a:xfrm>
            <a:off x="1361440" y="5997394"/>
            <a:ext cx="9398000" cy="474017"/>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a:extLst>
              <a:ext uri="{FF2B5EF4-FFF2-40B4-BE49-F238E27FC236}">
                <a16:creationId xmlns:a16="http://schemas.microsoft.com/office/drawing/2014/main" id="{A794E05E-EA50-AD46-866F-EAC0DC358CB8}"/>
              </a:ext>
            </a:extLst>
          </p:cNvPr>
          <p:cNvSpPr/>
          <p:nvPr userDrawn="1"/>
        </p:nvSpPr>
        <p:spPr>
          <a:xfrm>
            <a:off x="0" y="225630"/>
            <a:ext cx="12192000" cy="6633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7FE5DD2-CF73-B343-A7EB-CB10360C80B0}"/>
              </a:ext>
            </a:extLst>
          </p:cNvPr>
          <p:cNvPicPr>
            <a:picLocks noChangeAspect="1"/>
          </p:cNvPicPr>
          <p:nvPr userDrawn="1"/>
        </p:nvPicPr>
        <p:blipFill>
          <a:blip r:embed="rId3"/>
          <a:srcRect l="6839" r="6839"/>
          <a:stretch/>
        </p:blipFill>
        <p:spPr>
          <a:xfrm>
            <a:off x="2546082" y="1035560"/>
            <a:ext cx="7099836" cy="3977676"/>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183E3C68-9D7D-145A-EAB0-AD49CA50E5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2754" y="5321147"/>
            <a:ext cx="2093142" cy="1627999"/>
          </a:xfrm>
          <a:prstGeom prst="rect">
            <a:avLst/>
          </a:prstGeom>
        </p:spPr>
      </p:pic>
    </p:spTree>
    <p:custDataLst>
      <p:tags r:id="rId1"/>
    </p:custDataLst>
    <p:extLst>
      <p:ext uri="{BB962C8B-B14F-4D97-AF65-F5344CB8AC3E}">
        <p14:creationId xmlns:p14="http://schemas.microsoft.com/office/powerpoint/2010/main" val="53746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6932E-195C-C94B-97B7-7F2ED6860DF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3670E57-B172-F149-95C3-607B780B3BB7}"/>
              </a:ext>
            </a:extLst>
          </p:cNvPr>
          <p:cNvSpPr>
            <a:spLocks noGrp="1"/>
          </p:cNvSpPr>
          <p:nvPr>
            <p:ph idx="1"/>
          </p:nvPr>
        </p:nvSpPr>
        <p:spPr/>
        <p:txBody>
          <a:bodyPr/>
          <a:lstStyle>
            <a:lvl1pPr>
              <a:buClr>
                <a:schemeClr val="bg2"/>
              </a:buClr>
              <a:defRPr/>
            </a:lvl1pPr>
            <a:lvl2pPr>
              <a:buClr>
                <a:schemeClr val="accent4"/>
              </a:buClr>
              <a:defRPr/>
            </a:lvl2pPr>
            <a:lvl3pPr>
              <a:buClr>
                <a:schemeClr val="tx2"/>
              </a:buClr>
              <a:defRPr/>
            </a:lvl3pPr>
            <a:lvl4pPr>
              <a:buClr>
                <a:schemeClr val="accent4"/>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C300FC6E-6527-4C0E-F9B9-879858429D2B}"/>
              </a:ext>
            </a:extLst>
          </p:cNvPr>
          <p:cNvSpPr>
            <a:spLocks noGrp="1"/>
          </p:cNvSpPr>
          <p:nvPr>
            <p:ph type="sldNum" sz="quarter" idx="12"/>
          </p:nvPr>
        </p:nvSpPr>
        <p:spPr>
          <a:xfrm>
            <a:off x="222226" y="6486524"/>
            <a:ext cx="411956" cy="365125"/>
          </a:xfrm>
          <a:prstGeom prst="rect">
            <a:avLst/>
          </a:prstGeom>
        </p:spPr>
        <p:txBody>
          <a:bodyPr/>
          <a:lstStyle>
            <a:lvl1pPr algn="ctr">
              <a:defRPr sz="1050">
                <a:solidFill>
                  <a:schemeClr val="tx2"/>
                </a:solidFill>
              </a:defRPr>
            </a:lvl1pPr>
          </a:lstStyle>
          <a:p>
            <a:fld id="{76B51402-D8AD-3345-AF1A-7CB73C854E7F}" type="slidenum">
              <a:rPr lang="en-US" smtClean="0"/>
              <a:pPr/>
              <a:t>‹#›</a:t>
            </a:fld>
            <a:endParaRPr lang="en-US" dirty="0"/>
          </a:p>
        </p:txBody>
      </p:sp>
      <p:sp>
        <p:nvSpPr>
          <p:cNvPr id="12" name="Footer Placeholder 4">
            <a:extLst>
              <a:ext uri="{FF2B5EF4-FFF2-40B4-BE49-F238E27FC236}">
                <a16:creationId xmlns:a16="http://schemas.microsoft.com/office/drawing/2014/main" id="{70842787-E3E4-7987-D753-E5ED825C4C0F}"/>
              </a:ext>
            </a:extLst>
          </p:cNvPr>
          <p:cNvSpPr>
            <a:spLocks noGrp="1"/>
          </p:cNvSpPr>
          <p:nvPr>
            <p:ph type="ftr" sz="quarter" idx="11"/>
          </p:nvPr>
        </p:nvSpPr>
        <p:spPr>
          <a:xfrm>
            <a:off x="351312" y="6486524"/>
            <a:ext cx="11489376" cy="365125"/>
          </a:xfrm>
          <a:prstGeom prst="rect">
            <a:avLst/>
          </a:prstGeom>
        </p:spPr>
        <p:txBody>
          <a:bodyPr/>
          <a:lstStyle>
            <a:lvl1pPr algn="ctr">
              <a:defRPr/>
            </a:lvl1pPr>
          </a:lstStyle>
          <a:p>
            <a:r>
              <a:rPr lang="en-US" dirty="0"/>
              <a:t>This information is for educational use only. Do not copy. Do not distribute.</a:t>
            </a:r>
          </a:p>
        </p:txBody>
      </p:sp>
      <p:pic>
        <p:nvPicPr>
          <p:cNvPr id="6" name="Picture 5" descr="Text&#10;&#10;Description automatically generated with medium confidence">
            <a:extLst>
              <a:ext uri="{FF2B5EF4-FFF2-40B4-BE49-F238E27FC236}">
                <a16:creationId xmlns:a16="http://schemas.microsoft.com/office/drawing/2014/main" id="{CF0F93AE-3447-604C-8874-D22EA9E47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5360" y="6077619"/>
            <a:ext cx="1120535" cy="871527"/>
          </a:xfrm>
          <a:prstGeom prst="rect">
            <a:avLst/>
          </a:prstGeom>
        </p:spPr>
      </p:pic>
    </p:spTree>
    <p:extLst>
      <p:ext uri="{BB962C8B-B14F-4D97-AF65-F5344CB8AC3E}">
        <p14:creationId xmlns:p14="http://schemas.microsoft.com/office/powerpoint/2010/main" val="23562368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6932E-195C-C94B-97B7-7F2ED6860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670E57-B172-F149-95C3-607B780B3BB7}"/>
              </a:ext>
            </a:extLst>
          </p:cNvPr>
          <p:cNvSpPr>
            <a:spLocks noGrp="1"/>
          </p:cNvSpPr>
          <p:nvPr>
            <p:ph idx="1"/>
          </p:nvPr>
        </p:nvSpPr>
        <p:spPr>
          <a:xfrm>
            <a:off x="406400" y="1921964"/>
            <a:ext cx="11125200" cy="4189456"/>
          </a:xfrm>
        </p:spPr>
        <p:txBody>
          <a:bodyPr/>
          <a:lstStyle>
            <a:lvl1pPr>
              <a:buClr>
                <a:schemeClr val="bg2"/>
              </a:buClr>
              <a:defRPr/>
            </a:lvl1pPr>
            <a:lvl2pPr>
              <a:buClr>
                <a:schemeClr val="accent4"/>
              </a:buClr>
              <a:defRPr/>
            </a:lvl2pPr>
            <a:lvl3pPr>
              <a:buClr>
                <a:schemeClr val="tx2"/>
              </a:buClr>
              <a:defRPr/>
            </a:lvl3pPr>
            <a:lvl4pPr>
              <a:buClr>
                <a:schemeClr val="accent4"/>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6">
            <a:extLst>
              <a:ext uri="{FF2B5EF4-FFF2-40B4-BE49-F238E27FC236}">
                <a16:creationId xmlns:a16="http://schemas.microsoft.com/office/drawing/2014/main" id="{F1EA41BD-8588-E0B6-BF7F-531A646F5ECD}"/>
              </a:ext>
            </a:extLst>
          </p:cNvPr>
          <p:cNvSpPr>
            <a:spLocks noGrp="1"/>
          </p:cNvSpPr>
          <p:nvPr>
            <p:ph type="body" sz="quarter" idx="13" hasCustomPrompt="1"/>
          </p:nvPr>
        </p:nvSpPr>
        <p:spPr>
          <a:xfrm>
            <a:off x="350838" y="1443679"/>
            <a:ext cx="11406187" cy="331788"/>
          </a:xfrm>
        </p:spPr>
        <p:txBody>
          <a:bodyPr>
            <a:noAutofit/>
          </a:bodyPr>
          <a:lstStyle>
            <a:lvl1pPr marL="228600" indent="-228600">
              <a:buNone/>
              <a:tabLst>
                <a:tab pos="2908300" algn="l"/>
              </a:tabLst>
              <a:defRPr sz="2400" b="1">
                <a:solidFill>
                  <a:schemeClr val="bg2"/>
                </a:solidFill>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5D775C4C-1656-9BA6-B768-DD337A774EE0}"/>
              </a:ext>
            </a:extLst>
          </p:cNvPr>
          <p:cNvSpPr>
            <a:spLocks noGrp="1"/>
          </p:cNvSpPr>
          <p:nvPr>
            <p:ph type="sldNum" sz="quarter" idx="12"/>
          </p:nvPr>
        </p:nvSpPr>
        <p:spPr>
          <a:xfrm>
            <a:off x="266470" y="6486524"/>
            <a:ext cx="527462" cy="365125"/>
          </a:xfrm>
          <a:prstGeom prst="rect">
            <a:avLst/>
          </a:prstGeom>
        </p:spPr>
        <p:txBody>
          <a:bodyPr/>
          <a:lstStyle>
            <a:lvl1pPr algn="ctr">
              <a:defRPr sz="1050">
                <a:solidFill>
                  <a:schemeClr val="bg2"/>
                </a:solidFill>
              </a:defRPr>
            </a:lvl1pPr>
          </a:lstStyle>
          <a:p>
            <a:fld id="{76B51402-D8AD-3345-AF1A-7CB73C854E7F}" type="slidenum">
              <a:rPr lang="en-US" smtClean="0"/>
              <a:pPr/>
              <a:t>‹#›</a:t>
            </a:fld>
            <a:endParaRPr lang="en-US" dirty="0"/>
          </a:p>
        </p:txBody>
      </p:sp>
      <p:sp>
        <p:nvSpPr>
          <p:cNvPr id="9" name="Footer Placeholder 4">
            <a:extLst>
              <a:ext uri="{FF2B5EF4-FFF2-40B4-BE49-F238E27FC236}">
                <a16:creationId xmlns:a16="http://schemas.microsoft.com/office/drawing/2014/main" id="{06CD69C2-CFCF-BB29-FC8E-FB7CFF902B65}"/>
              </a:ext>
            </a:extLst>
          </p:cNvPr>
          <p:cNvSpPr>
            <a:spLocks noGrp="1"/>
          </p:cNvSpPr>
          <p:nvPr>
            <p:ph type="ftr" sz="quarter" idx="11"/>
          </p:nvPr>
        </p:nvSpPr>
        <p:spPr>
          <a:xfrm>
            <a:off x="351312" y="6486524"/>
            <a:ext cx="11489376" cy="365125"/>
          </a:xfrm>
          <a:prstGeom prst="rect">
            <a:avLst/>
          </a:prstGeom>
        </p:spPr>
        <p:txBody>
          <a:bodyPr/>
          <a:lstStyle>
            <a:lvl1pPr algn="ctr">
              <a:defRPr sz="1000"/>
            </a:lvl1pPr>
          </a:lstStyle>
          <a:p>
            <a:r>
              <a:rPr lang="en-US" dirty="0"/>
              <a:t>This information is for educational use only. Do not copy. Do not distribute.</a:t>
            </a:r>
          </a:p>
        </p:txBody>
      </p:sp>
      <p:pic>
        <p:nvPicPr>
          <p:cNvPr id="7" name="Picture 6" descr="Text&#10;&#10;Description automatically generated with medium confidence">
            <a:extLst>
              <a:ext uri="{FF2B5EF4-FFF2-40B4-BE49-F238E27FC236}">
                <a16:creationId xmlns:a16="http://schemas.microsoft.com/office/drawing/2014/main" id="{B6CB5A05-035F-254A-9D4A-91F6CEE90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5360" y="6077619"/>
            <a:ext cx="1120535" cy="871527"/>
          </a:xfrm>
          <a:prstGeom prst="rect">
            <a:avLst/>
          </a:prstGeom>
        </p:spPr>
      </p:pic>
    </p:spTree>
    <p:extLst>
      <p:ext uri="{BB962C8B-B14F-4D97-AF65-F5344CB8AC3E}">
        <p14:creationId xmlns:p14="http://schemas.microsoft.com/office/powerpoint/2010/main" val="218950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64CE-A718-6141-8014-DD748BBCBFAC}"/>
              </a:ext>
            </a:extLst>
          </p:cNvPr>
          <p:cNvSpPr>
            <a:spLocks noGrp="1"/>
          </p:cNvSpPr>
          <p:nvPr>
            <p:ph type="title"/>
          </p:nvPr>
        </p:nvSpPr>
        <p:spPr>
          <a:xfrm>
            <a:off x="1066800" y="674497"/>
            <a:ext cx="10058399" cy="2111375"/>
          </a:xfrm>
        </p:spPr>
        <p:txBody>
          <a:bodyPr anchor="b">
            <a:normAutofit/>
          </a:bodyPr>
          <a:lstStyle>
            <a:lvl1pPr algn="ctr">
              <a:defRPr sz="4000" cap="all" baseline="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AB08C79-3D9C-7C4C-B2EB-C1EDCE1EAE06}"/>
              </a:ext>
            </a:extLst>
          </p:cNvPr>
          <p:cNvSpPr>
            <a:spLocks noGrp="1"/>
          </p:cNvSpPr>
          <p:nvPr>
            <p:ph type="body" idx="1"/>
          </p:nvPr>
        </p:nvSpPr>
        <p:spPr>
          <a:xfrm>
            <a:off x="1066800" y="2972064"/>
            <a:ext cx="10058399" cy="1343931"/>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8353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C57EEB-7DBF-AC17-63FF-B17205D65924}"/>
              </a:ext>
            </a:extLst>
          </p:cNvPr>
          <p:cNvSpPr/>
          <p:nvPr userDrawn="1"/>
        </p:nvSpPr>
        <p:spPr>
          <a:xfrm>
            <a:off x="1" y="-77118"/>
            <a:ext cx="12192000" cy="693511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white text on a black background&#10;&#10;Description automatically generated">
            <a:extLst>
              <a:ext uri="{FF2B5EF4-FFF2-40B4-BE49-F238E27FC236}">
                <a16:creationId xmlns:a16="http://schemas.microsoft.com/office/drawing/2014/main" id="{828DC192-4D0D-781B-E2D8-C1960B43A02D}"/>
              </a:ext>
            </a:extLst>
          </p:cNvPr>
          <p:cNvPicPr>
            <a:picLocks noChangeAspect="1"/>
          </p:cNvPicPr>
          <p:nvPr userDrawn="1"/>
        </p:nvPicPr>
        <p:blipFill>
          <a:blip r:embed="rId2"/>
          <a:stretch>
            <a:fillRect/>
          </a:stretch>
        </p:blipFill>
        <p:spPr>
          <a:xfrm>
            <a:off x="10384663" y="5278331"/>
            <a:ext cx="1342510" cy="1268948"/>
          </a:xfrm>
          <a:prstGeom prst="rect">
            <a:avLst/>
          </a:prstGeom>
        </p:spPr>
      </p:pic>
      <p:sp>
        <p:nvSpPr>
          <p:cNvPr id="2" name="Title 1">
            <a:extLst>
              <a:ext uri="{FF2B5EF4-FFF2-40B4-BE49-F238E27FC236}">
                <a16:creationId xmlns:a16="http://schemas.microsoft.com/office/drawing/2014/main" id="{EC4664CE-A718-6141-8014-DD748BBCBFAC}"/>
              </a:ext>
            </a:extLst>
          </p:cNvPr>
          <p:cNvSpPr>
            <a:spLocks noGrp="1"/>
          </p:cNvSpPr>
          <p:nvPr>
            <p:ph type="title"/>
          </p:nvPr>
        </p:nvSpPr>
        <p:spPr>
          <a:xfrm>
            <a:off x="4293199" y="1317625"/>
            <a:ext cx="6091463" cy="2111375"/>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AB08C79-3D9C-7C4C-B2EB-C1EDCE1EAE06}"/>
              </a:ext>
            </a:extLst>
          </p:cNvPr>
          <p:cNvSpPr>
            <a:spLocks noGrp="1"/>
          </p:cNvSpPr>
          <p:nvPr>
            <p:ph type="body" idx="1"/>
          </p:nvPr>
        </p:nvSpPr>
        <p:spPr>
          <a:xfrm>
            <a:off x="4293200" y="3615193"/>
            <a:ext cx="6091463" cy="62302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5" name="Picture 4">
            <a:extLst>
              <a:ext uri="{FF2B5EF4-FFF2-40B4-BE49-F238E27FC236}">
                <a16:creationId xmlns:a16="http://schemas.microsoft.com/office/drawing/2014/main" id="{DCDD20D8-1010-800B-748F-03A1BAE7B4C9}"/>
              </a:ext>
            </a:extLst>
          </p:cNvPr>
          <p:cNvPicPr>
            <a:picLocks noChangeAspect="1"/>
          </p:cNvPicPr>
          <p:nvPr userDrawn="1"/>
        </p:nvPicPr>
        <p:blipFill>
          <a:blip r:embed="rId3">
            <a:alphaModFix/>
          </a:blip>
          <a:srcRect l="17656" t="21657" r="66651" b="38413"/>
          <a:stretch/>
        </p:blipFill>
        <p:spPr>
          <a:xfrm>
            <a:off x="0" y="-52812"/>
            <a:ext cx="3930732" cy="4837061"/>
          </a:xfrm>
          <a:prstGeom prst="rect">
            <a:avLst/>
          </a:prstGeom>
        </p:spPr>
      </p:pic>
    </p:spTree>
    <p:extLst>
      <p:ext uri="{BB962C8B-B14F-4D97-AF65-F5344CB8AC3E}">
        <p14:creationId xmlns:p14="http://schemas.microsoft.com/office/powerpoint/2010/main" val="312924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9" name="Picture 8" descr="A white text on a black background&#10;&#10;Description automatically generated">
            <a:extLst>
              <a:ext uri="{FF2B5EF4-FFF2-40B4-BE49-F238E27FC236}">
                <a16:creationId xmlns:a16="http://schemas.microsoft.com/office/drawing/2014/main" id="{BF30BABD-73E7-7348-8EC6-D365483F368C}"/>
              </a:ext>
            </a:extLst>
          </p:cNvPr>
          <p:cNvPicPr>
            <a:picLocks noChangeAspect="1"/>
          </p:cNvPicPr>
          <p:nvPr userDrawn="1"/>
        </p:nvPicPr>
        <p:blipFill>
          <a:blip r:embed="rId2"/>
          <a:stretch>
            <a:fillRect/>
          </a:stretch>
        </p:blipFill>
        <p:spPr>
          <a:xfrm>
            <a:off x="1352424" y="828036"/>
            <a:ext cx="1342510" cy="1268948"/>
          </a:xfrm>
          <a:prstGeom prst="rect">
            <a:avLst/>
          </a:prstGeom>
        </p:spPr>
      </p:pic>
      <p:pic>
        <p:nvPicPr>
          <p:cNvPr id="6" name="Picture 5">
            <a:extLst>
              <a:ext uri="{FF2B5EF4-FFF2-40B4-BE49-F238E27FC236}">
                <a16:creationId xmlns:a16="http://schemas.microsoft.com/office/drawing/2014/main" id="{BD73EE51-37B2-890F-E6A4-898E43931766}"/>
              </a:ext>
            </a:extLst>
          </p:cNvPr>
          <p:cNvPicPr>
            <a:picLocks noChangeAspect="1"/>
          </p:cNvPicPr>
          <p:nvPr userDrawn="1"/>
        </p:nvPicPr>
        <p:blipFill>
          <a:blip r:embed="rId3">
            <a:alphaModFix amt="14000"/>
          </a:blip>
          <a:srcRect l="17656" t="21657" r="66651" b="38413"/>
          <a:stretch/>
        </p:blipFill>
        <p:spPr>
          <a:xfrm>
            <a:off x="0" y="201880"/>
            <a:ext cx="3930732" cy="4837061"/>
          </a:xfrm>
          <a:prstGeom prst="rect">
            <a:avLst/>
          </a:prstGeom>
        </p:spPr>
      </p:pic>
      <p:sp>
        <p:nvSpPr>
          <p:cNvPr id="8" name="Rectangle 7">
            <a:extLst>
              <a:ext uri="{FF2B5EF4-FFF2-40B4-BE49-F238E27FC236}">
                <a16:creationId xmlns:a16="http://schemas.microsoft.com/office/drawing/2014/main" id="{35B3876D-8B6A-3D62-BDEE-5DEAD726D3B8}"/>
              </a:ext>
            </a:extLst>
          </p:cNvPr>
          <p:cNvSpPr/>
          <p:nvPr userDrawn="1"/>
        </p:nvSpPr>
        <p:spPr>
          <a:xfrm>
            <a:off x="1" y="5253318"/>
            <a:ext cx="2994212" cy="160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41E3F1B-3ECB-F6AA-DF61-A5E532304FAF}"/>
              </a:ext>
            </a:extLst>
          </p:cNvPr>
          <p:cNvSpPr>
            <a:spLocks noGrp="1"/>
          </p:cNvSpPr>
          <p:nvPr>
            <p:ph type="title"/>
          </p:nvPr>
        </p:nvSpPr>
        <p:spPr>
          <a:xfrm>
            <a:off x="4293199" y="1317625"/>
            <a:ext cx="6091463" cy="2111375"/>
          </a:xfrm>
        </p:spPr>
        <p:txBody>
          <a:bodyPr anchor="b">
            <a:normAutofit/>
          </a:bodyPr>
          <a:lstStyle>
            <a:lvl1pPr>
              <a:defRPr sz="4800">
                <a:solidFill>
                  <a:schemeClr val="tx2"/>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79EA46A1-57EF-00A1-D7F1-96960A11BA83}"/>
              </a:ext>
            </a:extLst>
          </p:cNvPr>
          <p:cNvSpPr>
            <a:spLocks noGrp="1"/>
          </p:cNvSpPr>
          <p:nvPr>
            <p:ph type="body" idx="1"/>
          </p:nvPr>
        </p:nvSpPr>
        <p:spPr>
          <a:xfrm>
            <a:off x="4293200" y="3615193"/>
            <a:ext cx="6091463" cy="623028"/>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0174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A484-CA55-BF43-A116-A199BD373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31EECB-E622-0546-8CD6-4DDC27CD6BE8}"/>
              </a:ext>
            </a:extLst>
          </p:cNvPr>
          <p:cNvSpPr>
            <a:spLocks noGrp="1"/>
          </p:cNvSpPr>
          <p:nvPr>
            <p:ph sz="half" idx="1"/>
          </p:nvPr>
        </p:nvSpPr>
        <p:spPr>
          <a:xfrm>
            <a:off x="838200" y="182562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CD266-B4D0-3845-BD1E-3BA92777423E}"/>
              </a:ext>
            </a:extLst>
          </p:cNvPr>
          <p:cNvSpPr>
            <a:spLocks noGrp="1"/>
          </p:cNvSpPr>
          <p:nvPr>
            <p:ph sz="half" idx="2"/>
          </p:nvPr>
        </p:nvSpPr>
        <p:spPr>
          <a:xfrm>
            <a:off x="6172200" y="1825625"/>
            <a:ext cx="5181600" cy="4351338"/>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0B594A56-B968-2B22-DA5C-39BFCF51923D}"/>
              </a:ext>
            </a:extLst>
          </p:cNvPr>
          <p:cNvSpPr>
            <a:spLocks noGrp="1"/>
          </p:cNvSpPr>
          <p:nvPr>
            <p:ph type="ftr" sz="quarter" idx="11"/>
          </p:nvPr>
        </p:nvSpPr>
        <p:spPr>
          <a:xfrm>
            <a:off x="351312" y="6486524"/>
            <a:ext cx="11489376" cy="365125"/>
          </a:xfrm>
          <a:prstGeom prst="rect">
            <a:avLst/>
          </a:prstGeom>
        </p:spPr>
        <p:txBody>
          <a:bodyPr/>
          <a:lstStyle>
            <a:lvl1pPr algn="ctr">
              <a:defRPr sz="1000"/>
            </a:lvl1pPr>
          </a:lstStyle>
          <a:p>
            <a:r>
              <a:rPr lang="en-US" dirty="0"/>
              <a:t>This information is for educational use only. Do not copy. Do not distribute.</a:t>
            </a:r>
          </a:p>
        </p:txBody>
      </p:sp>
      <p:pic>
        <p:nvPicPr>
          <p:cNvPr id="7" name="Picture 6" descr="Text&#10;&#10;Description automatically generated with medium confidence">
            <a:extLst>
              <a:ext uri="{FF2B5EF4-FFF2-40B4-BE49-F238E27FC236}">
                <a16:creationId xmlns:a16="http://schemas.microsoft.com/office/drawing/2014/main" id="{D18E49E1-5CA9-F44B-A296-417B654F29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5360" y="6077619"/>
            <a:ext cx="1120535" cy="871527"/>
          </a:xfrm>
          <a:prstGeom prst="rect">
            <a:avLst/>
          </a:prstGeom>
        </p:spPr>
      </p:pic>
      <p:sp>
        <p:nvSpPr>
          <p:cNvPr id="5" name="Slide Number Placeholder 5">
            <a:extLst>
              <a:ext uri="{FF2B5EF4-FFF2-40B4-BE49-F238E27FC236}">
                <a16:creationId xmlns:a16="http://schemas.microsoft.com/office/drawing/2014/main" id="{560453FF-C288-E7A2-C356-1993CC610C73}"/>
              </a:ext>
            </a:extLst>
          </p:cNvPr>
          <p:cNvSpPr>
            <a:spLocks noGrp="1"/>
          </p:cNvSpPr>
          <p:nvPr>
            <p:ph type="sldNum" sz="quarter" idx="4"/>
          </p:nvPr>
        </p:nvSpPr>
        <p:spPr>
          <a:xfrm>
            <a:off x="124739" y="6492875"/>
            <a:ext cx="527462" cy="365125"/>
          </a:xfrm>
          <a:prstGeom prst="rect">
            <a:avLst/>
          </a:prstGeom>
        </p:spPr>
        <p:txBody>
          <a:bodyPr/>
          <a:lstStyle>
            <a:lvl1pPr algn="ctr">
              <a:defRPr sz="1050">
                <a:solidFill>
                  <a:schemeClr val="tx2"/>
                </a:solidFill>
              </a:defRPr>
            </a:lvl1pPr>
          </a:lstStyle>
          <a:p>
            <a:fld id="{76B51402-D8AD-3345-AF1A-7CB73C854E7F}" type="slidenum">
              <a:rPr lang="en-US" smtClean="0"/>
              <a:pPr/>
              <a:t>‹#›</a:t>
            </a:fld>
            <a:endParaRPr lang="en-US" dirty="0"/>
          </a:p>
        </p:txBody>
      </p:sp>
    </p:spTree>
    <p:extLst>
      <p:ext uri="{BB962C8B-B14F-4D97-AF65-F5344CB8AC3E}">
        <p14:creationId xmlns:p14="http://schemas.microsoft.com/office/powerpoint/2010/main" val="118205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D364-C6BA-4A44-975D-8D504E38CD66}"/>
              </a:ext>
            </a:extLst>
          </p:cNvPr>
          <p:cNvSpPr>
            <a:spLocks noGrp="1"/>
          </p:cNvSpPr>
          <p:nvPr>
            <p:ph type="title"/>
          </p:nvPr>
        </p:nvSpPr>
        <p:spPr/>
        <p:txBody>
          <a:bodyPr/>
          <a:lstStyle/>
          <a:p>
            <a:r>
              <a:rPr lang="en-US" dirty="0"/>
              <a:t>Click to edit Master title style</a:t>
            </a:r>
          </a:p>
        </p:txBody>
      </p:sp>
      <p:sp>
        <p:nvSpPr>
          <p:cNvPr id="10" name="Footer Placeholder 4">
            <a:extLst>
              <a:ext uri="{FF2B5EF4-FFF2-40B4-BE49-F238E27FC236}">
                <a16:creationId xmlns:a16="http://schemas.microsoft.com/office/drawing/2014/main" id="{120F4CD8-73B4-D9F3-B384-DE7FC055BBEB}"/>
              </a:ext>
            </a:extLst>
          </p:cNvPr>
          <p:cNvSpPr>
            <a:spLocks noGrp="1"/>
          </p:cNvSpPr>
          <p:nvPr>
            <p:ph type="ftr" sz="quarter" idx="11"/>
          </p:nvPr>
        </p:nvSpPr>
        <p:spPr>
          <a:xfrm>
            <a:off x="351312" y="6486524"/>
            <a:ext cx="11489376" cy="365125"/>
          </a:xfrm>
          <a:prstGeom prst="rect">
            <a:avLst/>
          </a:prstGeom>
        </p:spPr>
        <p:txBody>
          <a:bodyPr/>
          <a:lstStyle>
            <a:lvl1pPr algn="ctr">
              <a:defRPr sz="1000"/>
            </a:lvl1pPr>
          </a:lstStyle>
          <a:p>
            <a:r>
              <a:rPr lang="en-US" dirty="0"/>
              <a:t>This information is for educational use only. Do not copy. Do not distribute.</a:t>
            </a:r>
          </a:p>
        </p:txBody>
      </p:sp>
      <p:pic>
        <p:nvPicPr>
          <p:cNvPr id="5" name="Picture 4" descr="Text&#10;&#10;Description automatically generated with medium confidence">
            <a:extLst>
              <a:ext uri="{FF2B5EF4-FFF2-40B4-BE49-F238E27FC236}">
                <a16:creationId xmlns:a16="http://schemas.microsoft.com/office/drawing/2014/main" id="{CBC35D71-9035-024F-80BF-45FA4B5E51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5360" y="6077619"/>
            <a:ext cx="1120535" cy="871527"/>
          </a:xfrm>
          <a:prstGeom prst="rect">
            <a:avLst/>
          </a:prstGeom>
        </p:spPr>
      </p:pic>
      <p:sp>
        <p:nvSpPr>
          <p:cNvPr id="3" name="Slide Number Placeholder 5">
            <a:extLst>
              <a:ext uri="{FF2B5EF4-FFF2-40B4-BE49-F238E27FC236}">
                <a16:creationId xmlns:a16="http://schemas.microsoft.com/office/drawing/2014/main" id="{B192D308-D6A5-6600-D1F1-99D9DB7C5857}"/>
              </a:ext>
            </a:extLst>
          </p:cNvPr>
          <p:cNvSpPr>
            <a:spLocks noGrp="1"/>
          </p:cNvSpPr>
          <p:nvPr>
            <p:ph type="sldNum" sz="quarter" idx="4"/>
          </p:nvPr>
        </p:nvSpPr>
        <p:spPr>
          <a:xfrm>
            <a:off x="124739" y="6492875"/>
            <a:ext cx="527462" cy="365125"/>
          </a:xfrm>
          <a:prstGeom prst="rect">
            <a:avLst/>
          </a:prstGeom>
        </p:spPr>
        <p:txBody>
          <a:bodyPr/>
          <a:lstStyle>
            <a:lvl1pPr algn="ctr">
              <a:defRPr sz="1050">
                <a:solidFill>
                  <a:schemeClr val="tx2"/>
                </a:solidFill>
              </a:defRPr>
            </a:lvl1pPr>
          </a:lstStyle>
          <a:p>
            <a:fld id="{76B51402-D8AD-3345-AF1A-7CB73C854E7F}" type="slidenum">
              <a:rPr lang="en-US" smtClean="0"/>
              <a:pPr/>
              <a:t>‹#›</a:t>
            </a:fld>
            <a:endParaRPr lang="en-US" dirty="0"/>
          </a:p>
        </p:txBody>
      </p:sp>
    </p:spTree>
    <p:extLst>
      <p:ext uri="{BB962C8B-B14F-4D97-AF65-F5344CB8AC3E}">
        <p14:creationId xmlns:p14="http://schemas.microsoft.com/office/powerpoint/2010/main" val="37378733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C649360A-E4DE-A70C-E694-79D4EAAC5D77}"/>
              </a:ext>
            </a:extLst>
          </p:cNvPr>
          <p:cNvSpPr>
            <a:spLocks noGrp="1"/>
          </p:cNvSpPr>
          <p:nvPr>
            <p:ph type="ftr" sz="quarter" idx="11"/>
          </p:nvPr>
        </p:nvSpPr>
        <p:spPr>
          <a:xfrm>
            <a:off x="351312" y="6486524"/>
            <a:ext cx="11489376" cy="365125"/>
          </a:xfrm>
          <a:prstGeom prst="rect">
            <a:avLst/>
          </a:prstGeom>
        </p:spPr>
        <p:txBody>
          <a:bodyPr/>
          <a:lstStyle>
            <a:lvl1pPr algn="ctr">
              <a:defRPr sz="1000"/>
            </a:lvl1pPr>
          </a:lstStyle>
          <a:p>
            <a:r>
              <a:rPr lang="en-US" dirty="0"/>
              <a:t>This information is for educational use only. Do not copy. Do not distribute.</a:t>
            </a:r>
          </a:p>
        </p:txBody>
      </p:sp>
      <p:pic>
        <p:nvPicPr>
          <p:cNvPr id="4" name="Picture 3" descr="Text&#10;&#10;Description automatically generated with medium confidence">
            <a:extLst>
              <a:ext uri="{FF2B5EF4-FFF2-40B4-BE49-F238E27FC236}">
                <a16:creationId xmlns:a16="http://schemas.microsoft.com/office/drawing/2014/main" id="{5B707CCC-B3A2-EC47-9F33-6B40630B0B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35360" y="6077619"/>
            <a:ext cx="1120535" cy="871527"/>
          </a:xfrm>
          <a:prstGeom prst="rect">
            <a:avLst/>
          </a:prstGeom>
        </p:spPr>
      </p:pic>
      <p:sp>
        <p:nvSpPr>
          <p:cNvPr id="2" name="Slide Number Placeholder 5">
            <a:extLst>
              <a:ext uri="{FF2B5EF4-FFF2-40B4-BE49-F238E27FC236}">
                <a16:creationId xmlns:a16="http://schemas.microsoft.com/office/drawing/2014/main" id="{55BFEBDC-C940-42BF-4362-67E7CE178417}"/>
              </a:ext>
            </a:extLst>
          </p:cNvPr>
          <p:cNvSpPr>
            <a:spLocks noGrp="1"/>
          </p:cNvSpPr>
          <p:nvPr>
            <p:ph type="sldNum" sz="quarter" idx="4"/>
          </p:nvPr>
        </p:nvSpPr>
        <p:spPr>
          <a:xfrm>
            <a:off x="124739" y="6492875"/>
            <a:ext cx="527462" cy="365125"/>
          </a:xfrm>
          <a:prstGeom prst="rect">
            <a:avLst/>
          </a:prstGeom>
        </p:spPr>
        <p:txBody>
          <a:bodyPr/>
          <a:lstStyle>
            <a:lvl1pPr algn="ctr">
              <a:defRPr sz="1050">
                <a:solidFill>
                  <a:schemeClr val="tx2"/>
                </a:solidFill>
              </a:defRPr>
            </a:lvl1pPr>
          </a:lstStyle>
          <a:p>
            <a:fld id="{76B51402-D8AD-3345-AF1A-7CB73C854E7F}" type="slidenum">
              <a:rPr lang="en-US" smtClean="0"/>
              <a:pPr/>
              <a:t>‹#›</a:t>
            </a:fld>
            <a:endParaRPr lang="en-US" dirty="0"/>
          </a:p>
        </p:txBody>
      </p:sp>
    </p:spTree>
    <p:extLst>
      <p:ext uri="{BB962C8B-B14F-4D97-AF65-F5344CB8AC3E}">
        <p14:creationId xmlns:p14="http://schemas.microsoft.com/office/powerpoint/2010/main" val="124321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4AB92F-F14A-8AFB-BC97-3515492C7751}"/>
              </a:ext>
            </a:extLst>
          </p:cNvPr>
          <p:cNvPicPr>
            <a:picLocks noChangeAspect="1"/>
          </p:cNvPicPr>
          <p:nvPr userDrawn="1"/>
        </p:nvPicPr>
        <p:blipFill>
          <a:blip r:embed="rId11">
            <a:alphaModFix amt="14000"/>
          </a:blip>
          <a:srcRect l="17618" t="16498" r="66928" b="56642"/>
          <a:stretch/>
        </p:blipFill>
        <p:spPr>
          <a:xfrm>
            <a:off x="-8965" y="5378950"/>
            <a:ext cx="1751882" cy="1472699"/>
          </a:xfrm>
          <a:prstGeom prst="rect">
            <a:avLst/>
          </a:prstGeom>
        </p:spPr>
      </p:pic>
      <p:sp>
        <p:nvSpPr>
          <p:cNvPr id="2" name="Title Placeholder 1">
            <a:extLst>
              <a:ext uri="{FF2B5EF4-FFF2-40B4-BE49-F238E27FC236}">
                <a16:creationId xmlns:a16="http://schemas.microsoft.com/office/drawing/2014/main" id="{46A31D7B-04DB-6A4E-B362-57D28B95C704}"/>
              </a:ext>
            </a:extLst>
          </p:cNvPr>
          <p:cNvSpPr>
            <a:spLocks noGrp="1"/>
          </p:cNvSpPr>
          <p:nvPr>
            <p:ph type="title"/>
          </p:nvPr>
        </p:nvSpPr>
        <p:spPr>
          <a:xfrm>
            <a:off x="406400" y="193039"/>
            <a:ext cx="9022080" cy="9759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8CFE37-9473-2E48-A168-9E4D784741C5}"/>
              </a:ext>
            </a:extLst>
          </p:cNvPr>
          <p:cNvSpPr>
            <a:spLocks noGrp="1"/>
          </p:cNvSpPr>
          <p:nvPr>
            <p:ph type="body" idx="1"/>
          </p:nvPr>
        </p:nvSpPr>
        <p:spPr>
          <a:xfrm>
            <a:off x="406400" y="1472699"/>
            <a:ext cx="11125200" cy="44802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2BF1B8A5-3128-144C-4B09-CBDEF914CE17}"/>
              </a:ext>
            </a:extLst>
          </p:cNvPr>
          <p:cNvSpPr>
            <a:spLocks noGrp="1"/>
          </p:cNvSpPr>
          <p:nvPr>
            <p:ph type="sldNum" sz="quarter" idx="4"/>
          </p:nvPr>
        </p:nvSpPr>
        <p:spPr>
          <a:xfrm>
            <a:off x="124739" y="6492875"/>
            <a:ext cx="527462" cy="365125"/>
          </a:xfrm>
          <a:prstGeom prst="rect">
            <a:avLst/>
          </a:prstGeom>
        </p:spPr>
        <p:txBody>
          <a:bodyPr/>
          <a:lstStyle>
            <a:lvl1pPr algn="ctr">
              <a:defRPr sz="1050">
                <a:solidFill>
                  <a:schemeClr val="tx2"/>
                </a:solidFill>
              </a:defRPr>
            </a:lvl1pPr>
          </a:lstStyle>
          <a:p>
            <a:fld id="{76B51402-D8AD-3345-AF1A-7CB73C854E7F}" type="slidenum">
              <a:rPr lang="en-US" smtClean="0"/>
              <a:pPr/>
              <a:t>‹#›</a:t>
            </a:fld>
            <a:endParaRPr lang="en-US" dirty="0"/>
          </a:p>
        </p:txBody>
      </p:sp>
      <p:sp>
        <p:nvSpPr>
          <p:cNvPr id="9" name="Footer Placeholder 4">
            <a:extLst>
              <a:ext uri="{FF2B5EF4-FFF2-40B4-BE49-F238E27FC236}">
                <a16:creationId xmlns:a16="http://schemas.microsoft.com/office/drawing/2014/main" id="{D593127E-9078-D8F5-D91A-CD0C5EBE206F}"/>
              </a:ext>
            </a:extLst>
          </p:cNvPr>
          <p:cNvSpPr>
            <a:spLocks noGrp="1"/>
          </p:cNvSpPr>
          <p:nvPr>
            <p:ph type="ftr" sz="quarter" idx="3"/>
          </p:nvPr>
        </p:nvSpPr>
        <p:spPr>
          <a:xfrm>
            <a:off x="351312" y="6486524"/>
            <a:ext cx="11489376" cy="365125"/>
          </a:xfrm>
          <a:prstGeom prst="rect">
            <a:avLst/>
          </a:prstGeom>
        </p:spPr>
        <p:txBody>
          <a:bodyPr/>
          <a:lstStyle>
            <a:lvl1pPr algn="ctr">
              <a:defRPr sz="1000"/>
            </a:lvl1pPr>
          </a:lstStyle>
          <a:p>
            <a:r>
              <a:rPr lang="en-US" dirty="0"/>
              <a:t>This information is for educational use only. Do not copy. Do not distribute.</a:t>
            </a:r>
          </a:p>
        </p:txBody>
      </p:sp>
      <p:pic>
        <p:nvPicPr>
          <p:cNvPr id="7" name="Picture 6" descr="Text&#10;&#10;Description automatically generated with medium confidence">
            <a:extLst>
              <a:ext uri="{FF2B5EF4-FFF2-40B4-BE49-F238E27FC236}">
                <a16:creationId xmlns:a16="http://schemas.microsoft.com/office/drawing/2014/main" id="{D16D0A78-2705-9041-BFC6-20D05D311C00}"/>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135360" y="6077619"/>
            <a:ext cx="1120535" cy="871527"/>
          </a:xfrm>
          <a:prstGeom prst="rect">
            <a:avLst/>
          </a:prstGeom>
        </p:spPr>
      </p:pic>
      <p:sp>
        <p:nvSpPr>
          <p:cNvPr id="4" name="Rectangle 3">
            <a:extLst>
              <a:ext uri="{FF2B5EF4-FFF2-40B4-BE49-F238E27FC236}">
                <a16:creationId xmlns:a16="http://schemas.microsoft.com/office/drawing/2014/main" id="{0EE7BC93-ADC7-9711-79C0-BE732DD64D23}"/>
              </a:ext>
            </a:extLst>
          </p:cNvPr>
          <p:cNvSpPr/>
          <p:nvPr userDrawn="1"/>
        </p:nvSpPr>
        <p:spPr>
          <a:xfrm>
            <a:off x="-6195" y="-12408"/>
            <a:ext cx="12204390" cy="215899"/>
          </a:xfrm>
          <a:prstGeom prst="rect">
            <a:avLst/>
          </a:prstGeom>
          <a:gradFill>
            <a:gsLst>
              <a:gs pos="0">
                <a:schemeClr val="accent3"/>
              </a:gs>
              <a:gs pos="16000">
                <a:schemeClr val="accent1"/>
              </a:gs>
              <a:gs pos="33000">
                <a:schemeClr val="accent4"/>
              </a:gs>
              <a:gs pos="52000">
                <a:schemeClr val="bg2"/>
              </a:gs>
              <a:gs pos="70000">
                <a:schemeClr val="tx2"/>
              </a:gs>
              <a:gs pos="9500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6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1" r:id="rId5"/>
    <p:sldLayoutId id="2147483658" r:id="rId6"/>
    <p:sldLayoutId id="2147483652" r:id="rId7"/>
    <p:sldLayoutId id="2147483654" r:id="rId8"/>
    <p:sldLayoutId id="2147483655" r:id="rId9"/>
  </p:sldLayoutIdLst>
  <p:hf hdr="0" dt="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9.xml"/><Relationship Id="rId7" Type="http://schemas.openxmlformats.org/officeDocument/2006/relationships/image" Target="../media/image33.sv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notesSlide" Target="../notesSlides/notesSlide10.xml"/><Relationship Id="rId21" Type="http://schemas.openxmlformats.org/officeDocument/2006/relationships/image" Target="../media/image50.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17.svg"/><Relationship Id="rId2" Type="http://schemas.openxmlformats.org/officeDocument/2006/relationships/slideLayout" Target="../slideLayouts/slideLayout2.xml"/><Relationship Id="rId16" Type="http://schemas.openxmlformats.org/officeDocument/2006/relationships/image" Target="../media/image16.png"/><Relationship Id="rId20" Type="http://schemas.openxmlformats.org/officeDocument/2006/relationships/image" Target="../media/image49.png"/><Relationship Id="rId1" Type="http://schemas.openxmlformats.org/officeDocument/2006/relationships/tags" Target="../tags/tag14.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48.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notesSlide" Target="../notesSlides/notesSlide7.xml"/><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slideLayout" Target="../slideLayouts/slideLayout8.xml"/><Relationship Id="rId16" Type="http://schemas.openxmlformats.org/officeDocument/2006/relationships/image" Target="../media/image23.svg"/><Relationship Id="rId20" Type="http://schemas.openxmlformats.org/officeDocument/2006/relationships/image" Target="../media/image27.svg"/><Relationship Id="rId1" Type="http://schemas.openxmlformats.org/officeDocument/2006/relationships/tags" Target="../tags/tag10.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sv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F7A7-1DB5-15C6-FCAF-9F0D0AF290E4}"/>
              </a:ext>
            </a:extLst>
          </p:cNvPr>
          <p:cNvSpPr>
            <a:spLocks noGrp="1"/>
          </p:cNvSpPr>
          <p:nvPr>
            <p:ph type="ctrTitle"/>
          </p:nvPr>
        </p:nvSpPr>
        <p:spPr>
          <a:xfrm>
            <a:off x="1251371" y="4818970"/>
            <a:ext cx="9806093" cy="794828"/>
          </a:xfrm>
        </p:spPr>
        <p:txBody>
          <a:bodyPr/>
          <a:lstStyle/>
          <a:p>
            <a:r>
              <a:rPr lang="en-US" dirty="0"/>
              <a:t>Sneak Peek: What’s Happening at ISMPP 2025</a:t>
            </a:r>
          </a:p>
        </p:txBody>
      </p:sp>
      <p:sp>
        <p:nvSpPr>
          <p:cNvPr id="3" name="Subtitle 2">
            <a:extLst>
              <a:ext uri="{FF2B5EF4-FFF2-40B4-BE49-F238E27FC236}">
                <a16:creationId xmlns:a16="http://schemas.microsoft.com/office/drawing/2014/main" id="{FB3D69C7-639E-E958-4387-BF3AD126BDD9}"/>
              </a:ext>
            </a:extLst>
          </p:cNvPr>
          <p:cNvSpPr>
            <a:spLocks noGrp="1"/>
          </p:cNvSpPr>
          <p:nvPr>
            <p:ph type="subTitle" idx="1"/>
          </p:nvPr>
        </p:nvSpPr>
        <p:spPr/>
        <p:txBody>
          <a:bodyPr/>
          <a:lstStyle/>
          <a:p>
            <a:r>
              <a:rPr lang="en-US" dirty="0"/>
              <a:t>‘Know Before You Go’</a:t>
            </a:r>
          </a:p>
        </p:txBody>
      </p:sp>
    </p:spTree>
    <p:custDataLst>
      <p:tags r:id="rId1"/>
    </p:custDataLst>
    <p:extLst>
      <p:ext uri="{BB962C8B-B14F-4D97-AF65-F5344CB8AC3E}">
        <p14:creationId xmlns:p14="http://schemas.microsoft.com/office/powerpoint/2010/main" val="203024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20A53-1019-57F6-7429-6A79FA664CB1}"/>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B8C74C20-523D-AB4F-800F-EA852CF127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0115" y="642745"/>
            <a:ext cx="5192300" cy="6022216"/>
          </a:xfrm>
          <a:prstGeom prst="rect">
            <a:avLst/>
          </a:prstGeom>
        </p:spPr>
      </p:pic>
      <p:sp>
        <p:nvSpPr>
          <p:cNvPr id="2" name="Title 1">
            <a:extLst>
              <a:ext uri="{FF2B5EF4-FFF2-40B4-BE49-F238E27FC236}">
                <a16:creationId xmlns:a16="http://schemas.microsoft.com/office/drawing/2014/main" id="{48BBB143-35E1-E5DA-52E9-1A1AE4009AB0}"/>
              </a:ext>
            </a:extLst>
          </p:cNvPr>
          <p:cNvSpPr>
            <a:spLocks noGrp="1"/>
          </p:cNvSpPr>
          <p:nvPr>
            <p:ph type="title"/>
          </p:nvPr>
        </p:nvSpPr>
        <p:spPr/>
        <p:txBody>
          <a:bodyPr/>
          <a:lstStyle/>
          <a:p>
            <a:r>
              <a:rPr lang="en-US" dirty="0"/>
              <a:t>Get Social! </a:t>
            </a:r>
          </a:p>
        </p:txBody>
      </p:sp>
      <p:sp>
        <p:nvSpPr>
          <p:cNvPr id="4" name="Slide Number Placeholder 3">
            <a:extLst>
              <a:ext uri="{FF2B5EF4-FFF2-40B4-BE49-F238E27FC236}">
                <a16:creationId xmlns:a16="http://schemas.microsoft.com/office/drawing/2014/main" id="{B74899BD-5606-4ADD-1187-7D122A64934B}"/>
              </a:ext>
            </a:extLst>
          </p:cNvPr>
          <p:cNvSpPr>
            <a:spLocks noGrp="1"/>
          </p:cNvSpPr>
          <p:nvPr>
            <p:ph type="sldNum" sz="quarter" idx="12"/>
          </p:nvPr>
        </p:nvSpPr>
        <p:spPr/>
        <p:txBody>
          <a:bodyPr/>
          <a:lstStyle/>
          <a:p>
            <a:fld id="{76B51402-D8AD-3345-AF1A-7CB73C854E7F}" type="slidenum">
              <a:rPr lang="en-US" smtClean="0"/>
              <a:pPr/>
              <a:t>10</a:t>
            </a:fld>
            <a:endParaRPr lang="en-US" dirty="0"/>
          </a:p>
        </p:txBody>
      </p:sp>
      <p:sp>
        <p:nvSpPr>
          <p:cNvPr id="5" name="TextBox 4">
            <a:extLst>
              <a:ext uri="{FF2B5EF4-FFF2-40B4-BE49-F238E27FC236}">
                <a16:creationId xmlns:a16="http://schemas.microsoft.com/office/drawing/2014/main" id="{2DD67DF0-BF8C-4E17-FE4E-DCD8C354A783}"/>
              </a:ext>
            </a:extLst>
          </p:cNvPr>
          <p:cNvSpPr txBox="1"/>
          <p:nvPr/>
        </p:nvSpPr>
        <p:spPr>
          <a:xfrm>
            <a:off x="3287651" y="3262262"/>
            <a:ext cx="2946400" cy="646331"/>
          </a:xfrm>
          <a:prstGeom prst="rect">
            <a:avLst/>
          </a:prstGeom>
          <a:noFill/>
        </p:spPr>
        <p:txBody>
          <a:bodyPr wrap="square" rtlCol="0">
            <a:spAutoFit/>
          </a:bodyPr>
          <a:lstStyle/>
          <a:p>
            <a:pPr algn="ctr"/>
            <a:r>
              <a:rPr lang="en-US" b="1" i="0" dirty="0">
                <a:solidFill>
                  <a:schemeClr val="bg1"/>
                </a:solidFill>
                <a:effectLst/>
                <a:latin typeface="Helvetica Neue"/>
              </a:rPr>
              <a:t>Official Meeting Hashtag:</a:t>
            </a:r>
            <a:endParaRPr lang="en-US" b="0" i="0" dirty="0">
              <a:solidFill>
                <a:schemeClr val="bg1"/>
              </a:solidFill>
              <a:effectLst/>
              <a:latin typeface="Helvetica Neue"/>
            </a:endParaRPr>
          </a:p>
          <a:p>
            <a:pPr algn="ctr"/>
            <a:r>
              <a:rPr lang="en-US" b="0" i="0" dirty="0">
                <a:solidFill>
                  <a:schemeClr val="bg1"/>
                </a:solidFill>
                <a:effectLst/>
                <a:latin typeface="Helvetica Neue"/>
              </a:rPr>
              <a:t>#ISMPPAnnual</a:t>
            </a:r>
            <a:endParaRPr lang="en-US" dirty="0">
              <a:solidFill>
                <a:schemeClr val="bg1"/>
              </a:solidFill>
            </a:endParaRPr>
          </a:p>
        </p:txBody>
      </p:sp>
      <p:sp>
        <p:nvSpPr>
          <p:cNvPr id="7" name="TextBox 6">
            <a:extLst>
              <a:ext uri="{FF2B5EF4-FFF2-40B4-BE49-F238E27FC236}">
                <a16:creationId xmlns:a16="http://schemas.microsoft.com/office/drawing/2014/main" id="{8ABBB1DE-9ADA-7B00-1114-5805351187DE}"/>
              </a:ext>
            </a:extLst>
          </p:cNvPr>
          <p:cNvSpPr txBox="1"/>
          <p:nvPr/>
        </p:nvSpPr>
        <p:spPr>
          <a:xfrm>
            <a:off x="1694709" y="4102282"/>
            <a:ext cx="6132284" cy="1200329"/>
          </a:xfrm>
          <a:prstGeom prst="rect">
            <a:avLst/>
          </a:prstGeom>
          <a:noFill/>
        </p:spPr>
        <p:txBody>
          <a:bodyPr wrap="square">
            <a:spAutoFit/>
          </a:bodyPr>
          <a:lstStyle/>
          <a:p>
            <a:pPr algn="ctr">
              <a:buNone/>
            </a:pPr>
            <a:r>
              <a:rPr lang="en-US" sz="1800" b="1" i="0" dirty="0">
                <a:solidFill>
                  <a:schemeClr val="bg1"/>
                </a:solidFill>
                <a:effectLst/>
                <a:latin typeface="Helvetica Neue"/>
              </a:rPr>
              <a:t>Suggested Hashtags:</a:t>
            </a:r>
            <a:endParaRPr lang="en-US" b="0" i="0" dirty="0">
              <a:solidFill>
                <a:schemeClr val="bg1"/>
              </a:solidFill>
              <a:effectLst/>
              <a:latin typeface="Helvetica Neue"/>
            </a:endParaRPr>
          </a:p>
          <a:p>
            <a:pPr algn="ctr"/>
            <a:r>
              <a:rPr lang="en-US" sz="1800" b="0" i="0" dirty="0">
                <a:solidFill>
                  <a:schemeClr val="bg1"/>
                </a:solidFill>
                <a:effectLst/>
                <a:latin typeface="Helvetica Neue"/>
              </a:rPr>
              <a:t>#</a:t>
            </a:r>
            <a:r>
              <a:rPr lang="en-US" sz="1800" b="0" i="0" dirty="0" err="1">
                <a:solidFill>
                  <a:schemeClr val="bg1"/>
                </a:solidFill>
                <a:effectLst/>
                <a:latin typeface="Helvetica Neue"/>
              </a:rPr>
              <a:t>MedPubs</a:t>
            </a:r>
            <a:endParaRPr lang="en-US" sz="1800" b="0" i="0" dirty="0">
              <a:solidFill>
                <a:schemeClr val="bg1"/>
              </a:solidFill>
              <a:effectLst/>
              <a:latin typeface="Helvetica Neue"/>
            </a:endParaRPr>
          </a:p>
          <a:p>
            <a:pPr algn="ctr"/>
            <a:r>
              <a:rPr lang="en-US" sz="1800" b="0" i="0" dirty="0">
                <a:solidFill>
                  <a:schemeClr val="bg1"/>
                </a:solidFill>
                <a:effectLst/>
                <a:latin typeface="Helvetica Neue"/>
              </a:rPr>
              <a:t> #</a:t>
            </a:r>
            <a:r>
              <a:rPr lang="en-US" sz="1800" b="0" i="0" dirty="0" err="1">
                <a:solidFill>
                  <a:schemeClr val="bg1"/>
                </a:solidFill>
                <a:effectLst/>
                <a:latin typeface="Helvetica Neue"/>
              </a:rPr>
              <a:t>MedComms</a:t>
            </a:r>
            <a:endParaRPr lang="en-US" sz="1800" b="0" i="0" dirty="0">
              <a:solidFill>
                <a:schemeClr val="bg1"/>
              </a:solidFill>
              <a:effectLst/>
              <a:latin typeface="Helvetica Neue"/>
            </a:endParaRPr>
          </a:p>
          <a:p>
            <a:pPr algn="ctr"/>
            <a:r>
              <a:rPr lang="en-US" sz="1800" b="0" i="0" dirty="0">
                <a:solidFill>
                  <a:schemeClr val="bg1"/>
                </a:solidFill>
                <a:effectLst/>
                <a:latin typeface="Helvetica Neue"/>
              </a:rPr>
              <a:t>#BioTech</a:t>
            </a:r>
            <a:endParaRPr lang="en-US" b="0" i="0" dirty="0">
              <a:solidFill>
                <a:schemeClr val="bg1"/>
              </a:solidFill>
              <a:effectLst/>
              <a:latin typeface="Helvetica Neue"/>
            </a:endParaRPr>
          </a:p>
        </p:txBody>
      </p:sp>
      <p:sp>
        <p:nvSpPr>
          <p:cNvPr id="8" name="TextBox 7">
            <a:extLst>
              <a:ext uri="{FF2B5EF4-FFF2-40B4-BE49-F238E27FC236}">
                <a16:creationId xmlns:a16="http://schemas.microsoft.com/office/drawing/2014/main" id="{018C550D-3465-811B-0F96-A0FB2B94D307}"/>
              </a:ext>
            </a:extLst>
          </p:cNvPr>
          <p:cNvSpPr txBox="1"/>
          <p:nvPr/>
        </p:nvSpPr>
        <p:spPr>
          <a:xfrm>
            <a:off x="3320814" y="1639104"/>
            <a:ext cx="2946400" cy="1569660"/>
          </a:xfrm>
          <a:prstGeom prst="rect">
            <a:avLst/>
          </a:prstGeom>
          <a:noFill/>
        </p:spPr>
        <p:txBody>
          <a:bodyPr wrap="square" rtlCol="0">
            <a:spAutoFit/>
          </a:bodyPr>
          <a:lstStyle/>
          <a:p>
            <a:pPr algn="ctr"/>
            <a:r>
              <a:rPr lang="en-US" sz="9600" dirty="0">
                <a:solidFill>
                  <a:schemeClr val="bg1"/>
                </a:solidFill>
              </a:rPr>
              <a:t>#</a:t>
            </a:r>
          </a:p>
        </p:txBody>
      </p:sp>
      <p:pic>
        <p:nvPicPr>
          <p:cNvPr id="16" name="Graphic 15">
            <a:extLst>
              <a:ext uri="{FF2B5EF4-FFF2-40B4-BE49-F238E27FC236}">
                <a16:creationId xmlns:a16="http://schemas.microsoft.com/office/drawing/2014/main" id="{D3DA0B44-19E5-F92E-BF53-1400BCDA05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944321" y="554325"/>
            <a:ext cx="3810581" cy="4419648"/>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D0B4789C-5C4C-63C6-0994-5DB3093C7F86}"/>
              </a:ext>
            </a:extLst>
          </p:cNvPr>
          <p:cNvPicPr>
            <a:picLocks noChangeAspect="1"/>
          </p:cNvPicPr>
          <p:nvPr/>
        </p:nvPicPr>
        <p:blipFill>
          <a:blip r:embed="rId8"/>
          <a:stretch>
            <a:fillRect/>
          </a:stretch>
        </p:blipFill>
        <p:spPr>
          <a:xfrm>
            <a:off x="7114794" y="1573041"/>
            <a:ext cx="1424398" cy="1424398"/>
          </a:xfrm>
          <a:prstGeom prst="rect">
            <a:avLst/>
          </a:prstGeom>
          <a:ln w="57150">
            <a:noFill/>
          </a:ln>
        </p:spPr>
      </p:pic>
      <p:sp>
        <p:nvSpPr>
          <p:cNvPr id="12" name="TextBox 11">
            <a:extLst>
              <a:ext uri="{FF2B5EF4-FFF2-40B4-BE49-F238E27FC236}">
                <a16:creationId xmlns:a16="http://schemas.microsoft.com/office/drawing/2014/main" id="{F0E318D3-F410-902D-B255-58AC1E361BC4}"/>
              </a:ext>
            </a:extLst>
          </p:cNvPr>
          <p:cNvSpPr txBox="1"/>
          <p:nvPr/>
        </p:nvSpPr>
        <p:spPr>
          <a:xfrm>
            <a:off x="6050580" y="3174582"/>
            <a:ext cx="3558219" cy="646331"/>
          </a:xfrm>
          <a:prstGeom prst="rect">
            <a:avLst/>
          </a:prstGeom>
          <a:noFill/>
        </p:spPr>
        <p:txBody>
          <a:bodyPr wrap="square" rtlCol="0">
            <a:spAutoFit/>
          </a:bodyPr>
          <a:lstStyle/>
          <a:p>
            <a:pPr algn="ctr"/>
            <a:r>
              <a:rPr lang="en-US" b="1" dirty="0">
                <a:solidFill>
                  <a:schemeClr val="bg1"/>
                </a:solidFill>
              </a:rPr>
              <a:t>Scan To Access </a:t>
            </a:r>
          </a:p>
          <a:p>
            <a:pPr algn="ctr"/>
            <a:r>
              <a:rPr lang="en-US" b="1" dirty="0">
                <a:solidFill>
                  <a:schemeClr val="bg1"/>
                </a:solidFill>
              </a:rPr>
              <a:t>Meeting Graphics</a:t>
            </a:r>
          </a:p>
        </p:txBody>
      </p:sp>
    </p:spTree>
    <p:custDataLst>
      <p:tags r:id="rId1"/>
    </p:custDataLst>
    <p:extLst>
      <p:ext uri="{BB962C8B-B14F-4D97-AF65-F5344CB8AC3E}">
        <p14:creationId xmlns:p14="http://schemas.microsoft.com/office/powerpoint/2010/main" val="1768893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A5C6-9AFA-5046-A857-B80F8CE92A94}"/>
              </a:ext>
            </a:extLst>
          </p:cNvPr>
          <p:cNvSpPr>
            <a:spLocks noGrp="1"/>
          </p:cNvSpPr>
          <p:nvPr>
            <p:ph type="title"/>
          </p:nvPr>
        </p:nvSpPr>
        <p:spPr/>
        <p:txBody>
          <a:bodyPr/>
          <a:lstStyle/>
          <a:p>
            <a:r>
              <a:rPr lang="en-US" dirty="0"/>
              <a:t>Meeting content</a:t>
            </a:r>
          </a:p>
        </p:txBody>
      </p:sp>
      <p:sp>
        <p:nvSpPr>
          <p:cNvPr id="3" name="Text Placeholder 2">
            <a:extLst>
              <a:ext uri="{FF2B5EF4-FFF2-40B4-BE49-F238E27FC236}">
                <a16:creationId xmlns:a16="http://schemas.microsoft.com/office/drawing/2014/main" id="{D26DE45C-F3AE-3F3B-6C5C-900FF3E4F47B}"/>
              </a:ext>
            </a:extLst>
          </p:cNvPr>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3829058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14D54-BCEE-5268-674F-3994635744C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5794AE-731B-B44E-79E0-58680641822E}"/>
              </a:ext>
            </a:extLst>
          </p:cNvPr>
          <p:cNvSpPr>
            <a:spLocks noGrp="1"/>
          </p:cNvSpPr>
          <p:nvPr>
            <p:ph type="sldNum" sz="quarter" idx="12"/>
          </p:nvPr>
        </p:nvSpPr>
        <p:spPr/>
        <p:txBody>
          <a:bodyPr/>
          <a:lstStyle/>
          <a:p>
            <a:fld id="{76B51402-D8AD-3345-AF1A-7CB73C854E7F}" type="slidenum">
              <a:rPr lang="en-US" smtClean="0"/>
              <a:pPr/>
              <a:t>12</a:t>
            </a:fld>
            <a:endParaRPr lang="en-US" dirty="0"/>
          </a:p>
        </p:txBody>
      </p:sp>
      <p:sp>
        <p:nvSpPr>
          <p:cNvPr id="3" name="Footer Placeholder 2">
            <a:extLst>
              <a:ext uri="{FF2B5EF4-FFF2-40B4-BE49-F238E27FC236}">
                <a16:creationId xmlns:a16="http://schemas.microsoft.com/office/drawing/2014/main" id="{B392F4AE-57C8-7EAA-6E33-0BE0F0020162}"/>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sp>
        <p:nvSpPr>
          <p:cNvPr id="8" name="TextBox 7">
            <a:extLst>
              <a:ext uri="{FF2B5EF4-FFF2-40B4-BE49-F238E27FC236}">
                <a16:creationId xmlns:a16="http://schemas.microsoft.com/office/drawing/2014/main" id="{DC7E701F-6CC4-D294-71A1-E4EFBE44B2E9}"/>
              </a:ext>
            </a:extLst>
          </p:cNvPr>
          <p:cNvSpPr txBox="1"/>
          <p:nvPr/>
        </p:nvSpPr>
        <p:spPr>
          <a:xfrm>
            <a:off x="2220439" y="1110414"/>
            <a:ext cx="2395021" cy="613053"/>
          </a:xfrm>
          <a:prstGeom prst="round2SameRect">
            <a:avLst/>
          </a:prstGeom>
          <a:solidFill>
            <a:schemeClr val="accent2"/>
          </a:solidFill>
        </p:spPr>
        <p:txBody>
          <a:bodyPr wrap="square" rtlCol="0">
            <a:spAutoFit/>
          </a:bodyPr>
          <a:lstStyle/>
          <a:p>
            <a:pPr algn="ctr"/>
            <a:r>
              <a:rPr lang="en-US" sz="3200" b="1" dirty="0">
                <a:solidFill>
                  <a:schemeClr val="bg1"/>
                </a:solidFill>
              </a:rPr>
              <a:t>Diversity</a:t>
            </a:r>
          </a:p>
        </p:txBody>
      </p:sp>
      <p:sp>
        <p:nvSpPr>
          <p:cNvPr id="14" name="TextBox 13">
            <a:extLst>
              <a:ext uri="{FF2B5EF4-FFF2-40B4-BE49-F238E27FC236}">
                <a16:creationId xmlns:a16="http://schemas.microsoft.com/office/drawing/2014/main" id="{A1AFD024-63B5-C1B7-FDB0-549167ADBCBF}"/>
              </a:ext>
            </a:extLst>
          </p:cNvPr>
          <p:cNvSpPr txBox="1"/>
          <p:nvPr/>
        </p:nvSpPr>
        <p:spPr>
          <a:xfrm>
            <a:off x="3036740" y="4390968"/>
            <a:ext cx="1763485" cy="400110"/>
          </a:xfrm>
          <a:prstGeom prst="rect">
            <a:avLst/>
          </a:prstGeom>
          <a:noFill/>
        </p:spPr>
        <p:txBody>
          <a:bodyPr wrap="square" rtlCol="0">
            <a:spAutoFit/>
          </a:bodyPr>
          <a:lstStyle/>
          <a:p>
            <a:r>
              <a:rPr lang="en-US" sz="2000" dirty="0">
                <a:solidFill>
                  <a:schemeClr val="accent2"/>
                </a:solidFill>
              </a:rPr>
              <a:t>People</a:t>
            </a:r>
          </a:p>
        </p:txBody>
      </p:sp>
      <p:sp>
        <p:nvSpPr>
          <p:cNvPr id="17" name="TextBox 16">
            <a:extLst>
              <a:ext uri="{FF2B5EF4-FFF2-40B4-BE49-F238E27FC236}">
                <a16:creationId xmlns:a16="http://schemas.microsoft.com/office/drawing/2014/main" id="{FC8B7E07-CB47-336E-BA28-BC648F864836}"/>
              </a:ext>
            </a:extLst>
          </p:cNvPr>
          <p:cNvSpPr txBox="1"/>
          <p:nvPr/>
        </p:nvSpPr>
        <p:spPr>
          <a:xfrm>
            <a:off x="3036740" y="5137896"/>
            <a:ext cx="1763485" cy="400110"/>
          </a:xfrm>
          <a:prstGeom prst="rect">
            <a:avLst/>
          </a:prstGeom>
          <a:noFill/>
        </p:spPr>
        <p:txBody>
          <a:bodyPr wrap="square" rtlCol="0">
            <a:spAutoFit/>
          </a:bodyPr>
          <a:lstStyle/>
          <a:p>
            <a:r>
              <a:rPr lang="en-US" sz="2000" dirty="0">
                <a:solidFill>
                  <a:schemeClr val="accent2"/>
                </a:solidFill>
              </a:rPr>
              <a:t>Thought</a:t>
            </a:r>
          </a:p>
        </p:txBody>
      </p:sp>
      <p:sp>
        <p:nvSpPr>
          <p:cNvPr id="20" name="TextBox 19">
            <a:extLst>
              <a:ext uri="{FF2B5EF4-FFF2-40B4-BE49-F238E27FC236}">
                <a16:creationId xmlns:a16="http://schemas.microsoft.com/office/drawing/2014/main" id="{13C2F0B2-35FF-06EA-9FC2-0AF9B5507D2A}"/>
              </a:ext>
            </a:extLst>
          </p:cNvPr>
          <p:cNvSpPr txBox="1"/>
          <p:nvPr/>
        </p:nvSpPr>
        <p:spPr>
          <a:xfrm>
            <a:off x="3036740" y="2897112"/>
            <a:ext cx="1763485" cy="400110"/>
          </a:xfrm>
          <a:prstGeom prst="rect">
            <a:avLst/>
          </a:prstGeom>
          <a:noFill/>
        </p:spPr>
        <p:txBody>
          <a:bodyPr wrap="square" rtlCol="0">
            <a:spAutoFit/>
          </a:bodyPr>
          <a:lstStyle/>
          <a:p>
            <a:r>
              <a:rPr lang="en-US" sz="2000" dirty="0">
                <a:solidFill>
                  <a:schemeClr val="accent2"/>
                </a:solidFill>
              </a:rPr>
              <a:t>Content</a:t>
            </a:r>
          </a:p>
        </p:txBody>
      </p:sp>
      <p:sp>
        <p:nvSpPr>
          <p:cNvPr id="23" name="TextBox 22">
            <a:extLst>
              <a:ext uri="{FF2B5EF4-FFF2-40B4-BE49-F238E27FC236}">
                <a16:creationId xmlns:a16="http://schemas.microsoft.com/office/drawing/2014/main" id="{C0204F51-223C-AA1C-23C5-E938C2D1DC86}"/>
              </a:ext>
            </a:extLst>
          </p:cNvPr>
          <p:cNvSpPr txBox="1"/>
          <p:nvPr/>
        </p:nvSpPr>
        <p:spPr>
          <a:xfrm>
            <a:off x="3036740" y="3644040"/>
            <a:ext cx="1763485" cy="400110"/>
          </a:xfrm>
          <a:prstGeom prst="rect">
            <a:avLst/>
          </a:prstGeom>
          <a:noFill/>
        </p:spPr>
        <p:txBody>
          <a:bodyPr wrap="square" rtlCol="0">
            <a:spAutoFit/>
          </a:bodyPr>
          <a:lstStyle/>
          <a:p>
            <a:r>
              <a:rPr lang="en-US" sz="2000" dirty="0">
                <a:solidFill>
                  <a:schemeClr val="accent2"/>
                </a:solidFill>
              </a:rPr>
              <a:t>Data</a:t>
            </a:r>
          </a:p>
        </p:txBody>
      </p:sp>
      <p:sp>
        <p:nvSpPr>
          <p:cNvPr id="26" name="TextBox 25">
            <a:extLst>
              <a:ext uri="{FF2B5EF4-FFF2-40B4-BE49-F238E27FC236}">
                <a16:creationId xmlns:a16="http://schemas.microsoft.com/office/drawing/2014/main" id="{C6BE2A67-AC11-29A2-CD02-82AB723DB837}"/>
              </a:ext>
            </a:extLst>
          </p:cNvPr>
          <p:cNvSpPr txBox="1"/>
          <p:nvPr/>
        </p:nvSpPr>
        <p:spPr>
          <a:xfrm>
            <a:off x="2951276" y="2150184"/>
            <a:ext cx="1763485" cy="400110"/>
          </a:xfrm>
          <a:prstGeom prst="rect">
            <a:avLst/>
          </a:prstGeom>
          <a:noFill/>
        </p:spPr>
        <p:txBody>
          <a:bodyPr wrap="square" rtlCol="0">
            <a:spAutoFit/>
          </a:bodyPr>
          <a:lstStyle/>
          <a:p>
            <a:r>
              <a:rPr lang="en-US" sz="2000" dirty="0">
                <a:solidFill>
                  <a:schemeClr val="accent2"/>
                </a:solidFill>
              </a:rPr>
              <a:t>Channels</a:t>
            </a:r>
          </a:p>
        </p:txBody>
      </p:sp>
      <p:sp>
        <p:nvSpPr>
          <p:cNvPr id="31" name="TextBox 30">
            <a:extLst>
              <a:ext uri="{FF2B5EF4-FFF2-40B4-BE49-F238E27FC236}">
                <a16:creationId xmlns:a16="http://schemas.microsoft.com/office/drawing/2014/main" id="{3504FB23-7928-BA08-5DB5-D67AB1394034}"/>
              </a:ext>
            </a:extLst>
          </p:cNvPr>
          <p:cNvSpPr txBox="1"/>
          <p:nvPr/>
        </p:nvSpPr>
        <p:spPr>
          <a:xfrm>
            <a:off x="7923543" y="2150184"/>
            <a:ext cx="3077028" cy="400110"/>
          </a:xfrm>
          <a:prstGeom prst="rect">
            <a:avLst/>
          </a:prstGeom>
          <a:noFill/>
        </p:spPr>
        <p:txBody>
          <a:bodyPr wrap="square" rtlCol="0">
            <a:spAutoFit/>
          </a:bodyPr>
          <a:lstStyle/>
          <a:p>
            <a:r>
              <a:rPr lang="en-US" sz="2000" dirty="0">
                <a:solidFill>
                  <a:schemeClr val="accent3"/>
                </a:solidFill>
              </a:rPr>
              <a:t>Artificial Intelligence</a:t>
            </a:r>
          </a:p>
        </p:txBody>
      </p:sp>
      <p:sp>
        <p:nvSpPr>
          <p:cNvPr id="34" name="TextBox 33">
            <a:extLst>
              <a:ext uri="{FF2B5EF4-FFF2-40B4-BE49-F238E27FC236}">
                <a16:creationId xmlns:a16="http://schemas.microsoft.com/office/drawing/2014/main" id="{23FCC1A4-DC5B-D9CE-33D7-1F755623A84A}"/>
              </a:ext>
            </a:extLst>
          </p:cNvPr>
          <p:cNvSpPr txBox="1"/>
          <p:nvPr/>
        </p:nvSpPr>
        <p:spPr>
          <a:xfrm>
            <a:off x="7923543" y="3644040"/>
            <a:ext cx="3077028" cy="400110"/>
          </a:xfrm>
          <a:prstGeom prst="rect">
            <a:avLst/>
          </a:prstGeom>
          <a:noFill/>
        </p:spPr>
        <p:txBody>
          <a:bodyPr wrap="square" rtlCol="0">
            <a:spAutoFit/>
          </a:bodyPr>
          <a:lstStyle/>
          <a:p>
            <a:r>
              <a:rPr lang="en-US" sz="2000" dirty="0">
                <a:solidFill>
                  <a:schemeClr val="accent3"/>
                </a:solidFill>
              </a:rPr>
              <a:t>Data Generation</a:t>
            </a:r>
          </a:p>
        </p:txBody>
      </p:sp>
      <p:sp>
        <p:nvSpPr>
          <p:cNvPr id="39" name="TextBox 38">
            <a:extLst>
              <a:ext uri="{FF2B5EF4-FFF2-40B4-BE49-F238E27FC236}">
                <a16:creationId xmlns:a16="http://schemas.microsoft.com/office/drawing/2014/main" id="{3D468B0E-1F90-CF32-3DF7-25223263A79F}"/>
              </a:ext>
            </a:extLst>
          </p:cNvPr>
          <p:cNvSpPr txBox="1"/>
          <p:nvPr/>
        </p:nvSpPr>
        <p:spPr>
          <a:xfrm>
            <a:off x="7923543" y="5137896"/>
            <a:ext cx="3409405" cy="400110"/>
          </a:xfrm>
          <a:prstGeom prst="rect">
            <a:avLst/>
          </a:prstGeom>
          <a:noFill/>
        </p:spPr>
        <p:txBody>
          <a:bodyPr wrap="square" rtlCol="0">
            <a:spAutoFit/>
          </a:bodyPr>
          <a:lstStyle/>
          <a:p>
            <a:r>
              <a:rPr lang="en-US" sz="2000" dirty="0">
                <a:solidFill>
                  <a:schemeClr val="accent3"/>
                </a:solidFill>
              </a:rPr>
              <a:t>Personalization</a:t>
            </a:r>
          </a:p>
        </p:txBody>
      </p:sp>
      <p:sp>
        <p:nvSpPr>
          <p:cNvPr id="42" name="TextBox 41">
            <a:extLst>
              <a:ext uri="{FF2B5EF4-FFF2-40B4-BE49-F238E27FC236}">
                <a16:creationId xmlns:a16="http://schemas.microsoft.com/office/drawing/2014/main" id="{16145C29-22CB-79C0-B17E-13555D2A60C9}"/>
              </a:ext>
            </a:extLst>
          </p:cNvPr>
          <p:cNvSpPr txBox="1"/>
          <p:nvPr/>
        </p:nvSpPr>
        <p:spPr>
          <a:xfrm>
            <a:off x="7923543" y="2897112"/>
            <a:ext cx="3409405" cy="400110"/>
          </a:xfrm>
          <a:prstGeom prst="rect">
            <a:avLst/>
          </a:prstGeom>
          <a:noFill/>
        </p:spPr>
        <p:txBody>
          <a:bodyPr wrap="square" rtlCol="0">
            <a:spAutoFit/>
          </a:bodyPr>
          <a:lstStyle/>
          <a:p>
            <a:r>
              <a:rPr lang="en-US" sz="2000" dirty="0">
                <a:solidFill>
                  <a:schemeClr val="accent3"/>
                </a:solidFill>
              </a:rPr>
              <a:t>Collaboration</a:t>
            </a:r>
          </a:p>
        </p:txBody>
      </p:sp>
      <p:sp>
        <p:nvSpPr>
          <p:cNvPr id="47" name="TextBox 46">
            <a:extLst>
              <a:ext uri="{FF2B5EF4-FFF2-40B4-BE49-F238E27FC236}">
                <a16:creationId xmlns:a16="http://schemas.microsoft.com/office/drawing/2014/main" id="{A9C96B05-D52D-0479-F719-AE3DC92766C2}"/>
              </a:ext>
            </a:extLst>
          </p:cNvPr>
          <p:cNvSpPr txBox="1"/>
          <p:nvPr/>
        </p:nvSpPr>
        <p:spPr>
          <a:xfrm>
            <a:off x="7923543" y="4390968"/>
            <a:ext cx="3409405" cy="400110"/>
          </a:xfrm>
          <a:prstGeom prst="rect">
            <a:avLst/>
          </a:prstGeom>
          <a:noFill/>
        </p:spPr>
        <p:txBody>
          <a:bodyPr wrap="square" rtlCol="0">
            <a:spAutoFit/>
          </a:bodyPr>
          <a:lstStyle/>
          <a:p>
            <a:r>
              <a:rPr lang="en-US" sz="2000" dirty="0">
                <a:solidFill>
                  <a:schemeClr val="accent3"/>
                </a:solidFill>
              </a:rPr>
              <a:t>Models</a:t>
            </a:r>
          </a:p>
        </p:txBody>
      </p:sp>
      <p:sp>
        <p:nvSpPr>
          <p:cNvPr id="12" name="Oval 11">
            <a:extLst>
              <a:ext uri="{FF2B5EF4-FFF2-40B4-BE49-F238E27FC236}">
                <a16:creationId xmlns:a16="http://schemas.microsoft.com/office/drawing/2014/main" id="{EC86F7BA-9D11-B1D4-B59D-D948073C2950}"/>
              </a:ext>
            </a:extLst>
          </p:cNvPr>
          <p:cNvSpPr/>
          <p:nvPr/>
        </p:nvSpPr>
        <p:spPr>
          <a:xfrm>
            <a:off x="2338861" y="2075653"/>
            <a:ext cx="560212" cy="5602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9F1CFF4-3C36-DBAA-2414-EF63CB5DCFBF}"/>
              </a:ext>
            </a:extLst>
          </p:cNvPr>
          <p:cNvSpPr/>
          <p:nvPr/>
        </p:nvSpPr>
        <p:spPr>
          <a:xfrm>
            <a:off x="2338861" y="2864478"/>
            <a:ext cx="560212" cy="5602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E01D682-050B-7818-24C0-99841570A0D9}"/>
              </a:ext>
            </a:extLst>
          </p:cNvPr>
          <p:cNvSpPr/>
          <p:nvPr/>
        </p:nvSpPr>
        <p:spPr>
          <a:xfrm>
            <a:off x="2338861" y="3601844"/>
            <a:ext cx="560212" cy="5602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2100B8-9FB5-7E6A-632F-295802996FF0}"/>
              </a:ext>
            </a:extLst>
          </p:cNvPr>
          <p:cNvSpPr/>
          <p:nvPr/>
        </p:nvSpPr>
        <p:spPr>
          <a:xfrm>
            <a:off x="2338861" y="4316773"/>
            <a:ext cx="560212" cy="5602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2B1F499-91F9-AE34-BF47-166A10301F9C}"/>
              </a:ext>
            </a:extLst>
          </p:cNvPr>
          <p:cNvSpPr/>
          <p:nvPr/>
        </p:nvSpPr>
        <p:spPr>
          <a:xfrm>
            <a:off x="2329884" y="5050315"/>
            <a:ext cx="560212" cy="56021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C3DDDC1-7A14-3EF9-1ACB-EF1991F5C32F}"/>
              </a:ext>
            </a:extLst>
          </p:cNvPr>
          <p:cNvSpPr txBox="1"/>
          <p:nvPr/>
        </p:nvSpPr>
        <p:spPr>
          <a:xfrm>
            <a:off x="7576540" y="1110414"/>
            <a:ext cx="2395021" cy="613053"/>
          </a:xfrm>
          <a:prstGeom prst="round2SameRect">
            <a:avLst/>
          </a:prstGeom>
          <a:solidFill>
            <a:schemeClr val="accent3"/>
          </a:solidFill>
        </p:spPr>
        <p:txBody>
          <a:bodyPr wrap="square" rtlCol="0">
            <a:spAutoFit/>
          </a:bodyPr>
          <a:lstStyle/>
          <a:p>
            <a:pPr algn="ctr"/>
            <a:r>
              <a:rPr lang="en-US" sz="3200" b="1" dirty="0">
                <a:solidFill>
                  <a:schemeClr val="bg1"/>
                </a:solidFill>
              </a:rPr>
              <a:t>Innovation</a:t>
            </a:r>
          </a:p>
        </p:txBody>
      </p:sp>
      <p:sp>
        <p:nvSpPr>
          <p:cNvPr id="30" name="Oval 29">
            <a:extLst>
              <a:ext uri="{FF2B5EF4-FFF2-40B4-BE49-F238E27FC236}">
                <a16:creationId xmlns:a16="http://schemas.microsoft.com/office/drawing/2014/main" id="{14470DEB-FC32-E9B2-0B32-5F1E1C658AB6}"/>
              </a:ext>
            </a:extLst>
          </p:cNvPr>
          <p:cNvSpPr/>
          <p:nvPr/>
        </p:nvSpPr>
        <p:spPr>
          <a:xfrm>
            <a:off x="7235104" y="2075653"/>
            <a:ext cx="560212" cy="56021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807DEB0-D09B-455C-873B-2AC1BF368F7F}"/>
              </a:ext>
            </a:extLst>
          </p:cNvPr>
          <p:cNvSpPr/>
          <p:nvPr/>
        </p:nvSpPr>
        <p:spPr>
          <a:xfrm>
            <a:off x="7235104" y="2819318"/>
            <a:ext cx="560212" cy="56021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2BAEA8A-9944-9B53-8D4A-2B0FEED80D93}"/>
              </a:ext>
            </a:extLst>
          </p:cNvPr>
          <p:cNvSpPr/>
          <p:nvPr/>
        </p:nvSpPr>
        <p:spPr>
          <a:xfrm>
            <a:off x="7235104" y="3562983"/>
            <a:ext cx="560212" cy="56021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5F3E51E-C8C7-77CE-ACAC-78B4EAC62570}"/>
              </a:ext>
            </a:extLst>
          </p:cNvPr>
          <p:cNvSpPr/>
          <p:nvPr/>
        </p:nvSpPr>
        <p:spPr>
          <a:xfrm>
            <a:off x="7235104" y="4306648"/>
            <a:ext cx="560212" cy="56021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B37C17C-0606-14D8-D449-DE8C3943896D}"/>
              </a:ext>
            </a:extLst>
          </p:cNvPr>
          <p:cNvSpPr/>
          <p:nvPr/>
        </p:nvSpPr>
        <p:spPr>
          <a:xfrm>
            <a:off x="7235104" y="5050315"/>
            <a:ext cx="560212" cy="56021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0CC4FFD9-E0AA-39DF-5506-A91D6B3616A5}"/>
              </a:ext>
            </a:extLst>
          </p:cNvPr>
          <p:cNvSpPr/>
          <p:nvPr/>
        </p:nvSpPr>
        <p:spPr>
          <a:xfrm>
            <a:off x="1298206" y="1704107"/>
            <a:ext cx="4803008" cy="4203476"/>
          </a:xfrm>
          <a:custGeom>
            <a:avLst/>
            <a:gdLst>
              <a:gd name="connsiteX0" fmla="*/ 4156363 w 4239491"/>
              <a:gd name="connsiteY0" fmla="*/ 2505693 h 4275117"/>
              <a:gd name="connsiteX1" fmla="*/ 4156363 w 4239491"/>
              <a:gd name="connsiteY1" fmla="*/ 4275117 h 4275117"/>
              <a:gd name="connsiteX2" fmla="*/ 0 w 4239491"/>
              <a:gd name="connsiteY2" fmla="*/ 4275117 h 4275117"/>
              <a:gd name="connsiteX3" fmla="*/ 0 w 4239491"/>
              <a:gd name="connsiteY3" fmla="*/ 4132613 h 4275117"/>
              <a:gd name="connsiteX4" fmla="*/ 0 w 4239491"/>
              <a:gd name="connsiteY4" fmla="*/ 0 h 4275117"/>
              <a:gd name="connsiteX5" fmla="*/ 249382 w 4239491"/>
              <a:gd name="connsiteY5" fmla="*/ 0 h 4275117"/>
              <a:gd name="connsiteX6" fmla="*/ 4239491 w 4239491"/>
              <a:gd name="connsiteY6" fmla="*/ 0 h 4275117"/>
              <a:gd name="connsiteX0" fmla="*/ 4785755 w 4785755"/>
              <a:gd name="connsiteY0" fmla="*/ 4269040 h 4275117"/>
              <a:gd name="connsiteX1" fmla="*/ 4156363 w 4785755"/>
              <a:gd name="connsiteY1" fmla="*/ 4275117 h 4275117"/>
              <a:gd name="connsiteX2" fmla="*/ 0 w 4785755"/>
              <a:gd name="connsiteY2" fmla="*/ 4275117 h 4275117"/>
              <a:gd name="connsiteX3" fmla="*/ 0 w 4785755"/>
              <a:gd name="connsiteY3" fmla="*/ 4132613 h 4275117"/>
              <a:gd name="connsiteX4" fmla="*/ 0 w 4785755"/>
              <a:gd name="connsiteY4" fmla="*/ 0 h 4275117"/>
              <a:gd name="connsiteX5" fmla="*/ 249382 w 4785755"/>
              <a:gd name="connsiteY5" fmla="*/ 0 h 4275117"/>
              <a:gd name="connsiteX6" fmla="*/ 4239491 w 4785755"/>
              <a:gd name="connsiteY6" fmla="*/ 0 h 4275117"/>
              <a:gd name="connsiteX0" fmla="*/ 4803008 w 4803008"/>
              <a:gd name="connsiteY0" fmla="*/ 4274889 h 4275117"/>
              <a:gd name="connsiteX1" fmla="*/ 4156363 w 4803008"/>
              <a:gd name="connsiteY1" fmla="*/ 4275117 h 4275117"/>
              <a:gd name="connsiteX2" fmla="*/ 0 w 4803008"/>
              <a:gd name="connsiteY2" fmla="*/ 4275117 h 4275117"/>
              <a:gd name="connsiteX3" fmla="*/ 0 w 4803008"/>
              <a:gd name="connsiteY3" fmla="*/ 4132613 h 4275117"/>
              <a:gd name="connsiteX4" fmla="*/ 0 w 4803008"/>
              <a:gd name="connsiteY4" fmla="*/ 0 h 4275117"/>
              <a:gd name="connsiteX5" fmla="*/ 249382 w 4803008"/>
              <a:gd name="connsiteY5" fmla="*/ 0 h 4275117"/>
              <a:gd name="connsiteX6" fmla="*/ 4239491 w 4803008"/>
              <a:gd name="connsiteY6" fmla="*/ 0 h 427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3008" h="4275117">
                <a:moveTo>
                  <a:pt x="4803008" y="4274889"/>
                </a:moveTo>
                <a:lnTo>
                  <a:pt x="4156363" y="4275117"/>
                </a:lnTo>
                <a:lnTo>
                  <a:pt x="0" y="4275117"/>
                </a:lnTo>
                <a:lnTo>
                  <a:pt x="0" y="4132613"/>
                </a:lnTo>
                <a:lnTo>
                  <a:pt x="0" y="0"/>
                </a:lnTo>
                <a:lnTo>
                  <a:pt x="249382" y="0"/>
                </a:lnTo>
                <a:lnTo>
                  <a:pt x="4239491" y="0"/>
                </a:lnTo>
              </a:path>
            </a:pathLst>
          </a:custGeom>
          <a:noFill/>
          <a:ln w="127000">
            <a:gradFill>
              <a:gsLst>
                <a:gs pos="0">
                  <a:schemeClr val="accent2"/>
                </a:gs>
                <a:gs pos="100000">
                  <a:schemeClr val="accent3"/>
                </a:gs>
              </a:gsLst>
              <a:lin ang="5400000" scaled="1"/>
            </a:gradFill>
            <a:round/>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89C4C4ED-BF16-B29C-C2AD-415222100424}"/>
              </a:ext>
            </a:extLst>
          </p:cNvPr>
          <p:cNvSpPr/>
          <p:nvPr/>
        </p:nvSpPr>
        <p:spPr>
          <a:xfrm flipH="1">
            <a:off x="6101011" y="1704106"/>
            <a:ext cx="4707855" cy="4203664"/>
          </a:xfrm>
          <a:custGeom>
            <a:avLst/>
            <a:gdLst>
              <a:gd name="connsiteX0" fmla="*/ 4156363 w 4239491"/>
              <a:gd name="connsiteY0" fmla="*/ 2505693 h 4275117"/>
              <a:gd name="connsiteX1" fmla="*/ 4156363 w 4239491"/>
              <a:gd name="connsiteY1" fmla="*/ 4275117 h 4275117"/>
              <a:gd name="connsiteX2" fmla="*/ 0 w 4239491"/>
              <a:gd name="connsiteY2" fmla="*/ 4275117 h 4275117"/>
              <a:gd name="connsiteX3" fmla="*/ 0 w 4239491"/>
              <a:gd name="connsiteY3" fmla="*/ 4132613 h 4275117"/>
              <a:gd name="connsiteX4" fmla="*/ 0 w 4239491"/>
              <a:gd name="connsiteY4" fmla="*/ 0 h 4275117"/>
              <a:gd name="connsiteX5" fmla="*/ 249382 w 4239491"/>
              <a:gd name="connsiteY5" fmla="*/ 0 h 4275117"/>
              <a:gd name="connsiteX6" fmla="*/ 4239491 w 4239491"/>
              <a:gd name="connsiteY6" fmla="*/ 0 h 4275117"/>
              <a:gd name="connsiteX0" fmla="*/ 4691201 w 4691201"/>
              <a:gd name="connsiteY0" fmla="*/ 4272079 h 4275117"/>
              <a:gd name="connsiteX1" fmla="*/ 4156363 w 4691201"/>
              <a:gd name="connsiteY1" fmla="*/ 4275117 h 4275117"/>
              <a:gd name="connsiteX2" fmla="*/ 0 w 4691201"/>
              <a:gd name="connsiteY2" fmla="*/ 4275117 h 4275117"/>
              <a:gd name="connsiteX3" fmla="*/ 0 w 4691201"/>
              <a:gd name="connsiteY3" fmla="*/ 4132613 h 4275117"/>
              <a:gd name="connsiteX4" fmla="*/ 0 w 4691201"/>
              <a:gd name="connsiteY4" fmla="*/ 0 h 4275117"/>
              <a:gd name="connsiteX5" fmla="*/ 249382 w 4691201"/>
              <a:gd name="connsiteY5" fmla="*/ 0 h 4275117"/>
              <a:gd name="connsiteX6" fmla="*/ 4239491 w 4691201"/>
              <a:gd name="connsiteY6" fmla="*/ 0 h 4275117"/>
              <a:gd name="connsiteX0" fmla="*/ 4714205 w 4714205"/>
              <a:gd name="connsiteY0" fmla="*/ 4272079 h 4275117"/>
              <a:gd name="connsiteX1" fmla="*/ 4156363 w 4714205"/>
              <a:gd name="connsiteY1" fmla="*/ 4275117 h 4275117"/>
              <a:gd name="connsiteX2" fmla="*/ 0 w 4714205"/>
              <a:gd name="connsiteY2" fmla="*/ 4275117 h 4275117"/>
              <a:gd name="connsiteX3" fmla="*/ 0 w 4714205"/>
              <a:gd name="connsiteY3" fmla="*/ 4132613 h 4275117"/>
              <a:gd name="connsiteX4" fmla="*/ 0 w 4714205"/>
              <a:gd name="connsiteY4" fmla="*/ 0 h 4275117"/>
              <a:gd name="connsiteX5" fmla="*/ 249382 w 4714205"/>
              <a:gd name="connsiteY5" fmla="*/ 0 h 4275117"/>
              <a:gd name="connsiteX6" fmla="*/ 4239491 w 4714205"/>
              <a:gd name="connsiteY6" fmla="*/ 0 h 4275117"/>
              <a:gd name="connsiteX0" fmla="*/ 4714205 w 4714205"/>
              <a:gd name="connsiteY0" fmla="*/ 4278537 h 4278537"/>
              <a:gd name="connsiteX1" fmla="*/ 4156363 w 4714205"/>
              <a:gd name="connsiteY1" fmla="*/ 4275117 h 4278537"/>
              <a:gd name="connsiteX2" fmla="*/ 0 w 4714205"/>
              <a:gd name="connsiteY2" fmla="*/ 4275117 h 4278537"/>
              <a:gd name="connsiteX3" fmla="*/ 0 w 4714205"/>
              <a:gd name="connsiteY3" fmla="*/ 4132613 h 4278537"/>
              <a:gd name="connsiteX4" fmla="*/ 0 w 4714205"/>
              <a:gd name="connsiteY4" fmla="*/ 0 h 4278537"/>
              <a:gd name="connsiteX5" fmla="*/ 249382 w 4714205"/>
              <a:gd name="connsiteY5" fmla="*/ 0 h 4278537"/>
              <a:gd name="connsiteX6" fmla="*/ 4239491 w 4714205"/>
              <a:gd name="connsiteY6" fmla="*/ 0 h 4278537"/>
              <a:gd name="connsiteX0" fmla="*/ 4714205 w 4714205"/>
              <a:gd name="connsiteY0" fmla="*/ 4272079 h 4275117"/>
              <a:gd name="connsiteX1" fmla="*/ 4156363 w 4714205"/>
              <a:gd name="connsiteY1" fmla="*/ 4275117 h 4275117"/>
              <a:gd name="connsiteX2" fmla="*/ 0 w 4714205"/>
              <a:gd name="connsiteY2" fmla="*/ 4275117 h 4275117"/>
              <a:gd name="connsiteX3" fmla="*/ 0 w 4714205"/>
              <a:gd name="connsiteY3" fmla="*/ 4132613 h 4275117"/>
              <a:gd name="connsiteX4" fmla="*/ 0 w 4714205"/>
              <a:gd name="connsiteY4" fmla="*/ 0 h 4275117"/>
              <a:gd name="connsiteX5" fmla="*/ 249382 w 4714205"/>
              <a:gd name="connsiteY5" fmla="*/ 0 h 4275117"/>
              <a:gd name="connsiteX6" fmla="*/ 4239491 w 4714205"/>
              <a:gd name="connsiteY6" fmla="*/ 0 h 4275117"/>
              <a:gd name="connsiteX0" fmla="*/ 4714205 w 4714205"/>
              <a:gd name="connsiteY0" fmla="*/ 4281766 h 4281766"/>
              <a:gd name="connsiteX1" fmla="*/ 4156363 w 4714205"/>
              <a:gd name="connsiteY1" fmla="*/ 4275117 h 4281766"/>
              <a:gd name="connsiteX2" fmla="*/ 0 w 4714205"/>
              <a:gd name="connsiteY2" fmla="*/ 4275117 h 4281766"/>
              <a:gd name="connsiteX3" fmla="*/ 0 w 4714205"/>
              <a:gd name="connsiteY3" fmla="*/ 4132613 h 4281766"/>
              <a:gd name="connsiteX4" fmla="*/ 0 w 4714205"/>
              <a:gd name="connsiteY4" fmla="*/ 0 h 4281766"/>
              <a:gd name="connsiteX5" fmla="*/ 249382 w 4714205"/>
              <a:gd name="connsiteY5" fmla="*/ 0 h 4281766"/>
              <a:gd name="connsiteX6" fmla="*/ 4239491 w 4714205"/>
              <a:gd name="connsiteY6" fmla="*/ 0 h 4281766"/>
              <a:gd name="connsiteX0" fmla="*/ 4711030 w 4711030"/>
              <a:gd name="connsiteY0" fmla="*/ 4272079 h 4275117"/>
              <a:gd name="connsiteX1" fmla="*/ 4156363 w 4711030"/>
              <a:gd name="connsiteY1" fmla="*/ 4275117 h 4275117"/>
              <a:gd name="connsiteX2" fmla="*/ 0 w 4711030"/>
              <a:gd name="connsiteY2" fmla="*/ 4275117 h 4275117"/>
              <a:gd name="connsiteX3" fmla="*/ 0 w 4711030"/>
              <a:gd name="connsiteY3" fmla="*/ 4132613 h 4275117"/>
              <a:gd name="connsiteX4" fmla="*/ 0 w 4711030"/>
              <a:gd name="connsiteY4" fmla="*/ 0 h 4275117"/>
              <a:gd name="connsiteX5" fmla="*/ 249382 w 4711030"/>
              <a:gd name="connsiteY5" fmla="*/ 0 h 4275117"/>
              <a:gd name="connsiteX6" fmla="*/ 4239491 w 4711030"/>
              <a:gd name="connsiteY6" fmla="*/ 0 h 4275117"/>
              <a:gd name="connsiteX0" fmla="*/ 4672930 w 4672930"/>
              <a:gd name="connsiteY0" fmla="*/ 4275308 h 4275308"/>
              <a:gd name="connsiteX1" fmla="*/ 4156363 w 4672930"/>
              <a:gd name="connsiteY1" fmla="*/ 4275117 h 4275308"/>
              <a:gd name="connsiteX2" fmla="*/ 0 w 4672930"/>
              <a:gd name="connsiteY2" fmla="*/ 4275117 h 4275308"/>
              <a:gd name="connsiteX3" fmla="*/ 0 w 4672930"/>
              <a:gd name="connsiteY3" fmla="*/ 4132613 h 4275308"/>
              <a:gd name="connsiteX4" fmla="*/ 0 w 4672930"/>
              <a:gd name="connsiteY4" fmla="*/ 0 h 4275308"/>
              <a:gd name="connsiteX5" fmla="*/ 249382 w 4672930"/>
              <a:gd name="connsiteY5" fmla="*/ 0 h 4275308"/>
              <a:gd name="connsiteX6" fmla="*/ 4239491 w 4672930"/>
              <a:gd name="connsiteY6" fmla="*/ 0 h 4275308"/>
              <a:gd name="connsiteX0" fmla="*/ 4707855 w 4707855"/>
              <a:gd name="connsiteY0" fmla="*/ 4278537 h 4278537"/>
              <a:gd name="connsiteX1" fmla="*/ 4156363 w 4707855"/>
              <a:gd name="connsiteY1" fmla="*/ 4275117 h 4278537"/>
              <a:gd name="connsiteX2" fmla="*/ 0 w 4707855"/>
              <a:gd name="connsiteY2" fmla="*/ 4275117 h 4278537"/>
              <a:gd name="connsiteX3" fmla="*/ 0 w 4707855"/>
              <a:gd name="connsiteY3" fmla="*/ 4132613 h 4278537"/>
              <a:gd name="connsiteX4" fmla="*/ 0 w 4707855"/>
              <a:gd name="connsiteY4" fmla="*/ 0 h 4278537"/>
              <a:gd name="connsiteX5" fmla="*/ 249382 w 4707855"/>
              <a:gd name="connsiteY5" fmla="*/ 0 h 4278537"/>
              <a:gd name="connsiteX6" fmla="*/ 4239491 w 4707855"/>
              <a:gd name="connsiteY6" fmla="*/ 0 h 4278537"/>
              <a:gd name="connsiteX0" fmla="*/ 4707855 w 4707855"/>
              <a:gd name="connsiteY0" fmla="*/ 4275308 h 4275308"/>
              <a:gd name="connsiteX1" fmla="*/ 4156363 w 4707855"/>
              <a:gd name="connsiteY1" fmla="*/ 4275117 h 4275308"/>
              <a:gd name="connsiteX2" fmla="*/ 0 w 4707855"/>
              <a:gd name="connsiteY2" fmla="*/ 4275117 h 4275308"/>
              <a:gd name="connsiteX3" fmla="*/ 0 w 4707855"/>
              <a:gd name="connsiteY3" fmla="*/ 4132613 h 4275308"/>
              <a:gd name="connsiteX4" fmla="*/ 0 w 4707855"/>
              <a:gd name="connsiteY4" fmla="*/ 0 h 4275308"/>
              <a:gd name="connsiteX5" fmla="*/ 249382 w 4707855"/>
              <a:gd name="connsiteY5" fmla="*/ 0 h 4275308"/>
              <a:gd name="connsiteX6" fmla="*/ 4239491 w 4707855"/>
              <a:gd name="connsiteY6" fmla="*/ 0 h 427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7855" h="4275308">
                <a:moveTo>
                  <a:pt x="4707855" y="4275308"/>
                </a:moveTo>
                <a:lnTo>
                  <a:pt x="4156363" y="4275117"/>
                </a:lnTo>
                <a:lnTo>
                  <a:pt x="0" y="4275117"/>
                </a:lnTo>
                <a:lnTo>
                  <a:pt x="0" y="4132613"/>
                </a:lnTo>
                <a:lnTo>
                  <a:pt x="0" y="0"/>
                </a:lnTo>
                <a:lnTo>
                  <a:pt x="249382" y="0"/>
                </a:lnTo>
                <a:lnTo>
                  <a:pt x="4239491" y="0"/>
                </a:lnTo>
              </a:path>
            </a:pathLst>
          </a:custGeom>
          <a:noFill/>
          <a:ln w="127000">
            <a:gradFill>
              <a:gsLst>
                <a:gs pos="0">
                  <a:schemeClr val="accent3"/>
                </a:gs>
                <a:gs pos="100000">
                  <a:schemeClr val="accent2"/>
                </a:gs>
              </a:gsLst>
              <a:lin ang="5400000" scaled="1"/>
            </a:gradFill>
            <a:round/>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3EE9CE6D-F66F-4E8B-2DC5-8B870A59E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5325" y="2031037"/>
            <a:ext cx="730624" cy="649443"/>
          </a:xfrm>
          <a:prstGeom prst="rect">
            <a:avLst/>
          </a:prstGeom>
        </p:spPr>
      </p:pic>
      <p:pic>
        <p:nvPicPr>
          <p:cNvPr id="58" name="Graphic 57">
            <a:extLst>
              <a:ext uri="{FF2B5EF4-FFF2-40B4-BE49-F238E27FC236}">
                <a16:creationId xmlns:a16="http://schemas.microsoft.com/office/drawing/2014/main" id="{4C93062E-1E36-DD29-A2E2-E2595B6BD8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4677" y="2823932"/>
            <a:ext cx="730625" cy="649444"/>
          </a:xfrm>
          <a:prstGeom prst="rect">
            <a:avLst/>
          </a:prstGeom>
        </p:spPr>
      </p:pic>
      <p:pic>
        <p:nvPicPr>
          <p:cNvPr id="60" name="Graphic 59">
            <a:extLst>
              <a:ext uri="{FF2B5EF4-FFF2-40B4-BE49-F238E27FC236}">
                <a16:creationId xmlns:a16="http://schemas.microsoft.com/office/drawing/2014/main" id="{AD27B621-CAAD-B27B-78CA-9098BD14A4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8917" y="3492616"/>
            <a:ext cx="800100" cy="711200"/>
          </a:xfrm>
          <a:prstGeom prst="rect">
            <a:avLst/>
          </a:prstGeom>
        </p:spPr>
      </p:pic>
      <p:pic>
        <p:nvPicPr>
          <p:cNvPr id="62" name="Graphic 61">
            <a:extLst>
              <a:ext uri="{FF2B5EF4-FFF2-40B4-BE49-F238E27FC236}">
                <a16:creationId xmlns:a16="http://schemas.microsoft.com/office/drawing/2014/main" id="{9831A4F7-AC44-CE4A-90CD-346D0B7FED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18917" y="4245740"/>
            <a:ext cx="800100" cy="711200"/>
          </a:xfrm>
          <a:prstGeom prst="rect">
            <a:avLst/>
          </a:prstGeom>
        </p:spPr>
      </p:pic>
      <p:pic>
        <p:nvPicPr>
          <p:cNvPr id="64" name="Graphic 63">
            <a:extLst>
              <a:ext uri="{FF2B5EF4-FFF2-40B4-BE49-F238E27FC236}">
                <a16:creationId xmlns:a16="http://schemas.microsoft.com/office/drawing/2014/main" id="{BC3D61C2-6B82-05AD-E272-9D802BFF66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18917" y="4982351"/>
            <a:ext cx="800100" cy="711200"/>
          </a:xfrm>
          <a:prstGeom prst="rect">
            <a:avLst/>
          </a:prstGeom>
        </p:spPr>
      </p:pic>
      <p:pic>
        <p:nvPicPr>
          <p:cNvPr id="66" name="Graphic 65">
            <a:extLst>
              <a:ext uri="{FF2B5EF4-FFF2-40B4-BE49-F238E27FC236}">
                <a16:creationId xmlns:a16="http://schemas.microsoft.com/office/drawing/2014/main" id="{7EE4B076-C31F-EE91-5DCE-FBD3158178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11886" y="2010209"/>
            <a:ext cx="800100" cy="711200"/>
          </a:xfrm>
          <a:prstGeom prst="rect">
            <a:avLst/>
          </a:prstGeom>
        </p:spPr>
      </p:pic>
      <p:pic>
        <p:nvPicPr>
          <p:cNvPr id="68" name="Graphic 67">
            <a:extLst>
              <a:ext uri="{FF2B5EF4-FFF2-40B4-BE49-F238E27FC236}">
                <a16:creationId xmlns:a16="http://schemas.microsoft.com/office/drawing/2014/main" id="{A09754BD-2BFC-FD3C-B8EE-314A7D91121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219828" y="2831519"/>
            <a:ext cx="597707" cy="531295"/>
          </a:xfrm>
          <a:prstGeom prst="rect">
            <a:avLst/>
          </a:prstGeom>
        </p:spPr>
      </p:pic>
      <p:pic>
        <p:nvPicPr>
          <p:cNvPr id="70" name="Graphic 69">
            <a:extLst>
              <a:ext uri="{FF2B5EF4-FFF2-40B4-BE49-F238E27FC236}">
                <a16:creationId xmlns:a16="http://schemas.microsoft.com/office/drawing/2014/main" id="{1D0AD14D-62E7-A744-DCD5-448309C64F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19484" y="3466320"/>
            <a:ext cx="800100" cy="711200"/>
          </a:xfrm>
          <a:prstGeom prst="rect">
            <a:avLst/>
          </a:prstGeom>
        </p:spPr>
      </p:pic>
      <p:pic>
        <p:nvPicPr>
          <p:cNvPr id="72" name="Graphic 71">
            <a:extLst>
              <a:ext uri="{FF2B5EF4-FFF2-40B4-BE49-F238E27FC236}">
                <a16:creationId xmlns:a16="http://schemas.microsoft.com/office/drawing/2014/main" id="{7A6CFD0D-1CB3-0547-AE56-D7FDEFE5845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148529" y="4245740"/>
            <a:ext cx="750408" cy="667029"/>
          </a:xfrm>
          <a:prstGeom prst="rect">
            <a:avLst/>
          </a:prstGeom>
        </p:spPr>
      </p:pic>
      <p:pic>
        <p:nvPicPr>
          <p:cNvPr id="74" name="Graphic 73">
            <a:extLst>
              <a:ext uri="{FF2B5EF4-FFF2-40B4-BE49-F238E27FC236}">
                <a16:creationId xmlns:a16="http://schemas.microsoft.com/office/drawing/2014/main" id="{5F996B38-EF9F-79C7-0AA8-3D1B14162AF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11886" y="4986393"/>
            <a:ext cx="800100" cy="711200"/>
          </a:xfrm>
          <a:prstGeom prst="rect">
            <a:avLst/>
          </a:prstGeom>
        </p:spPr>
      </p:pic>
    </p:spTree>
    <p:custDataLst>
      <p:tags r:id="rId1"/>
    </p:custDataLst>
    <p:extLst>
      <p:ext uri="{BB962C8B-B14F-4D97-AF65-F5344CB8AC3E}">
        <p14:creationId xmlns:p14="http://schemas.microsoft.com/office/powerpoint/2010/main" val="1742579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BFF35-5A9E-48D0-FDFF-2F901D86B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DBD8D7-9FBE-A0CE-11AB-D00819BB98C2}"/>
              </a:ext>
            </a:extLst>
          </p:cNvPr>
          <p:cNvSpPr>
            <a:spLocks noGrp="1"/>
          </p:cNvSpPr>
          <p:nvPr>
            <p:ph type="title"/>
          </p:nvPr>
        </p:nvSpPr>
        <p:spPr/>
        <p:txBody>
          <a:bodyPr/>
          <a:lstStyle/>
          <a:p>
            <a:r>
              <a:rPr lang="en-US" dirty="0"/>
              <a:t>Meeting sub-themes</a:t>
            </a:r>
          </a:p>
        </p:txBody>
      </p:sp>
      <p:sp>
        <p:nvSpPr>
          <p:cNvPr id="4" name="Slide Number Placeholder 3">
            <a:extLst>
              <a:ext uri="{FF2B5EF4-FFF2-40B4-BE49-F238E27FC236}">
                <a16:creationId xmlns:a16="http://schemas.microsoft.com/office/drawing/2014/main" id="{829899F6-7247-B202-6482-A83747DBEAF2}"/>
              </a:ext>
            </a:extLst>
          </p:cNvPr>
          <p:cNvSpPr>
            <a:spLocks noGrp="1"/>
          </p:cNvSpPr>
          <p:nvPr>
            <p:ph type="sldNum" sz="quarter" idx="12"/>
          </p:nvPr>
        </p:nvSpPr>
        <p:spPr/>
        <p:txBody>
          <a:bodyPr/>
          <a:lstStyle/>
          <a:p>
            <a:fld id="{76B51402-D8AD-3345-AF1A-7CB73C854E7F}" type="slidenum">
              <a:rPr lang="en-US" smtClean="0"/>
              <a:pPr/>
              <a:t>13</a:t>
            </a:fld>
            <a:endParaRPr lang="en-US" dirty="0"/>
          </a:p>
        </p:txBody>
      </p:sp>
      <p:sp>
        <p:nvSpPr>
          <p:cNvPr id="5" name="Footer Placeholder 4">
            <a:extLst>
              <a:ext uri="{FF2B5EF4-FFF2-40B4-BE49-F238E27FC236}">
                <a16:creationId xmlns:a16="http://schemas.microsoft.com/office/drawing/2014/main" id="{A5F68BDE-B675-2D03-8F68-186A2A746D47}"/>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sp>
        <p:nvSpPr>
          <p:cNvPr id="11" name="Rectangle 10">
            <a:extLst>
              <a:ext uri="{FF2B5EF4-FFF2-40B4-BE49-F238E27FC236}">
                <a16:creationId xmlns:a16="http://schemas.microsoft.com/office/drawing/2014/main" id="{5959C6D5-D4E6-B198-9D37-3DACCACCA96C}"/>
              </a:ext>
            </a:extLst>
          </p:cNvPr>
          <p:cNvSpPr/>
          <p:nvPr/>
        </p:nvSpPr>
        <p:spPr>
          <a:xfrm>
            <a:off x="1524519" y="2556328"/>
            <a:ext cx="1928657" cy="2472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3"/>
                </a:solidFill>
              </a:rPr>
              <a:t>Amplifying Voices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3"/>
                </a:solidFill>
              </a:rPr>
              <a:t>Building Trust</a:t>
            </a:r>
          </a:p>
        </p:txBody>
      </p:sp>
      <p:sp>
        <p:nvSpPr>
          <p:cNvPr id="12" name="Rectangle 11">
            <a:extLst>
              <a:ext uri="{FF2B5EF4-FFF2-40B4-BE49-F238E27FC236}">
                <a16:creationId xmlns:a16="http://schemas.microsoft.com/office/drawing/2014/main" id="{346B04BF-5E17-F1FD-8A87-FD9107CE52F2}"/>
              </a:ext>
            </a:extLst>
          </p:cNvPr>
          <p:cNvSpPr/>
          <p:nvPr/>
        </p:nvSpPr>
        <p:spPr>
          <a:xfrm>
            <a:off x="4893409" y="2772227"/>
            <a:ext cx="2456543" cy="20410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solidFill>
              </a:rPr>
              <a:t>Composing Connection Making Research Matter</a:t>
            </a:r>
          </a:p>
        </p:txBody>
      </p:sp>
      <p:sp>
        <p:nvSpPr>
          <p:cNvPr id="13" name="Rectangle 12">
            <a:extLst>
              <a:ext uri="{FF2B5EF4-FFF2-40B4-BE49-F238E27FC236}">
                <a16:creationId xmlns:a16="http://schemas.microsoft.com/office/drawing/2014/main" id="{4CCD71D8-FD24-1EB2-4AE2-34994365E82D}"/>
              </a:ext>
            </a:extLst>
          </p:cNvPr>
          <p:cNvSpPr/>
          <p:nvPr/>
        </p:nvSpPr>
        <p:spPr>
          <a:xfrm>
            <a:off x="8599781" y="2899227"/>
            <a:ext cx="2177665" cy="17870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effectLst/>
              </a:rPr>
              <a:t>Taking </a:t>
            </a:r>
            <a:br>
              <a:rPr lang="en-US" sz="2400" b="1" dirty="0">
                <a:solidFill>
                  <a:schemeClr val="tx2"/>
                </a:solidFill>
                <a:effectLst/>
              </a:rPr>
            </a:br>
            <a:r>
              <a:rPr lang="en-US" sz="2400" b="1" dirty="0">
                <a:solidFill>
                  <a:schemeClr val="tx2"/>
                </a:solidFill>
                <a:effectLst/>
              </a:rPr>
              <a:t>the Lead Actionable Innovation</a:t>
            </a:r>
          </a:p>
        </p:txBody>
      </p:sp>
      <p:grpSp>
        <p:nvGrpSpPr>
          <p:cNvPr id="10" name="Group 9">
            <a:extLst>
              <a:ext uri="{FF2B5EF4-FFF2-40B4-BE49-F238E27FC236}">
                <a16:creationId xmlns:a16="http://schemas.microsoft.com/office/drawing/2014/main" id="{E17E1066-A458-5FE6-E397-3D37C00E013B}"/>
              </a:ext>
            </a:extLst>
          </p:cNvPr>
          <p:cNvGrpSpPr/>
          <p:nvPr/>
        </p:nvGrpSpPr>
        <p:grpSpPr>
          <a:xfrm>
            <a:off x="1088800" y="1169034"/>
            <a:ext cx="2800096" cy="4204924"/>
            <a:chOff x="3118104" y="1440978"/>
            <a:chExt cx="1401886" cy="2105222"/>
          </a:xfrm>
        </p:grpSpPr>
        <p:sp>
          <p:nvSpPr>
            <p:cNvPr id="8" name="Rounded Rectangle 7">
              <a:extLst>
                <a:ext uri="{FF2B5EF4-FFF2-40B4-BE49-F238E27FC236}">
                  <a16:creationId xmlns:a16="http://schemas.microsoft.com/office/drawing/2014/main" id="{2830E9EA-7DE8-D906-9007-F3F9FFE6FF91}"/>
                </a:ext>
              </a:extLst>
            </p:cNvPr>
            <p:cNvSpPr/>
            <p:nvPr/>
          </p:nvSpPr>
          <p:spPr>
            <a:xfrm>
              <a:off x="3118104" y="1769058"/>
              <a:ext cx="1401886" cy="1777142"/>
            </a:xfrm>
            <a:prstGeom prst="roundRect">
              <a:avLst/>
            </a:prstGeom>
            <a:no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8B17707-DB7C-E6E4-A1C6-1FAE33905D6F}"/>
                </a:ext>
              </a:extLst>
            </p:cNvPr>
            <p:cNvSpPr/>
            <p:nvPr/>
          </p:nvSpPr>
          <p:spPr>
            <a:xfrm>
              <a:off x="3502026" y="1440978"/>
              <a:ext cx="659757" cy="65975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Day 1</a:t>
              </a:r>
            </a:p>
          </p:txBody>
        </p:sp>
      </p:grpSp>
      <p:grpSp>
        <p:nvGrpSpPr>
          <p:cNvPr id="16" name="Group 15">
            <a:extLst>
              <a:ext uri="{FF2B5EF4-FFF2-40B4-BE49-F238E27FC236}">
                <a16:creationId xmlns:a16="http://schemas.microsoft.com/office/drawing/2014/main" id="{AADCE4EF-AFC2-AEDA-5074-11E4F0DF40D0}"/>
              </a:ext>
            </a:extLst>
          </p:cNvPr>
          <p:cNvGrpSpPr/>
          <p:nvPr/>
        </p:nvGrpSpPr>
        <p:grpSpPr>
          <a:xfrm>
            <a:off x="4695952" y="1169034"/>
            <a:ext cx="2800096" cy="4204924"/>
            <a:chOff x="3118104" y="1440978"/>
            <a:chExt cx="1401886" cy="2105222"/>
          </a:xfrm>
        </p:grpSpPr>
        <p:sp>
          <p:nvSpPr>
            <p:cNvPr id="17" name="Rounded Rectangle 16">
              <a:extLst>
                <a:ext uri="{FF2B5EF4-FFF2-40B4-BE49-F238E27FC236}">
                  <a16:creationId xmlns:a16="http://schemas.microsoft.com/office/drawing/2014/main" id="{FC209D46-7F27-7BA2-C536-7E4BBB641250}"/>
                </a:ext>
              </a:extLst>
            </p:cNvPr>
            <p:cNvSpPr/>
            <p:nvPr/>
          </p:nvSpPr>
          <p:spPr>
            <a:xfrm>
              <a:off x="3118104" y="1769058"/>
              <a:ext cx="1401886" cy="1777142"/>
            </a:xfrm>
            <a:prstGeom prst="roundRect">
              <a:avLst/>
            </a:prstGeom>
            <a:no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09BDDF-479C-764E-1B43-8C6097B838AC}"/>
                </a:ext>
              </a:extLst>
            </p:cNvPr>
            <p:cNvSpPr/>
            <p:nvPr/>
          </p:nvSpPr>
          <p:spPr>
            <a:xfrm>
              <a:off x="3502026" y="1440978"/>
              <a:ext cx="659757" cy="6597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Day 2</a:t>
              </a:r>
            </a:p>
          </p:txBody>
        </p:sp>
      </p:grpSp>
      <p:grpSp>
        <p:nvGrpSpPr>
          <p:cNvPr id="19" name="Group 18">
            <a:extLst>
              <a:ext uri="{FF2B5EF4-FFF2-40B4-BE49-F238E27FC236}">
                <a16:creationId xmlns:a16="http://schemas.microsoft.com/office/drawing/2014/main" id="{65633B13-EB16-AD72-5A68-1BED4FCEA9D5}"/>
              </a:ext>
            </a:extLst>
          </p:cNvPr>
          <p:cNvGrpSpPr/>
          <p:nvPr/>
        </p:nvGrpSpPr>
        <p:grpSpPr>
          <a:xfrm>
            <a:off x="8262885" y="1169034"/>
            <a:ext cx="2800096" cy="4204924"/>
            <a:chOff x="3118104" y="1440978"/>
            <a:chExt cx="1401886" cy="2105222"/>
          </a:xfrm>
        </p:grpSpPr>
        <p:sp>
          <p:nvSpPr>
            <p:cNvPr id="20" name="Rounded Rectangle 19">
              <a:extLst>
                <a:ext uri="{FF2B5EF4-FFF2-40B4-BE49-F238E27FC236}">
                  <a16:creationId xmlns:a16="http://schemas.microsoft.com/office/drawing/2014/main" id="{BD303262-0735-58E3-C406-4D8F2FDFE28B}"/>
                </a:ext>
              </a:extLst>
            </p:cNvPr>
            <p:cNvSpPr/>
            <p:nvPr/>
          </p:nvSpPr>
          <p:spPr>
            <a:xfrm>
              <a:off x="3118104" y="1769058"/>
              <a:ext cx="1401886" cy="1777142"/>
            </a:xfrm>
            <a:prstGeom prst="roundRect">
              <a:avLst/>
            </a:prstGeom>
            <a:noFill/>
            <a:ln w="635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9AF7C23-9472-8512-79C6-9E29953786C3}"/>
                </a:ext>
              </a:extLst>
            </p:cNvPr>
            <p:cNvSpPr/>
            <p:nvPr/>
          </p:nvSpPr>
          <p:spPr>
            <a:xfrm>
              <a:off x="3502026" y="1440978"/>
              <a:ext cx="659757" cy="65975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effectLst/>
                </a:rPr>
                <a:t>Day 3</a:t>
              </a:r>
            </a:p>
          </p:txBody>
        </p:sp>
      </p:grpSp>
      <p:sp>
        <p:nvSpPr>
          <p:cNvPr id="3" name="TextBox 2">
            <a:extLst>
              <a:ext uri="{FF2B5EF4-FFF2-40B4-BE49-F238E27FC236}">
                <a16:creationId xmlns:a16="http://schemas.microsoft.com/office/drawing/2014/main" id="{91873687-C90E-BB25-93D8-AA67AC4617E7}"/>
              </a:ext>
            </a:extLst>
          </p:cNvPr>
          <p:cNvSpPr txBox="1"/>
          <p:nvPr/>
        </p:nvSpPr>
        <p:spPr>
          <a:xfrm>
            <a:off x="1312333" y="5373958"/>
            <a:ext cx="2472267" cy="461665"/>
          </a:xfrm>
          <a:prstGeom prst="rect">
            <a:avLst/>
          </a:prstGeom>
          <a:noFill/>
        </p:spPr>
        <p:txBody>
          <a:bodyPr wrap="square" rtlCol="0">
            <a:spAutoFit/>
          </a:bodyPr>
          <a:lstStyle/>
          <a:p>
            <a:pPr algn="ctr"/>
            <a:r>
              <a:rPr lang="en-US" sz="2400" b="1" dirty="0">
                <a:solidFill>
                  <a:schemeClr val="accent3"/>
                </a:solidFill>
              </a:rPr>
              <a:t>Collaborate</a:t>
            </a:r>
          </a:p>
        </p:txBody>
      </p:sp>
      <p:sp>
        <p:nvSpPr>
          <p:cNvPr id="6" name="TextBox 5">
            <a:extLst>
              <a:ext uri="{FF2B5EF4-FFF2-40B4-BE49-F238E27FC236}">
                <a16:creationId xmlns:a16="http://schemas.microsoft.com/office/drawing/2014/main" id="{D8FA2448-ADD3-A686-993B-DAC4C36673C5}"/>
              </a:ext>
            </a:extLst>
          </p:cNvPr>
          <p:cNvSpPr txBox="1"/>
          <p:nvPr/>
        </p:nvSpPr>
        <p:spPr>
          <a:xfrm>
            <a:off x="4809067" y="5373958"/>
            <a:ext cx="2686981" cy="461665"/>
          </a:xfrm>
          <a:prstGeom prst="rect">
            <a:avLst/>
          </a:prstGeom>
          <a:noFill/>
        </p:spPr>
        <p:txBody>
          <a:bodyPr wrap="square" rtlCol="0">
            <a:spAutoFit/>
          </a:bodyPr>
          <a:lstStyle/>
          <a:p>
            <a:pPr algn="ctr"/>
            <a:r>
              <a:rPr lang="en-US" sz="2400" b="1" dirty="0">
                <a:solidFill>
                  <a:schemeClr val="accent1"/>
                </a:solidFill>
              </a:rPr>
              <a:t>Communicate</a:t>
            </a:r>
          </a:p>
        </p:txBody>
      </p:sp>
      <p:sp>
        <p:nvSpPr>
          <p:cNvPr id="7" name="TextBox 6">
            <a:extLst>
              <a:ext uri="{FF2B5EF4-FFF2-40B4-BE49-F238E27FC236}">
                <a16:creationId xmlns:a16="http://schemas.microsoft.com/office/drawing/2014/main" id="{0882114B-0EFD-9969-0FA7-CBC36D285559}"/>
              </a:ext>
            </a:extLst>
          </p:cNvPr>
          <p:cNvSpPr txBox="1"/>
          <p:nvPr/>
        </p:nvSpPr>
        <p:spPr>
          <a:xfrm>
            <a:off x="8407400" y="5373958"/>
            <a:ext cx="2695800" cy="461665"/>
          </a:xfrm>
          <a:prstGeom prst="rect">
            <a:avLst/>
          </a:prstGeom>
          <a:noFill/>
        </p:spPr>
        <p:txBody>
          <a:bodyPr wrap="square" rtlCol="0">
            <a:spAutoFit/>
          </a:bodyPr>
          <a:lstStyle/>
          <a:p>
            <a:pPr algn="ctr"/>
            <a:r>
              <a:rPr lang="en-US" sz="2400" b="1" dirty="0">
                <a:solidFill>
                  <a:schemeClr val="accent5"/>
                </a:solidFill>
              </a:rPr>
              <a:t>Innovate</a:t>
            </a:r>
          </a:p>
        </p:txBody>
      </p:sp>
    </p:spTree>
    <p:custDataLst>
      <p:tags r:id="rId1"/>
    </p:custDataLst>
    <p:extLst>
      <p:ext uri="{BB962C8B-B14F-4D97-AF65-F5344CB8AC3E}">
        <p14:creationId xmlns:p14="http://schemas.microsoft.com/office/powerpoint/2010/main" val="4167484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AD81C-D20E-BD81-3939-605EADAC8E1F}"/>
              </a:ext>
            </a:extLst>
          </p:cNvPr>
          <p:cNvSpPr>
            <a:spLocks noGrp="1"/>
          </p:cNvSpPr>
          <p:nvPr>
            <p:ph type="title"/>
          </p:nvPr>
        </p:nvSpPr>
        <p:spPr/>
        <p:txBody>
          <a:bodyPr/>
          <a:lstStyle/>
          <a:p>
            <a:r>
              <a:rPr lang="en-US" dirty="0"/>
              <a:t>Workshops</a:t>
            </a:r>
          </a:p>
        </p:txBody>
      </p:sp>
      <p:sp>
        <p:nvSpPr>
          <p:cNvPr id="4" name="Slide Number Placeholder 3">
            <a:extLst>
              <a:ext uri="{FF2B5EF4-FFF2-40B4-BE49-F238E27FC236}">
                <a16:creationId xmlns:a16="http://schemas.microsoft.com/office/drawing/2014/main" id="{12362082-D3A2-8B58-966B-5F19C3D456B9}"/>
              </a:ext>
            </a:extLst>
          </p:cNvPr>
          <p:cNvSpPr>
            <a:spLocks noGrp="1"/>
          </p:cNvSpPr>
          <p:nvPr>
            <p:ph type="sldNum" sz="quarter" idx="12"/>
          </p:nvPr>
        </p:nvSpPr>
        <p:spPr/>
        <p:txBody>
          <a:bodyPr/>
          <a:lstStyle/>
          <a:p>
            <a:fld id="{76B51402-D8AD-3345-AF1A-7CB73C854E7F}" type="slidenum">
              <a:rPr lang="en-US" smtClean="0"/>
              <a:pPr/>
              <a:t>14</a:t>
            </a:fld>
            <a:endParaRPr lang="en-US" dirty="0"/>
          </a:p>
        </p:txBody>
      </p:sp>
      <p:sp>
        <p:nvSpPr>
          <p:cNvPr id="3" name="Footer Placeholder 2">
            <a:extLst>
              <a:ext uri="{FF2B5EF4-FFF2-40B4-BE49-F238E27FC236}">
                <a16:creationId xmlns:a16="http://schemas.microsoft.com/office/drawing/2014/main" id="{29625487-F661-4271-B32B-41260A2D8A64}"/>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grpSp>
        <p:nvGrpSpPr>
          <p:cNvPr id="36" name="Group 35">
            <a:extLst>
              <a:ext uri="{FF2B5EF4-FFF2-40B4-BE49-F238E27FC236}">
                <a16:creationId xmlns:a16="http://schemas.microsoft.com/office/drawing/2014/main" id="{89BBC7E0-751E-DDB8-DF0C-7AA8A9C51A65}"/>
              </a:ext>
            </a:extLst>
          </p:cNvPr>
          <p:cNvGrpSpPr/>
          <p:nvPr/>
        </p:nvGrpSpPr>
        <p:grpSpPr>
          <a:xfrm>
            <a:off x="505095" y="1169034"/>
            <a:ext cx="11160105" cy="1319202"/>
            <a:chOff x="505095" y="1169034"/>
            <a:chExt cx="11160105" cy="1319202"/>
          </a:xfrm>
        </p:grpSpPr>
        <p:sp>
          <p:nvSpPr>
            <p:cNvPr id="5" name="Round Diagonal Corner Rectangle 4">
              <a:extLst>
                <a:ext uri="{FF2B5EF4-FFF2-40B4-BE49-F238E27FC236}">
                  <a16:creationId xmlns:a16="http://schemas.microsoft.com/office/drawing/2014/main" id="{E0339463-CC63-91C5-6620-1FDD0D7F2A4A}"/>
                </a:ext>
              </a:extLst>
            </p:cNvPr>
            <p:cNvSpPr/>
            <p:nvPr/>
          </p:nvSpPr>
          <p:spPr>
            <a:xfrm>
              <a:off x="505095" y="1169034"/>
              <a:ext cx="3474720" cy="1299028"/>
            </a:xfrm>
            <a:prstGeom prst="round2DiagRect">
              <a:avLst/>
            </a:prstGeom>
            <a:solidFill>
              <a:schemeClr val="accent2"/>
            </a:solidFill>
            <a:ln w="63500" cap="rnd">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i="0" dirty="0">
                  <a:solidFill>
                    <a:schemeClr val="bg1"/>
                  </a:solidFill>
                  <a:effectLst/>
                </a:rPr>
                <a:t>AI in Action: </a:t>
              </a:r>
              <a:br>
                <a:rPr lang="en-US" sz="1600" b="1" i="0" dirty="0">
                  <a:solidFill>
                    <a:schemeClr val="bg1"/>
                  </a:solidFill>
                  <a:effectLst/>
                </a:rPr>
              </a:br>
              <a:r>
                <a:rPr lang="en-US" sz="1600" i="0" dirty="0">
                  <a:solidFill>
                    <a:schemeClr val="bg1"/>
                  </a:solidFill>
                  <a:effectLst/>
                </a:rPr>
                <a:t>Practical Implementation for Medical Communications</a:t>
              </a:r>
              <a:endParaRPr lang="en-US" sz="1600" dirty="0">
                <a:solidFill>
                  <a:schemeClr val="bg1"/>
                </a:solidFill>
              </a:endParaRPr>
            </a:p>
          </p:txBody>
        </p:sp>
        <p:sp>
          <p:nvSpPr>
            <p:cNvPr id="6" name="Round Same Side Corner Rectangle 5">
              <a:extLst>
                <a:ext uri="{FF2B5EF4-FFF2-40B4-BE49-F238E27FC236}">
                  <a16:creationId xmlns:a16="http://schemas.microsoft.com/office/drawing/2014/main" id="{488A4ABB-AF4D-9D56-B9A6-088CB0093B12}"/>
                </a:ext>
              </a:extLst>
            </p:cNvPr>
            <p:cNvSpPr/>
            <p:nvPr/>
          </p:nvSpPr>
          <p:spPr>
            <a:xfrm>
              <a:off x="4347788" y="1189208"/>
              <a:ext cx="3474720" cy="1299028"/>
            </a:xfrm>
            <a:prstGeom prst="round2DiagRect">
              <a:avLst/>
            </a:prstGeom>
            <a:solidFill>
              <a:schemeClr val="accent2"/>
            </a:solidFill>
            <a:ln w="63500" cap="rnd">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i="0" dirty="0">
                  <a:solidFill>
                    <a:schemeClr val="bg1"/>
                  </a:solidFill>
                  <a:effectLst/>
                  <a:latin typeface="Open Sans" pitchFamily="2" charset="0"/>
                </a:rPr>
                <a:t> </a:t>
              </a:r>
              <a:r>
                <a:rPr lang="en-US" sz="1600" b="1" i="1" dirty="0">
                  <a:solidFill>
                    <a:schemeClr val="bg1"/>
                  </a:solidFill>
                </a:rPr>
                <a:t>NEW!</a:t>
              </a:r>
            </a:p>
            <a:p>
              <a:pPr algn="ctr"/>
              <a:r>
                <a:rPr lang="en-US" sz="1600" b="1" i="0" dirty="0">
                  <a:solidFill>
                    <a:schemeClr val="bg1"/>
                  </a:solidFill>
                  <a:effectLst/>
                </a:rPr>
                <a:t>Using Generative AI in Medical Communications: </a:t>
              </a:r>
              <a:r>
                <a:rPr lang="en-US" sz="1600" i="0" dirty="0">
                  <a:solidFill>
                    <a:schemeClr val="bg1"/>
                  </a:solidFill>
                  <a:effectLst/>
                </a:rPr>
                <a:t>Harmonizing Needs to Innovate and Scale Technologies</a:t>
              </a:r>
              <a:endParaRPr lang="en-US" sz="1600" dirty="0">
                <a:solidFill>
                  <a:schemeClr val="bg1"/>
                </a:solidFill>
              </a:endParaRPr>
            </a:p>
          </p:txBody>
        </p:sp>
        <p:sp>
          <p:nvSpPr>
            <p:cNvPr id="7" name="Round Same Side Corner Rectangle 6">
              <a:extLst>
                <a:ext uri="{FF2B5EF4-FFF2-40B4-BE49-F238E27FC236}">
                  <a16:creationId xmlns:a16="http://schemas.microsoft.com/office/drawing/2014/main" id="{075B0F23-EE3E-438A-51D8-576A3C212D9A}"/>
                </a:ext>
              </a:extLst>
            </p:cNvPr>
            <p:cNvSpPr/>
            <p:nvPr/>
          </p:nvSpPr>
          <p:spPr>
            <a:xfrm>
              <a:off x="8190480" y="1189208"/>
              <a:ext cx="3474720" cy="1299028"/>
            </a:xfrm>
            <a:prstGeom prst="round2DiagRect">
              <a:avLst/>
            </a:prstGeom>
            <a:solidFill>
              <a:schemeClr val="accent2"/>
            </a:solidFill>
            <a:ln w="63500" cap="rnd">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bg1"/>
                  </a:solidFill>
                </a:rPr>
                <a:t>Orchestrating Innovative Publications and Communications Through Patient Partnerships</a:t>
              </a:r>
            </a:p>
          </p:txBody>
        </p:sp>
      </p:grpSp>
      <p:grpSp>
        <p:nvGrpSpPr>
          <p:cNvPr id="35" name="Group 34">
            <a:extLst>
              <a:ext uri="{FF2B5EF4-FFF2-40B4-BE49-F238E27FC236}">
                <a16:creationId xmlns:a16="http://schemas.microsoft.com/office/drawing/2014/main" id="{FDAB6DFD-8BDF-E4F0-8EA6-5EE94AF63B22}"/>
              </a:ext>
            </a:extLst>
          </p:cNvPr>
          <p:cNvGrpSpPr/>
          <p:nvPr/>
        </p:nvGrpSpPr>
        <p:grpSpPr>
          <a:xfrm>
            <a:off x="505095" y="2660326"/>
            <a:ext cx="11160105" cy="1325925"/>
            <a:chOff x="505095" y="2827084"/>
            <a:chExt cx="11160105" cy="1325925"/>
          </a:xfrm>
        </p:grpSpPr>
        <p:sp>
          <p:nvSpPr>
            <p:cNvPr id="8" name="Round Same Side Corner Rectangle 7">
              <a:extLst>
                <a:ext uri="{FF2B5EF4-FFF2-40B4-BE49-F238E27FC236}">
                  <a16:creationId xmlns:a16="http://schemas.microsoft.com/office/drawing/2014/main" id="{00079AE0-2097-7D66-03DF-9B0B3F076E50}"/>
                </a:ext>
              </a:extLst>
            </p:cNvPr>
            <p:cNvSpPr/>
            <p:nvPr/>
          </p:nvSpPr>
          <p:spPr>
            <a:xfrm>
              <a:off x="505095" y="2827084"/>
              <a:ext cx="3474720" cy="1299028"/>
            </a:xfrm>
            <a:prstGeom prst="round2DiagRect">
              <a:avLst/>
            </a:prstGeom>
            <a:solidFill>
              <a:schemeClr val="accent3"/>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Introduction to </a:t>
              </a:r>
              <a:br>
                <a:rPr lang="en-US" sz="1600" b="1" dirty="0">
                  <a:solidFill>
                    <a:schemeClr val="bg1"/>
                  </a:solidFill>
                </a:rPr>
              </a:br>
              <a:r>
                <a:rPr lang="en-US" sz="1600" b="1" dirty="0">
                  <a:solidFill>
                    <a:schemeClr val="bg1"/>
                  </a:solidFill>
                </a:rPr>
                <a:t>Publications Planning: </a:t>
              </a:r>
              <a:br>
                <a:rPr lang="en-US" sz="1600" b="1" dirty="0">
                  <a:solidFill>
                    <a:schemeClr val="bg1"/>
                  </a:solidFill>
                </a:rPr>
              </a:br>
              <a:r>
                <a:rPr lang="en-US" sz="1600" dirty="0">
                  <a:solidFill>
                    <a:schemeClr val="bg1"/>
                  </a:solidFill>
                </a:rPr>
                <a:t>The Best of the Basics</a:t>
              </a:r>
            </a:p>
          </p:txBody>
        </p:sp>
        <p:sp>
          <p:nvSpPr>
            <p:cNvPr id="10" name="Round Same Side Corner Rectangle 9">
              <a:extLst>
                <a:ext uri="{FF2B5EF4-FFF2-40B4-BE49-F238E27FC236}">
                  <a16:creationId xmlns:a16="http://schemas.microsoft.com/office/drawing/2014/main" id="{D0E77096-122C-7455-6ED1-11814A1B6AFA}"/>
                </a:ext>
              </a:extLst>
            </p:cNvPr>
            <p:cNvSpPr/>
            <p:nvPr/>
          </p:nvSpPr>
          <p:spPr>
            <a:xfrm>
              <a:off x="4347788" y="2827084"/>
              <a:ext cx="3474720" cy="1299028"/>
            </a:xfrm>
            <a:prstGeom prst="round2DiagRect">
              <a:avLst/>
            </a:prstGeom>
            <a:solidFill>
              <a:schemeClr val="accent3"/>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Advanced </a:t>
              </a:r>
              <a:br>
                <a:rPr lang="en-US" sz="1600" b="1" dirty="0">
                  <a:solidFill>
                    <a:schemeClr val="bg1"/>
                  </a:solidFill>
                </a:rPr>
              </a:br>
              <a:r>
                <a:rPr lang="en-US" sz="1600" b="1" dirty="0">
                  <a:solidFill>
                    <a:schemeClr val="bg1"/>
                  </a:solidFill>
                </a:rPr>
                <a:t>Publication Planning: </a:t>
              </a:r>
              <a:br>
                <a:rPr lang="en-US" sz="1600" b="1" dirty="0">
                  <a:solidFill>
                    <a:schemeClr val="bg1"/>
                  </a:solidFill>
                </a:rPr>
              </a:br>
              <a:r>
                <a:rPr lang="en-US" sz="1600" dirty="0">
                  <a:solidFill>
                    <a:schemeClr val="bg1"/>
                  </a:solidFill>
                </a:rPr>
                <a:t>Take Your Plan to the Next Level</a:t>
              </a:r>
            </a:p>
          </p:txBody>
        </p:sp>
        <p:sp>
          <p:nvSpPr>
            <p:cNvPr id="11" name="Round Same Side Corner Rectangle 10">
              <a:extLst>
                <a:ext uri="{FF2B5EF4-FFF2-40B4-BE49-F238E27FC236}">
                  <a16:creationId xmlns:a16="http://schemas.microsoft.com/office/drawing/2014/main" id="{8F1A0C8B-961D-404E-F86A-E42F909B34D9}"/>
                </a:ext>
              </a:extLst>
            </p:cNvPr>
            <p:cNvSpPr/>
            <p:nvPr/>
          </p:nvSpPr>
          <p:spPr>
            <a:xfrm>
              <a:off x="8190480" y="2827084"/>
              <a:ext cx="3474720" cy="1325925"/>
            </a:xfrm>
            <a:prstGeom prst="round2DiagRect">
              <a:avLst/>
            </a:prstGeom>
            <a:solidFill>
              <a:schemeClr val="accent3"/>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i="0" dirty="0">
                  <a:solidFill>
                    <a:schemeClr val="bg1"/>
                  </a:solidFill>
                  <a:effectLst/>
                </a:rPr>
                <a:t>Leading a Medical Publications </a:t>
              </a:r>
              <a:br>
                <a:rPr lang="en-US" sz="1600" i="0" dirty="0">
                  <a:solidFill>
                    <a:schemeClr val="bg1"/>
                  </a:solidFill>
                  <a:effectLst/>
                </a:rPr>
              </a:br>
              <a:r>
                <a:rPr lang="en-US" sz="1600" i="0" dirty="0">
                  <a:solidFill>
                    <a:schemeClr val="bg1"/>
                  </a:solidFill>
                  <a:effectLst/>
                </a:rPr>
                <a:t>and Communications Function </a:t>
              </a:r>
              <a:br>
                <a:rPr lang="en-US" sz="1600" i="0" dirty="0">
                  <a:solidFill>
                    <a:schemeClr val="bg1"/>
                  </a:solidFill>
                  <a:effectLst/>
                </a:rPr>
              </a:br>
              <a:r>
                <a:rPr lang="en-US" sz="1600" i="0" dirty="0">
                  <a:solidFill>
                    <a:schemeClr val="bg1"/>
                  </a:solidFill>
                  <a:effectLst/>
                </a:rPr>
                <a:t>in an Evolving Landscape</a:t>
              </a:r>
              <a:endParaRPr lang="en-US" sz="1600" dirty="0">
                <a:solidFill>
                  <a:schemeClr val="bg1"/>
                </a:solidFill>
              </a:endParaRPr>
            </a:p>
          </p:txBody>
        </p:sp>
      </p:grpSp>
      <p:grpSp>
        <p:nvGrpSpPr>
          <p:cNvPr id="37" name="Group 36">
            <a:extLst>
              <a:ext uri="{FF2B5EF4-FFF2-40B4-BE49-F238E27FC236}">
                <a16:creationId xmlns:a16="http://schemas.microsoft.com/office/drawing/2014/main" id="{3BE64FC1-CB57-39ED-38BE-6A3C3A65864C}"/>
              </a:ext>
            </a:extLst>
          </p:cNvPr>
          <p:cNvGrpSpPr/>
          <p:nvPr/>
        </p:nvGrpSpPr>
        <p:grpSpPr>
          <a:xfrm>
            <a:off x="505095" y="4151618"/>
            <a:ext cx="11160105" cy="1219200"/>
            <a:chOff x="505095" y="4337146"/>
            <a:chExt cx="11160105" cy="1219200"/>
          </a:xfrm>
        </p:grpSpPr>
        <p:sp>
          <p:nvSpPr>
            <p:cNvPr id="9" name="Round Same Side Corner Rectangle 8">
              <a:extLst>
                <a:ext uri="{FF2B5EF4-FFF2-40B4-BE49-F238E27FC236}">
                  <a16:creationId xmlns:a16="http://schemas.microsoft.com/office/drawing/2014/main" id="{1DAE138A-0142-E165-CC7F-3B12290BEA8D}"/>
                </a:ext>
              </a:extLst>
            </p:cNvPr>
            <p:cNvSpPr/>
            <p:nvPr/>
          </p:nvSpPr>
          <p:spPr>
            <a:xfrm>
              <a:off x="505095" y="4337146"/>
              <a:ext cx="3474720" cy="1219200"/>
            </a:xfrm>
            <a:prstGeom prst="round2DiagRect">
              <a:avLst/>
            </a:prstGeom>
            <a:solidFill>
              <a:schemeClr val="tx2"/>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i="1" dirty="0">
                  <a:solidFill>
                    <a:schemeClr val="bg1"/>
                  </a:solidFill>
                </a:rPr>
                <a:t>NEW!</a:t>
              </a:r>
            </a:p>
            <a:p>
              <a:pPr algn="ctr"/>
              <a:r>
                <a:rPr lang="en-US" sz="1600" b="1" dirty="0">
                  <a:solidFill>
                    <a:schemeClr val="bg1"/>
                  </a:solidFill>
                </a:rPr>
                <a:t>Enhancing Visual Communication: </a:t>
              </a:r>
              <a:br>
                <a:rPr lang="en-US" sz="1600" b="1" dirty="0">
                  <a:solidFill>
                    <a:schemeClr val="bg1"/>
                  </a:solidFill>
                </a:rPr>
              </a:br>
              <a:r>
                <a:rPr lang="en-US" sz="1600" dirty="0">
                  <a:solidFill>
                    <a:schemeClr val="bg1"/>
                  </a:solidFill>
                </a:rPr>
                <a:t>Creating Impact and Accessibility</a:t>
              </a:r>
            </a:p>
          </p:txBody>
        </p:sp>
        <p:sp>
          <p:nvSpPr>
            <p:cNvPr id="12" name="Round Same Side Corner Rectangle 11">
              <a:extLst>
                <a:ext uri="{FF2B5EF4-FFF2-40B4-BE49-F238E27FC236}">
                  <a16:creationId xmlns:a16="http://schemas.microsoft.com/office/drawing/2014/main" id="{B9E9EB61-7AD5-BB87-56C0-3DB56252EA85}"/>
                </a:ext>
              </a:extLst>
            </p:cNvPr>
            <p:cNvSpPr/>
            <p:nvPr/>
          </p:nvSpPr>
          <p:spPr>
            <a:xfrm>
              <a:off x="4347788" y="4337146"/>
              <a:ext cx="3474720" cy="1219200"/>
            </a:xfrm>
            <a:prstGeom prst="round2DiagRect">
              <a:avLst/>
            </a:prstGeom>
            <a:solidFill>
              <a:schemeClr val="tx2"/>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i="1" dirty="0">
                  <a:solidFill>
                    <a:schemeClr val="bg1"/>
                  </a:solidFill>
                </a:rPr>
                <a:t>NEW!</a:t>
              </a:r>
            </a:p>
            <a:p>
              <a:pPr algn="ctr"/>
              <a:r>
                <a:rPr lang="en-US" sz="1600" b="1" dirty="0">
                  <a:solidFill>
                    <a:schemeClr val="bg1"/>
                  </a:solidFill>
                </a:rPr>
                <a:t>Navigating Digital Challenges: </a:t>
              </a:r>
              <a:br>
                <a:rPr lang="en-US" sz="1600" b="1" dirty="0">
                  <a:solidFill>
                    <a:schemeClr val="bg1"/>
                  </a:solidFill>
                </a:rPr>
              </a:br>
              <a:r>
                <a:rPr lang="en-US" sz="1600" dirty="0">
                  <a:solidFill>
                    <a:schemeClr val="bg1"/>
                  </a:solidFill>
                </a:rPr>
                <a:t>Privacy, Accuracy, </a:t>
              </a:r>
              <a:br>
                <a:rPr lang="en-US" sz="1600" dirty="0">
                  <a:solidFill>
                    <a:schemeClr val="bg1"/>
                  </a:solidFill>
                </a:rPr>
              </a:br>
              <a:r>
                <a:rPr lang="en-US" sz="1600" dirty="0">
                  <a:solidFill>
                    <a:schemeClr val="bg1"/>
                  </a:solidFill>
                </a:rPr>
                <a:t>and Social Responsibility</a:t>
              </a:r>
            </a:p>
          </p:txBody>
        </p:sp>
        <p:sp>
          <p:nvSpPr>
            <p:cNvPr id="13" name="Round Same Side Corner Rectangle 12">
              <a:extLst>
                <a:ext uri="{FF2B5EF4-FFF2-40B4-BE49-F238E27FC236}">
                  <a16:creationId xmlns:a16="http://schemas.microsoft.com/office/drawing/2014/main" id="{A379E21F-576F-6574-C47B-C8DC5E97A9D3}"/>
                </a:ext>
              </a:extLst>
            </p:cNvPr>
            <p:cNvSpPr/>
            <p:nvPr/>
          </p:nvSpPr>
          <p:spPr>
            <a:xfrm>
              <a:off x="8190480" y="4337146"/>
              <a:ext cx="3474720" cy="1219200"/>
            </a:xfrm>
            <a:prstGeom prst="round2DiagRect">
              <a:avLst/>
            </a:prstGeom>
            <a:solidFill>
              <a:schemeClr val="tx2"/>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b="1" i="1" dirty="0">
                  <a:solidFill>
                    <a:schemeClr val="bg1"/>
                  </a:solidFill>
                </a:rPr>
                <a:t>NEW!</a:t>
              </a:r>
            </a:p>
            <a:p>
              <a:pPr algn="ctr"/>
              <a:r>
                <a:rPr lang="en-US" sz="1600" dirty="0">
                  <a:solidFill>
                    <a:schemeClr val="bg1"/>
                  </a:solidFill>
                </a:rPr>
                <a:t>Realizing Omnichannel Strategies </a:t>
              </a:r>
              <a:br>
                <a:rPr lang="en-US" sz="1600" dirty="0">
                  <a:solidFill>
                    <a:schemeClr val="bg1"/>
                  </a:solidFill>
                </a:rPr>
              </a:br>
              <a:r>
                <a:rPr lang="en-US" sz="1600" dirty="0">
                  <a:solidFill>
                    <a:schemeClr val="bg1"/>
                  </a:solidFill>
                </a:rPr>
                <a:t>in Medical Communications</a:t>
              </a:r>
            </a:p>
          </p:txBody>
        </p:sp>
      </p:grpSp>
    </p:spTree>
    <p:custDataLst>
      <p:tags r:id="rId1"/>
    </p:custDataLst>
    <p:extLst>
      <p:ext uri="{BB962C8B-B14F-4D97-AF65-F5344CB8AC3E}">
        <p14:creationId xmlns:p14="http://schemas.microsoft.com/office/powerpoint/2010/main" val="1526655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4D52-26F6-D048-C8C9-8B4E9289C960}"/>
              </a:ext>
            </a:extLst>
          </p:cNvPr>
          <p:cNvSpPr>
            <a:spLocks noGrp="1"/>
          </p:cNvSpPr>
          <p:nvPr>
            <p:ph type="title"/>
          </p:nvPr>
        </p:nvSpPr>
        <p:spPr/>
        <p:txBody>
          <a:bodyPr/>
          <a:lstStyle/>
          <a:p>
            <a:r>
              <a:rPr lang="en-US" dirty="0"/>
              <a:t>Keynote Speakers</a:t>
            </a:r>
          </a:p>
        </p:txBody>
      </p:sp>
      <p:sp>
        <p:nvSpPr>
          <p:cNvPr id="3" name="Footer Placeholder 2">
            <a:extLst>
              <a:ext uri="{FF2B5EF4-FFF2-40B4-BE49-F238E27FC236}">
                <a16:creationId xmlns:a16="http://schemas.microsoft.com/office/drawing/2014/main" id="{28B0497E-0296-E8E4-1149-48D8D3A3A344}"/>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sp>
        <p:nvSpPr>
          <p:cNvPr id="4" name="Slide Number Placeholder 3">
            <a:extLst>
              <a:ext uri="{FF2B5EF4-FFF2-40B4-BE49-F238E27FC236}">
                <a16:creationId xmlns:a16="http://schemas.microsoft.com/office/drawing/2014/main" id="{40942F81-E58B-5ADB-7727-3C538B860234}"/>
              </a:ext>
            </a:extLst>
          </p:cNvPr>
          <p:cNvSpPr>
            <a:spLocks noGrp="1"/>
          </p:cNvSpPr>
          <p:nvPr>
            <p:ph type="sldNum" sz="quarter" idx="4"/>
          </p:nvPr>
        </p:nvSpPr>
        <p:spPr/>
        <p:txBody>
          <a:bodyPr/>
          <a:lstStyle/>
          <a:p>
            <a:fld id="{76B51402-D8AD-3345-AF1A-7CB73C854E7F}" type="slidenum">
              <a:rPr lang="en-US" smtClean="0"/>
              <a:pPr/>
              <a:t>15</a:t>
            </a:fld>
            <a:endParaRPr lang="en-US" dirty="0"/>
          </a:p>
        </p:txBody>
      </p:sp>
      <p:grpSp>
        <p:nvGrpSpPr>
          <p:cNvPr id="8" name="Group 7">
            <a:extLst>
              <a:ext uri="{FF2B5EF4-FFF2-40B4-BE49-F238E27FC236}">
                <a16:creationId xmlns:a16="http://schemas.microsoft.com/office/drawing/2014/main" id="{62E83E26-90EB-AD84-6188-F8703F8B20C6}"/>
              </a:ext>
            </a:extLst>
          </p:cNvPr>
          <p:cNvGrpSpPr/>
          <p:nvPr/>
        </p:nvGrpSpPr>
        <p:grpSpPr>
          <a:xfrm>
            <a:off x="686461" y="1842050"/>
            <a:ext cx="11051322" cy="3173900"/>
            <a:chOff x="686461" y="1711491"/>
            <a:chExt cx="11051322" cy="3173900"/>
          </a:xfrm>
        </p:grpSpPr>
        <p:pic>
          <p:nvPicPr>
            <p:cNvPr id="5122" name="Picture 2">
              <a:extLst>
                <a:ext uri="{FF2B5EF4-FFF2-40B4-BE49-F238E27FC236}">
                  <a16:creationId xmlns:a16="http://schemas.microsoft.com/office/drawing/2014/main" id="{EDCB363E-A77C-89F8-5B60-1B43863A4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269" y="1711491"/>
              <a:ext cx="1929384" cy="1929384"/>
            </a:xfrm>
            <a:prstGeom prst="ellipse">
              <a:avLst/>
            </a:prstGeom>
            <a:ln w="63500">
              <a:solidFill>
                <a:schemeClr val="accent1"/>
              </a:solidFill>
            </a:ln>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2C6240-8081-A319-51E6-FB0FD8272D72}"/>
                </a:ext>
              </a:extLst>
            </p:cNvPr>
            <p:cNvSpPr txBox="1"/>
            <p:nvPr/>
          </p:nvSpPr>
          <p:spPr>
            <a:xfrm>
              <a:off x="686461" y="3838951"/>
              <a:ext cx="3429000" cy="800219"/>
            </a:xfrm>
            <a:prstGeom prst="rect">
              <a:avLst/>
            </a:prstGeom>
            <a:noFill/>
          </p:spPr>
          <p:txBody>
            <a:bodyPr wrap="square" rtlCol="0">
              <a:spAutoFit/>
            </a:bodyPr>
            <a:lstStyle/>
            <a:p>
              <a:pPr algn="ctr"/>
              <a:r>
                <a:rPr lang="en-US" b="1" dirty="0">
                  <a:solidFill>
                    <a:schemeClr val="accent1"/>
                  </a:solidFill>
                </a:rPr>
                <a:t>Dr Verena </a:t>
              </a:r>
              <a:r>
                <a:rPr lang="en-US" b="1" dirty="0" err="1">
                  <a:solidFill>
                    <a:schemeClr val="accent1"/>
                  </a:solidFill>
                </a:rPr>
                <a:t>Voelter</a:t>
              </a:r>
              <a:endParaRPr lang="en-US" b="1" dirty="0">
                <a:solidFill>
                  <a:schemeClr val="accent1"/>
                </a:solidFill>
              </a:endParaRPr>
            </a:p>
            <a:p>
              <a:pPr algn="ctr"/>
              <a:r>
                <a:rPr lang="en-US" sz="1400" dirty="0"/>
                <a:t>CEO and Founder,</a:t>
              </a:r>
            </a:p>
            <a:p>
              <a:pPr algn="ctr"/>
              <a:r>
                <a:rPr lang="en-US" sz="1400" dirty="0"/>
                <a:t>5P Health Care Solutions</a:t>
              </a:r>
            </a:p>
          </p:txBody>
        </p:sp>
        <p:pic>
          <p:nvPicPr>
            <p:cNvPr id="5124" name="Picture 4">
              <a:extLst>
                <a:ext uri="{FF2B5EF4-FFF2-40B4-BE49-F238E27FC236}">
                  <a16:creationId xmlns:a16="http://schemas.microsoft.com/office/drawing/2014/main" id="{2BACFA51-B760-B52D-CC78-874DDFF02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5183" y="1711491"/>
              <a:ext cx="1941634" cy="1929384"/>
            </a:xfrm>
            <a:prstGeom prst="ellipse">
              <a:avLst/>
            </a:prstGeom>
            <a:ln w="63500">
              <a:solidFill>
                <a:schemeClr val="tx2"/>
              </a:solidFill>
            </a:ln>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BD56F4-F739-63F7-B0C5-A84FF46A3A0E}"/>
                </a:ext>
              </a:extLst>
            </p:cNvPr>
            <p:cNvSpPr txBox="1"/>
            <p:nvPr/>
          </p:nvSpPr>
          <p:spPr>
            <a:xfrm>
              <a:off x="4524618" y="3838951"/>
              <a:ext cx="3142763" cy="1046440"/>
            </a:xfrm>
            <a:prstGeom prst="rect">
              <a:avLst/>
            </a:prstGeom>
            <a:noFill/>
          </p:spPr>
          <p:txBody>
            <a:bodyPr wrap="square" rtlCol="0">
              <a:spAutoFit/>
            </a:bodyPr>
            <a:lstStyle/>
            <a:p>
              <a:pPr algn="ctr"/>
              <a:r>
                <a:rPr lang="en-US" b="1" dirty="0">
                  <a:solidFill>
                    <a:schemeClr val="tx2"/>
                  </a:solidFill>
                </a:rPr>
                <a:t>Dr Lisa Fitzpatrick</a:t>
              </a:r>
            </a:p>
            <a:p>
              <a:pPr algn="ctr"/>
              <a:r>
                <a:rPr lang="en-US" sz="1400" dirty="0"/>
                <a:t>Founder and CEO,</a:t>
              </a:r>
            </a:p>
            <a:p>
              <a:pPr algn="ctr"/>
              <a:r>
                <a:rPr lang="en-US" sz="1400" dirty="0"/>
                <a:t>Grapevine Health</a:t>
              </a:r>
            </a:p>
            <a:p>
              <a:pPr algn="ctr"/>
              <a:endParaRPr lang="en-US" sz="1600" dirty="0"/>
            </a:p>
          </p:txBody>
        </p:sp>
        <p:pic>
          <p:nvPicPr>
            <p:cNvPr id="5126" name="Picture 6">
              <a:extLst>
                <a:ext uri="{FF2B5EF4-FFF2-40B4-BE49-F238E27FC236}">
                  <a16:creationId xmlns:a16="http://schemas.microsoft.com/office/drawing/2014/main" id="{2D319602-86AA-C717-64A3-20D76F1755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347" y="1711491"/>
              <a:ext cx="1929384" cy="1929384"/>
            </a:xfrm>
            <a:prstGeom prst="ellipse">
              <a:avLst/>
            </a:prstGeom>
            <a:ln w="63500">
              <a:solidFill>
                <a:schemeClr val="accent3"/>
              </a:solidFill>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9756B0-2FDB-90AE-F10C-C4CE0159CC05}"/>
                </a:ext>
              </a:extLst>
            </p:cNvPr>
            <p:cNvSpPr txBox="1"/>
            <p:nvPr/>
          </p:nvSpPr>
          <p:spPr>
            <a:xfrm>
              <a:off x="7844294" y="3838951"/>
              <a:ext cx="3893489" cy="800219"/>
            </a:xfrm>
            <a:prstGeom prst="rect">
              <a:avLst/>
            </a:prstGeom>
            <a:noFill/>
          </p:spPr>
          <p:txBody>
            <a:bodyPr wrap="square" rtlCol="0">
              <a:spAutoFit/>
            </a:bodyPr>
            <a:lstStyle/>
            <a:p>
              <a:pPr algn="ctr"/>
              <a:r>
                <a:rPr lang="en-US" b="1" dirty="0">
                  <a:solidFill>
                    <a:schemeClr val="accent3"/>
                  </a:solidFill>
                </a:rPr>
                <a:t>Conor Grennan</a:t>
              </a:r>
            </a:p>
            <a:p>
              <a:pPr algn="ctr"/>
              <a:r>
                <a:rPr lang="en-US" sz="1400" dirty="0"/>
                <a:t>Head of the Generative AI Initiative,</a:t>
              </a:r>
            </a:p>
            <a:p>
              <a:pPr algn="ctr"/>
              <a:r>
                <a:rPr lang="en-US" sz="1400" dirty="0"/>
                <a:t>NYU Stern School of Business</a:t>
              </a:r>
            </a:p>
          </p:txBody>
        </p:sp>
      </p:grpSp>
      <p:sp>
        <p:nvSpPr>
          <p:cNvPr id="9" name="TextBox 8">
            <a:extLst>
              <a:ext uri="{FF2B5EF4-FFF2-40B4-BE49-F238E27FC236}">
                <a16:creationId xmlns:a16="http://schemas.microsoft.com/office/drawing/2014/main" id="{0595FC78-AD5D-4F55-78DC-E6BA0E71EA2F}"/>
              </a:ext>
            </a:extLst>
          </p:cNvPr>
          <p:cNvSpPr txBox="1"/>
          <p:nvPr/>
        </p:nvSpPr>
        <p:spPr>
          <a:xfrm>
            <a:off x="1049866" y="4754340"/>
            <a:ext cx="2887133" cy="523220"/>
          </a:xfrm>
          <a:prstGeom prst="rect">
            <a:avLst/>
          </a:prstGeom>
          <a:noFill/>
        </p:spPr>
        <p:txBody>
          <a:bodyPr wrap="square" rtlCol="0">
            <a:spAutoFit/>
          </a:bodyPr>
          <a:lstStyle/>
          <a:p>
            <a:pPr algn="ctr"/>
            <a:r>
              <a:rPr lang="en-US" sz="1400" i="1" dirty="0"/>
              <a:t>Why Does It Take 5 to Tango in Healthcare?</a:t>
            </a:r>
          </a:p>
        </p:txBody>
      </p:sp>
      <p:sp>
        <p:nvSpPr>
          <p:cNvPr id="10" name="TextBox 9">
            <a:extLst>
              <a:ext uri="{FF2B5EF4-FFF2-40B4-BE49-F238E27FC236}">
                <a16:creationId xmlns:a16="http://schemas.microsoft.com/office/drawing/2014/main" id="{C9CCE6CE-CDD9-425B-0BB8-6FE1290CD101}"/>
              </a:ext>
            </a:extLst>
          </p:cNvPr>
          <p:cNvSpPr txBox="1"/>
          <p:nvPr/>
        </p:nvSpPr>
        <p:spPr>
          <a:xfrm>
            <a:off x="5125183" y="4754340"/>
            <a:ext cx="2164617" cy="738664"/>
          </a:xfrm>
          <a:prstGeom prst="rect">
            <a:avLst/>
          </a:prstGeom>
          <a:noFill/>
        </p:spPr>
        <p:txBody>
          <a:bodyPr wrap="square" rtlCol="0">
            <a:spAutoFit/>
          </a:bodyPr>
          <a:lstStyle/>
          <a:p>
            <a:pPr algn="ctr"/>
            <a:r>
              <a:rPr lang="en-US" sz="1400" i="1" dirty="0"/>
              <a:t>Advancing Health Equity Through Inclusive Communication</a:t>
            </a:r>
          </a:p>
        </p:txBody>
      </p:sp>
      <p:sp>
        <p:nvSpPr>
          <p:cNvPr id="12" name="TextBox 11">
            <a:extLst>
              <a:ext uri="{FF2B5EF4-FFF2-40B4-BE49-F238E27FC236}">
                <a16:creationId xmlns:a16="http://schemas.microsoft.com/office/drawing/2014/main" id="{598E7B05-255F-4F25-EBF1-EC943050DD7A}"/>
              </a:ext>
            </a:extLst>
          </p:cNvPr>
          <p:cNvSpPr txBox="1"/>
          <p:nvPr/>
        </p:nvSpPr>
        <p:spPr>
          <a:xfrm>
            <a:off x="8415867" y="4754340"/>
            <a:ext cx="2966398" cy="738664"/>
          </a:xfrm>
          <a:prstGeom prst="rect">
            <a:avLst/>
          </a:prstGeom>
          <a:noFill/>
        </p:spPr>
        <p:txBody>
          <a:bodyPr wrap="square">
            <a:spAutoFit/>
          </a:bodyPr>
          <a:lstStyle/>
          <a:p>
            <a:pPr algn="ctr"/>
            <a:r>
              <a:rPr lang="en-US" sz="1400" i="1" dirty="0"/>
              <a:t>Generative AI: How Human Expertise and Authenticity Matter More Than Ever</a:t>
            </a:r>
          </a:p>
        </p:txBody>
      </p:sp>
      <p:pic>
        <p:nvPicPr>
          <p:cNvPr id="14" name="Picture 13">
            <a:extLst>
              <a:ext uri="{FF2B5EF4-FFF2-40B4-BE49-F238E27FC236}">
                <a16:creationId xmlns:a16="http://schemas.microsoft.com/office/drawing/2014/main" id="{3F6A1370-4995-329D-AC54-20665AB37B99}"/>
              </a:ext>
            </a:extLst>
          </p:cNvPr>
          <p:cNvPicPr>
            <a:picLocks noChangeAspect="1"/>
          </p:cNvPicPr>
          <p:nvPr/>
        </p:nvPicPr>
        <p:blipFill>
          <a:blip r:embed="rId7"/>
          <a:stretch>
            <a:fillRect/>
          </a:stretch>
        </p:blipFill>
        <p:spPr>
          <a:xfrm>
            <a:off x="8933767" y="5561221"/>
            <a:ext cx="1930597" cy="1010689"/>
          </a:xfrm>
          <a:prstGeom prst="rect">
            <a:avLst/>
          </a:prstGeom>
        </p:spPr>
      </p:pic>
      <p:sp>
        <p:nvSpPr>
          <p:cNvPr id="11" name="TextBox 10">
            <a:extLst>
              <a:ext uri="{FF2B5EF4-FFF2-40B4-BE49-F238E27FC236}">
                <a16:creationId xmlns:a16="http://schemas.microsoft.com/office/drawing/2014/main" id="{06084BF1-64B7-75D8-835D-34CC80FD138A}"/>
              </a:ext>
            </a:extLst>
          </p:cNvPr>
          <p:cNvSpPr txBox="1"/>
          <p:nvPr/>
        </p:nvSpPr>
        <p:spPr>
          <a:xfrm>
            <a:off x="1312333" y="1319034"/>
            <a:ext cx="2184400" cy="369332"/>
          </a:xfrm>
          <a:prstGeom prst="rect">
            <a:avLst/>
          </a:prstGeom>
          <a:noFill/>
        </p:spPr>
        <p:txBody>
          <a:bodyPr wrap="square" rtlCol="0">
            <a:spAutoFit/>
          </a:bodyPr>
          <a:lstStyle/>
          <a:p>
            <a:pPr algn="ctr"/>
            <a:r>
              <a:rPr lang="en-US" b="1" dirty="0">
                <a:solidFill>
                  <a:schemeClr val="accent1"/>
                </a:solidFill>
              </a:rPr>
              <a:t>Collaborate</a:t>
            </a:r>
          </a:p>
        </p:txBody>
      </p:sp>
      <p:sp>
        <p:nvSpPr>
          <p:cNvPr id="13" name="TextBox 12">
            <a:extLst>
              <a:ext uri="{FF2B5EF4-FFF2-40B4-BE49-F238E27FC236}">
                <a16:creationId xmlns:a16="http://schemas.microsoft.com/office/drawing/2014/main" id="{FCE621A1-2CBA-81AA-3410-088741FBF063}"/>
              </a:ext>
            </a:extLst>
          </p:cNvPr>
          <p:cNvSpPr txBox="1"/>
          <p:nvPr/>
        </p:nvSpPr>
        <p:spPr>
          <a:xfrm>
            <a:off x="5003799" y="1319034"/>
            <a:ext cx="2184400" cy="369332"/>
          </a:xfrm>
          <a:prstGeom prst="rect">
            <a:avLst/>
          </a:prstGeom>
          <a:noFill/>
        </p:spPr>
        <p:txBody>
          <a:bodyPr wrap="square" rtlCol="0">
            <a:spAutoFit/>
          </a:bodyPr>
          <a:lstStyle/>
          <a:p>
            <a:pPr algn="ctr"/>
            <a:r>
              <a:rPr lang="en-US" b="1" dirty="0">
                <a:solidFill>
                  <a:schemeClr val="accent5"/>
                </a:solidFill>
              </a:rPr>
              <a:t>Communicate</a:t>
            </a:r>
          </a:p>
        </p:txBody>
      </p:sp>
      <p:sp>
        <p:nvSpPr>
          <p:cNvPr id="15" name="TextBox 14">
            <a:extLst>
              <a:ext uri="{FF2B5EF4-FFF2-40B4-BE49-F238E27FC236}">
                <a16:creationId xmlns:a16="http://schemas.microsoft.com/office/drawing/2014/main" id="{EF93577F-2A49-799A-D687-FDD8173BB923}"/>
              </a:ext>
            </a:extLst>
          </p:cNvPr>
          <p:cNvSpPr txBox="1"/>
          <p:nvPr/>
        </p:nvSpPr>
        <p:spPr>
          <a:xfrm>
            <a:off x="8698838" y="1324041"/>
            <a:ext cx="2184400" cy="369332"/>
          </a:xfrm>
          <a:prstGeom prst="rect">
            <a:avLst/>
          </a:prstGeom>
          <a:noFill/>
        </p:spPr>
        <p:txBody>
          <a:bodyPr wrap="square" rtlCol="0">
            <a:spAutoFit/>
          </a:bodyPr>
          <a:lstStyle/>
          <a:p>
            <a:pPr algn="ctr"/>
            <a:r>
              <a:rPr lang="en-US" b="1" dirty="0">
                <a:solidFill>
                  <a:schemeClr val="accent3"/>
                </a:solidFill>
              </a:rPr>
              <a:t>Innovate</a:t>
            </a:r>
          </a:p>
        </p:txBody>
      </p:sp>
    </p:spTree>
    <p:custDataLst>
      <p:tags r:id="rId1"/>
    </p:custDataLst>
    <p:extLst>
      <p:ext uri="{BB962C8B-B14F-4D97-AF65-F5344CB8AC3E}">
        <p14:creationId xmlns:p14="http://schemas.microsoft.com/office/powerpoint/2010/main" val="32464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09B8C-11BC-53A3-6E49-CBDA6FE22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D28D5-E974-39BA-AC8B-886775DD1CB2}"/>
              </a:ext>
            </a:extLst>
          </p:cNvPr>
          <p:cNvSpPr>
            <a:spLocks noGrp="1"/>
          </p:cNvSpPr>
          <p:nvPr>
            <p:ph type="title"/>
          </p:nvPr>
        </p:nvSpPr>
        <p:spPr/>
        <p:txBody>
          <a:bodyPr/>
          <a:lstStyle/>
          <a:p>
            <a:r>
              <a:rPr lang="en-US" dirty="0"/>
              <a:t>Plenary sessions</a:t>
            </a:r>
          </a:p>
        </p:txBody>
      </p:sp>
      <p:sp>
        <p:nvSpPr>
          <p:cNvPr id="4" name="Slide Number Placeholder 3">
            <a:extLst>
              <a:ext uri="{FF2B5EF4-FFF2-40B4-BE49-F238E27FC236}">
                <a16:creationId xmlns:a16="http://schemas.microsoft.com/office/drawing/2014/main" id="{40A7C4DB-C4F4-61A0-7F2B-7BBA597BAB45}"/>
              </a:ext>
            </a:extLst>
          </p:cNvPr>
          <p:cNvSpPr>
            <a:spLocks noGrp="1"/>
          </p:cNvSpPr>
          <p:nvPr>
            <p:ph type="sldNum" sz="quarter" idx="12"/>
          </p:nvPr>
        </p:nvSpPr>
        <p:spPr/>
        <p:txBody>
          <a:bodyPr/>
          <a:lstStyle/>
          <a:p>
            <a:fld id="{76B51402-D8AD-3345-AF1A-7CB73C854E7F}" type="slidenum">
              <a:rPr lang="en-US" smtClean="0"/>
              <a:pPr/>
              <a:t>16</a:t>
            </a:fld>
            <a:endParaRPr lang="en-US" dirty="0"/>
          </a:p>
        </p:txBody>
      </p:sp>
      <p:sp>
        <p:nvSpPr>
          <p:cNvPr id="3" name="Footer Placeholder 2">
            <a:extLst>
              <a:ext uri="{FF2B5EF4-FFF2-40B4-BE49-F238E27FC236}">
                <a16:creationId xmlns:a16="http://schemas.microsoft.com/office/drawing/2014/main" id="{DB682BA0-E570-5C04-C0AA-396F9BE79A6B}"/>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grpSp>
        <p:nvGrpSpPr>
          <p:cNvPr id="26" name="Group 25">
            <a:extLst>
              <a:ext uri="{FF2B5EF4-FFF2-40B4-BE49-F238E27FC236}">
                <a16:creationId xmlns:a16="http://schemas.microsoft.com/office/drawing/2014/main" id="{F642FEF9-BF81-2AED-2F92-DFABABE14720}"/>
              </a:ext>
            </a:extLst>
          </p:cNvPr>
          <p:cNvGrpSpPr/>
          <p:nvPr/>
        </p:nvGrpSpPr>
        <p:grpSpPr>
          <a:xfrm>
            <a:off x="787400" y="1991387"/>
            <a:ext cx="10617201" cy="2875226"/>
            <a:chOff x="787399" y="1694784"/>
            <a:chExt cx="10617201" cy="2875226"/>
          </a:xfrm>
        </p:grpSpPr>
        <p:sp>
          <p:nvSpPr>
            <p:cNvPr id="5" name="Round Same Side Corner Rectangle 4">
              <a:extLst>
                <a:ext uri="{FF2B5EF4-FFF2-40B4-BE49-F238E27FC236}">
                  <a16:creationId xmlns:a16="http://schemas.microsoft.com/office/drawing/2014/main" id="{0CAF5600-088E-F469-0E21-85D19C152D52}"/>
                </a:ext>
              </a:extLst>
            </p:cNvPr>
            <p:cNvSpPr/>
            <p:nvPr/>
          </p:nvSpPr>
          <p:spPr>
            <a:xfrm>
              <a:off x="787399" y="1694784"/>
              <a:ext cx="3156857" cy="1299028"/>
            </a:xfrm>
            <a:prstGeom prst="round2SameRect">
              <a:avLst/>
            </a:prstGeom>
            <a:solidFill>
              <a:schemeClr val="accent2"/>
            </a:solidFill>
            <a:ln w="63500" cap="rnd">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i="0" dirty="0">
                  <a:solidFill>
                    <a:schemeClr val="bg1"/>
                  </a:solidFill>
                  <a:effectLst/>
                </a:rPr>
                <a:t>A Chorus of Voices:</a:t>
              </a:r>
              <a:r>
                <a:rPr lang="en-US" sz="1600" i="0" dirty="0">
                  <a:solidFill>
                    <a:schemeClr val="bg1"/>
                  </a:solidFill>
                  <a:effectLst/>
                </a:rPr>
                <a:t> Representation in </a:t>
              </a:r>
              <a:br>
                <a:rPr lang="en-US" sz="1600" i="0" dirty="0">
                  <a:solidFill>
                    <a:schemeClr val="bg1"/>
                  </a:solidFill>
                  <a:effectLst/>
                </a:rPr>
              </a:br>
              <a:r>
                <a:rPr lang="en-US" sz="1600" i="0" dirty="0">
                  <a:solidFill>
                    <a:schemeClr val="bg1"/>
                  </a:solidFill>
                  <a:effectLst/>
                </a:rPr>
                <a:t>Medical Research</a:t>
              </a:r>
            </a:p>
          </p:txBody>
        </p:sp>
        <p:sp>
          <p:nvSpPr>
            <p:cNvPr id="6" name="Round Same Side Corner Rectangle 5">
              <a:extLst>
                <a:ext uri="{FF2B5EF4-FFF2-40B4-BE49-F238E27FC236}">
                  <a16:creationId xmlns:a16="http://schemas.microsoft.com/office/drawing/2014/main" id="{A3A0B026-C56B-D623-5300-7BD220D4A02D}"/>
                </a:ext>
              </a:extLst>
            </p:cNvPr>
            <p:cNvSpPr/>
            <p:nvPr/>
          </p:nvSpPr>
          <p:spPr>
            <a:xfrm>
              <a:off x="4517571" y="1694784"/>
              <a:ext cx="3156857" cy="1299028"/>
            </a:xfrm>
            <a:prstGeom prst="round2SameRect">
              <a:avLst/>
            </a:prstGeom>
            <a:solidFill>
              <a:schemeClr val="accent3"/>
            </a:solidFill>
            <a:ln w="63500" cap="rnd">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i="0" dirty="0">
                  <a:solidFill>
                    <a:schemeClr val="bg1"/>
                  </a:solidFill>
                  <a:effectLst/>
                </a:rPr>
                <a:t>The Sound of Strategy: </a:t>
              </a:r>
            </a:p>
            <a:p>
              <a:pPr algn="ctr"/>
              <a:r>
                <a:rPr lang="en-US" sz="1600" i="0" dirty="0">
                  <a:solidFill>
                    <a:schemeClr val="bg1"/>
                  </a:solidFill>
                  <a:effectLst/>
                </a:rPr>
                <a:t>Data-driven Personalized Communications</a:t>
              </a:r>
            </a:p>
          </p:txBody>
        </p:sp>
        <p:sp>
          <p:nvSpPr>
            <p:cNvPr id="7" name="Round Same Side Corner Rectangle 6">
              <a:extLst>
                <a:ext uri="{FF2B5EF4-FFF2-40B4-BE49-F238E27FC236}">
                  <a16:creationId xmlns:a16="http://schemas.microsoft.com/office/drawing/2014/main" id="{6F7B68E7-12C4-4AB1-FFBE-789D5CE1F841}"/>
                </a:ext>
              </a:extLst>
            </p:cNvPr>
            <p:cNvSpPr/>
            <p:nvPr/>
          </p:nvSpPr>
          <p:spPr>
            <a:xfrm>
              <a:off x="8247743" y="1694784"/>
              <a:ext cx="3156857" cy="1299028"/>
            </a:xfrm>
            <a:prstGeom prst="round2SameRect">
              <a:avLst/>
            </a:prstGeom>
            <a:solidFill>
              <a:schemeClr val="tx2"/>
            </a:solidFill>
            <a:ln w="63500" cap="rnd">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Harmonizing the Future: </a:t>
              </a:r>
              <a:r>
                <a:rPr lang="en-US" sz="1600" dirty="0">
                  <a:solidFill>
                    <a:schemeClr val="bg1"/>
                  </a:solidFill>
                </a:rPr>
                <a:t>Generative AI's Effects on Medical Communications and Cross-Industry Collaborations</a:t>
              </a:r>
            </a:p>
          </p:txBody>
        </p:sp>
        <p:sp>
          <p:nvSpPr>
            <p:cNvPr id="8" name="Round Same Side Corner Rectangle 7">
              <a:extLst>
                <a:ext uri="{FF2B5EF4-FFF2-40B4-BE49-F238E27FC236}">
                  <a16:creationId xmlns:a16="http://schemas.microsoft.com/office/drawing/2014/main" id="{259580BB-08BD-E149-70BE-79DCFB293D55}"/>
                </a:ext>
              </a:extLst>
            </p:cNvPr>
            <p:cNvSpPr/>
            <p:nvPr/>
          </p:nvSpPr>
          <p:spPr>
            <a:xfrm flipV="1">
              <a:off x="787399" y="3257533"/>
              <a:ext cx="3156857" cy="1299028"/>
            </a:xfrm>
            <a:prstGeom prst="round2SameRect">
              <a:avLst/>
            </a:prstGeom>
            <a:solidFill>
              <a:schemeClr val="accent2"/>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p:txBody>
        </p:sp>
        <p:sp>
          <p:nvSpPr>
            <p:cNvPr id="10" name="Round Same Side Corner Rectangle 9">
              <a:extLst>
                <a:ext uri="{FF2B5EF4-FFF2-40B4-BE49-F238E27FC236}">
                  <a16:creationId xmlns:a16="http://schemas.microsoft.com/office/drawing/2014/main" id="{E1348B80-6501-0E69-4C6A-CB62AA435B1C}"/>
                </a:ext>
              </a:extLst>
            </p:cNvPr>
            <p:cNvSpPr/>
            <p:nvPr/>
          </p:nvSpPr>
          <p:spPr>
            <a:xfrm flipV="1">
              <a:off x="4517571" y="3257533"/>
              <a:ext cx="3156857" cy="1299028"/>
            </a:xfrm>
            <a:prstGeom prst="round2SameRect">
              <a:avLst/>
            </a:prstGeom>
            <a:solidFill>
              <a:schemeClr val="accent3"/>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p:txBody>
        </p:sp>
        <p:sp>
          <p:nvSpPr>
            <p:cNvPr id="11" name="Round Same Side Corner Rectangle 10">
              <a:extLst>
                <a:ext uri="{FF2B5EF4-FFF2-40B4-BE49-F238E27FC236}">
                  <a16:creationId xmlns:a16="http://schemas.microsoft.com/office/drawing/2014/main" id="{0965CC60-12A8-F840-E768-BCC70F7A6751}"/>
                </a:ext>
              </a:extLst>
            </p:cNvPr>
            <p:cNvSpPr/>
            <p:nvPr/>
          </p:nvSpPr>
          <p:spPr>
            <a:xfrm flipV="1">
              <a:off x="8247743" y="3244085"/>
              <a:ext cx="3156857" cy="1325925"/>
            </a:xfrm>
            <a:prstGeom prst="round2SameRect">
              <a:avLst/>
            </a:prstGeom>
            <a:solidFill>
              <a:schemeClr val="tx2"/>
            </a:solidFill>
            <a:ln>
              <a:noFill/>
            </a:ln>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i="0" dirty="0">
                <a:solidFill>
                  <a:schemeClr val="tx2"/>
                </a:solidFill>
                <a:effectLst/>
              </a:endParaRPr>
            </a:p>
          </p:txBody>
        </p:sp>
        <p:sp>
          <p:nvSpPr>
            <p:cNvPr id="17" name="TextBox 16">
              <a:extLst>
                <a:ext uri="{FF2B5EF4-FFF2-40B4-BE49-F238E27FC236}">
                  <a16:creationId xmlns:a16="http://schemas.microsoft.com/office/drawing/2014/main" id="{EAF6C1BA-68FB-4542-A9B5-5DC69D219D3B}"/>
                </a:ext>
              </a:extLst>
            </p:cNvPr>
            <p:cNvSpPr txBox="1"/>
            <p:nvPr/>
          </p:nvSpPr>
          <p:spPr>
            <a:xfrm>
              <a:off x="937077" y="3537715"/>
              <a:ext cx="2857501" cy="738664"/>
            </a:xfrm>
            <a:prstGeom prst="rect">
              <a:avLst/>
            </a:prstGeom>
            <a:noFill/>
          </p:spPr>
          <p:txBody>
            <a:bodyPr wrap="square" lIns="0" tIns="0" rIns="0" bIns="0" rtlCol="0">
              <a:spAutoFit/>
            </a:bodyPr>
            <a:lstStyle/>
            <a:p>
              <a:pPr algn="ctr"/>
              <a:r>
                <a:rPr lang="en-US" sz="1600" b="1" dirty="0">
                  <a:solidFill>
                    <a:schemeClr val="bg1"/>
                  </a:solidFill>
                </a:rPr>
                <a:t>Behind the Music: </a:t>
              </a:r>
              <a:br>
                <a:rPr lang="en-US" sz="1600" b="1" dirty="0">
                  <a:solidFill>
                    <a:schemeClr val="bg1"/>
                  </a:solidFill>
                </a:rPr>
              </a:br>
              <a:r>
                <a:rPr lang="en-US" sz="1600" dirty="0">
                  <a:solidFill>
                    <a:schemeClr val="bg1"/>
                  </a:solidFill>
                </a:rPr>
                <a:t>A Candid Conversation with Journal Editors and Publishers</a:t>
              </a:r>
            </a:p>
          </p:txBody>
        </p:sp>
        <p:sp>
          <p:nvSpPr>
            <p:cNvPr id="18" name="TextBox 17">
              <a:extLst>
                <a:ext uri="{FF2B5EF4-FFF2-40B4-BE49-F238E27FC236}">
                  <a16:creationId xmlns:a16="http://schemas.microsoft.com/office/drawing/2014/main" id="{E4C1DB63-EA40-3C7F-4ABE-4286EE044656}"/>
                </a:ext>
              </a:extLst>
            </p:cNvPr>
            <p:cNvSpPr txBox="1"/>
            <p:nvPr/>
          </p:nvSpPr>
          <p:spPr>
            <a:xfrm>
              <a:off x="4667248" y="3643731"/>
              <a:ext cx="2857501"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Hot Topics and </a:t>
              </a:r>
              <a:br>
                <a:rPr lang="en-US" sz="1600" dirty="0">
                  <a:solidFill>
                    <a:schemeClr val="bg1"/>
                  </a:solidFill>
                </a:rPr>
              </a:br>
              <a:r>
                <a:rPr lang="en-US" sz="1600" dirty="0">
                  <a:solidFill>
                    <a:schemeClr val="bg1"/>
                  </a:solidFill>
                </a:rPr>
                <a:t>Meeting Highlights</a:t>
              </a:r>
            </a:p>
          </p:txBody>
        </p:sp>
        <p:sp>
          <p:nvSpPr>
            <p:cNvPr id="25" name="TextBox 24">
              <a:extLst>
                <a:ext uri="{FF2B5EF4-FFF2-40B4-BE49-F238E27FC236}">
                  <a16:creationId xmlns:a16="http://schemas.microsoft.com/office/drawing/2014/main" id="{6940FF43-4EFC-589E-3DD6-C240E3D7E70D}"/>
                </a:ext>
              </a:extLst>
            </p:cNvPr>
            <p:cNvSpPr txBox="1"/>
            <p:nvPr/>
          </p:nvSpPr>
          <p:spPr>
            <a:xfrm>
              <a:off x="8412841" y="3525015"/>
              <a:ext cx="285750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Presidential Address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Board of Trustees Plaque and Gavel Ceremony</a:t>
              </a:r>
            </a:p>
          </p:txBody>
        </p:sp>
      </p:grpSp>
    </p:spTree>
    <p:custDataLst>
      <p:tags r:id="rId1"/>
    </p:custDataLst>
    <p:extLst>
      <p:ext uri="{BB962C8B-B14F-4D97-AF65-F5344CB8AC3E}">
        <p14:creationId xmlns:p14="http://schemas.microsoft.com/office/powerpoint/2010/main" val="3611474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9086-2665-D3A1-0AE7-AEFDA517B29E}"/>
              </a:ext>
            </a:extLst>
          </p:cNvPr>
          <p:cNvSpPr>
            <a:spLocks noGrp="1"/>
          </p:cNvSpPr>
          <p:nvPr>
            <p:ph type="title"/>
          </p:nvPr>
        </p:nvSpPr>
        <p:spPr/>
        <p:txBody>
          <a:bodyPr/>
          <a:lstStyle/>
          <a:p>
            <a:r>
              <a:rPr lang="en-US" dirty="0"/>
              <a:t>Member Research</a:t>
            </a:r>
          </a:p>
        </p:txBody>
      </p:sp>
      <p:sp>
        <p:nvSpPr>
          <p:cNvPr id="4" name="Slide Number Placeholder 3">
            <a:extLst>
              <a:ext uri="{FF2B5EF4-FFF2-40B4-BE49-F238E27FC236}">
                <a16:creationId xmlns:a16="http://schemas.microsoft.com/office/drawing/2014/main" id="{44BBD890-0B2D-14BA-E997-C1C705DD049E}"/>
              </a:ext>
            </a:extLst>
          </p:cNvPr>
          <p:cNvSpPr>
            <a:spLocks noGrp="1"/>
          </p:cNvSpPr>
          <p:nvPr>
            <p:ph type="sldNum" sz="quarter" idx="12"/>
          </p:nvPr>
        </p:nvSpPr>
        <p:spPr/>
        <p:txBody>
          <a:bodyPr/>
          <a:lstStyle/>
          <a:p>
            <a:fld id="{76B51402-D8AD-3345-AF1A-7CB73C854E7F}" type="slidenum">
              <a:rPr lang="en-US" smtClean="0"/>
              <a:pPr/>
              <a:t>17</a:t>
            </a:fld>
            <a:endParaRPr lang="en-US" dirty="0"/>
          </a:p>
        </p:txBody>
      </p:sp>
      <p:sp>
        <p:nvSpPr>
          <p:cNvPr id="3" name="Footer Placeholder 2">
            <a:extLst>
              <a:ext uri="{FF2B5EF4-FFF2-40B4-BE49-F238E27FC236}">
                <a16:creationId xmlns:a16="http://schemas.microsoft.com/office/drawing/2014/main" id="{BFD5F856-1F8C-10BC-8083-52F7213E3E08}"/>
              </a:ext>
            </a:extLst>
          </p:cNvPr>
          <p:cNvSpPr>
            <a:spLocks noGrp="1"/>
          </p:cNvSpPr>
          <p:nvPr>
            <p:ph type="ftr" sz="quarter" idx="11"/>
          </p:nvPr>
        </p:nvSpPr>
        <p:spPr/>
        <p:txBody>
          <a:bodyPr/>
          <a:lstStyle/>
          <a:p>
            <a:r>
              <a:rPr lang="en-US" dirty="0"/>
              <a:t>This information is for educational use only. Do not copy. Do not distribute.</a:t>
            </a:r>
          </a:p>
        </p:txBody>
      </p:sp>
      <p:sp>
        <p:nvSpPr>
          <p:cNvPr id="11" name="TextBox 10">
            <a:extLst>
              <a:ext uri="{FF2B5EF4-FFF2-40B4-BE49-F238E27FC236}">
                <a16:creationId xmlns:a16="http://schemas.microsoft.com/office/drawing/2014/main" id="{5F36EB5B-E0AE-701B-9485-B20DEE8ACCCA}"/>
              </a:ext>
            </a:extLst>
          </p:cNvPr>
          <p:cNvSpPr txBox="1"/>
          <p:nvPr/>
        </p:nvSpPr>
        <p:spPr>
          <a:xfrm>
            <a:off x="351312" y="1707105"/>
            <a:ext cx="3429659" cy="369332"/>
          </a:xfrm>
          <a:prstGeom prst="rect">
            <a:avLst/>
          </a:prstGeom>
          <a:noFill/>
        </p:spPr>
        <p:txBody>
          <a:bodyPr wrap="square" rtlCol="0">
            <a:spAutoFit/>
          </a:bodyPr>
          <a:lstStyle/>
          <a:p>
            <a:pPr algn="ctr"/>
            <a:r>
              <a:rPr lang="en-US" b="1" dirty="0">
                <a:solidFill>
                  <a:schemeClr val="accent2"/>
                </a:solidFill>
              </a:rPr>
              <a:t>Daily Oral Presentations</a:t>
            </a:r>
          </a:p>
        </p:txBody>
      </p:sp>
      <p:sp>
        <p:nvSpPr>
          <p:cNvPr id="12" name="TextBox 11">
            <a:extLst>
              <a:ext uri="{FF2B5EF4-FFF2-40B4-BE49-F238E27FC236}">
                <a16:creationId xmlns:a16="http://schemas.microsoft.com/office/drawing/2014/main" id="{BF7BE53E-947F-9ADE-1F38-95513A3CE57B}"/>
              </a:ext>
            </a:extLst>
          </p:cNvPr>
          <p:cNvSpPr txBox="1"/>
          <p:nvPr/>
        </p:nvSpPr>
        <p:spPr>
          <a:xfrm>
            <a:off x="4381170" y="1707105"/>
            <a:ext cx="3429659" cy="369332"/>
          </a:xfrm>
          <a:prstGeom prst="rect">
            <a:avLst/>
          </a:prstGeom>
          <a:noFill/>
        </p:spPr>
        <p:txBody>
          <a:bodyPr wrap="square" rtlCol="0">
            <a:spAutoFit/>
          </a:bodyPr>
          <a:lstStyle/>
          <a:p>
            <a:pPr algn="ctr"/>
            <a:r>
              <a:rPr lang="en-US" b="1" dirty="0">
                <a:solidFill>
                  <a:schemeClr val="accent4"/>
                </a:solidFill>
              </a:rPr>
              <a:t>Daily Poster Tours</a:t>
            </a:r>
          </a:p>
        </p:txBody>
      </p:sp>
      <p:sp>
        <p:nvSpPr>
          <p:cNvPr id="13" name="TextBox 12">
            <a:extLst>
              <a:ext uri="{FF2B5EF4-FFF2-40B4-BE49-F238E27FC236}">
                <a16:creationId xmlns:a16="http://schemas.microsoft.com/office/drawing/2014/main" id="{67008054-052A-D572-AA18-A53B876728D5}"/>
              </a:ext>
            </a:extLst>
          </p:cNvPr>
          <p:cNvSpPr txBox="1"/>
          <p:nvPr/>
        </p:nvSpPr>
        <p:spPr>
          <a:xfrm>
            <a:off x="8411029" y="1707105"/>
            <a:ext cx="3429659" cy="369332"/>
          </a:xfrm>
          <a:prstGeom prst="rect">
            <a:avLst/>
          </a:prstGeom>
          <a:noFill/>
        </p:spPr>
        <p:txBody>
          <a:bodyPr wrap="square" rtlCol="0">
            <a:spAutoFit/>
          </a:bodyPr>
          <a:lstStyle/>
          <a:p>
            <a:pPr algn="ctr"/>
            <a:r>
              <a:rPr lang="en-US" b="1" dirty="0">
                <a:solidFill>
                  <a:schemeClr val="accent3"/>
                </a:solidFill>
              </a:rPr>
              <a:t>Poster Reception</a:t>
            </a:r>
          </a:p>
        </p:txBody>
      </p:sp>
      <p:pic>
        <p:nvPicPr>
          <p:cNvPr id="14" name="Picture 13" descr="A person standing at a podium">
            <a:extLst>
              <a:ext uri="{FF2B5EF4-FFF2-40B4-BE49-F238E27FC236}">
                <a16:creationId xmlns:a16="http://schemas.microsoft.com/office/drawing/2014/main" id="{96F8C554-8B1E-099A-4B32-09675D867A14}"/>
              </a:ext>
            </a:extLst>
          </p:cNvPr>
          <p:cNvPicPr>
            <a:picLocks noChangeAspect="1"/>
          </p:cNvPicPr>
          <p:nvPr/>
        </p:nvPicPr>
        <p:blipFill>
          <a:blip r:embed="rId4"/>
          <a:stretch>
            <a:fillRect/>
          </a:stretch>
        </p:blipFill>
        <p:spPr>
          <a:xfrm>
            <a:off x="185152" y="2344466"/>
            <a:ext cx="3753593" cy="2591218"/>
          </a:xfrm>
          <a:prstGeom prst="rect">
            <a:avLst/>
          </a:prstGeom>
          <a:ln>
            <a:noFill/>
          </a:ln>
          <a:effectLst>
            <a:softEdge rad="112500"/>
          </a:effectLst>
        </p:spPr>
      </p:pic>
      <p:pic>
        <p:nvPicPr>
          <p:cNvPr id="1026" name="Picture 2">
            <a:extLst>
              <a:ext uri="{FF2B5EF4-FFF2-40B4-BE49-F238E27FC236}">
                <a16:creationId xmlns:a16="http://schemas.microsoft.com/office/drawing/2014/main" id="{BC9DA3AB-BC0C-F079-B16A-E58C7E730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6995" y="2344466"/>
            <a:ext cx="3890425" cy="2591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26884F5-9754-6D07-5DBB-1B39902BB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5669" y="2344466"/>
            <a:ext cx="3890426" cy="2591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5568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BEC0-12FD-7BEA-D948-B8CED7A2B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E747A-2A3C-038A-46F4-816F60D62F3A}"/>
              </a:ext>
            </a:extLst>
          </p:cNvPr>
          <p:cNvSpPr>
            <a:spLocks noGrp="1"/>
          </p:cNvSpPr>
          <p:nvPr>
            <p:ph type="title"/>
          </p:nvPr>
        </p:nvSpPr>
        <p:spPr/>
        <p:txBody>
          <a:bodyPr/>
          <a:lstStyle/>
          <a:p>
            <a:r>
              <a:rPr lang="en-US" dirty="0"/>
              <a:t>Top 10 Reasons to Attend</a:t>
            </a:r>
          </a:p>
        </p:txBody>
      </p:sp>
      <p:sp>
        <p:nvSpPr>
          <p:cNvPr id="4" name="Slide Number Placeholder 3">
            <a:extLst>
              <a:ext uri="{FF2B5EF4-FFF2-40B4-BE49-F238E27FC236}">
                <a16:creationId xmlns:a16="http://schemas.microsoft.com/office/drawing/2014/main" id="{9D54A8F5-C3A1-C77C-E3C2-94488BCB0888}"/>
              </a:ext>
            </a:extLst>
          </p:cNvPr>
          <p:cNvSpPr>
            <a:spLocks noGrp="1"/>
          </p:cNvSpPr>
          <p:nvPr>
            <p:ph type="sldNum" sz="quarter" idx="12"/>
          </p:nvPr>
        </p:nvSpPr>
        <p:spPr/>
        <p:txBody>
          <a:bodyPr/>
          <a:lstStyle/>
          <a:p>
            <a:fld id="{76B51402-D8AD-3345-AF1A-7CB73C854E7F}" type="slidenum">
              <a:rPr lang="en-US" smtClean="0"/>
              <a:pPr/>
              <a:t>18</a:t>
            </a:fld>
            <a:endParaRPr lang="en-US" dirty="0"/>
          </a:p>
        </p:txBody>
      </p:sp>
      <p:sp>
        <p:nvSpPr>
          <p:cNvPr id="3" name="Footer Placeholder 2">
            <a:extLst>
              <a:ext uri="{FF2B5EF4-FFF2-40B4-BE49-F238E27FC236}">
                <a16:creationId xmlns:a16="http://schemas.microsoft.com/office/drawing/2014/main" id="{5638899B-B211-3009-7BFA-4899D97E0F41}"/>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grpSp>
        <p:nvGrpSpPr>
          <p:cNvPr id="6" name="Group 5">
            <a:extLst>
              <a:ext uri="{FF2B5EF4-FFF2-40B4-BE49-F238E27FC236}">
                <a16:creationId xmlns:a16="http://schemas.microsoft.com/office/drawing/2014/main" id="{AB6FDC9D-3289-4170-24FB-5F06DD686985}"/>
              </a:ext>
            </a:extLst>
          </p:cNvPr>
          <p:cNvGrpSpPr/>
          <p:nvPr/>
        </p:nvGrpSpPr>
        <p:grpSpPr>
          <a:xfrm>
            <a:off x="1016000" y="1588609"/>
            <a:ext cx="10160001" cy="3680781"/>
            <a:chOff x="1828799" y="1469254"/>
            <a:chExt cx="10160001" cy="3680781"/>
          </a:xfrm>
        </p:grpSpPr>
        <p:sp>
          <p:nvSpPr>
            <p:cNvPr id="11" name="Rounded Rectangle 10">
              <a:extLst>
                <a:ext uri="{FF2B5EF4-FFF2-40B4-BE49-F238E27FC236}">
                  <a16:creationId xmlns:a16="http://schemas.microsoft.com/office/drawing/2014/main" id="{FB373E7F-B33B-F991-916E-E7DBC0BB7B80}"/>
                </a:ext>
              </a:extLst>
            </p:cNvPr>
            <p:cNvSpPr/>
            <p:nvPr/>
          </p:nvSpPr>
          <p:spPr>
            <a:xfrm>
              <a:off x="6981370" y="4525921"/>
              <a:ext cx="5007430" cy="624114"/>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CMPP CE Credits</a:t>
              </a:r>
            </a:p>
          </p:txBody>
        </p:sp>
        <p:sp>
          <p:nvSpPr>
            <p:cNvPr id="12" name="Rounded Rectangle 11">
              <a:extLst>
                <a:ext uri="{FF2B5EF4-FFF2-40B4-BE49-F238E27FC236}">
                  <a16:creationId xmlns:a16="http://schemas.microsoft.com/office/drawing/2014/main" id="{97297BCF-2ECE-2266-7F6D-44BDA11488F9}"/>
                </a:ext>
              </a:extLst>
            </p:cNvPr>
            <p:cNvSpPr/>
            <p:nvPr/>
          </p:nvSpPr>
          <p:spPr>
            <a:xfrm>
              <a:off x="1828799" y="2233421"/>
              <a:ext cx="5007430" cy="624114"/>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130+ Companies Represented</a:t>
              </a:r>
            </a:p>
          </p:txBody>
        </p:sp>
        <p:sp>
          <p:nvSpPr>
            <p:cNvPr id="13" name="Rounded Rectangle 12">
              <a:extLst>
                <a:ext uri="{FF2B5EF4-FFF2-40B4-BE49-F238E27FC236}">
                  <a16:creationId xmlns:a16="http://schemas.microsoft.com/office/drawing/2014/main" id="{2F0FC1BC-C1BA-6778-BFAB-A8AA4BDAA563}"/>
                </a:ext>
              </a:extLst>
            </p:cNvPr>
            <p:cNvSpPr/>
            <p:nvPr/>
          </p:nvSpPr>
          <p:spPr>
            <a:xfrm>
              <a:off x="1828799" y="2997588"/>
              <a:ext cx="5007430" cy="624114"/>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Networking and Poster Receptions</a:t>
              </a:r>
            </a:p>
          </p:txBody>
        </p:sp>
        <p:sp>
          <p:nvSpPr>
            <p:cNvPr id="14" name="Rounded Rectangle 13">
              <a:extLst>
                <a:ext uri="{FF2B5EF4-FFF2-40B4-BE49-F238E27FC236}">
                  <a16:creationId xmlns:a16="http://schemas.microsoft.com/office/drawing/2014/main" id="{71FC4626-AA21-E51E-D98C-B06E10E16DA0}"/>
                </a:ext>
              </a:extLst>
            </p:cNvPr>
            <p:cNvSpPr/>
            <p:nvPr/>
          </p:nvSpPr>
          <p:spPr>
            <a:xfrm>
              <a:off x="1828799" y="3761755"/>
              <a:ext cx="5007430" cy="624114"/>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Professional Excellence Awards</a:t>
              </a:r>
            </a:p>
          </p:txBody>
        </p:sp>
        <p:sp>
          <p:nvSpPr>
            <p:cNvPr id="15" name="Rounded Rectangle 14">
              <a:extLst>
                <a:ext uri="{FF2B5EF4-FFF2-40B4-BE49-F238E27FC236}">
                  <a16:creationId xmlns:a16="http://schemas.microsoft.com/office/drawing/2014/main" id="{47BC3646-5E6D-D574-1A81-560765F166A2}"/>
                </a:ext>
              </a:extLst>
            </p:cNvPr>
            <p:cNvSpPr/>
            <p:nvPr/>
          </p:nvSpPr>
          <p:spPr>
            <a:xfrm>
              <a:off x="1828799" y="4525921"/>
              <a:ext cx="5007430" cy="624114"/>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Exhibitors and NEW Product Theaters</a:t>
              </a:r>
            </a:p>
          </p:txBody>
        </p:sp>
        <p:sp>
          <p:nvSpPr>
            <p:cNvPr id="16" name="Rounded Rectangle 15">
              <a:extLst>
                <a:ext uri="{FF2B5EF4-FFF2-40B4-BE49-F238E27FC236}">
                  <a16:creationId xmlns:a16="http://schemas.microsoft.com/office/drawing/2014/main" id="{296DD10F-C54A-8D89-FA99-41D7F44E70C8}"/>
                </a:ext>
              </a:extLst>
            </p:cNvPr>
            <p:cNvSpPr/>
            <p:nvPr/>
          </p:nvSpPr>
          <p:spPr>
            <a:xfrm>
              <a:off x="6981370" y="1469254"/>
              <a:ext cx="5007430" cy="624114"/>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30 Member Proposals</a:t>
              </a:r>
              <a:endParaRPr lang="en-US" dirty="0"/>
            </a:p>
          </p:txBody>
        </p:sp>
        <p:sp>
          <p:nvSpPr>
            <p:cNvPr id="17" name="Rounded Rectangle 16">
              <a:extLst>
                <a:ext uri="{FF2B5EF4-FFF2-40B4-BE49-F238E27FC236}">
                  <a16:creationId xmlns:a16="http://schemas.microsoft.com/office/drawing/2014/main" id="{C5C38EC0-DD54-6849-9C57-81DDBEDAF556}"/>
                </a:ext>
              </a:extLst>
            </p:cNvPr>
            <p:cNvSpPr/>
            <p:nvPr/>
          </p:nvSpPr>
          <p:spPr>
            <a:xfrm>
              <a:off x="6981370" y="2233421"/>
              <a:ext cx="5007430" cy="624114"/>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Engaging Keynote Speakers</a:t>
              </a:r>
            </a:p>
          </p:txBody>
        </p:sp>
        <p:sp>
          <p:nvSpPr>
            <p:cNvPr id="18" name="Rounded Rectangle 17">
              <a:extLst>
                <a:ext uri="{FF2B5EF4-FFF2-40B4-BE49-F238E27FC236}">
                  <a16:creationId xmlns:a16="http://schemas.microsoft.com/office/drawing/2014/main" id="{4C431E2E-C424-D515-7B07-C62E36E608B2}"/>
                </a:ext>
              </a:extLst>
            </p:cNvPr>
            <p:cNvSpPr/>
            <p:nvPr/>
          </p:nvSpPr>
          <p:spPr>
            <a:xfrm>
              <a:off x="6981370" y="2997588"/>
              <a:ext cx="5007430" cy="624114"/>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Cutting Edge Topics</a:t>
              </a:r>
            </a:p>
          </p:txBody>
        </p:sp>
        <p:sp>
          <p:nvSpPr>
            <p:cNvPr id="19" name="Rounded Rectangle 18">
              <a:extLst>
                <a:ext uri="{FF2B5EF4-FFF2-40B4-BE49-F238E27FC236}">
                  <a16:creationId xmlns:a16="http://schemas.microsoft.com/office/drawing/2014/main" id="{971B46E8-1FD2-0F69-BA2B-0A8357F84E1D}"/>
                </a:ext>
              </a:extLst>
            </p:cNvPr>
            <p:cNvSpPr/>
            <p:nvPr/>
          </p:nvSpPr>
          <p:spPr>
            <a:xfrm>
              <a:off x="6981370" y="3761755"/>
              <a:ext cx="5007430" cy="624114"/>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Resources from ISMPP Committees </a:t>
              </a:r>
            </a:p>
          </p:txBody>
        </p:sp>
        <p:sp>
          <p:nvSpPr>
            <p:cNvPr id="20" name="Rounded Rectangle 19">
              <a:extLst>
                <a:ext uri="{FF2B5EF4-FFF2-40B4-BE49-F238E27FC236}">
                  <a16:creationId xmlns:a16="http://schemas.microsoft.com/office/drawing/2014/main" id="{946AF44A-F8C4-C756-4F9A-3E88EDA676A0}"/>
                </a:ext>
              </a:extLst>
            </p:cNvPr>
            <p:cNvSpPr/>
            <p:nvPr/>
          </p:nvSpPr>
          <p:spPr>
            <a:xfrm>
              <a:off x="1828799" y="1469254"/>
              <a:ext cx="5007430" cy="624114"/>
            </a:xfrm>
            <a:prstGeom prst="round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Expand Your Network</a:t>
              </a:r>
            </a:p>
          </p:txBody>
        </p:sp>
      </p:grpSp>
    </p:spTree>
    <p:custDataLst>
      <p:tags r:id="rId1"/>
    </p:custDataLst>
    <p:extLst>
      <p:ext uri="{BB962C8B-B14F-4D97-AF65-F5344CB8AC3E}">
        <p14:creationId xmlns:p14="http://schemas.microsoft.com/office/powerpoint/2010/main" val="473951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EAA6-0727-A48A-1D11-E589924D4CBD}"/>
              </a:ext>
            </a:extLst>
          </p:cNvPr>
          <p:cNvSpPr>
            <a:spLocks noGrp="1"/>
          </p:cNvSpPr>
          <p:nvPr>
            <p:ph type="title"/>
          </p:nvPr>
        </p:nvSpPr>
        <p:spPr/>
        <p:txBody>
          <a:bodyPr/>
          <a:lstStyle/>
          <a:p>
            <a:r>
              <a:rPr lang="en-US" dirty="0"/>
              <a:t>ISMPP Code of Conduct</a:t>
            </a:r>
          </a:p>
        </p:txBody>
      </p:sp>
      <p:sp>
        <p:nvSpPr>
          <p:cNvPr id="3" name="Content Placeholder 2">
            <a:extLst>
              <a:ext uri="{FF2B5EF4-FFF2-40B4-BE49-F238E27FC236}">
                <a16:creationId xmlns:a16="http://schemas.microsoft.com/office/drawing/2014/main" id="{71EF6D2C-DE68-BD04-4885-3F9F9F1FA7F4}"/>
              </a:ext>
            </a:extLst>
          </p:cNvPr>
          <p:cNvSpPr>
            <a:spLocks noGrp="1"/>
          </p:cNvSpPr>
          <p:nvPr>
            <p:ph idx="1"/>
          </p:nvPr>
        </p:nvSpPr>
        <p:spPr/>
        <p:txBody>
          <a:bodyPr/>
          <a:lstStyle/>
          <a:p>
            <a:pPr marL="0" indent="0">
              <a:buNone/>
            </a:pPr>
            <a:r>
              <a:rPr lang="en-US" dirty="0"/>
              <a:t>ISMPP is committed to providing a meeting environment that is welcoming and safe for participants. Attendees are expected to conduct themselves in a highly professional and respectful manner at all times. If you experience an incident that creates discomfort for you or another meeting attendee, please contact an ISMPP staff member at the meeting’s registration desk and/or email </a:t>
            </a:r>
            <a:r>
              <a:rPr lang="en-US" dirty="0">
                <a:solidFill>
                  <a:srgbClr val="0070C0"/>
                </a:solidFill>
              </a:rPr>
              <a:t>ismpp@ismpp.org</a:t>
            </a:r>
            <a:r>
              <a:rPr lang="en-US" dirty="0"/>
              <a:t>. We look forward to a great meeting experience!</a:t>
            </a:r>
          </a:p>
        </p:txBody>
      </p:sp>
      <p:sp>
        <p:nvSpPr>
          <p:cNvPr id="4" name="Slide Number Placeholder 3">
            <a:extLst>
              <a:ext uri="{FF2B5EF4-FFF2-40B4-BE49-F238E27FC236}">
                <a16:creationId xmlns:a16="http://schemas.microsoft.com/office/drawing/2014/main" id="{477A25B6-DD78-C3F2-34B1-257841020A54}"/>
              </a:ext>
            </a:extLst>
          </p:cNvPr>
          <p:cNvSpPr>
            <a:spLocks noGrp="1"/>
          </p:cNvSpPr>
          <p:nvPr>
            <p:ph type="sldNum" sz="quarter" idx="12"/>
          </p:nvPr>
        </p:nvSpPr>
        <p:spPr/>
        <p:txBody>
          <a:bodyPr/>
          <a:lstStyle/>
          <a:p>
            <a:fld id="{76B51402-D8AD-3345-AF1A-7CB73C854E7F}" type="slidenum">
              <a:rPr lang="en-US" smtClean="0"/>
              <a:pPr/>
              <a:t>19</a:t>
            </a:fld>
            <a:endParaRPr lang="en-US" dirty="0"/>
          </a:p>
        </p:txBody>
      </p:sp>
      <p:sp>
        <p:nvSpPr>
          <p:cNvPr id="5" name="Footer Placeholder 4">
            <a:extLst>
              <a:ext uri="{FF2B5EF4-FFF2-40B4-BE49-F238E27FC236}">
                <a16:creationId xmlns:a16="http://schemas.microsoft.com/office/drawing/2014/main" id="{7BA297B7-6E6D-3717-B487-84FA802D2E14}"/>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spTree>
    <p:custDataLst>
      <p:tags r:id="rId1"/>
    </p:custDataLst>
    <p:extLst>
      <p:ext uri="{BB962C8B-B14F-4D97-AF65-F5344CB8AC3E}">
        <p14:creationId xmlns:p14="http://schemas.microsoft.com/office/powerpoint/2010/main" val="33284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A6F9B-AD80-9192-EFE8-3AFED26AB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809F3-5E6E-4E1B-9D5E-6F691FBFD80C}"/>
              </a:ext>
            </a:extLst>
          </p:cNvPr>
          <p:cNvSpPr>
            <a:spLocks noGrp="1"/>
          </p:cNvSpPr>
          <p:nvPr>
            <p:ph type="title"/>
          </p:nvPr>
        </p:nvSpPr>
        <p:spPr/>
        <p:txBody>
          <a:bodyPr/>
          <a:lstStyle/>
          <a:p>
            <a:r>
              <a:rPr lang="en-US" dirty="0"/>
              <a:t>Today’s Speakers</a:t>
            </a:r>
          </a:p>
        </p:txBody>
      </p:sp>
      <p:sp>
        <p:nvSpPr>
          <p:cNvPr id="4" name="Slide Number Placeholder 3">
            <a:extLst>
              <a:ext uri="{FF2B5EF4-FFF2-40B4-BE49-F238E27FC236}">
                <a16:creationId xmlns:a16="http://schemas.microsoft.com/office/drawing/2014/main" id="{AA87C19B-7781-A42A-1FEE-F04E387C40EA}"/>
              </a:ext>
            </a:extLst>
          </p:cNvPr>
          <p:cNvSpPr>
            <a:spLocks noGrp="1"/>
          </p:cNvSpPr>
          <p:nvPr>
            <p:ph type="sldNum" sz="quarter" idx="12"/>
          </p:nvPr>
        </p:nvSpPr>
        <p:spPr/>
        <p:txBody>
          <a:bodyPr/>
          <a:lstStyle/>
          <a:p>
            <a:fld id="{76B51402-D8AD-3345-AF1A-7CB73C854E7F}" type="slidenum">
              <a:rPr lang="en-US" smtClean="0"/>
              <a:pPr/>
              <a:t>2</a:t>
            </a:fld>
            <a:endParaRPr lang="en-US" dirty="0"/>
          </a:p>
        </p:txBody>
      </p:sp>
      <p:sp>
        <p:nvSpPr>
          <p:cNvPr id="3" name="Footer Placeholder 2">
            <a:extLst>
              <a:ext uri="{FF2B5EF4-FFF2-40B4-BE49-F238E27FC236}">
                <a16:creationId xmlns:a16="http://schemas.microsoft.com/office/drawing/2014/main" id="{2087DF6B-3433-5038-FEB0-18F078A7ED12}"/>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grpSp>
        <p:nvGrpSpPr>
          <p:cNvPr id="8" name="Group 7">
            <a:extLst>
              <a:ext uri="{FF2B5EF4-FFF2-40B4-BE49-F238E27FC236}">
                <a16:creationId xmlns:a16="http://schemas.microsoft.com/office/drawing/2014/main" id="{1BAF055F-2B37-3AC2-E801-28800A03064A}"/>
              </a:ext>
            </a:extLst>
          </p:cNvPr>
          <p:cNvGrpSpPr/>
          <p:nvPr/>
        </p:nvGrpSpPr>
        <p:grpSpPr>
          <a:xfrm>
            <a:off x="1910820" y="1834181"/>
            <a:ext cx="8370359" cy="3851717"/>
            <a:chOff x="1718963" y="1834181"/>
            <a:chExt cx="8370359" cy="3851717"/>
          </a:xfrm>
        </p:grpSpPr>
        <p:sp>
          <p:nvSpPr>
            <p:cNvPr id="5" name="TextBox 4">
              <a:extLst>
                <a:ext uri="{FF2B5EF4-FFF2-40B4-BE49-F238E27FC236}">
                  <a16:creationId xmlns:a16="http://schemas.microsoft.com/office/drawing/2014/main" id="{D08A4AB3-2CE4-48D3-024C-9F6857C90813}"/>
                </a:ext>
              </a:extLst>
            </p:cNvPr>
            <p:cNvSpPr txBox="1"/>
            <p:nvPr/>
          </p:nvSpPr>
          <p:spPr>
            <a:xfrm>
              <a:off x="1718963" y="3962349"/>
              <a:ext cx="3927842" cy="1231106"/>
            </a:xfrm>
            <a:prstGeom prst="rect">
              <a:avLst/>
            </a:prstGeom>
            <a:noFill/>
          </p:spPr>
          <p:txBody>
            <a:bodyPr wrap="square" rtlCol="0">
              <a:spAutoFit/>
            </a:bodyPr>
            <a:lstStyle/>
            <a:p>
              <a:pPr algn="ctr"/>
              <a:r>
                <a:rPr lang="en-US" b="1" dirty="0">
                  <a:solidFill>
                    <a:schemeClr val="accent4"/>
                  </a:solidFill>
                </a:rPr>
                <a:t>Jenny Ghith</a:t>
              </a:r>
            </a:p>
            <a:p>
              <a:pPr algn="ctr"/>
              <a:r>
                <a:rPr lang="en-US" sz="1400" dirty="0"/>
                <a:t>Senior Director,</a:t>
              </a:r>
              <a:br>
                <a:rPr lang="en-US" sz="1400" dirty="0"/>
              </a:br>
              <a:r>
                <a:rPr lang="en-US" sz="1400" dirty="0"/>
                <a:t>Channel Integration and Innovation Lead, </a:t>
              </a:r>
              <a:br>
                <a:rPr lang="en-US" sz="1400" dirty="0"/>
              </a:br>
              <a:r>
                <a:rPr lang="en-US" sz="1400" dirty="0"/>
                <a:t>Global Scientific Communications</a:t>
              </a:r>
            </a:p>
            <a:p>
              <a:pPr algn="ctr"/>
              <a:r>
                <a:rPr lang="en-US" sz="1400" b="1" dirty="0"/>
                <a:t>GSK</a:t>
              </a:r>
            </a:p>
          </p:txBody>
        </p:sp>
        <p:sp>
          <p:nvSpPr>
            <p:cNvPr id="6" name="TextBox 5">
              <a:extLst>
                <a:ext uri="{FF2B5EF4-FFF2-40B4-BE49-F238E27FC236}">
                  <a16:creationId xmlns:a16="http://schemas.microsoft.com/office/drawing/2014/main" id="{54E07D2D-E05D-7090-8375-83913D6029CB}"/>
                </a:ext>
              </a:extLst>
            </p:cNvPr>
            <p:cNvSpPr txBox="1"/>
            <p:nvPr/>
          </p:nvSpPr>
          <p:spPr>
            <a:xfrm>
              <a:off x="6040087" y="3962349"/>
              <a:ext cx="4049235" cy="1723549"/>
            </a:xfrm>
            <a:prstGeom prst="rect">
              <a:avLst/>
            </a:prstGeom>
            <a:noFill/>
          </p:spPr>
          <p:txBody>
            <a:bodyPr wrap="square" rtlCol="0">
              <a:spAutoFit/>
            </a:bodyPr>
            <a:lstStyle/>
            <a:p>
              <a:pPr algn="ctr" fontAlgn="auto">
                <a:buNone/>
              </a:pPr>
              <a:r>
                <a:rPr lang="en-US" b="1" dirty="0">
                  <a:solidFill>
                    <a:schemeClr val="accent2"/>
                  </a:solidFill>
                </a:rPr>
                <a:t>Kris Schuler</a:t>
              </a:r>
            </a:p>
            <a:p>
              <a:pPr algn="ctr" fontAlgn="auto"/>
              <a:r>
                <a:rPr lang="en-US" sz="1400" dirty="0"/>
                <a:t>Senior Director, </a:t>
              </a:r>
              <a:br>
                <a:rPr lang="en-US" sz="1400" dirty="0"/>
              </a:br>
              <a:r>
                <a:rPr lang="en-US" sz="1400" dirty="0"/>
                <a:t>Oncology Scientific Communications </a:t>
              </a:r>
              <a:br>
                <a:rPr lang="en-US" sz="1400" dirty="0"/>
              </a:br>
              <a:r>
                <a:rPr lang="en-US" sz="1400" dirty="0"/>
                <a:t>Team Lead, </a:t>
              </a:r>
              <a:br>
                <a:rPr lang="en-US" sz="1400" dirty="0"/>
              </a:br>
              <a:r>
                <a:rPr lang="en-US" sz="1400" dirty="0"/>
                <a:t>GU &amp; Breast Cancers</a:t>
              </a:r>
            </a:p>
            <a:p>
              <a:pPr algn="ctr" fontAlgn="auto"/>
              <a:r>
                <a:rPr lang="en-US" sz="1400" b="1" dirty="0"/>
                <a:t>Pfizer</a:t>
              </a:r>
            </a:p>
            <a:p>
              <a:pPr algn="ctr"/>
              <a:endParaRPr lang="en-US" dirty="0"/>
            </a:p>
          </p:txBody>
        </p:sp>
        <p:pic>
          <p:nvPicPr>
            <p:cNvPr id="3074" name="Picture 2" descr="Jennifer Ghith">
              <a:extLst>
                <a:ext uri="{FF2B5EF4-FFF2-40B4-BE49-F238E27FC236}">
                  <a16:creationId xmlns:a16="http://schemas.microsoft.com/office/drawing/2014/main" id="{C0F8B714-F00A-3A4D-DCF6-6A38BF427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192" y="1834181"/>
              <a:ext cx="1929384" cy="1929384"/>
            </a:xfrm>
            <a:prstGeom prst="ellipse">
              <a:avLst/>
            </a:prstGeom>
            <a:ln w="63500">
              <a:solidFill>
                <a:schemeClr val="accent4"/>
              </a:solidFill>
            </a:ln>
            <a:effectLst/>
            <a:extLst>
              <a:ext uri="{909E8E84-426E-40DD-AFC4-6F175D3DCCD1}">
                <a14:hiddenFill xmlns:a14="http://schemas.microsoft.com/office/drawing/2010/main">
                  <a:solidFill>
                    <a:srgbClr val="FFFFFF"/>
                  </a:solidFill>
                </a14:hiddenFill>
              </a:ext>
            </a:extLst>
          </p:spPr>
        </p:pic>
        <p:pic>
          <p:nvPicPr>
            <p:cNvPr id="3076" name="Picture 4" descr="Kris (Wilhelm) Schuler">
              <a:extLst>
                <a:ext uri="{FF2B5EF4-FFF2-40B4-BE49-F238E27FC236}">
                  <a16:creationId xmlns:a16="http://schemas.microsoft.com/office/drawing/2014/main" id="{18B4760F-42FE-846D-44E3-195B2B988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112" y="1834181"/>
              <a:ext cx="1927184" cy="1927184"/>
            </a:xfrm>
            <a:prstGeom prst="ellipse">
              <a:avLst/>
            </a:prstGeom>
            <a:ln w="63500">
              <a:solidFill>
                <a:schemeClr val="accent2"/>
              </a:solidFill>
            </a:ln>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45645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EC59BF2-EAE0-3A3C-B93B-512607677FA7}"/>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sp>
        <p:nvSpPr>
          <p:cNvPr id="4" name="Slide Number Placeholder 3">
            <a:extLst>
              <a:ext uri="{FF2B5EF4-FFF2-40B4-BE49-F238E27FC236}">
                <a16:creationId xmlns:a16="http://schemas.microsoft.com/office/drawing/2014/main" id="{8167017D-117F-72DB-2835-7199E26E466D}"/>
              </a:ext>
            </a:extLst>
          </p:cNvPr>
          <p:cNvSpPr>
            <a:spLocks noGrp="1"/>
          </p:cNvSpPr>
          <p:nvPr>
            <p:ph type="sldNum" sz="quarter" idx="4"/>
          </p:nvPr>
        </p:nvSpPr>
        <p:spPr/>
        <p:txBody>
          <a:bodyPr/>
          <a:lstStyle/>
          <a:p>
            <a:fld id="{76B51402-D8AD-3345-AF1A-7CB73C854E7F}" type="slidenum">
              <a:rPr lang="en-US" smtClean="0"/>
              <a:pPr/>
              <a:t>20</a:t>
            </a:fld>
            <a:endParaRPr lang="en-US" dirty="0"/>
          </a:p>
        </p:txBody>
      </p:sp>
      <p:pic>
        <p:nvPicPr>
          <p:cNvPr id="9" name="Picture 8" descr="A qr code on a white background&#10;&#10;AI-generated content may be incorrect.">
            <a:extLst>
              <a:ext uri="{FF2B5EF4-FFF2-40B4-BE49-F238E27FC236}">
                <a16:creationId xmlns:a16="http://schemas.microsoft.com/office/drawing/2014/main" id="{07678AA4-96E5-C4D2-3EFF-DD8CF5AFCFBA}"/>
              </a:ext>
            </a:extLst>
          </p:cNvPr>
          <p:cNvPicPr>
            <a:picLocks noChangeAspect="1"/>
          </p:cNvPicPr>
          <p:nvPr/>
        </p:nvPicPr>
        <p:blipFill>
          <a:blip r:embed="rId3"/>
          <a:stretch>
            <a:fillRect/>
          </a:stretch>
        </p:blipFill>
        <p:spPr>
          <a:xfrm>
            <a:off x="4287184" y="2428471"/>
            <a:ext cx="3668432" cy="3668432"/>
          </a:xfrm>
          <a:prstGeom prst="rect">
            <a:avLst/>
          </a:prstGeom>
        </p:spPr>
      </p:pic>
      <p:sp>
        <p:nvSpPr>
          <p:cNvPr id="10" name="TextBox 9">
            <a:extLst>
              <a:ext uri="{FF2B5EF4-FFF2-40B4-BE49-F238E27FC236}">
                <a16:creationId xmlns:a16="http://schemas.microsoft.com/office/drawing/2014/main" id="{890947EB-03D7-A132-653D-AD6C50CA5E9C}"/>
              </a:ext>
            </a:extLst>
          </p:cNvPr>
          <p:cNvSpPr txBox="1"/>
          <p:nvPr/>
        </p:nvSpPr>
        <p:spPr>
          <a:xfrm>
            <a:off x="796063" y="858811"/>
            <a:ext cx="10599875" cy="1569660"/>
          </a:xfrm>
          <a:prstGeom prst="rect">
            <a:avLst/>
          </a:prstGeom>
          <a:noFill/>
        </p:spPr>
        <p:txBody>
          <a:bodyPr wrap="square" rtlCol="0">
            <a:spAutoFit/>
          </a:bodyPr>
          <a:lstStyle/>
          <a:p>
            <a:pPr algn="ctr"/>
            <a:r>
              <a:rPr lang="en-US" sz="4800" b="1" dirty="0">
                <a:solidFill>
                  <a:schemeClr val="tx2"/>
                </a:solidFill>
              </a:rPr>
              <a:t>Full Agenda Online</a:t>
            </a:r>
          </a:p>
          <a:p>
            <a:pPr algn="ctr"/>
            <a:r>
              <a:rPr lang="en-US" sz="4800" b="1" dirty="0">
                <a:solidFill>
                  <a:schemeClr val="tx2"/>
                </a:solidFill>
              </a:rPr>
              <a:t>Registration Closes April 25, 2025!</a:t>
            </a:r>
          </a:p>
        </p:txBody>
      </p:sp>
    </p:spTree>
    <p:custDataLst>
      <p:tags r:id="rId1"/>
    </p:custDataLst>
    <p:extLst>
      <p:ext uri="{BB962C8B-B14F-4D97-AF65-F5344CB8AC3E}">
        <p14:creationId xmlns:p14="http://schemas.microsoft.com/office/powerpoint/2010/main" val="1027058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C656D-C65C-F10F-544B-12E8C2455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04AB6-DA4C-120E-B83D-040AEEC1702E}"/>
              </a:ext>
            </a:extLst>
          </p:cNvPr>
          <p:cNvSpPr>
            <a:spLocks noGrp="1"/>
          </p:cNvSpPr>
          <p:nvPr>
            <p:ph type="ctrTitle"/>
          </p:nvPr>
        </p:nvSpPr>
        <p:spPr>
          <a:xfrm>
            <a:off x="1251371" y="4818970"/>
            <a:ext cx="9806093" cy="794828"/>
          </a:xfrm>
        </p:spPr>
        <p:txBody>
          <a:bodyPr/>
          <a:lstStyle/>
          <a:p>
            <a:r>
              <a:rPr lang="en-US" dirty="0"/>
              <a:t>Sneak Peek: What’s Happening at ISMPP 2025</a:t>
            </a:r>
          </a:p>
        </p:txBody>
      </p:sp>
      <p:sp>
        <p:nvSpPr>
          <p:cNvPr id="3" name="Subtitle 2">
            <a:extLst>
              <a:ext uri="{FF2B5EF4-FFF2-40B4-BE49-F238E27FC236}">
                <a16:creationId xmlns:a16="http://schemas.microsoft.com/office/drawing/2014/main" id="{CA034863-8E87-8334-50E0-5991ED029DF3}"/>
              </a:ext>
            </a:extLst>
          </p:cNvPr>
          <p:cNvSpPr>
            <a:spLocks noGrp="1"/>
          </p:cNvSpPr>
          <p:nvPr>
            <p:ph type="subTitle" idx="1"/>
          </p:nvPr>
        </p:nvSpPr>
        <p:spPr/>
        <p:txBody>
          <a:bodyPr/>
          <a:lstStyle/>
          <a:p>
            <a:r>
              <a:rPr lang="en-US" dirty="0"/>
              <a:t>‘Know Before You Go’</a:t>
            </a:r>
          </a:p>
        </p:txBody>
      </p:sp>
    </p:spTree>
    <p:custDataLst>
      <p:tags r:id="rId1"/>
    </p:custDataLst>
    <p:extLst>
      <p:ext uri="{BB962C8B-B14F-4D97-AF65-F5344CB8AC3E}">
        <p14:creationId xmlns:p14="http://schemas.microsoft.com/office/powerpoint/2010/main" val="3211182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77EC9-7BAD-C11F-E9AF-2117BD6A284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27048F6-2FAC-1EE0-53E0-021D7BB8B396}"/>
              </a:ext>
            </a:extLst>
          </p:cNvPr>
          <p:cNvSpPr>
            <a:spLocks noGrp="1"/>
          </p:cNvSpPr>
          <p:nvPr>
            <p:ph type="title"/>
          </p:nvPr>
        </p:nvSpPr>
        <p:spPr>
          <a:xfrm>
            <a:off x="418306" y="502601"/>
            <a:ext cx="11117580" cy="666433"/>
          </a:xfrm>
        </p:spPr>
        <p:txBody>
          <a:bodyPr/>
          <a:lstStyle/>
          <a:p>
            <a:pPr algn="ctr"/>
            <a:r>
              <a:rPr lang="en-US">
                <a:cs typeface="Arial"/>
              </a:rPr>
              <a:t>Thank you, 21</a:t>
            </a:r>
            <a:r>
              <a:rPr lang="en-US" baseline="30000">
                <a:cs typeface="Arial"/>
              </a:rPr>
              <a:t>st</a:t>
            </a:r>
            <a:r>
              <a:rPr lang="en-US">
                <a:cs typeface="Arial"/>
              </a:rPr>
              <a:t> Annual Meeting of ISMPP Champion Sponsors!</a:t>
            </a:r>
            <a:endParaRPr lang="en-US">
              <a:solidFill>
                <a:srgbClr val="000000"/>
              </a:solidFill>
              <a:cs typeface="Arial"/>
            </a:endParaRPr>
          </a:p>
        </p:txBody>
      </p:sp>
      <p:sp>
        <p:nvSpPr>
          <p:cNvPr id="10" name="Slide Number Placeholder 9">
            <a:extLst>
              <a:ext uri="{FF2B5EF4-FFF2-40B4-BE49-F238E27FC236}">
                <a16:creationId xmlns:a16="http://schemas.microsoft.com/office/drawing/2014/main" id="{08FE8B77-8091-FDDB-3784-038B6BB5C0EE}"/>
              </a:ext>
            </a:extLst>
          </p:cNvPr>
          <p:cNvSpPr>
            <a:spLocks noGrp="1"/>
          </p:cNvSpPr>
          <p:nvPr>
            <p:ph type="sldNum" sz="quarter" idx="12"/>
          </p:nvPr>
        </p:nvSpPr>
        <p:spPr/>
        <p:txBody>
          <a:bodyPr/>
          <a:lstStyle/>
          <a:p>
            <a:fld id="{76B51402-D8AD-3345-AF1A-7CB73C854E7F}" type="slidenum">
              <a:rPr lang="en-US" smtClean="0"/>
              <a:pPr/>
              <a:t>3</a:t>
            </a:fld>
            <a:endParaRPr lang="en-US"/>
          </a:p>
        </p:txBody>
      </p:sp>
      <p:sp>
        <p:nvSpPr>
          <p:cNvPr id="11" name="Footer Placeholder 10">
            <a:extLst>
              <a:ext uri="{FF2B5EF4-FFF2-40B4-BE49-F238E27FC236}">
                <a16:creationId xmlns:a16="http://schemas.microsoft.com/office/drawing/2014/main" id="{568CF795-0DF1-F416-D65F-5272E8D55B08}"/>
              </a:ext>
            </a:extLst>
          </p:cNvPr>
          <p:cNvSpPr>
            <a:spLocks noGrp="1"/>
          </p:cNvSpPr>
          <p:nvPr>
            <p:ph type="ftr" sz="quarter" idx="11"/>
          </p:nvPr>
        </p:nvSpPr>
        <p:spPr/>
        <p:txBody>
          <a:bodyPr/>
          <a:lstStyle/>
          <a:p>
            <a:r>
              <a:rPr lang="en-US"/>
              <a:t>This information is for educational use only. Do not copy. Do not distribute.</a:t>
            </a:r>
          </a:p>
        </p:txBody>
      </p:sp>
      <p:pic>
        <p:nvPicPr>
          <p:cNvPr id="4" name="Content Placeholder 3" descr="A group of logos on a white background&#10;&#10;AI-generated content may be incorrect.">
            <a:extLst>
              <a:ext uri="{FF2B5EF4-FFF2-40B4-BE49-F238E27FC236}">
                <a16:creationId xmlns:a16="http://schemas.microsoft.com/office/drawing/2014/main" id="{6EF75D5C-6888-F183-35AD-F39C7BF3BF4B}"/>
              </a:ext>
            </a:extLst>
          </p:cNvPr>
          <p:cNvPicPr>
            <a:picLocks noGrp="1" noChangeAspect="1"/>
          </p:cNvPicPr>
          <p:nvPr>
            <p:ph idx="1"/>
          </p:nvPr>
        </p:nvPicPr>
        <p:blipFill>
          <a:blip r:embed="rId4"/>
          <a:stretch>
            <a:fillRect/>
          </a:stretch>
        </p:blipFill>
        <p:spPr>
          <a:xfrm>
            <a:off x="1072053" y="1569681"/>
            <a:ext cx="10264948" cy="4785043"/>
          </a:xfrm>
        </p:spPr>
      </p:pic>
    </p:spTree>
    <p:custDataLst>
      <p:tags r:id="rId1"/>
    </p:custDataLst>
    <p:extLst>
      <p:ext uri="{BB962C8B-B14F-4D97-AF65-F5344CB8AC3E}">
        <p14:creationId xmlns:p14="http://schemas.microsoft.com/office/powerpoint/2010/main" val="2084647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8CAEC-67E9-AA0F-E6A6-946A127976A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287FD70-B49A-1761-12A3-2A2C268721B1}"/>
              </a:ext>
            </a:extLst>
          </p:cNvPr>
          <p:cNvSpPr>
            <a:spLocks noGrp="1"/>
          </p:cNvSpPr>
          <p:nvPr>
            <p:ph type="title"/>
          </p:nvPr>
        </p:nvSpPr>
        <p:spPr>
          <a:xfrm>
            <a:off x="428332" y="502601"/>
            <a:ext cx="11107554" cy="846906"/>
          </a:xfrm>
        </p:spPr>
        <p:txBody>
          <a:bodyPr vert="horz" lIns="91440" tIns="45720" rIns="91440" bIns="45720" rtlCol="0" anchor="ctr">
            <a:noAutofit/>
          </a:bodyPr>
          <a:lstStyle/>
          <a:p>
            <a:pPr algn="ctr"/>
            <a:r>
              <a:rPr lang="en-US">
                <a:cs typeface="Arial"/>
              </a:rPr>
              <a:t>Network with our Sponsors at the 21</a:t>
            </a:r>
            <a:r>
              <a:rPr lang="en-US" baseline="30000">
                <a:cs typeface="Arial"/>
              </a:rPr>
              <a:t>st</a:t>
            </a:r>
            <a:r>
              <a:rPr lang="en-US">
                <a:cs typeface="Arial"/>
              </a:rPr>
              <a:t> Annual Meeting of ISMPP!</a:t>
            </a:r>
            <a:endParaRPr lang="en-US" b="0">
              <a:solidFill>
                <a:srgbClr val="000000"/>
              </a:solidFill>
              <a:cs typeface="Arial"/>
            </a:endParaRPr>
          </a:p>
        </p:txBody>
      </p:sp>
      <p:sp>
        <p:nvSpPr>
          <p:cNvPr id="10" name="Slide Number Placeholder 9">
            <a:extLst>
              <a:ext uri="{FF2B5EF4-FFF2-40B4-BE49-F238E27FC236}">
                <a16:creationId xmlns:a16="http://schemas.microsoft.com/office/drawing/2014/main" id="{DFD1F4C9-A3F4-A8DF-7CDE-17BAEAC4661E}"/>
              </a:ext>
            </a:extLst>
          </p:cNvPr>
          <p:cNvSpPr>
            <a:spLocks noGrp="1"/>
          </p:cNvSpPr>
          <p:nvPr>
            <p:ph type="sldNum" sz="quarter" idx="12"/>
          </p:nvPr>
        </p:nvSpPr>
        <p:spPr/>
        <p:txBody>
          <a:bodyPr/>
          <a:lstStyle/>
          <a:p>
            <a:fld id="{76B51402-D8AD-3345-AF1A-7CB73C854E7F}" type="slidenum">
              <a:rPr lang="en-US" smtClean="0"/>
              <a:pPr/>
              <a:t>4</a:t>
            </a:fld>
            <a:endParaRPr lang="en-US"/>
          </a:p>
        </p:txBody>
      </p:sp>
      <p:sp>
        <p:nvSpPr>
          <p:cNvPr id="11" name="Footer Placeholder 10">
            <a:extLst>
              <a:ext uri="{FF2B5EF4-FFF2-40B4-BE49-F238E27FC236}">
                <a16:creationId xmlns:a16="http://schemas.microsoft.com/office/drawing/2014/main" id="{03B1B927-F2DA-02E0-5608-FD295214CE02}"/>
              </a:ext>
            </a:extLst>
          </p:cNvPr>
          <p:cNvSpPr>
            <a:spLocks noGrp="1"/>
          </p:cNvSpPr>
          <p:nvPr>
            <p:ph type="ftr" sz="quarter" idx="11"/>
          </p:nvPr>
        </p:nvSpPr>
        <p:spPr/>
        <p:txBody>
          <a:bodyPr/>
          <a:lstStyle/>
          <a:p>
            <a:r>
              <a:rPr lang="en-US"/>
              <a:t>This information is for educational use only. Do not copy. Do not distribute.</a:t>
            </a:r>
          </a:p>
        </p:txBody>
      </p:sp>
      <p:pic>
        <p:nvPicPr>
          <p:cNvPr id="5" name="Content Placeholder 4" descr="A group of logos with different colors&#10;&#10;AI-generated content may be incorrect.">
            <a:extLst>
              <a:ext uri="{FF2B5EF4-FFF2-40B4-BE49-F238E27FC236}">
                <a16:creationId xmlns:a16="http://schemas.microsoft.com/office/drawing/2014/main" id="{A5646666-0CC3-67B1-CF73-72FB7311FB86}"/>
              </a:ext>
            </a:extLst>
          </p:cNvPr>
          <p:cNvPicPr>
            <a:picLocks noGrp="1" noChangeAspect="1"/>
          </p:cNvPicPr>
          <p:nvPr>
            <p:ph idx="1"/>
          </p:nvPr>
        </p:nvPicPr>
        <p:blipFill>
          <a:blip r:embed="rId4"/>
          <a:stretch>
            <a:fillRect/>
          </a:stretch>
        </p:blipFill>
        <p:spPr>
          <a:xfrm>
            <a:off x="1341318" y="1472699"/>
            <a:ext cx="9255364" cy="4480243"/>
          </a:xfrm>
        </p:spPr>
      </p:pic>
    </p:spTree>
    <p:custDataLst>
      <p:tags r:id="rId1"/>
    </p:custDataLst>
    <p:extLst>
      <p:ext uri="{BB962C8B-B14F-4D97-AF65-F5344CB8AC3E}">
        <p14:creationId xmlns:p14="http://schemas.microsoft.com/office/powerpoint/2010/main" val="1566244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A595-E2C9-836C-5DA4-6EBB06FAFC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46D0A16-39CD-93E1-DD1E-A5CA6ECCB08D}"/>
              </a:ext>
            </a:extLst>
          </p:cNvPr>
          <p:cNvSpPr>
            <a:spLocks noGrp="1"/>
          </p:cNvSpPr>
          <p:nvPr>
            <p:ph type="title"/>
          </p:nvPr>
        </p:nvSpPr>
        <p:spPr>
          <a:xfrm>
            <a:off x="406400" y="193039"/>
            <a:ext cx="11307180" cy="975995"/>
          </a:xfrm>
        </p:spPr>
        <p:txBody>
          <a:bodyPr>
            <a:normAutofit/>
          </a:bodyPr>
          <a:lstStyle/>
          <a:p>
            <a:r>
              <a:rPr lang="en-US" dirty="0">
                <a:cs typeface="Arial"/>
              </a:rPr>
              <a:t>Thank you, 21</a:t>
            </a:r>
            <a:r>
              <a:rPr lang="en-US" baseline="30000" dirty="0">
                <a:cs typeface="Arial"/>
              </a:rPr>
              <a:t>st</a:t>
            </a:r>
            <a:r>
              <a:rPr lang="en-US" dirty="0">
                <a:cs typeface="Arial"/>
              </a:rPr>
              <a:t> Annual Meeting of ISMPP Media Partner!</a:t>
            </a:r>
            <a:endParaRPr lang="en-US" dirty="0"/>
          </a:p>
        </p:txBody>
      </p:sp>
      <p:pic>
        <p:nvPicPr>
          <p:cNvPr id="4" name="Content Placeholder 3" descr="A close-up of a magazine cover&#10;&#10;Description automatically generated">
            <a:extLst>
              <a:ext uri="{FF2B5EF4-FFF2-40B4-BE49-F238E27FC236}">
                <a16:creationId xmlns:a16="http://schemas.microsoft.com/office/drawing/2014/main" id="{39D4E26D-4E4E-A8D4-D074-EC89BE679D2F}"/>
              </a:ext>
            </a:extLst>
          </p:cNvPr>
          <p:cNvPicPr>
            <a:picLocks noGrp="1" noChangeAspect="1"/>
          </p:cNvPicPr>
          <p:nvPr>
            <p:ph idx="1"/>
          </p:nvPr>
        </p:nvPicPr>
        <p:blipFill>
          <a:blip r:embed="rId4"/>
          <a:stretch>
            <a:fillRect/>
          </a:stretch>
        </p:blipFill>
        <p:spPr>
          <a:xfrm>
            <a:off x="1582515" y="891874"/>
            <a:ext cx="9026970" cy="5074252"/>
          </a:xfrm>
        </p:spPr>
      </p:pic>
      <p:sp>
        <p:nvSpPr>
          <p:cNvPr id="10" name="Slide Number Placeholder 9">
            <a:extLst>
              <a:ext uri="{FF2B5EF4-FFF2-40B4-BE49-F238E27FC236}">
                <a16:creationId xmlns:a16="http://schemas.microsoft.com/office/drawing/2014/main" id="{2EF0D264-7264-53A0-3623-CC2A0C59EC37}"/>
              </a:ext>
            </a:extLst>
          </p:cNvPr>
          <p:cNvSpPr>
            <a:spLocks noGrp="1"/>
          </p:cNvSpPr>
          <p:nvPr>
            <p:ph type="sldNum" sz="quarter" idx="12"/>
          </p:nvPr>
        </p:nvSpPr>
        <p:spPr/>
        <p:txBody>
          <a:bodyPr/>
          <a:lstStyle/>
          <a:p>
            <a:fld id="{76B51402-D8AD-3345-AF1A-7CB73C854E7F}" type="slidenum">
              <a:rPr lang="en-US" smtClean="0"/>
              <a:pPr/>
              <a:t>5</a:t>
            </a:fld>
            <a:endParaRPr lang="en-US"/>
          </a:p>
        </p:txBody>
      </p:sp>
      <p:sp>
        <p:nvSpPr>
          <p:cNvPr id="11" name="Footer Placeholder 10">
            <a:extLst>
              <a:ext uri="{FF2B5EF4-FFF2-40B4-BE49-F238E27FC236}">
                <a16:creationId xmlns:a16="http://schemas.microsoft.com/office/drawing/2014/main" id="{F3EDD8D4-8493-9FE0-94C2-C88927F043F1}"/>
              </a:ext>
            </a:extLst>
          </p:cNvPr>
          <p:cNvSpPr>
            <a:spLocks noGrp="1"/>
          </p:cNvSpPr>
          <p:nvPr>
            <p:ph type="ftr" sz="quarter" idx="11"/>
          </p:nvPr>
        </p:nvSpPr>
        <p:spPr/>
        <p:txBody>
          <a:bodyPr/>
          <a:lstStyle/>
          <a:p>
            <a:r>
              <a:rPr lang="en-US"/>
              <a:t>This information is for educational use only. Do not copy. Do not distribute.</a:t>
            </a:r>
          </a:p>
        </p:txBody>
      </p:sp>
    </p:spTree>
    <p:custDataLst>
      <p:tags r:id="rId1"/>
    </p:custDataLst>
    <p:extLst>
      <p:ext uri="{BB962C8B-B14F-4D97-AF65-F5344CB8AC3E}">
        <p14:creationId xmlns:p14="http://schemas.microsoft.com/office/powerpoint/2010/main" val="3636640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716217-36C5-6653-893C-707844D1937F}"/>
              </a:ext>
            </a:extLst>
          </p:cNvPr>
          <p:cNvSpPr>
            <a:spLocks noGrp="1"/>
          </p:cNvSpPr>
          <p:nvPr>
            <p:ph type="title"/>
          </p:nvPr>
        </p:nvSpPr>
        <p:spPr>
          <a:xfrm>
            <a:off x="418306" y="502601"/>
            <a:ext cx="11117580" cy="666433"/>
          </a:xfrm>
        </p:spPr>
        <p:txBody>
          <a:bodyPr vert="horz" lIns="91440" tIns="45720" rIns="91440" bIns="45720" rtlCol="0" anchor="ctr">
            <a:noAutofit/>
          </a:bodyPr>
          <a:lstStyle/>
          <a:p>
            <a:pPr algn="ctr"/>
            <a:r>
              <a:rPr lang="en-US">
                <a:cs typeface="Arial"/>
              </a:rPr>
              <a:t>Visit our Exhibitors at the 21</a:t>
            </a:r>
            <a:r>
              <a:rPr lang="en-US" baseline="30000">
                <a:cs typeface="Arial"/>
              </a:rPr>
              <a:t>st</a:t>
            </a:r>
            <a:r>
              <a:rPr lang="en-US">
                <a:cs typeface="Arial"/>
              </a:rPr>
              <a:t> Annual Meeting of ISMPP!</a:t>
            </a:r>
            <a:endParaRPr lang="en-US" b="0">
              <a:solidFill>
                <a:srgbClr val="000000"/>
              </a:solidFill>
              <a:cs typeface="Arial"/>
            </a:endParaRPr>
          </a:p>
        </p:txBody>
      </p:sp>
      <p:sp>
        <p:nvSpPr>
          <p:cNvPr id="10" name="Slide Number Placeholder 9">
            <a:extLst>
              <a:ext uri="{FF2B5EF4-FFF2-40B4-BE49-F238E27FC236}">
                <a16:creationId xmlns:a16="http://schemas.microsoft.com/office/drawing/2014/main" id="{A2241939-B547-C3D3-7722-22E84FF6A3EE}"/>
              </a:ext>
            </a:extLst>
          </p:cNvPr>
          <p:cNvSpPr>
            <a:spLocks noGrp="1"/>
          </p:cNvSpPr>
          <p:nvPr>
            <p:ph type="sldNum" sz="quarter" idx="12"/>
          </p:nvPr>
        </p:nvSpPr>
        <p:spPr/>
        <p:txBody>
          <a:bodyPr/>
          <a:lstStyle/>
          <a:p>
            <a:fld id="{76B51402-D8AD-3345-AF1A-7CB73C854E7F}" type="slidenum">
              <a:rPr lang="en-US" smtClean="0"/>
              <a:pPr/>
              <a:t>6</a:t>
            </a:fld>
            <a:endParaRPr lang="en-US"/>
          </a:p>
        </p:txBody>
      </p:sp>
      <p:sp>
        <p:nvSpPr>
          <p:cNvPr id="11" name="Footer Placeholder 10">
            <a:extLst>
              <a:ext uri="{FF2B5EF4-FFF2-40B4-BE49-F238E27FC236}">
                <a16:creationId xmlns:a16="http://schemas.microsoft.com/office/drawing/2014/main" id="{6D4381A0-010B-410B-4C5F-DEBC427BFC13}"/>
              </a:ext>
            </a:extLst>
          </p:cNvPr>
          <p:cNvSpPr>
            <a:spLocks noGrp="1"/>
          </p:cNvSpPr>
          <p:nvPr>
            <p:ph type="ftr" sz="quarter" idx="11"/>
          </p:nvPr>
        </p:nvSpPr>
        <p:spPr/>
        <p:txBody>
          <a:bodyPr/>
          <a:lstStyle/>
          <a:p>
            <a:r>
              <a:rPr lang="en-US"/>
              <a:t>This information is for educational use only. Do not copy. Do not distribute.</a:t>
            </a:r>
          </a:p>
        </p:txBody>
      </p:sp>
      <p:pic>
        <p:nvPicPr>
          <p:cNvPr id="5" name="Content Placeholder 4" descr="A group of logos&#10;&#10;AI-generated content may be incorrect.">
            <a:extLst>
              <a:ext uri="{FF2B5EF4-FFF2-40B4-BE49-F238E27FC236}">
                <a16:creationId xmlns:a16="http://schemas.microsoft.com/office/drawing/2014/main" id="{B57DC311-5AF3-B85B-76A1-3CC978AE13A0}"/>
              </a:ext>
            </a:extLst>
          </p:cNvPr>
          <p:cNvPicPr>
            <a:picLocks noGrp="1" noChangeAspect="1"/>
          </p:cNvPicPr>
          <p:nvPr>
            <p:ph idx="1"/>
          </p:nvPr>
        </p:nvPicPr>
        <p:blipFill>
          <a:blip r:embed="rId4"/>
          <a:stretch>
            <a:fillRect/>
          </a:stretch>
        </p:blipFill>
        <p:spPr>
          <a:xfrm>
            <a:off x="647689" y="1043207"/>
            <a:ext cx="10670330" cy="5325371"/>
          </a:xfrm>
        </p:spPr>
      </p:pic>
    </p:spTree>
    <p:custDataLst>
      <p:tags r:id="rId1"/>
    </p:custDataLst>
    <p:extLst>
      <p:ext uri="{BB962C8B-B14F-4D97-AF65-F5344CB8AC3E}">
        <p14:creationId xmlns:p14="http://schemas.microsoft.com/office/powerpoint/2010/main" val="3006364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EDCF30-75AB-2D73-6D74-5F959353603B}"/>
              </a:ext>
            </a:extLst>
          </p:cNvPr>
          <p:cNvSpPr>
            <a:spLocks noGrp="1"/>
          </p:cNvSpPr>
          <p:nvPr>
            <p:ph idx="1"/>
          </p:nvPr>
        </p:nvSpPr>
        <p:spPr>
          <a:xfrm>
            <a:off x="533400" y="5566546"/>
            <a:ext cx="11125200" cy="726491"/>
          </a:xfrm>
        </p:spPr>
        <p:txBody>
          <a:bodyPr/>
          <a:lstStyle/>
          <a:p>
            <a:pPr marL="0" indent="0" algn="ctr">
              <a:lnSpc>
                <a:spcPct val="100000"/>
              </a:lnSpc>
              <a:buNone/>
            </a:pPr>
            <a:r>
              <a:rPr lang="en-US" b="1" dirty="0">
                <a:solidFill>
                  <a:schemeClr val="accent1"/>
                </a:solidFill>
                <a:latin typeface="arial" panose="020B0604020202020204" pitchFamily="34" charset="0"/>
              </a:rPr>
              <a:t>Grand Hyatt Washington DC</a:t>
            </a:r>
            <a:br>
              <a:rPr lang="en-US" b="0" i="0" dirty="0">
                <a:solidFill>
                  <a:srgbClr val="333333"/>
                </a:solidFill>
                <a:effectLst/>
                <a:latin typeface="arial" panose="020B0604020202020204" pitchFamily="34" charset="0"/>
              </a:rPr>
            </a:br>
            <a:r>
              <a:rPr lang="en-US" sz="1600" b="0" i="0" dirty="0">
                <a:solidFill>
                  <a:srgbClr val="333333"/>
                </a:solidFill>
                <a:effectLst/>
                <a:latin typeface="arial" panose="020B0604020202020204" pitchFamily="34" charset="0"/>
              </a:rPr>
              <a:t>1000 H Street NW, Washington, DC 20001  |  +1 202 582 1234</a:t>
            </a:r>
            <a:endParaRPr lang="en-US" sz="1600" dirty="0"/>
          </a:p>
        </p:txBody>
      </p:sp>
      <p:sp>
        <p:nvSpPr>
          <p:cNvPr id="4" name="Slide Number Placeholder 3">
            <a:extLst>
              <a:ext uri="{FF2B5EF4-FFF2-40B4-BE49-F238E27FC236}">
                <a16:creationId xmlns:a16="http://schemas.microsoft.com/office/drawing/2014/main" id="{196CF525-3F2A-EA03-AC9E-47CCDF00F89D}"/>
              </a:ext>
            </a:extLst>
          </p:cNvPr>
          <p:cNvSpPr>
            <a:spLocks noGrp="1"/>
          </p:cNvSpPr>
          <p:nvPr>
            <p:ph type="sldNum" sz="quarter" idx="12"/>
          </p:nvPr>
        </p:nvSpPr>
        <p:spPr/>
        <p:txBody>
          <a:bodyPr/>
          <a:lstStyle/>
          <a:p>
            <a:fld id="{76B51402-D8AD-3345-AF1A-7CB73C854E7F}" type="slidenum">
              <a:rPr lang="en-US" smtClean="0"/>
              <a:pPr/>
              <a:t>7</a:t>
            </a:fld>
            <a:endParaRPr lang="en-US" dirty="0"/>
          </a:p>
        </p:txBody>
      </p:sp>
      <p:sp>
        <p:nvSpPr>
          <p:cNvPr id="5" name="Footer Placeholder 4">
            <a:extLst>
              <a:ext uri="{FF2B5EF4-FFF2-40B4-BE49-F238E27FC236}">
                <a16:creationId xmlns:a16="http://schemas.microsoft.com/office/drawing/2014/main" id="{FF802BB8-4374-168D-65EC-3462E3243A41}"/>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pic>
        <p:nvPicPr>
          <p:cNvPr id="2050" name="Picture 2" descr="Grand Hyatt Washington DC Exterior at Night">
            <a:extLst>
              <a:ext uri="{FF2B5EF4-FFF2-40B4-BE49-F238E27FC236}">
                <a16:creationId xmlns:a16="http://schemas.microsoft.com/office/drawing/2014/main" id="{A7A4A9BE-74DE-CF96-CBDA-D6A939530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250" y="928208"/>
            <a:ext cx="7365499" cy="4581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950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26F85-4E43-5741-E81E-5E0AAA28FB47}"/>
            </a:ext>
          </a:extLst>
        </p:cNvPr>
        <p:cNvGrpSpPr/>
        <p:nvPr/>
      </p:nvGrpSpPr>
      <p:grpSpPr>
        <a:xfrm>
          <a:off x="0" y="0"/>
          <a:ext cx="0" cy="0"/>
          <a:chOff x="0" y="0"/>
          <a:chExt cx="0" cy="0"/>
        </a:xfrm>
      </p:grpSpPr>
      <p:sp>
        <p:nvSpPr>
          <p:cNvPr id="45" name="Rounded Rectangle 44">
            <a:extLst>
              <a:ext uri="{FF2B5EF4-FFF2-40B4-BE49-F238E27FC236}">
                <a16:creationId xmlns:a16="http://schemas.microsoft.com/office/drawing/2014/main" id="{024BFFB2-57E2-2099-8928-EEE0C129D3DF}"/>
              </a:ext>
            </a:extLst>
          </p:cNvPr>
          <p:cNvSpPr/>
          <p:nvPr/>
        </p:nvSpPr>
        <p:spPr>
          <a:xfrm>
            <a:off x="588080" y="3309459"/>
            <a:ext cx="1401886" cy="1777142"/>
          </a:xfrm>
          <a:prstGeom prst="roundRect">
            <a:avLst/>
          </a:prstGeom>
          <a:noFill/>
          <a:ln w="635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FDACF658-0DF7-DB5A-ABF2-F379DC551016}"/>
              </a:ext>
            </a:extLst>
          </p:cNvPr>
          <p:cNvSpPr/>
          <p:nvPr/>
        </p:nvSpPr>
        <p:spPr>
          <a:xfrm>
            <a:off x="2186333" y="3309459"/>
            <a:ext cx="1401886" cy="1777142"/>
          </a:xfrm>
          <a:prstGeom prst="roundRect">
            <a:avLst/>
          </a:prstGeom>
          <a:noFill/>
          <a:ln w="635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FC7B7F21-7035-0584-4343-DD116FF32CBB}"/>
              </a:ext>
            </a:extLst>
          </p:cNvPr>
          <p:cNvSpPr/>
          <p:nvPr/>
        </p:nvSpPr>
        <p:spPr>
          <a:xfrm>
            <a:off x="3784586" y="3309459"/>
            <a:ext cx="1401886" cy="1777142"/>
          </a:xfrm>
          <a:prstGeom prst="roundRect">
            <a:avLst/>
          </a:prstGeom>
          <a:noFill/>
          <a:ln w="635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ACB92C2E-BA22-A93A-7A8F-C0EDF1298BB6}"/>
              </a:ext>
            </a:extLst>
          </p:cNvPr>
          <p:cNvSpPr/>
          <p:nvPr/>
        </p:nvSpPr>
        <p:spPr>
          <a:xfrm>
            <a:off x="5382839" y="3309459"/>
            <a:ext cx="1401886" cy="1777142"/>
          </a:xfrm>
          <a:prstGeom prst="roundRect">
            <a:avLst/>
          </a:prstGeom>
          <a:noFill/>
          <a:ln w="635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12A4335E-8F20-2480-67B5-9DED6BE19BDB}"/>
              </a:ext>
            </a:extLst>
          </p:cNvPr>
          <p:cNvSpPr/>
          <p:nvPr/>
        </p:nvSpPr>
        <p:spPr>
          <a:xfrm>
            <a:off x="6981092" y="3309459"/>
            <a:ext cx="1401886" cy="1777142"/>
          </a:xfrm>
          <a:prstGeom prst="roundRect">
            <a:avLst/>
          </a:prstGeom>
          <a:noFill/>
          <a:ln w="635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36DFDE0A-7FD6-8527-E688-B715F78C3859}"/>
              </a:ext>
            </a:extLst>
          </p:cNvPr>
          <p:cNvSpPr/>
          <p:nvPr/>
        </p:nvSpPr>
        <p:spPr>
          <a:xfrm>
            <a:off x="8579345" y="3309459"/>
            <a:ext cx="1401886" cy="1777142"/>
          </a:xfrm>
          <a:prstGeom prst="roundRect">
            <a:avLst/>
          </a:prstGeom>
          <a:noFill/>
          <a:ln w="635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C25FD3D9-CBEA-2851-298E-15F37AF1876A}"/>
              </a:ext>
            </a:extLst>
          </p:cNvPr>
          <p:cNvSpPr/>
          <p:nvPr/>
        </p:nvSpPr>
        <p:spPr>
          <a:xfrm>
            <a:off x="10177600" y="3309459"/>
            <a:ext cx="1401886" cy="1777142"/>
          </a:xfrm>
          <a:prstGeom prst="roundRect">
            <a:avLst/>
          </a:prstGeom>
          <a:noFill/>
          <a:ln w="635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8E748-A3C6-C783-2ECA-31D0ADC0E0ED}"/>
              </a:ext>
            </a:extLst>
          </p:cNvPr>
          <p:cNvSpPr>
            <a:spLocks noGrp="1"/>
          </p:cNvSpPr>
          <p:nvPr>
            <p:ph type="title"/>
          </p:nvPr>
        </p:nvSpPr>
        <p:spPr/>
        <p:txBody>
          <a:bodyPr/>
          <a:lstStyle/>
          <a:p>
            <a:r>
              <a:rPr lang="en-US" dirty="0"/>
              <a:t>Download the Meeting App Starting April 11</a:t>
            </a:r>
          </a:p>
        </p:txBody>
      </p:sp>
      <p:sp>
        <p:nvSpPr>
          <p:cNvPr id="3" name="Footer Placeholder 2">
            <a:extLst>
              <a:ext uri="{FF2B5EF4-FFF2-40B4-BE49-F238E27FC236}">
                <a16:creationId xmlns:a16="http://schemas.microsoft.com/office/drawing/2014/main" id="{3F61AEB7-BF09-B3B1-4F46-DE2C83348258}"/>
              </a:ext>
            </a:extLst>
          </p:cNvPr>
          <p:cNvSpPr>
            <a:spLocks noGrp="1"/>
          </p:cNvSpPr>
          <p:nvPr>
            <p:ph type="ftr" sz="quarter" idx="11"/>
          </p:nvPr>
        </p:nvSpPr>
        <p:spPr/>
        <p:txBody>
          <a:bodyPr/>
          <a:lstStyle/>
          <a:p>
            <a:r>
              <a:rPr lang="en-US"/>
              <a:t>This information is for educational use only. Do not copy. Do not distribute.</a:t>
            </a:r>
            <a:endParaRPr lang="en-US" dirty="0"/>
          </a:p>
        </p:txBody>
      </p:sp>
      <p:sp>
        <p:nvSpPr>
          <p:cNvPr id="4" name="Slide Number Placeholder 3">
            <a:extLst>
              <a:ext uri="{FF2B5EF4-FFF2-40B4-BE49-F238E27FC236}">
                <a16:creationId xmlns:a16="http://schemas.microsoft.com/office/drawing/2014/main" id="{D9E37B97-DDC3-1601-F61E-38EDFB0E7F19}"/>
              </a:ext>
            </a:extLst>
          </p:cNvPr>
          <p:cNvSpPr>
            <a:spLocks noGrp="1"/>
          </p:cNvSpPr>
          <p:nvPr>
            <p:ph type="sldNum" sz="quarter" idx="4"/>
          </p:nvPr>
        </p:nvSpPr>
        <p:spPr/>
        <p:txBody>
          <a:bodyPr/>
          <a:lstStyle/>
          <a:p>
            <a:fld id="{76B51402-D8AD-3345-AF1A-7CB73C854E7F}" type="slidenum">
              <a:rPr lang="en-US" smtClean="0"/>
              <a:pPr/>
              <a:t>8</a:t>
            </a:fld>
            <a:endParaRPr lang="en-US" dirty="0"/>
          </a:p>
        </p:txBody>
      </p:sp>
      <p:pic>
        <p:nvPicPr>
          <p:cNvPr id="5" name="Content Placeholder 13">
            <a:extLst>
              <a:ext uri="{FF2B5EF4-FFF2-40B4-BE49-F238E27FC236}">
                <a16:creationId xmlns:a16="http://schemas.microsoft.com/office/drawing/2014/main" id="{C195E54B-AC21-2947-8457-E135500E3D8D}"/>
              </a:ext>
            </a:extLst>
          </p:cNvPr>
          <p:cNvPicPr>
            <a:picLocks noChangeAspect="1"/>
          </p:cNvPicPr>
          <p:nvPr/>
        </p:nvPicPr>
        <p:blipFill>
          <a:blip r:embed="rId4"/>
          <a:stretch>
            <a:fillRect/>
          </a:stretch>
        </p:blipFill>
        <p:spPr>
          <a:xfrm>
            <a:off x="4751947" y="1239229"/>
            <a:ext cx="2633432" cy="1120364"/>
          </a:xfrm>
          <a:prstGeom prst="rect">
            <a:avLst/>
          </a:prstGeom>
        </p:spPr>
      </p:pic>
      <p:sp>
        <p:nvSpPr>
          <p:cNvPr id="7" name="TextBox 6">
            <a:extLst>
              <a:ext uri="{FF2B5EF4-FFF2-40B4-BE49-F238E27FC236}">
                <a16:creationId xmlns:a16="http://schemas.microsoft.com/office/drawing/2014/main" id="{6FC8F114-BD1F-A24C-F6AB-3B882047BBAC}"/>
              </a:ext>
            </a:extLst>
          </p:cNvPr>
          <p:cNvSpPr txBox="1"/>
          <p:nvPr/>
        </p:nvSpPr>
        <p:spPr>
          <a:xfrm>
            <a:off x="824484" y="5370534"/>
            <a:ext cx="10543032" cy="215444"/>
          </a:xfrm>
          <a:prstGeom prst="rect">
            <a:avLst/>
          </a:prstGeom>
          <a:noFill/>
        </p:spPr>
        <p:txBody>
          <a:bodyPr wrap="square" lIns="0" tIns="0" rIns="0" bIns="0" rtlCol="0" anchor="t">
            <a:spAutoFit/>
          </a:bodyPr>
          <a:lstStyle/>
          <a:p>
            <a:pPr lvl="1" algn="ctr"/>
            <a:r>
              <a:rPr lang="en-US" sz="1400" i="1" dirty="0"/>
              <a:t>Please login to Whova using the same email address that you used when registering for the meeting </a:t>
            </a:r>
          </a:p>
        </p:txBody>
      </p:sp>
      <p:grpSp>
        <p:nvGrpSpPr>
          <p:cNvPr id="40" name="Group 39">
            <a:extLst>
              <a:ext uri="{FF2B5EF4-FFF2-40B4-BE49-F238E27FC236}">
                <a16:creationId xmlns:a16="http://schemas.microsoft.com/office/drawing/2014/main" id="{00D06168-6A0A-0836-644B-E411610A6E80}"/>
              </a:ext>
            </a:extLst>
          </p:cNvPr>
          <p:cNvGrpSpPr/>
          <p:nvPr/>
        </p:nvGrpSpPr>
        <p:grpSpPr>
          <a:xfrm>
            <a:off x="2521556" y="2163111"/>
            <a:ext cx="7195188" cy="512156"/>
            <a:chOff x="2311778" y="2538666"/>
            <a:chExt cx="7195188" cy="512156"/>
          </a:xfrm>
        </p:grpSpPr>
        <p:sp>
          <p:nvSpPr>
            <p:cNvPr id="6" name="TextBox 5">
              <a:extLst>
                <a:ext uri="{FF2B5EF4-FFF2-40B4-BE49-F238E27FC236}">
                  <a16:creationId xmlns:a16="http://schemas.microsoft.com/office/drawing/2014/main" id="{38828100-1616-55C8-829E-5F0CE3F07582}"/>
                </a:ext>
              </a:extLst>
            </p:cNvPr>
            <p:cNvSpPr txBox="1"/>
            <p:nvPr/>
          </p:nvSpPr>
          <p:spPr>
            <a:xfrm>
              <a:off x="2685034" y="2612040"/>
              <a:ext cx="6821932" cy="369332"/>
            </a:xfrm>
            <a:prstGeom prst="rect">
              <a:avLst/>
            </a:prstGeom>
            <a:noFill/>
          </p:spPr>
          <p:txBody>
            <a:bodyPr wrap="square" lIns="91440" tIns="45720" rIns="91440" bIns="45720" rtlCol="0" anchor="t">
              <a:spAutoFit/>
            </a:bodyPr>
            <a:lstStyle/>
            <a:p>
              <a:pPr algn="ctr"/>
              <a:r>
                <a:rPr lang="en-US" b="1" dirty="0"/>
                <a:t>Download the Whova Meeting App where you are able to:</a:t>
              </a:r>
            </a:p>
          </p:txBody>
        </p:sp>
        <p:pic>
          <p:nvPicPr>
            <p:cNvPr id="9" name="Graphic 8">
              <a:extLst>
                <a:ext uri="{FF2B5EF4-FFF2-40B4-BE49-F238E27FC236}">
                  <a16:creationId xmlns:a16="http://schemas.microsoft.com/office/drawing/2014/main" id="{F3985CC3-FB72-8033-ACF4-AE484BE0FF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1778" y="2538666"/>
              <a:ext cx="512156" cy="512156"/>
            </a:xfrm>
            <a:prstGeom prst="rect">
              <a:avLst/>
            </a:prstGeom>
          </p:spPr>
        </p:pic>
      </p:grpSp>
      <p:sp>
        <p:nvSpPr>
          <p:cNvPr id="10" name="Rectangle 9">
            <a:extLst>
              <a:ext uri="{FF2B5EF4-FFF2-40B4-BE49-F238E27FC236}">
                <a16:creationId xmlns:a16="http://schemas.microsoft.com/office/drawing/2014/main" id="{6D9355EE-6757-668B-221E-5B4E614EEE58}"/>
              </a:ext>
            </a:extLst>
          </p:cNvPr>
          <p:cNvSpPr/>
          <p:nvPr/>
        </p:nvSpPr>
        <p:spPr>
          <a:xfrm>
            <a:off x="705722" y="3738305"/>
            <a:ext cx="1191719" cy="1521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en-US" sz="1400" b="1" dirty="0">
                <a:solidFill>
                  <a:schemeClr val="accent3"/>
                </a:solidFill>
              </a:rPr>
              <a:t>View</a:t>
            </a:r>
            <a:r>
              <a:rPr lang="en-US" sz="1400" dirty="0">
                <a:solidFill>
                  <a:schemeClr val="tx1"/>
                </a:solidFill>
              </a:rPr>
              <a:t> </a:t>
            </a:r>
            <a:br>
              <a:rPr lang="en-US" sz="1400" dirty="0">
                <a:solidFill>
                  <a:schemeClr val="tx1"/>
                </a:solidFill>
              </a:rPr>
            </a:br>
            <a:r>
              <a:rPr lang="en-US" sz="1400" dirty="0">
                <a:solidFill>
                  <a:schemeClr val="tx1"/>
                </a:solidFill>
              </a:rPr>
              <a:t>the meeting agenda, sessions times and locations</a:t>
            </a:r>
          </a:p>
        </p:txBody>
      </p:sp>
      <p:sp>
        <p:nvSpPr>
          <p:cNvPr id="11" name="Rectangle 10">
            <a:extLst>
              <a:ext uri="{FF2B5EF4-FFF2-40B4-BE49-F238E27FC236}">
                <a16:creationId xmlns:a16="http://schemas.microsoft.com/office/drawing/2014/main" id="{09BD06BF-1969-17EC-EAF2-E0052B3D0652}"/>
              </a:ext>
            </a:extLst>
          </p:cNvPr>
          <p:cNvSpPr/>
          <p:nvPr/>
        </p:nvSpPr>
        <p:spPr>
          <a:xfrm>
            <a:off x="2299903" y="3739173"/>
            <a:ext cx="1191719" cy="1521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en-US" sz="1400" b="1" i="1" u="sng" dirty="0">
                <a:solidFill>
                  <a:schemeClr val="accent1"/>
                </a:solidFill>
                <a:cs typeface="Arial"/>
              </a:rPr>
              <a:t>NEW! </a:t>
            </a:r>
            <a:r>
              <a:rPr lang="en-US" sz="1400" dirty="0">
                <a:solidFill>
                  <a:schemeClr val="accent1"/>
                </a:solidFill>
                <a:cs typeface="Arial"/>
              </a:rPr>
              <a:t> </a:t>
            </a:r>
            <a:endParaRPr lang="en-US" sz="1400" dirty="0">
              <a:solidFill>
                <a:schemeClr val="accent1"/>
              </a:solidFill>
            </a:endParaRPr>
          </a:p>
          <a:p>
            <a:pPr algn="ctr"/>
            <a:r>
              <a:rPr lang="en-US" sz="1400" dirty="0">
                <a:solidFill>
                  <a:schemeClr val="tx1"/>
                </a:solidFill>
              </a:rPr>
              <a:t>Automatically claim your CMPP credits for attended sessions</a:t>
            </a:r>
          </a:p>
        </p:txBody>
      </p:sp>
      <p:sp>
        <p:nvSpPr>
          <p:cNvPr id="12" name="Rectangle 11">
            <a:extLst>
              <a:ext uri="{FF2B5EF4-FFF2-40B4-BE49-F238E27FC236}">
                <a16:creationId xmlns:a16="http://schemas.microsoft.com/office/drawing/2014/main" id="{6230CF4B-DE97-DC1D-F082-9428DFBB98D1}"/>
              </a:ext>
            </a:extLst>
          </p:cNvPr>
          <p:cNvSpPr/>
          <p:nvPr/>
        </p:nvSpPr>
        <p:spPr>
          <a:xfrm>
            <a:off x="3894084" y="3739173"/>
            <a:ext cx="1191719" cy="1521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en-US" sz="1400" b="1" dirty="0">
                <a:solidFill>
                  <a:schemeClr val="accent4"/>
                </a:solidFill>
              </a:rPr>
              <a:t>Create</a:t>
            </a:r>
            <a:r>
              <a:rPr lang="en-US" sz="1400" dirty="0">
                <a:solidFill>
                  <a:schemeClr val="tx1"/>
                </a:solidFill>
              </a:rPr>
              <a:t> meetups </a:t>
            </a:r>
          </a:p>
        </p:txBody>
      </p:sp>
      <p:sp>
        <p:nvSpPr>
          <p:cNvPr id="13" name="Rectangle 12">
            <a:extLst>
              <a:ext uri="{FF2B5EF4-FFF2-40B4-BE49-F238E27FC236}">
                <a16:creationId xmlns:a16="http://schemas.microsoft.com/office/drawing/2014/main" id="{0EB7D422-6940-0A24-3CE1-ADC6D1B4D7C7}"/>
              </a:ext>
            </a:extLst>
          </p:cNvPr>
          <p:cNvSpPr/>
          <p:nvPr/>
        </p:nvSpPr>
        <p:spPr>
          <a:xfrm>
            <a:off x="5488265" y="3739173"/>
            <a:ext cx="1191719" cy="1521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en-US" sz="1400" b="1" dirty="0">
                <a:solidFill>
                  <a:schemeClr val="accent4">
                    <a:lumMod val="75000"/>
                  </a:schemeClr>
                </a:solidFill>
              </a:rPr>
              <a:t>Message</a:t>
            </a:r>
            <a:r>
              <a:rPr lang="en-US" sz="1400" dirty="0">
                <a:solidFill>
                  <a:schemeClr val="tx1"/>
                </a:solidFill>
              </a:rPr>
              <a:t> other attendees</a:t>
            </a:r>
          </a:p>
        </p:txBody>
      </p:sp>
      <p:sp>
        <p:nvSpPr>
          <p:cNvPr id="14" name="Rectangle 13">
            <a:extLst>
              <a:ext uri="{FF2B5EF4-FFF2-40B4-BE49-F238E27FC236}">
                <a16:creationId xmlns:a16="http://schemas.microsoft.com/office/drawing/2014/main" id="{32691F70-CFC5-9AEE-FBBB-B720E0B57AA7}"/>
              </a:ext>
            </a:extLst>
          </p:cNvPr>
          <p:cNvSpPr/>
          <p:nvPr/>
        </p:nvSpPr>
        <p:spPr>
          <a:xfrm>
            <a:off x="7094321" y="3739173"/>
            <a:ext cx="1191719" cy="1521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en-US" sz="1400" b="1" dirty="0">
                <a:solidFill>
                  <a:schemeClr val="bg2"/>
                </a:solidFill>
              </a:rPr>
              <a:t>Start</a:t>
            </a:r>
            <a:r>
              <a:rPr lang="en-US" sz="1400" dirty="0">
                <a:solidFill>
                  <a:schemeClr val="tx1"/>
                </a:solidFill>
              </a:rPr>
              <a:t> discussion boards</a:t>
            </a:r>
          </a:p>
        </p:txBody>
      </p:sp>
      <p:sp>
        <p:nvSpPr>
          <p:cNvPr id="15" name="Rectangle 14">
            <a:extLst>
              <a:ext uri="{FF2B5EF4-FFF2-40B4-BE49-F238E27FC236}">
                <a16:creationId xmlns:a16="http://schemas.microsoft.com/office/drawing/2014/main" id="{390AF82B-CDB9-4CDF-8F68-4BCF9E69494B}"/>
              </a:ext>
            </a:extLst>
          </p:cNvPr>
          <p:cNvSpPr/>
          <p:nvPr/>
        </p:nvSpPr>
        <p:spPr>
          <a:xfrm>
            <a:off x="8688502" y="3739173"/>
            <a:ext cx="1191719" cy="1521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en-US" sz="1400" b="1" dirty="0">
                <a:solidFill>
                  <a:schemeClr val="accent5"/>
                </a:solidFill>
              </a:rPr>
              <a:t>Play </a:t>
            </a:r>
            <a:br>
              <a:rPr lang="en-US" sz="1400" b="1" dirty="0">
                <a:solidFill>
                  <a:schemeClr val="accent5"/>
                </a:solidFill>
              </a:rPr>
            </a:br>
            <a:r>
              <a:rPr lang="en-US" sz="1400" dirty="0">
                <a:solidFill>
                  <a:schemeClr val="tx1"/>
                </a:solidFill>
              </a:rPr>
              <a:t>games and win prizes!</a:t>
            </a:r>
          </a:p>
        </p:txBody>
      </p:sp>
      <p:sp>
        <p:nvSpPr>
          <p:cNvPr id="16" name="Rectangle 15">
            <a:extLst>
              <a:ext uri="{FF2B5EF4-FFF2-40B4-BE49-F238E27FC236}">
                <a16:creationId xmlns:a16="http://schemas.microsoft.com/office/drawing/2014/main" id="{E0A8B36E-3EE2-809B-0BA3-3C561D964282}"/>
              </a:ext>
            </a:extLst>
          </p:cNvPr>
          <p:cNvSpPr/>
          <p:nvPr/>
        </p:nvSpPr>
        <p:spPr>
          <a:xfrm>
            <a:off x="10282684" y="3714910"/>
            <a:ext cx="1191719" cy="15212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ctr"/>
            <a:r>
              <a:rPr lang="en-US" sz="1400" b="1" dirty="0">
                <a:solidFill>
                  <a:schemeClr val="accent2"/>
                </a:solidFill>
              </a:rPr>
              <a:t>Submit</a:t>
            </a:r>
            <a:r>
              <a:rPr lang="en-US" sz="1400" dirty="0">
                <a:solidFill>
                  <a:schemeClr val="tx1"/>
                </a:solidFill>
              </a:rPr>
              <a:t> questions for session faculty</a:t>
            </a:r>
          </a:p>
        </p:txBody>
      </p:sp>
      <p:sp>
        <p:nvSpPr>
          <p:cNvPr id="17" name="Oval 16">
            <a:extLst>
              <a:ext uri="{FF2B5EF4-FFF2-40B4-BE49-F238E27FC236}">
                <a16:creationId xmlns:a16="http://schemas.microsoft.com/office/drawing/2014/main" id="{5E8BD1A9-A9F2-D5B2-6C70-588B6F73C827}"/>
              </a:ext>
            </a:extLst>
          </p:cNvPr>
          <p:cNvSpPr/>
          <p:nvPr/>
        </p:nvSpPr>
        <p:spPr>
          <a:xfrm>
            <a:off x="972002" y="2981379"/>
            <a:ext cx="659757" cy="65975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7AF8DD1-EC64-ED7F-B6B7-6C2E526AB4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7080" y="2953858"/>
            <a:ext cx="609600" cy="711200"/>
          </a:xfrm>
          <a:prstGeom prst="rect">
            <a:avLst/>
          </a:prstGeom>
        </p:spPr>
      </p:pic>
      <p:sp>
        <p:nvSpPr>
          <p:cNvPr id="24" name="Oval 23">
            <a:extLst>
              <a:ext uri="{FF2B5EF4-FFF2-40B4-BE49-F238E27FC236}">
                <a16:creationId xmlns:a16="http://schemas.microsoft.com/office/drawing/2014/main" id="{77BBBFAA-219F-A875-CA65-CC17D9689B1D}"/>
              </a:ext>
            </a:extLst>
          </p:cNvPr>
          <p:cNvSpPr/>
          <p:nvPr/>
        </p:nvSpPr>
        <p:spPr>
          <a:xfrm>
            <a:off x="4171940" y="2981380"/>
            <a:ext cx="659757" cy="65975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719BEC40-9B06-8475-0B79-D4CEE280CE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82956" y="3020209"/>
            <a:ext cx="659757" cy="586451"/>
          </a:xfrm>
          <a:prstGeom prst="rect">
            <a:avLst/>
          </a:prstGeom>
        </p:spPr>
      </p:pic>
      <p:sp>
        <p:nvSpPr>
          <p:cNvPr id="28" name="Oval 27">
            <a:extLst>
              <a:ext uri="{FF2B5EF4-FFF2-40B4-BE49-F238E27FC236}">
                <a16:creationId xmlns:a16="http://schemas.microsoft.com/office/drawing/2014/main" id="{9DA4A93C-7217-D520-6320-C3FB56E27DEE}"/>
              </a:ext>
            </a:extLst>
          </p:cNvPr>
          <p:cNvSpPr/>
          <p:nvPr/>
        </p:nvSpPr>
        <p:spPr>
          <a:xfrm>
            <a:off x="5766121" y="2972946"/>
            <a:ext cx="659757" cy="659757"/>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6E45A1A-A7F7-3E88-B03F-86821235F5F0}"/>
              </a:ext>
            </a:extLst>
          </p:cNvPr>
          <p:cNvSpPr/>
          <p:nvPr/>
        </p:nvSpPr>
        <p:spPr>
          <a:xfrm>
            <a:off x="7360301" y="2964549"/>
            <a:ext cx="659757" cy="65975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94A2A741-05A5-079A-91E4-9B8D927F17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90129" y="2939479"/>
            <a:ext cx="800100" cy="711200"/>
          </a:xfrm>
          <a:prstGeom prst="rect">
            <a:avLst/>
          </a:prstGeom>
        </p:spPr>
      </p:pic>
      <p:pic>
        <p:nvPicPr>
          <p:cNvPr id="33" name="Graphic 32">
            <a:extLst>
              <a:ext uri="{FF2B5EF4-FFF2-40B4-BE49-F238E27FC236}">
                <a16:creationId xmlns:a16="http://schemas.microsoft.com/office/drawing/2014/main" id="{3EDF030E-3C21-3AC2-8C23-D269241E080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19100" y="2930708"/>
            <a:ext cx="800100" cy="711200"/>
          </a:xfrm>
          <a:prstGeom prst="rect">
            <a:avLst/>
          </a:prstGeom>
        </p:spPr>
      </p:pic>
      <p:sp>
        <p:nvSpPr>
          <p:cNvPr id="34" name="Oval 33">
            <a:extLst>
              <a:ext uri="{FF2B5EF4-FFF2-40B4-BE49-F238E27FC236}">
                <a16:creationId xmlns:a16="http://schemas.microsoft.com/office/drawing/2014/main" id="{23478B8A-34B8-96EF-B66C-87846F064579}"/>
              </a:ext>
            </a:extLst>
          </p:cNvPr>
          <p:cNvSpPr/>
          <p:nvPr/>
        </p:nvSpPr>
        <p:spPr>
          <a:xfrm>
            <a:off x="8949431" y="2955086"/>
            <a:ext cx="659757" cy="6597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42DBAC10-E9CB-D277-E39A-95D9CBF18BF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84313" y="2952430"/>
            <a:ext cx="800100" cy="711200"/>
          </a:xfrm>
          <a:prstGeom prst="rect">
            <a:avLst/>
          </a:prstGeom>
        </p:spPr>
      </p:pic>
      <p:sp>
        <p:nvSpPr>
          <p:cNvPr id="37" name="Oval 36">
            <a:extLst>
              <a:ext uri="{FF2B5EF4-FFF2-40B4-BE49-F238E27FC236}">
                <a16:creationId xmlns:a16="http://schemas.microsoft.com/office/drawing/2014/main" id="{239ACB95-FFFC-5A68-5B7B-DBC639A16335}"/>
              </a:ext>
            </a:extLst>
          </p:cNvPr>
          <p:cNvSpPr/>
          <p:nvPr/>
        </p:nvSpPr>
        <p:spPr>
          <a:xfrm>
            <a:off x="10548666" y="2955086"/>
            <a:ext cx="659757" cy="65975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D74171D4-4718-603C-0B28-DB16C4C583B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78493" y="2939479"/>
            <a:ext cx="800100" cy="711200"/>
          </a:xfrm>
          <a:prstGeom prst="rect">
            <a:avLst/>
          </a:prstGeom>
        </p:spPr>
      </p:pic>
      <p:grpSp>
        <p:nvGrpSpPr>
          <p:cNvPr id="44" name="Group 43">
            <a:extLst>
              <a:ext uri="{FF2B5EF4-FFF2-40B4-BE49-F238E27FC236}">
                <a16:creationId xmlns:a16="http://schemas.microsoft.com/office/drawing/2014/main" id="{EE4326F9-8805-4ECF-AC96-146204BE99E7}"/>
              </a:ext>
            </a:extLst>
          </p:cNvPr>
          <p:cNvGrpSpPr/>
          <p:nvPr/>
        </p:nvGrpSpPr>
        <p:grpSpPr>
          <a:xfrm>
            <a:off x="2559113" y="2928257"/>
            <a:ext cx="800100" cy="711200"/>
            <a:chOff x="2559113" y="3023257"/>
            <a:chExt cx="800100" cy="711200"/>
          </a:xfrm>
        </p:grpSpPr>
        <p:sp>
          <p:nvSpPr>
            <p:cNvPr id="20" name="Oval 19">
              <a:extLst>
                <a:ext uri="{FF2B5EF4-FFF2-40B4-BE49-F238E27FC236}">
                  <a16:creationId xmlns:a16="http://schemas.microsoft.com/office/drawing/2014/main" id="{0AC59476-1B41-7BD1-E856-DA61E75C52E2}"/>
                </a:ext>
              </a:extLst>
            </p:cNvPr>
            <p:cNvSpPr/>
            <p:nvPr/>
          </p:nvSpPr>
          <p:spPr>
            <a:xfrm>
              <a:off x="2582812" y="3065576"/>
              <a:ext cx="659757" cy="65975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9426F7E8-C346-320E-F985-3578A881610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59113" y="3023257"/>
              <a:ext cx="800100" cy="711200"/>
            </a:xfrm>
            <a:prstGeom prst="rect">
              <a:avLst/>
            </a:prstGeom>
          </p:spPr>
        </p:pic>
      </p:grpSp>
    </p:spTree>
    <p:custDataLst>
      <p:tags r:id="rId1"/>
    </p:custDataLst>
    <p:extLst>
      <p:ext uri="{BB962C8B-B14F-4D97-AF65-F5344CB8AC3E}">
        <p14:creationId xmlns:p14="http://schemas.microsoft.com/office/powerpoint/2010/main" val="963354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FA1EC-E3C9-DA46-A559-B1E07B7DF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0805E-4D79-5046-1A71-60397CBF5ADB}"/>
              </a:ext>
            </a:extLst>
          </p:cNvPr>
          <p:cNvSpPr>
            <a:spLocks noGrp="1"/>
          </p:cNvSpPr>
          <p:nvPr>
            <p:ph type="title"/>
          </p:nvPr>
        </p:nvSpPr>
        <p:spPr/>
        <p:txBody>
          <a:bodyPr/>
          <a:lstStyle/>
          <a:p>
            <a:r>
              <a:rPr lang="en-US" dirty="0"/>
              <a:t>ISMPP CMPP Credit Tracking Just Got Easier!</a:t>
            </a:r>
          </a:p>
        </p:txBody>
      </p:sp>
      <p:sp>
        <p:nvSpPr>
          <p:cNvPr id="4" name="Slide Number Placeholder 3">
            <a:extLst>
              <a:ext uri="{FF2B5EF4-FFF2-40B4-BE49-F238E27FC236}">
                <a16:creationId xmlns:a16="http://schemas.microsoft.com/office/drawing/2014/main" id="{098A5592-9F75-5092-2398-DA33B10B7FFE}"/>
              </a:ext>
            </a:extLst>
          </p:cNvPr>
          <p:cNvSpPr>
            <a:spLocks noGrp="1"/>
          </p:cNvSpPr>
          <p:nvPr>
            <p:ph type="sldNum" sz="quarter" idx="12"/>
          </p:nvPr>
        </p:nvSpPr>
        <p:spPr/>
        <p:txBody>
          <a:bodyPr/>
          <a:lstStyle/>
          <a:p>
            <a:fld id="{76B51402-D8AD-3345-AF1A-7CB73C854E7F}" type="slidenum">
              <a:rPr lang="en-US" smtClean="0"/>
              <a:pPr/>
              <a:t>9</a:t>
            </a:fld>
            <a:endParaRPr lang="en-US"/>
          </a:p>
        </p:txBody>
      </p:sp>
      <p:sp>
        <p:nvSpPr>
          <p:cNvPr id="5" name="Footer Placeholder 4">
            <a:extLst>
              <a:ext uri="{FF2B5EF4-FFF2-40B4-BE49-F238E27FC236}">
                <a16:creationId xmlns:a16="http://schemas.microsoft.com/office/drawing/2014/main" id="{4880679B-D36A-798C-A8A6-F13EF801AC1E}"/>
              </a:ext>
            </a:extLst>
          </p:cNvPr>
          <p:cNvSpPr>
            <a:spLocks noGrp="1"/>
          </p:cNvSpPr>
          <p:nvPr>
            <p:ph type="ftr" sz="quarter" idx="11"/>
          </p:nvPr>
        </p:nvSpPr>
        <p:spPr/>
        <p:txBody>
          <a:bodyPr/>
          <a:lstStyle/>
          <a:p>
            <a:r>
              <a:rPr lang="en-US"/>
              <a:t>This information is for educational use only. Do not copy. Do not distribute.</a:t>
            </a:r>
          </a:p>
        </p:txBody>
      </p:sp>
      <p:sp>
        <p:nvSpPr>
          <p:cNvPr id="17" name="Content Placeholder 9">
            <a:extLst>
              <a:ext uri="{FF2B5EF4-FFF2-40B4-BE49-F238E27FC236}">
                <a16:creationId xmlns:a16="http://schemas.microsoft.com/office/drawing/2014/main" id="{2800197D-97DF-C0BF-2873-7895AD88099F}"/>
              </a:ext>
            </a:extLst>
          </p:cNvPr>
          <p:cNvSpPr txBox="1">
            <a:spLocks/>
          </p:cNvSpPr>
          <p:nvPr/>
        </p:nvSpPr>
        <p:spPr>
          <a:xfrm>
            <a:off x="533400" y="5249598"/>
            <a:ext cx="11125200" cy="4126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i="1" dirty="0">
                <a:solidFill>
                  <a:schemeClr val="bg2"/>
                </a:solidFill>
                <a:cs typeface="Arial"/>
              </a:rPr>
              <a:t>THAT’S IT! </a:t>
            </a:r>
            <a:br>
              <a:rPr lang="en-US" sz="1600" b="1" i="1" dirty="0">
                <a:solidFill>
                  <a:schemeClr val="bg2"/>
                </a:solidFill>
                <a:cs typeface="Arial"/>
              </a:rPr>
            </a:br>
            <a:r>
              <a:rPr lang="en-US" sz="1600" i="1" dirty="0">
                <a:cs typeface="Arial"/>
              </a:rPr>
              <a:t>ISMPP will log your attendance and apply credit automatically to your tracker!</a:t>
            </a:r>
            <a:endParaRPr lang="en-US" sz="1600" u="sng" dirty="0">
              <a:solidFill>
                <a:srgbClr val="FF0000"/>
              </a:solidFill>
              <a:cs typeface="Arial"/>
            </a:endParaRPr>
          </a:p>
        </p:txBody>
      </p:sp>
      <p:grpSp>
        <p:nvGrpSpPr>
          <p:cNvPr id="37" name="Group 36">
            <a:extLst>
              <a:ext uri="{FF2B5EF4-FFF2-40B4-BE49-F238E27FC236}">
                <a16:creationId xmlns:a16="http://schemas.microsoft.com/office/drawing/2014/main" id="{B2916949-8FE9-E844-CB4D-4621F98F3330}"/>
              </a:ext>
            </a:extLst>
          </p:cNvPr>
          <p:cNvGrpSpPr/>
          <p:nvPr/>
        </p:nvGrpSpPr>
        <p:grpSpPr>
          <a:xfrm>
            <a:off x="2807498" y="2084898"/>
            <a:ext cx="6280830" cy="2976365"/>
            <a:chOff x="2101183" y="2326198"/>
            <a:chExt cx="6280830" cy="2976365"/>
          </a:xfrm>
        </p:grpSpPr>
        <p:sp>
          <p:nvSpPr>
            <p:cNvPr id="36" name="Round Same Side Corner Rectangle 35">
              <a:extLst>
                <a:ext uri="{FF2B5EF4-FFF2-40B4-BE49-F238E27FC236}">
                  <a16:creationId xmlns:a16="http://schemas.microsoft.com/office/drawing/2014/main" id="{56FCDB6E-1F04-B485-BCA2-B8F6E9F8A007}"/>
                </a:ext>
              </a:extLst>
            </p:cNvPr>
            <p:cNvSpPr/>
            <p:nvPr/>
          </p:nvSpPr>
          <p:spPr>
            <a:xfrm rot="10800000">
              <a:off x="2397358" y="3399178"/>
              <a:ext cx="5984655" cy="1903385"/>
            </a:xfrm>
            <a:prstGeom prst="round2SameRect">
              <a:avLst/>
            </a:prstGeom>
            <a:noFill/>
            <a:ln w="635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a:extLst>
                <a:ext uri="{FF2B5EF4-FFF2-40B4-BE49-F238E27FC236}">
                  <a16:creationId xmlns:a16="http://schemas.microsoft.com/office/drawing/2014/main" id="{FBDF4C07-98D4-C220-25F3-D443169ED8C7}"/>
                </a:ext>
              </a:extLst>
            </p:cNvPr>
            <p:cNvSpPr/>
            <p:nvPr/>
          </p:nvSpPr>
          <p:spPr>
            <a:xfrm rot="10800000">
              <a:off x="2397358" y="2326198"/>
              <a:ext cx="5984655" cy="1254043"/>
            </a:xfrm>
            <a:prstGeom prst="round2SameRect">
              <a:avLst/>
            </a:prstGeom>
            <a:solidFill>
              <a:schemeClr val="bg1"/>
            </a:solidFill>
            <a:ln w="635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76C44DF-309E-0924-7F20-24537128713F}"/>
                </a:ext>
              </a:extLst>
            </p:cNvPr>
            <p:cNvGrpSpPr/>
            <p:nvPr/>
          </p:nvGrpSpPr>
          <p:grpSpPr>
            <a:xfrm>
              <a:off x="3479805" y="3805479"/>
              <a:ext cx="1135298" cy="1347752"/>
              <a:chOff x="8697006" y="1560286"/>
              <a:chExt cx="1959512" cy="2326205"/>
            </a:xfrm>
          </p:grpSpPr>
          <p:pic>
            <p:nvPicPr>
              <p:cNvPr id="3" name="Picture 2">
                <a:extLst>
                  <a:ext uri="{FF2B5EF4-FFF2-40B4-BE49-F238E27FC236}">
                    <a16:creationId xmlns:a16="http://schemas.microsoft.com/office/drawing/2014/main" id="{7B3AB8DE-1211-EE33-976C-0197762E61CF}"/>
                  </a:ext>
                </a:extLst>
              </p:cNvPr>
              <p:cNvPicPr>
                <a:picLocks noChangeAspect="1"/>
              </p:cNvPicPr>
              <p:nvPr/>
            </p:nvPicPr>
            <p:blipFill>
              <a:blip r:embed="rId4"/>
              <a:stretch>
                <a:fillRect/>
              </a:stretch>
            </p:blipFill>
            <p:spPr>
              <a:xfrm>
                <a:off x="8697006" y="1885347"/>
                <a:ext cx="1959512" cy="2001144"/>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48585217-33C8-BF26-19B9-F68FD6CB568C}"/>
                  </a:ext>
                </a:extLst>
              </p:cNvPr>
              <p:cNvPicPr>
                <a:picLocks noChangeAspect="1"/>
              </p:cNvPicPr>
              <p:nvPr/>
            </p:nvPicPr>
            <p:blipFill>
              <a:blip r:embed="rId5"/>
              <a:stretch>
                <a:fillRect/>
              </a:stretch>
            </p:blipFill>
            <p:spPr>
              <a:xfrm>
                <a:off x="9095587" y="1560286"/>
                <a:ext cx="1270858" cy="458267"/>
              </a:xfrm>
              <a:prstGeom prst="rect">
                <a:avLst/>
              </a:prstGeom>
            </p:spPr>
          </p:pic>
        </p:grpSp>
        <p:sp>
          <p:nvSpPr>
            <p:cNvPr id="15" name="Oval 14">
              <a:extLst>
                <a:ext uri="{FF2B5EF4-FFF2-40B4-BE49-F238E27FC236}">
                  <a16:creationId xmlns:a16="http://schemas.microsoft.com/office/drawing/2014/main" id="{F8832405-E8F4-76C5-F522-9A1CDA1FDAA4}"/>
                </a:ext>
              </a:extLst>
            </p:cNvPr>
            <p:cNvSpPr/>
            <p:nvPr/>
          </p:nvSpPr>
          <p:spPr>
            <a:xfrm>
              <a:off x="2101183" y="2569341"/>
              <a:ext cx="659757" cy="65975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6" name="Content Placeholder 9">
              <a:extLst>
                <a:ext uri="{FF2B5EF4-FFF2-40B4-BE49-F238E27FC236}">
                  <a16:creationId xmlns:a16="http://schemas.microsoft.com/office/drawing/2014/main" id="{0E634DDD-79D5-E1BC-D591-FAED67AB0F2D}"/>
                </a:ext>
              </a:extLst>
            </p:cNvPr>
            <p:cNvSpPr txBox="1">
              <a:spLocks/>
            </p:cNvSpPr>
            <p:nvPr/>
          </p:nvSpPr>
          <p:spPr>
            <a:xfrm>
              <a:off x="4714705" y="4039508"/>
              <a:ext cx="2899127" cy="9048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2"/>
                  </a:solidFill>
                  <a:cs typeface="Arial"/>
                </a:rPr>
                <a:t>Scan the QR code </a:t>
              </a:r>
              <a:r>
                <a:rPr lang="en-US" sz="2000" dirty="0">
                  <a:cs typeface="Arial"/>
                </a:rPr>
                <a:t>posted in the session room when you attend.</a:t>
              </a:r>
            </a:p>
          </p:txBody>
        </p:sp>
        <p:sp>
          <p:nvSpPr>
            <p:cNvPr id="18" name="Content Placeholder 9">
              <a:extLst>
                <a:ext uri="{FF2B5EF4-FFF2-40B4-BE49-F238E27FC236}">
                  <a16:creationId xmlns:a16="http://schemas.microsoft.com/office/drawing/2014/main" id="{C5FCA64C-22D1-FC57-66F7-B8348CFE4FBA}"/>
                </a:ext>
              </a:extLst>
            </p:cNvPr>
            <p:cNvSpPr txBox="1">
              <a:spLocks/>
            </p:cNvSpPr>
            <p:nvPr/>
          </p:nvSpPr>
          <p:spPr>
            <a:xfrm>
              <a:off x="4719695" y="2634368"/>
              <a:ext cx="3282565" cy="6597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System Font Regular"/>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System Font Regular"/>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2"/>
                  </a:solidFill>
                  <a:cs typeface="Arial"/>
                </a:rPr>
                <a:t>Download</a:t>
              </a:r>
              <a:r>
                <a:rPr lang="en-US" sz="2000" dirty="0">
                  <a:cs typeface="Arial"/>
                </a:rPr>
                <a:t> the Meeting Mobile App (Whova)</a:t>
              </a:r>
            </a:p>
          </p:txBody>
        </p:sp>
        <p:sp>
          <p:nvSpPr>
            <p:cNvPr id="19" name="Oval 18">
              <a:extLst>
                <a:ext uri="{FF2B5EF4-FFF2-40B4-BE49-F238E27FC236}">
                  <a16:creationId xmlns:a16="http://schemas.microsoft.com/office/drawing/2014/main" id="{98DC204A-3EE8-6CC6-6D68-3665BDCF277C}"/>
                </a:ext>
              </a:extLst>
            </p:cNvPr>
            <p:cNvSpPr/>
            <p:nvPr/>
          </p:nvSpPr>
          <p:spPr>
            <a:xfrm>
              <a:off x="2101183" y="4110566"/>
              <a:ext cx="659757" cy="65975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pic>
          <p:nvPicPr>
            <p:cNvPr id="21" name="Graphic 20">
              <a:extLst>
                <a:ext uri="{FF2B5EF4-FFF2-40B4-BE49-F238E27FC236}">
                  <a16:creationId xmlns:a16="http://schemas.microsoft.com/office/drawing/2014/main" id="{1CE32A55-A426-7261-287C-E7982CF8A8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80185" y="2642243"/>
              <a:ext cx="659757" cy="659757"/>
            </a:xfrm>
            <a:prstGeom prst="rect">
              <a:avLst/>
            </a:prstGeom>
          </p:spPr>
        </p:pic>
      </p:grpSp>
      <p:sp>
        <p:nvSpPr>
          <p:cNvPr id="25" name="Round Same Side Corner Rectangle 24">
            <a:extLst>
              <a:ext uri="{FF2B5EF4-FFF2-40B4-BE49-F238E27FC236}">
                <a16:creationId xmlns:a16="http://schemas.microsoft.com/office/drawing/2014/main" id="{8CC496D6-59DF-A4BC-6550-B671CEEC87EA}"/>
              </a:ext>
            </a:extLst>
          </p:cNvPr>
          <p:cNvSpPr/>
          <p:nvPr/>
        </p:nvSpPr>
        <p:spPr>
          <a:xfrm>
            <a:off x="1492250" y="1474663"/>
            <a:ext cx="9207500" cy="637029"/>
          </a:xfrm>
          <a:prstGeom prst="round2Same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bg1"/>
                </a:solidFill>
              </a:rPr>
              <a:t>Earn up to 17+ CMPP Credits </a:t>
            </a:r>
            <a:r>
              <a:rPr lang="en-US" sz="2000" dirty="0">
                <a:solidFill>
                  <a:schemeClr val="bg1"/>
                </a:solidFill>
              </a:rPr>
              <a:t>while attending the Annual Meeting!</a:t>
            </a:r>
            <a:endParaRPr lang="en-US" sz="2000" dirty="0">
              <a:solidFill>
                <a:schemeClr val="bg1"/>
              </a:solidFill>
              <a:cs typeface="Arial"/>
            </a:endParaRPr>
          </a:p>
        </p:txBody>
      </p:sp>
    </p:spTree>
    <p:custDataLst>
      <p:tags r:id="rId1"/>
    </p:custDataLst>
    <p:extLst>
      <p:ext uri="{BB962C8B-B14F-4D97-AF65-F5344CB8AC3E}">
        <p14:creationId xmlns:p14="http://schemas.microsoft.com/office/powerpoint/2010/main" val="3548737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WjVQgoxM"/>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ISMPP 2025 Annual Meeting">
      <a:dk1>
        <a:srgbClr val="000000"/>
      </a:dk1>
      <a:lt1>
        <a:srgbClr val="FFFFFF"/>
      </a:lt1>
      <a:dk2>
        <a:srgbClr val="1A74BA"/>
      </a:dk2>
      <a:lt2>
        <a:srgbClr val="61B945"/>
      </a:lt2>
      <a:accent1>
        <a:srgbClr val="FBB040"/>
      </a:accent1>
      <a:accent2>
        <a:srgbClr val="90278E"/>
      </a:accent2>
      <a:accent3>
        <a:srgbClr val="F05A1D"/>
      </a:accent3>
      <a:accent4>
        <a:srgbClr val="EB0091"/>
      </a:accent4>
      <a:accent5>
        <a:srgbClr val="1A74BA"/>
      </a:accent5>
      <a:accent6>
        <a:srgbClr val="62B945"/>
      </a:accent6>
      <a:hlink>
        <a:srgbClr val="FBAF40"/>
      </a:hlink>
      <a:folHlink>
        <a:srgbClr val="F05A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94B8DAAE217E45AC0F6E97E6F6B542" ma:contentTypeVersion="" ma:contentTypeDescription="Create a new document." ma:contentTypeScope="" ma:versionID="07ff29fa62f0862a150b9607454f3c62">
  <xsd:schema xmlns:xsd="http://www.w3.org/2001/XMLSchema" xmlns:xs="http://www.w3.org/2001/XMLSchema" xmlns:p="http://schemas.microsoft.com/office/2006/metadata/properties" xmlns:ns2="8b536f62-3d7d-4d8d-91b2-3529adf13c3e" xmlns:ns3="35222ec3-ce27-4deb-9c60-9a43bcd569ff" xmlns:ns4="88bb9aa8-0f58-4ce7-b670-0c58ce47f445" targetNamespace="http://schemas.microsoft.com/office/2006/metadata/properties" ma:root="true" ma:fieldsID="806e1dc11e3ff16ba1c0df4f6b6918c7" ns2:_="" ns3:_="" ns4:_="">
    <xsd:import namespace="8b536f62-3d7d-4d8d-91b2-3529adf13c3e"/>
    <xsd:import namespace="35222ec3-ce27-4deb-9c60-9a43bcd569ff"/>
    <xsd:import namespace="88bb9aa8-0f58-4ce7-b670-0c58ce47f445"/>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536f62-3d7d-4d8d-91b2-3529adf13c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222ec3-ce27-4deb-9c60-9a43bcd569f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5fe488b-0749-4c90-bfbe-6f6e50d70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bb9aa8-0f58-4ce7-b670-0c58ce47f44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0bbf978-bfc1-408e-a50f-91a91c925a8e}" ma:internalName="TaxCatchAll" ma:showField="CatchAllData" ma:web="88bb9aa8-0f58-4ce7-b670-0c58ce47f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222ec3-ce27-4deb-9c60-9a43bcd569ff">
      <Terms xmlns="http://schemas.microsoft.com/office/infopath/2007/PartnerControls"/>
    </lcf76f155ced4ddcb4097134ff3c332f>
    <TaxCatchAll xmlns="88bb9aa8-0f58-4ce7-b670-0c58ce47f445" xsi:nil="true"/>
  </documentManagement>
</p:properties>
</file>

<file path=customXml/itemProps1.xml><?xml version="1.0" encoding="utf-8"?>
<ds:datastoreItem xmlns:ds="http://schemas.openxmlformats.org/officeDocument/2006/customXml" ds:itemID="{87C2951B-8A7B-41BB-9505-1D7F8F99F9B8}">
  <ds:schemaRefs>
    <ds:schemaRef ds:uri="http://schemas.microsoft.com/sharepoint/v3/contenttype/forms"/>
  </ds:schemaRefs>
</ds:datastoreItem>
</file>

<file path=customXml/itemProps2.xml><?xml version="1.0" encoding="utf-8"?>
<ds:datastoreItem xmlns:ds="http://schemas.openxmlformats.org/officeDocument/2006/customXml" ds:itemID="{2B949D14-347B-4976-BD0B-CB423CC926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536f62-3d7d-4d8d-91b2-3529adf13c3e"/>
    <ds:schemaRef ds:uri="35222ec3-ce27-4deb-9c60-9a43bcd569ff"/>
    <ds:schemaRef ds:uri="88bb9aa8-0f58-4ce7-b670-0c58ce47f4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875B76-6C72-41D4-AF08-193064057032}">
  <ds:schemaRefs>
    <ds:schemaRef ds:uri="3ac0b0ac-72b1-47bf-ad84-0c0a5a0f73f2"/>
    <ds:schemaRef ds:uri="http://schemas.microsoft.com/office/2006/documentManagement/types"/>
    <ds:schemaRef ds:uri="http://purl.org/dc/terms/"/>
    <ds:schemaRef ds:uri="http://purl.org/dc/elements/1.1/"/>
    <ds:schemaRef ds:uri="http://www.w3.org/XML/1998/namespace"/>
    <ds:schemaRef ds:uri="http://purl.org/dc/dcmitype/"/>
    <ds:schemaRef ds:uri="http://schemas.microsoft.com/office/2006/metadata/properties"/>
    <ds:schemaRef ds:uri="http://schemas.microsoft.com/office/infopath/2007/PartnerControls"/>
    <ds:schemaRef ds:uri="http://schemas.openxmlformats.org/package/2006/metadata/core-properties"/>
    <ds:schemaRef ds:uri="7da8cd01-a14d-49ce-8f6d-515031ccd253"/>
    <ds:schemaRef ds:uri="35222ec3-ce27-4deb-9c60-9a43bcd569ff"/>
    <ds:schemaRef ds:uri="88bb9aa8-0f58-4ce7-b670-0c58ce47f445"/>
  </ds:schemaRefs>
</ds:datastoreItem>
</file>

<file path=docMetadata/LabelInfo.xml><?xml version="1.0" encoding="utf-8"?>
<clbl:labelList xmlns:clbl="http://schemas.microsoft.com/office/2020/mipLabelMetadata">
  <clbl:label id="{b98f0765-0764-4153-ac9c-4713ff722c48}" enabled="0" method="" siteId="{b98f0765-0764-4153-ac9c-4713ff722c48}" removed="1"/>
</clbl:labelList>
</file>

<file path=docProps/app.xml><?xml version="1.0" encoding="utf-8"?>
<Properties xmlns="http://schemas.openxmlformats.org/officeDocument/2006/extended-properties" xmlns:vt="http://schemas.openxmlformats.org/officeDocument/2006/docPropsVTypes">
  <TotalTime>8255</TotalTime>
  <Words>2837</Words>
  <Application>Microsoft Office PowerPoint</Application>
  <PresentationFormat>Widescreen</PresentationFormat>
  <Paragraphs>224</Paragraphs>
  <Slides>21</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vt:lpstr>
      <vt:lpstr>Calibri</vt:lpstr>
      <vt:lpstr>Helvetica Neue</vt:lpstr>
      <vt:lpstr>Open Sans</vt:lpstr>
      <vt:lpstr>System Font Regular</vt:lpstr>
      <vt:lpstr>Office Theme</vt:lpstr>
      <vt:lpstr>Sneak Peek: What’s Happening at ISMPP 2025</vt:lpstr>
      <vt:lpstr>Today’s Speakers</vt:lpstr>
      <vt:lpstr>Thank you, 21st Annual Meeting of ISMPP Champion Sponsors!</vt:lpstr>
      <vt:lpstr>Network with our Sponsors at the 21st Annual Meeting of ISMPP!</vt:lpstr>
      <vt:lpstr>Thank you, 21st Annual Meeting of ISMPP Media Partner!</vt:lpstr>
      <vt:lpstr>Visit our Exhibitors at the 21st Annual Meeting of ISMPP!</vt:lpstr>
      <vt:lpstr>PowerPoint Presentation</vt:lpstr>
      <vt:lpstr>Download the Meeting App Starting April 11</vt:lpstr>
      <vt:lpstr>ISMPP CMPP Credit Tracking Just Got Easier!</vt:lpstr>
      <vt:lpstr>Get Social! </vt:lpstr>
      <vt:lpstr>Meeting content</vt:lpstr>
      <vt:lpstr>PowerPoint Presentation</vt:lpstr>
      <vt:lpstr>Meeting sub-themes</vt:lpstr>
      <vt:lpstr>Workshops</vt:lpstr>
      <vt:lpstr>Keynote Speakers</vt:lpstr>
      <vt:lpstr>Plenary sessions</vt:lpstr>
      <vt:lpstr>Member Research</vt:lpstr>
      <vt:lpstr>Top 10 Reasons to Attend</vt:lpstr>
      <vt:lpstr>ISMPP Code of Conduct</vt:lpstr>
      <vt:lpstr>PowerPoint Presentation</vt:lpstr>
      <vt:lpstr>Sneak Peek: What’s Happening at ISMPP 2025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Kelly Kavallines</dc:creator>
  <cp:keywords/>
  <dc:description/>
  <cp:lastModifiedBy>Kevin Lewis</cp:lastModifiedBy>
  <cp:revision>70</cp:revision>
  <dcterms:created xsi:type="dcterms:W3CDTF">2023-08-17T14:49:05Z</dcterms:created>
  <dcterms:modified xsi:type="dcterms:W3CDTF">2025-04-11T16:50:34Z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0x0101007394B8DAAE217E45AC0F6E97E6F6B542</vt:lpwstr>
  </property>
  <property fmtid="{D5CDD505-2E9C-101B-9397-08002B2CF9AE}" pid="3" name="ArticulateGUID">
    <vt:lpwstr>7D1346E7-2473-4247-BBF4-1E541694C3F3</vt:lpwstr>
  </property>
  <property fmtid="{D5CDD505-2E9C-101B-9397-08002B2CF9AE}" pid="4" name="ArticulatePath">
    <vt:lpwstr>https://ismpp.sharepoint.com/Education/Shared Documents/Annual Meeting/2025/Graphics/ISMPP_2025_AnnualMtg_PresentationDeck_F</vt:lpwstr>
  </property>
  <property fmtid="{D5CDD505-2E9C-101B-9397-08002B2CF9AE}" pid="5" name="MediaServiceImageTags">
    <vt:lpwstr/>
  </property>
</Properties>
</file>