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0" r:id="rId6"/>
    <p:sldId id="259" r:id="rId7"/>
    <p:sldId id="261" r:id="rId8"/>
    <p:sldId id="262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DA73E9-7805-48BE-AF34-D6A975E74F7B}" v="3" dt="2024-07-22T19:07:38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Le Menestrel" userId="c87e7ecd-c576-4885-88ac-fecd08dfc86d" providerId="ADAL" clId="{CEDA73E9-7805-48BE-AF34-D6A975E74F7B}"/>
    <pc:docChg chg="custSel modSld">
      <pc:chgData name="Suzanne Le Menestrel" userId="c87e7ecd-c576-4885-88ac-fecd08dfc86d" providerId="ADAL" clId="{CEDA73E9-7805-48BE-AF34-D6A975E74F7B}" dt="2024-07-22T19:16:06.352" v="147" actId="403"/>
      <pc:docMkLst>
        <pc:docMk/>
      </pc:docMkLst>
      <pc:sldChg chg="addSp delSp modSp mod">
        <pc:chgData name="Suzanne Le Menestrel" userId="c87e7ecd-c576-4885-88ac-fecd08dfc86d" providerId="ADAL" clId="{CEDA73E9-7805-48BE-AF34-D6A975E74F7B}" dt="2024-07-22T19:16:06.352" v="147" actId="403"/>
        <pc:sldMkLst>
          <pc:docMk/>
          <pc:sldMk cId="2764413865" sldId="258"/>
        </pc:sldMkLst>
        <pc:spChg chg="del mod">
          <ac:chgData name="Suzanne Le Menestrel" userId="c87e7ecd-c576-4885-88ac-fecd08dfc86d" providerId="ADAL" clId="{CEDA73E9-7805-48BE-AF34-D6A975E74F7B}" dt="2024-07-22T19:15:04.932" v="65" actId="478"/>
          <ac:spMkLst>
            <pc:docMk/>
            <pc:sldMk cId="2764413865" sldId="258"/>
            <ac:spMk id="2" creationId="{9B8ECDF8-613E-4DBB-9842-A26CA3DC050C}"/>
          </ac:spMkLst>
        </pc:spChg>
        <pc:spChg chg="mod">
          <ac:chgData name="Suzanne Le Menestrel" userId="c87e7ecd-c576-4885-88ac-fecd08dfc86d" providerId="ADAL" clId="{CEDA73E9-7805-48BE-AF34-D6A975E74F7B}" dt="2024-07-22T19:16:06.352" v="147" actId="403"/>
          <ac:spMkLst>
            <pc:docMk/>
            <pc:sldMk cId="2764413865" sldId="258"/>
            <ac:spMk id="3" creationId="{CDBC9A33-3B97-484D-BD83-D0FC783B651C}"/>
          </ac:spMkLst>
        </pc:spChg>
        <pc:spChg chg="add mod">
          <ac:chgData name="Suzanne Le Menestrel" userId="c87e7ecd-c576-4885-88ac-fecd08dfc86d" providerId="ADAL" clId="{CEDA73E9-7805-48BE-AF34-D6A975E74F7B}" dt="2024-07-22T19:15:54.152" v="144" actId="20577"/>
          <ac:spMkLst>
            <pc:docMk/>
            <pc:sldMk cId="2764413865" sldId="258"/>
            <ac:spMk id="5" creationId="{CD2A5686-7F27-0ED8-AF83-4727C2AB23B6}"/>
          </ac:spMkLst>
        </pc:spChg>
      </pc:sldChg>
      <pc:sldChg chg="addSp modSp mod">
        <pc:chgData name="Suzanne Le Menestrel" userId="c87e7ecd-c576-4885-88ac-fecd08dfc86d" providerId="ADAL" clId="{CEDA73E9-7805-48BE-AF34-D6A975E74F7B}" dt="2024-07-22T19:11:04.814" v="63" actId="14100"/>
        <pc:sldMkLst>
          <pc:docMk/>
          <pc:sldMk cId="1787553546" sldId="261"/>
        </pc:sldMkLst>
        <pc:spChg chg="add mod">
          <ac:chgData name="Suzanne Le Menestrel" userId="c87e7ecd-c576-4885-88ac-fecd08dfc86d" providerId="ADAL" clId="{CEDA73E9-7805-48BE-AF34-D6A975E74F7B}" dt="2024-07-22T19:09:47.403" v="52" actId="1076"/>
          <ac:spMkLst>
            <pc:docMk/>
            <pc:sldMk cId="1787553546" sldId="261"/>
            <ac:spMk id="10" creationId="{6B024985-8688-5E8F-86BB-916D1F1E67CC}"/>
          </ac:spMkLst>
        </pc:spChg>
        <pc:spChg chg="add mod">
          <ac:chgData name="Suzanne Le Menestrel" userId="c87e7ecd-c576-4885-88ac-fecd08dfc86d" providerId="ADAL" clId="{CEDA73E9-7805-48BE-AF34-D6A975E74F7B}" dt="2024-07-22T19:09:52.995" v="53" actId="1076"/>
          <ac:spMkLst>
            <pc:docMk/>
            <pc:sldMk cId="1787553546" sldId="261"/>
            <ac:spMk id="11" creationId="{B3B3274F-96E6-AECD-66B2-06403AEAF62D}"/>
          </ac:spMkLst>
        </pc:spChg>
        <pc:spChg chg="add mod">
          <ac:chgData name="Suzanne Le Menestrel" userId="c87e7ecd-c576-4885-88ac-fecd08dfc86d" providerId="ADAL" clId="{CEDA73E9-7805-48BE-AF34-D6A975E74F7B}" dt="2024-07-22T19:11:04.814" v="63" actId="14100"/>
          <ac:spMkLst>
            <pc:docMk/>
            <pc:sldMk cId="1787553546" sldId="261"/>
            <ac:spMk id="12" creationId="{8B162E20-9E14-7A9F-F326-12CFA55D5D2F}"/>
          </ac:spMkLst>
        </pc:spChg>
        <pc:picChg chg="mod">
          <ac:chgData name="Suzanne Le Menestrel" userId="c87e7ecd-c576-4885-88ac-fecd08dfc86d" providerId="ADAL" clId="{CEDA73E9-7805-48BE-AF34-D6A975E74F7B}" dt="2024-07-22T19:09:30.922" v="49" actId="1076"/>
          <ac:picMkLst>
            <pc:docMk/>
            <pc:sldMk cId="1787553546" sldId="261"/>
            <ac:picMk id="5" creationId="{51451E75-D3D1-F6FA-2E97-FB5BABADDF52}"/>
          </ac:picMkLst>
        </pc:picChg>
        <pc:picChg chg="mod">
          <ac:chgData name="Suzanne Le Menestrel" userId="c87e7ecd-c576-4885-88ac-fecd08dfc86d" providerId="ADAL" clId="{CEDA73E9-7805-48BE-AF34-D6A975E74F7B}" dt="2024-07-22T19:09:33.949" v="50" actId="1076"/>
          <ac:picMkLst>
            <pc:docMk/>
            <pc:sldMk cId="1787553546" sldId="261"/>
            <ac:picMk id="7" creationId="{DB94782D-87DB-8CCA-FDE0-0F08C5E8D4F6}"/>
          </ac:picMkLst>
        </pc:picChg>
        <pc:picChg chg="mod">
          <ac:chgData name="Suzanne Le Menestrel" userId="c87e7ecd-c576-4885-88ac-fecd08dfc86d" providerId="ADAL" clId="{CEDA73E9-7805-48BE-AF34-D6A975E74F7B}" dt="2024-07-22T19:09:38.696" v="51" actId="1076"/>
          <ac:picMkLst>
            <pc:docMk/>
            <pc:sldMk cId="1787553546" sldId="261"/>
            <ac:picMk id="9" creationId="{1D3F8BD3-EF70-995C-D23F-42B89EF45D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D2765-7A67-40BA-90B9-C42E82055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erriweather" panose="02000000000000000000" pitchFamily="2" charset="0"/>
                <a:cs typeface="Merriweather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E18B4-480E-48E6-A249-CE09C6F87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643C8-48F1-483A-A443-971B7A1F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5526E8-614C-4109-9D07-0A5AEFE5084E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510AA-03D5-4C6E-8FCD-A84E355A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DA2F6-2E3F-4687-AD2F-569C653E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1AA"/>
                </a:solidFill>
              </a:defRPr>
            </a:lvl1pPr>
          </a:lstStyle>
          <a:p>
            <a:fld id="{6A46CCC0-915F-4684-9F38-2CA782C794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0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F5996-56EF-4639-BB22-F8A85E77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04FB3-F42C-46AC-A74B-DD7D00B52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8D425-3589-4044-A79D-1544FF47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5526E8-614C-4109-9D07-0A5AEFE5084E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B4E63-1923-4889-9B9F-04C48553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D1391-5EFF-4305-A15F-0B4D2961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1AA"/>
                </a:solidFill>
              </a:defRPr>
            </a:lvl1pPr>
          </a:lstStyle>
          <a:p>
            <a:fld id="{6A46CCC0-915F-4684-9F38-2CA782C794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6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24B030-068C-44FE-90F8-B86EB8C2C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AB6EA-638F-49D6-8E90-F86017165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FFC3C-2DCC-423B-87D0-98807F95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5526E8-614C-4109-9D07-0A5AEFE5084E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541E0-8C0D-4D7F-B863-17073D12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CE2FF-C479-4263-A63F-6EDE3795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6CCC0-915F-4684-9F38-2CA782C794B1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CEFEB-7877-4F70-9E80-6FEE2D067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56B3D-BECA-4834-A748-274E10189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19C88-AF86-4AA7-9365-E26B9816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5526E8-614C-4109-9D07-0A5AEFE5084E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426BD-EF46-4586-A50F-3FEED5B3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F118D-A2A4-428D-96AF-71018C46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1AA"/>
                </a:solidFill>
              </a:defRPr>
            </a:lvl1pPr>
          </a:lstStyle>
          <a:p>
            <a:fld id="{6A46CCC0-915F-4684-9F38-2CA782C794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9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C6C02-4C39-4A58-BFC8-305EA7C1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5DDF9-F7F6-4D3A-A266-4D5B5383E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F7FF6-0DC5-4D5B-9D8E-87B0D9EB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5526E8-614C-4109-9D07-0A5AEFE5084E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08305-A621-4B20-81DC-053E39C2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340C1-9A23-4D68-9B03-28D84BA4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1AA"/>
                </a:solidFill>
              </a:defRPr>
            </a:lvl1pPr>
          </a:lstStyle>
          <a:p>
            <a:fld id="{6A46CCC0-915F-4684-9F38-2CA782C794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4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FD59F-AE46-4082-B1C1-C927C940C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69203-5689-483D-9967-E03ADE9AF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9EE40-66C2-424F-8F8D-F606240B7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6EDDE-C439-4CEE-BE53-C616339B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5526E8-614C-4109-9D07-0A5AEFE5084E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36773-FB7B-4E5A-AA5C-6F41F3BC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6C39B-1BCA-4D21-B03B-321BDC5E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1AA"/>
                </a:solidFill>
              </a:defRPr>
            </a:lvl1pPr>
          </a:lstStyle>
          <a:p>
            <a:fld id="{6A46CCC0-915F-4684-9F38-2CA782C794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1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675F-1344-45BE-9425-9F3AD25A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30E8A-03DE-4915-87C2-5A4A07D7B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9FE34-9AC5-4515-95B5-06B968CD6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B0043-6B7A-41EE-9E84-D026D7B6B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854CB-24F3-4953-AE02-1133F6B1D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17A9FA-1FE7-468B-8A1B-064BB1D2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5526E8-614C-4109-9D07-0A5AEFE5084E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E00C6-75E9-4EA1-8734-0A2CEB9E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423779-644C-4037-9253-F6C6F277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1AA"/>
                </a:solidFill>
              </a:defRPr>
            </a:lvl1pPr>
          </a:lstStyle>
          <a:p>
            <a:fld id="{6A46CCC0-915F-4684-9F38-2CA782C794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4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BC815-030D-4AE0-A16F-ABC17E674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0AB626-B7E4-4AA0-8E0D-8E55DADF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5526E8-614C-4109-9D07-0A5AEFE5084E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D8788-CF17-4DC0-A44D-8CA962C3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BA58C-E186-4A11-84E9-0F7F1083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1AA"/>
                </a:solidFill>
              </a:defRPr>
            </a:lvl1pPr>
          </a:lstStyle>
          <a:p>
            <a:fld id="{6A46CCC0-915F-4684-9F38-2CA782C794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4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B822F-1917-494A-AE05-C3ADE6D8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5526E8-614C-4109-9D07-0A5AEFE5084E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9449E0-F39E-4266-8ABC-07EEC5934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644CB-8DD2-4D6E-9757-11A8ED28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1AA"/>
                </a:solidFill>
              </a:defRPr>
            </a:lvl1pPr>
          </a:lstStyle>
          <a:p>
            <a:fld id="{6A46CCC0-915F-4684-9F38-2CA782C794B1}" type="slidenum">
              <a:rPr lang="en-US" smtClean="0"/>
              <a:pPr/>
              <a:t>‹#›</a:t>
            </a:fld>
            <a:endParaRPr lang="en-US" dirty="0">
              <a:solidFill>
                <a:srgbClr val="00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2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CC5A-B4DE-4C35-82DB-2E5CF25DB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DE1F8-8A2F-46B6-81F2-A2C189096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CEE94-41BE-45D8-BA73-49CE3BC7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3AA91-F2A3-49BB-A0FA-9BFC3E5D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5526E8-614C-4109-9D07-0A5AEFE5084E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C6F92-0E31-4EFF-8198-A2C7DDE5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1017E-73FE-440F-A1E0-74BB6D07A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1AA"/>
                </a:solidFill>
              </a:defRPr>
            </a:lvl1pPr>
          </a:lstStyle>
          <a:p>
            <a:fld id="{6A46CCC0-915F-4684-9F38-2CA782C794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9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F51B-46C6-49DF-8753-0CA9673C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6C6A1C-66C8-4A03-8B9A-80DE31F87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239C7-C3BB-4324-8C74-D99EFFC4D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E30FA-9E17-4D20-AD9F-F73733F1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5526E8-614C-4109-9D07-0A5AEFE5084E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5E75E-62A7-41E4-99E7-A7FE6253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CA013-6D2E-45BB-85E9-F5BF3B1F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1AA"/>
                </a:solidFill>
              </a:defRPr>
            </a:lvl1pPr>
          </a:lstStyle>
          <a:p>
            <a:fld id="{6A46CCC0-915F-4684-9F38-2CA782C794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4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2298E53-86D1-433E-A36E-DEBEE8FCA2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" y="0"/>
            <a:ext cx="1218748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40A66-B7C3-476D-A423-EC8C6EAC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C613D-01D2-414E-92A7-661F28A98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2110E-6FE0-4F92-A67B-76FAC19C5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826" y="64517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5526E8-614C-4109-9D07-0A5AEFE5084E}" type="datetimeFigureOut">
              <a:rPr lang="en-US" smtClean="0"/>
              <a:pPr/>
              <a:t>7/22/2024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6FB44-8B3A-4339-B252-CE1E3337A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E132F-7F78-4F21-940F-11A8F7933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1877" y="47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61AA"/>
                </a:solidFill>
                <a:latin typeface="Source Sans Pro" panose="020B0503030403020204" pitchFamily="34" charset="0"/>
              </a:defRPr>
            </a:lvl1pPr>
          </a:lstStyle>
          <a:p>
            <a:fld id="{6A46CCC0-915F-4684-9F38-2CA782C794B1}" type="slidenum">
              <a:rPr lang="en-US" smtClean="0"/>
              <a:pPr/>
              <a:t>‹#›</a:t>
            </a:fld>
            <a:endParaRPr lang="en-US" dirty="0">
              <a:solidFill>
                <a:srgbClr val="00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7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erriweather" panose="02000000000000000000" pitchFamily="2" charset="0"/>
          <a:ea typeface="+mj-ea"/>
          <a:cs typeface="Merriweather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BC9A33-3B97-484D-BD83-D0FC783B65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July 23, 2024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2A5686-7F27-0ED8-AF83-4727C2AB23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Children in Conflict Zones: Child Protection in Emergency Situations</a:t>
            </a:r>
          </a:p>
        </p:txBody>
      </p:sp>
    </p:spTree>
    <p:extLst>
      <p:ext uri="{BB962C8B-B14F-4D97-AF65-F5344CB8AC3E}">
        <p14:creationId xmlns:p14="http://schemas.microsoft.com/office/powerpoint/2010/main" val="276441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1B629-61BB-197D-6FC8-094B6F38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Moderators</a:t>
            </a:r>
          </a:p>
        </p:txBody>
      </p:sp>
      <p:pic>
        <p:nvPicPr>
          <p:cNvPr id="5" name="Content Placeholder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0E0D1EDD-44EA-F7EA-1A48-F68E94458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63" y="1767392"/>
            <a:ext cx="2598701" cy="2816291"/>
          </a:xfrm>
        </p:spPr>
      </p:pic>
      <p:pic>
        <p:nvPicPr>
          <p:cNvPr id="7" name="Picture 6" descr="A person wearing a head scarf smiling&#10;&#10;Description automatically generated">
            <a:extLst>
              <a:ext uri="{FF2B5EF4-FFF2-40B4-BE49-F238E27FC236}">
                <a16:creationId xmlns:a16="http://schemas.microsoft.com/office/drawing/2014/main" id="{94FD046C-E98E-005F-E25F-D6C9AB16B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65" y="1767392"/>
            <a:ext cx="2351393" cy="31357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F4E4F1-00BA-09AA-1F55-108A9978B65C}"/>
              </a:ext>
            </a:extLst>
          </p:cNvPr>
          <p:cNvSpPr txBox="1"/>
          <p:nvPr/>
        </p:nvSpPr>
        <p:spPr>
          <a:xfrm>
            <a:off x="1921163" y="4903137"/>
            <a:ext cx="2598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Laura K. Taylor</a:t>
            </a:r>
          </a:p>
          <a:p>
            <a:r>
              <a:rPr lang="en-US" dirty="0"/>
              <a:t>University College Dublin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49B6B6-0202-03E2-1CE7-877B80620267}"/>
              </a:ext>
            </a:extLst>
          </p:cNvPr>
          <p:cNvSpPr txBox="1"/>
          <p:nvPr/>
        </p:nvSpPr>
        <p:spPr>
          <a:xfrm>
            <a:off x="7148946" y="5070764"/>
            <a:ext cx="329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Valerie Adams-Bass</a:t>
            </a:r>
          </a:p>
          <a:p>
            <a:r>
              <a:rPr lang="en-US" dirty="0"/>
              <a:t>Rutgers University</a:t>
            </a:r>
          </a:p>
        </p:txBody>
      </p:sp>
    </p:spTree>
    <p:extLst>
      <p:ext uri="{BB962C8B-B14F-4D97-AF65-F5344CB8AC3E}">
        <p14:creationId xmlns:p14="http://schemas.microsoft.com/office/powerpoint/2010/main" val="18009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8424-0793-8C4F-82A1-C58AC5149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Developmental Peacebuilding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88B7A-36CA-31FF-DD91-C3A3EDE1A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48" y="1434581"/>
            <a:ext cx="7094068" cy="4817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895666-5A2E-04E1-BBAC-3563AE73C26C}"/>
              </a:ext>
            </a:extLst>
          </p:cNvPr>
          <p:cNvSpPr txBox="1"/>
          <p:nvPr/>
        </p:nvSpPr>
        <p:spPr>
          <a:xfrm rot="16200000" flipH="1">
            <a:off x="500759" y="2401808"/>
            <a:ext cx="2794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Psychology</a:t>
            </a:r>
            <a:endParaRPr lang="en-IE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203F4F-8886-6707-EA71-E43B4F2F0E61}"/>
              </a:ext>
            </a:extLst>
          </p:cNvPr>
          <p:cNvSpPr txBox="1"/>
          <p:nvPr/>
        </p:nvSpPr>
        <p:spPr>
          <a:xfrm rot="16200000" flipH="1" flipV="1">
            <a:off x="8306148" y="2718375"/>
            <a:ext cx="3427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Peace Studies</a:t>
            </a:r>
            <a:endParaRPr lang="en-IE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6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32E4-6333-541F-93CA-B48E51CF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Speakers</a:t>
            </a:r>
          </a:p>
        </p:txBody>
      </p:sp>
      <p:pic>
        <p:nvPicPr>
          <p:cNvPr id="5" name="Content Placeholder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51451E75-D3D1-F6FA-2E97-FB5BABADD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7" y="1621676"/>
            <a:ext cx="2054326" cy="3295218"/>
          </a:xfrm>
        </p:spPr>
      </p:pic>
      <p:pic>
        <p:nvPicPr>
          <p:cNvPr id="7" name="Picture 6" descr="A person wearing a head scarf&#10;&#10;Description automatically generated">
            <a:extLst>
              <a:ext uri="{FF2B5EF4-FFF2-40B4-BE49-F238E27FC236}">
                <a16:creationId xmlns:a16="http://schemas.microsoft.com/office/drawing/2014/main" id="{DB94782D-87DB-8CCA-FDE0-0F08C5E8D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43" y="1621676"/>
            <a:ext cx="2663654" cy="2748003"/>
          </a:xfrm>
          <a:prstGeom prst="rect">
            <a:avLst/>
          </a:prstGeom>
        </p:spPr>
      </p:pic>
      <p:pic>
        <p:nvPicPr>
          <p:cNvPr id="9" name="Picture 8" descr="A person with her arms crossed&#10;&#10;Description automatically generated">
            <a:extLst>
              <a:ext uri="{FF2B5EF4-FFF2-40B4-BE49-F238E27FC236}">
                <a16:creationId xmlns:a16="http://schemas.microsoft.com/office/drawing/2014/main" id="{1D3F8BD3-EF70-995C-D23F-42B89EF45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24" y="1596645"/>
            <a:ext cx="2276196" cy="34142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024985-8688-5E8F-86BB-916D1F1E67CC}"/>
              </a:ext>
            </a:extLst>
          </p:cNvPr>
          <p:cNvSpPr txBox="1"/>
          <p:nvPr/>
        </p:nvSpPr>
        <p:spPr>
          <a:xfrm>
            <a:off x="400815" y="5012942"/>
            <a:ext cx="2054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Dr. Angelica Ponguta</a:t>
            </a:r>
          </a:p>
          <a:p>
            <a:r>
              <a:rPr lang="en-US" sz="1400" dirty="0">
                <a:highlight>
                  <a:srgbClr val="FFFFFF"/>
                </a:highlight>
                <a:latin typeface="Open Sans" panose="020B0606030504020204" pitchFamily="34" charset="0"/>
              </a:rPr>
              <a:t>Yale University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3274F-96E6-AECD-66B2-06403AEAF62D}"/>
              </a:ext>
            </a:extLst>
          </p:cNvPr>
          <p:cNvSpPr txBox="1"/>
          <p:nvPr/>
        </p:nvSpPr>
        <p:spPr>
          <a:xfrm>
            <a:off x="3934560" y="5040047"/>
            <a:ext cx="2905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Ozden </a:t>
            </a:r>
            <a:r>
              <a:rPr lang="en-US" sz="14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Pinar Irmak</a:t>
            </a:r>
          </a:p>
          <a:p>
            <a:r>
              <a:rPr lang="en-US" sz="14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Massachusetts, Boston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162E20-9E14-7A9F-F326-12CFA55D5D2F}"/>
              </a:ext>
            </a:extLst>
          </p:cNvPr>
          <p:cNvSpPr txBox="1"/>
          <p:nvPr/>
        </p:nvSpPr>
        <p:spPr>
          <a:xfrm>
            <a:off x="7560833" y="5073794"/>
            <a:ext cx="243718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Dr. Dinka </a:t>
            </a:r>
            <a:r>
              <a:rPr lang="en-US" sz="1400" b="0" i="0" dirty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Čorkalo</a:t>
            </a:r>
            <a:r>
              <a:rPr lang="en-US" sz="14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n-US" sz="1400" b="0" i="0" dirty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Biruški</a:t>
            </a:r>
            <a:endParaRPr lang="en-US" sz="1400" b="0" i="0" dirty="0"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en-US" sz="14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University of Zagreb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755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2D432-4D25-BED5-2B3F-693A341F2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6E15E-1B69-6E8F-3416-5F709E916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957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AEEBB03-0F8F-419F-B299-039D12DBA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" y="0"/>
            <a:ext cx="1218748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3F3677-3D76-4CED-B873-982E35E34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9778"/>
          </a:xfrm>
        </p:spPr>
        <p:txBody>
          <a:bodyPr/>
          <a:lstStyle/>
          <a:p>
            <a:pPr algn="ctr"/>
            <a:r>
              <a:rPr lang="en-US" dirty="0">
                <a:latin typeface="Merriweather" panose="02000000000000000000" pitchFamily="2" charset="0"/>
                <a:cs typeface="Merriweather" panose="02000000000000000000" pitchFamily="2" charset="0"/>
              </a:rPr>
              <a:t>Follow SRCD on Social Media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3D0A06-E680-46BC-85A8-8A8DDF0ED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02" y="1611274"/>
            <a:ext cx="889078" cy="889078"/>
          </a:xfrm>
          <a:prstGeom prst="rect">
            <a:avLst/>
          </a:prstGeom>
        </p:spPr>
      </p:pic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ECC8D0F7-0045-44F6-9FE1-7B1383A09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02" y="2798884"/>
            <a:ext cx="889078" cy="889078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B56300-B479-45B9-BF87-F02123E86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02" y="3986494"/>
            <a:ext cx="889078" cy="889078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AD85A82-9936-49DF-964E-D0AEB1D64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02" y="5174105"/>
            <a:ext cx="889078" cy="8890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996FF9-03DA-482A-AF0C-72F70203F42C}"/>
              </a:ext>
            </a:extLst>
          </p:cNvPr>
          <p:cNvSpPr txBox="1"/>
          <p:nvPr/>
        </p:nvSpPr>
        <p:spPr>
          <a:xfrm>
            <a:off x="2295082" y="1717259"/>
            <a:ext cx="9060305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800" dirty="0">
                <a:latin typeface="Source Sans Pro" panose="020B0503030403020204" pitchFamily="34" charset="0"/>
              </a:rPr>
              <a:t>@</a:t>
            </a:r>
            <a:r>
              <a:rPr lang="en-US" sz="3800" dirty="0" err="1">
                <a:latin typeface="Source Sans Pro" panose="020B0503030403020204" pitchFamily="34" charset="0"/>
              </a:rPr>
              <a:t>SocietyforResearchinChildDevelopment</a:t>
            </a:r>
            <a:endParaRPr lang="en-US" sz="3800" dirty="0">
              <a:latin typeface="Source Sans Pro" panose="020B05030304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698180-FBC5-427E-9549-5E445EC89C67}"/>
              </a:ext>
            </a:extLst>
          </p:cNvPr>
          <p:cNvSpPr txBox="1"/>
          <p:nvPr/>
        </p:nvSpPr>
        <p:spPr>
          <a:xfrm>
            <a:off x="2295082" y="2904869"/>
            <a:ext cx="9060305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800" dirty="0">
                <a:latin typeface="Source Sans Pro" panose="020B0503030403020204" pitchFamily="34" charset="0"/>
              </a:rPr>
              <a:t>@</a:t>
            </a:r>
            <a:r>
              <a:rPr lang="en-US" sz="3800" dirty="0" err="1">
                <a:latin typeface="Source Sans Pro" panose="020B0503030403020204" pitchFamily="34" charset="0"/>
              </a:rPr>
              <a:t>SRCDtweets</a:t>
            </a:r>
            <a:endParaRPr lang="en-US" sz="3800" dirty="0">
              <a:latin typeface="Source Sans Pro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30CB43-9623-4F9B-BF85-A869E4C63CB2}"/>
              </a:ext>
            </a:extLst>
          </p:cNvPr>
          <p:cNvSpPr txBox="1"/>
          <p:nvPr/>
        </p:nvSpPr>
        <p:spPr>
          <a:xfrm>
            <a:off x="2295082" y="4092479"/>
            <a:ext cx="9060305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800" dirty="0">
                <a:latin typeface="Source Sans Pro" panose="020B0503030403020204" pitchFamily="34" charset="0"/>
              </a:rPr>
              <a:t>@</a:t>
            </a:r>
            <a:r>
              <a:rPr lang="en-US" sz="3800" dirty="0" err="1">
                <a:latin typeface="Source Sans Pro" panose="020B0503030403020204" pitchFamily="34" charset="0"/>
              </a:rPr>
              <a:t>srcdorg</a:t>
            </a:r>
            <a:endParaRPr lang="en-US" sz="3800" dirty="0">
              <a:latin typeface="Source Sans Pro" panose="020B05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862E67-5662-42D0-9751-1B792DDE1D26}"/>
              </a:ext>
            </a:extLst>
          </p:cNvPr>
          <p:cNvSpPr txBox="1"/>
          <p:nvPr/>
        </p:nvSpPr>
        <p:spPr>
          <a:xfrm>
            <a:off x="2295082" y="5280090"/>
            <a:ext cx="9060305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800" dirty="0">
                <a:latin typeface="Source Sans Pro" panose="020B0503030403020204" pitchFamily="34" charset="0"/>
              </a:rPr>
              <a:t>@</a:t>
            </a:r>
            <a:r>
              <a:rPr lang="en-US" sz="3800" dirty="0" err="1">
                <a:latin typeface="Source Sans Pro" panose="020B0503030403020204" pitchFamily="34" charset="0"/>
              </a:rPr>
              <a:t>srcdchilddevelopment</a:t>
            </a:r>
            <a:endParaRPr lang="en-US" sz="38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19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70C7D0EC26E44AA8820B6DA33E5B25" ma:contentTypeVersion="18" ma:contentTypeDescription="Create a new document." ma:contentTypeScope="" ma:versionID="265d3c8401b863208cfc97d45e5924f2">
  <xsd:schema xmlns:xsd="http://www.w3.org/2001/XMLSchema" xmlns:xs="http://www.w3.org/2001/XMLSchema" xmlns:p="http://schemas.microsoft.com/office/2006/metadata/properties" xmlns:ns2="65264bb4-b779-43d5-94fa-348909f704be" xmlns:ns3="2e69cac6-f770-4b7a-9929-8f2e0a1c2ef2" targetNamespace="http://schemas.microsoft.com/office/2006/metadata/properties" ma:root="true" ma:fieldsID="beed58164dcd691c80949751bfc4ca11" ns2:_="" ns3:_="">
    <xsd:import namespace="65264bb4-b779-43d5-94fa-348909f704be"/>
    <xsd:import namespace="2e69cac6-f770-4b7a-9929-8f2e0a1c2e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64bb4-b779-43d5-94fa-348909f704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97fb895-5b61-45c4-8b11-652987a918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9cac6-f770-4b7a-9929-8f2e0a1c2ef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fe52cda-8229-49e0-a7a8-8473bff2bf27}" ma:internalName="TaxCatchAll" ma:showField="CatchAllData" ma:web="2e69cac6-f770-4b7a-9929-8f2e0a1c2e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69cac6-f770-4b7a-9929-8f2e0a1c2ef2" xsi:nil="true"/>
    <lcf76f155ced4ddcb4097134ff3c332f xmlns="65264bb4-b779-43d5-94fa-348909f704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434916-617C-4A49-AB49-EB62F5D6AA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264bb4-b779-43d5-94fa-348909f704be"/>
    <ds:schemaRef ds:uri="2e69cac6-f770-4b7a-9929-8f2e0a1c2e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382496-CFD7-4946-B500-59B859FD0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E2CCCD-CB61-4C4A-B9CE-8814DC159DD6}">
  <ds:schemaRefs>
    <ds:schemaRef ds:uri="http://schemas.microsoft.com/office/2006/metadata/properties"/>
    <ds:schemaRef ds:uri="http://schemas.microsoft.com/office/infopath/2007/PartnerControls"/>
    <ds:schemaRef ds:uri="0d3ddb53-cbdb-432a-86fc-474076b5f822"/>
    <ds:schemaRef ds:uri="000c270c-ca05-4676-ace0-27bfcf583290"/>
    <ds:schemaRef ds:uri="d5eae39a-94eb-41d0-8003-69d93ee8b289"/>
    <ds:schemaRef ds:uri="204d8bdf-699f-4dd4-af1c-ababf780c28c"/>
    <ds:schemaRef ds:uri="2e69cac6-f770-4b7a-9929-8f2e0a1c2ef2"/>
    <ds:schemaRef ds:uri="65264bb4-b779-43d5-94fa-348909f704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76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Merriweather</vt:lpstr>
      <vt:lpstr>Open Sans</vt:lpstr>
      <vt:lpstr>Source Sans Pro</vt:lpstr>
      <vt:lpstr>Office Theme</vt:lpstr>
      <vt:lpstr>Children in Conflict Zones: Child Protection in Emergency Situations</vt:lpstr>
      <vt:lpstr>Moderators</vt:lpstr>
      <vt:lpstr>Developmental Peacebuilding Model</vt:lpstr>
      <vt:lpstr>Speakers</vt:lpstr>
      <vt:lpstr>Resources</vt:lpstr>
      <vt:lpstr>Follow SRCD on Social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 SRCD on Social Media</dc:title>
  <dc:creator>Carol Bradfield</dc:creator>
  <cp:lastModifiedBy>Suzanne Le Menestrel</cp:lastModifiedBy>
  <cp:revision>11</cp:revision>
  <dcterms:created xsi:type="dcterms:W3CDTF">2019-11-06T15:50:07Z</dcterms:created>
  <dcterms:modified xsi:type="dcterms:W3CDTF">2024-07-22T19:16:13Z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0x0101001570C7D0EC26E44AA8820B6DA33E5B25</vt:lpwstr>
  </property>
  <property fmtid="{D5CDD505-2E9C-101B-9397-08002B2CF9AE}" pid="3" name="Order">
    <vt:r8>139400</vt:r8>
  </property>
  <property fmtid="{D5CDD505-2E9C-101B-9397-08002B2CF9AE}" pid="4" name="MediaServiceImageTags">
    <vt:lpwstr/>
  </property>
</Properties>
</file>